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tags/tag46.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59" r:id="rId3"/>
    <p:sldId id="293" r:id="rId4"/>
    <p:sldId id="370" r:id="rId5"/>
    <p:sldId id="374" r:id="rId6"/>
    <p:sldId id="371" r:id="rId7"/>
    <p:sldId id="363" r:id="rId8"/>
    <p:sldId id="298" r:id="rId9"/>
    <p:sldId id="372" r:id="rId10"/>
    <p:sldId id="369" r:id="rId11"/>
    <p:sldId id="367" r:id="rId12"/>
    <p:sldId id="362" r:id="rId13"/>
    <p:sldId id="299" r:id="rId14"/>
    <p:sldId id="358" r:id="rId15"/>
    <p:sldId id="303" r:id="rId16"/>
    <p:sldId id="365" r:id="rId17"/>
    <p:sldId id="368" r:id="rId18"/>
    <p:sldId id="361" r:id="rId19"/>
    <p:sldId id="300" r:id="rId20"/>
    <p:sldId id="360" r:id="rId21"/>
    <p:sldId id="340" r:id="rId22"/>
    <p:sldId id="347" r:id="rId23"/>
    <p:sldId id="341" r:id="rId24"/>
    <p:sldId id="373"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07" autoAdjust="0"/>
    <p:restoredTop sz="94660"/>
  </p:normalViewPr>
  <p:slideViewPr>
    <p:cSldViewPr snapToGrid="0">
      <p:cViewPr varScale="1">
        <p:scale>
          <a:sx n="133" d="100"/>
          <a:sy n="133" d="100"/>
        </p:scale>
        <p:origin x="138" y="378"/>
      </p:cViewPr>
      <p:guideLst/>
    </p:cSldViewPr>
  </p:slideViewPr>
  <p:notesTextViewPr>
    <p:cViewPr>
      <p:scale>
        <a:sx n="1" d="1"/>
        <a:sy n="1" d="1"/>
      </p:scale>
      <p:origin x="0" y="0"/>
    </p:cViewPr>
  </p:notesTextViewPr>
  <p:sorterViewPr>
    <p:cViewPr>
      <p:scale>
        <a:sx n="58" d="100"/>
        <a:sy n="5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c:ext xmlns:c16="http://schemas.microsoft.com/office/drawing/2014/chart" uri="{C3380CC4-5D6E-409C-BE32-E72D297353CC}">
                <c16:uniqueId val="{00000000-886F-44A3-8BB3-067029D126F0}"/>
              </c:ext>
            </c:extLst>
          </c:dPt>
          <c:dPt>
            <c:idx val="1"/>
            <c:bubble3D val="0"/>
            <c:spPr>
              <a:solidFill>
                <a:schemeClr val="bg1">
                  <a:lumMod val="65000"/>
                </a:schemeClr>
              </a:solidFill>
            </c:spPr>
            <c:extLst>
              <c:ext xmlns:c16="http://schemas.microsoft.com/office/drawing/2014/chart" uri="{C3380CC4-5D6E-409C-BE32-E72D297353CC}">
                <c16:uniqueId val="{00000001-886F-44A3-8BB3-067029D126F0}"/>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c:ext xmlns:c16="http://schemas.microsoft.com/office/drawing/2014/chart" uri="{C3380CC4-5D6E-409C-BE32-E72D297353CC}">
              <c16:uniqueId val="{00000002-886F-44A3-8BB3-067029D126F0}"/>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c:ext xmlns:c16="http://schemas.microsoft.com/office/drawing/2014/chart" uri="{C3380CC4-5D6E-409C-BE32-E72D297353CC}">
                <c16:uniqueId val="{00000000-872D-401D-A5D2-E2D81236A497}"/>
              </c:ext>
            </c:extLst>
          </c:dPt>
          <c:dPt>
            <c:idx val="1"/>
            <c:bubble3D val="0"/>
            <c:spPr>
              <a:solidFill>
                <a:schemeClr val="bg1">
                  <a:lumMod val="65000"/>
                </a:schemeClr>
              </a:solidFill>
            </c:spPr>
            <c:extLst>
              <c:ext xmlns:c16="http://schemas.microsoft.com/office/drawing/2014/chart" uri="{C3380CC4-5D6E-409C-BE32-E72D297353CC}">
                <c16:uniqueId val="{00000001-872D-401D-A5D2-E2D81236A497}"/>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c:ext xmlns:c16="http://schemas.microsoft.com/office/drawing/2014/chart" uri="{C3380CC4-5D6E-409C-BE32-E72D297353CC}">
              <c16:uniqueId val="{00000002-872D-401D-A5D2-E2D81236A497}"/>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3175" cap="rnd">
              <a:solidFill>
                <a:schemeClr val="tx1">
                  <a:lumMod val="65000"/>
                  <a:lumOff val="35000"/>
                </a:schemeClr>
              </a:solidFill>
              <a:round/>
            </a:ln>
            <a:effectLst/>
          </c:spPr>
          <c:marker>
            <c:symbol val="circle"/>
            <c:size val="5"/>
            <c:spPr>
              <a:solidFill>
                <a:schemeClr val="tx1">
                  <a:lumMod val="65000"/>
                  <a:lumOff val="35000"/>
                </a:schemeClr>
              </a:solidFill>
              <a:ln w="3175">
                <a:solidFill>
                  <a:schemeClr val="tx1">
                    <a:lumMod val="65000"/>
                    <a:lumOff val="35000"/>
                  </a:schemeClr>
                </a:solidFill>
              </a:ln>
              <a:effectLst/>
            </c:spPr>
          </c:marker>
          <c:cat>
            <c:strRef>
              <c:f>Sheet1!$A$2:$A$15</c:f>
              <c:strCache>
                <c:ptCount val="14"/>
                <c:pt idx="0">
                  <c:v>FL</c:v>
                </c:pt>
                <c:pt idx="1">
                  <c:v>PH</c:v>
                </c:pt>
                <c:pt idx="2">
                  <c:v>ML</c:v>
                </c:pt>
                <c:pt idx="3">
                  <c:v>SJ</c:v>
                </c:pt>
                <c:pt idx="4">
                  <c:v>DK</c:v>
                </c:pt>
                <c:pt idx="5">
                  <c:v>HG</c:v>
                </c:pt>
                <c:pt idx="6">
                  <c:v>SO</c:v>
                </c:pt>
                <c:pt idx="7">
                  <c:v>UD</c:v>
                </c:pt>
                <c:pt idx="8">
                  <c:v>SM</c:v>
                </c:pt>
                <c:pt idx="9">
                  <c:v>MN</c:v>
                </c:pt>
                <c:pt idx="10">
                  <c:v>UK</c:v>
                </c:pt>
                <c:pt idx="11">
                  <c:v>US</c:v>
                </c:pt>
                <c:pt idx="12">
                  <c:v>IN</c:v>
                </c:pt>
                <c:pt idx="13">
                  <c:v>KR</c:v>
                </c:pt>
              </c:strCache>
            </c:strRef>
          </c:cat>
          <c:val>
            <c:numRef>
              <c:f>Sheet1!$B$2:$B$15</c:f>
              <c:numCache>
                <c:formatCode>General</c:formatCode>
                <c:ptCount val="14"/>
                <c:pt idx="0">
                  <c:v>4.3</c:v>
                </c:pt>
                <c:pt idx="1">
                  <c:v>2.5</c:v>
                </c:pt>
                <c:pt idx="2">
                  <c:v>3.5</c:v>
                </c:pt>
                <c:pt idx="3">
                  <c:v>4.5</c:v>
                </c:pt>
                <c:pt idx="4">
                  <c:v>3</c:v>
                </c:pt>
                <c:pt idx="5">
                  <c:v>2.5</c:v>
                </c:pt>
                <c:pt idx="6">
                  <c:v>1.5</c:v>
                </c:pt>
                <c:pt idx="7">
                  <c:v>5</c:v>
                </c:pt>
                <c:pt idx="8">
                  <c:v>2.4</c:v>
                </c:pt>
                <c:pt idx="9">
                  <c:v>4</c:v>
                </c:pt>
                <c:pt idx="10">
                  <c:v>2.6</c:v>
                </c:pt>
                <c:pt idx="11">
                  <c:v>1.8</c:v>
                </c:pt>
                <c:pt idx="12">
                  <c:v>3</c:v>
                </c:pt>
                <c:pt idx="13">
                  <c:v>2.9</c:v>
                </c:pt>
              </c:numCache>
            </c:numRef>
          </c:val>
          <c:smooth val="0"/>
          <c:extLst>
            <c:ext xmlns:c16="http://schemas.microsoft.com/office/drawing/2014/chart" uri="{C3380CC4-5D6E-409C-BE32-E72D297353CC}">
              <c16:uniqueId val="{00000000-77C2-400A-87C0-9FB194AF091F}"/>
            </c:ext>
          </c:extLst>
        </c:ser>
        <c:ser>
          <c:idx val="1"/>
          <c:order val="1"/>
          <c:tx>
            <c:strRef>
              <c:f>Sheet1!$C$1</c:f>
              <c:strCache>
                <c:ptCount val="1"/>
                <c:pt idx="0">
                  <c:v>Series 2</c:v>
                </c:pt>
              </c:strCache>
            </c:strRef>
          </c:tx>
          <c:spPr>
            <a:ln w="3175" cap="rnd">
              <a:solidFill>
                <a:schemeClr val="accent6"/>
              </a:solidFill>
              <a:round/>
            </a:ln>
            <a:effectLst/>
          </c:spPr>
          <c:marker>
            <c:symbol val="circle"/>
            <c:size val="5"/>
            <c:spPr>
              <a:solidFill>
                <a:schemeClr val="accent6"/>
              </a:solidFill>
              <a:ln w="3175">
                <a:solidFill>
                  <a:schemeClr val="accent6"/>
                </a:solidFill>
              </a:ln>
              <a:effectLst/>
            </c:spPr>
          </c:marker>
          <c:cat>
            <c:strRef>
              <c:f>Sheet1!$A$2:$A$15</c:f>
              <c:strCache>
                <c:ptCount val="14"/>
                <c:pt idx="0">
                  <c:v>FL</c:v>
                </c:pt>
                <c:pt idx="1">
                  <c:v>PH</c:v>
                </c:pt>
                <c:pt idx="2">
                  <c:v>ML</c:v>
                </c:pt>
                <c:pt idx="3">
                  <c:v>SJ</c:v>
                </c:pt>
                <c:pt idx="4">
                  <c:v>DK</c:v>
                </c:pt>
                <c:pt idx="5">
                  <c:v>HG</c:v>
                </c:pt>
                <c:pt idx="6">
                  <c:v>SO</c:v>
                </c:pt>
                <c:pt idx="7">
                  <c:v>UD</c:v>
                </c:pt>
                <c:pt idx="8">
                  <c:v>SM</c:v>
                </c:pt>
                <c:pt idx="9">
                  <c:v>MN</c:v>
                </c:pt>
                <c:pt idx="10">
                  <c:v>UK</c:v>
                </c:pt>
                <c:pt idx="11">
                  <c:v>US</c:v>
                </c:pt>
                <c:pt idx="12">
                  <c:v>IN</c:v>
                </c:pt>
                <c:pt idx="13">
                  <c:v>KR</c:v>
                </c:pt>
              </c:strCache>
            </c:strRef>
          </c:cat>
          <c:val>
            <c:numRef>
              <c:f>Sheet1!$C$2:$C$15</c:f>
              <c:numCache>
                <c:formatCode>General</c:formatCode>
                <c:ptCount val="14"/>
                <c:pt idx="0">
                  <c:v>2.4</c:v>
                </c:pt>
                <c:pt idx="1">
                  <c:v>4.4000000000000004</c:v>
                </c:pt>
                <c:pt idx="2">
                  <c:v>1.8</c:v>
                </c:pt>
                <c:pt idx="3">
                  <c:v>2.8</c:v>
                </c:pt>
                <c:pt idx="4">
                  <c:v>2.5</c:v>
                </c:pt>
                <c:pt idx="5">
                  <c:v>2.5</c:v>
                </c:pt>
                <c:pt idx="6">
                  <c:v>3.6</c:v>
                </c:pt>
                <c:pt idx="7">
                  <c:v>4</c:v>
                </c:pt>
                <c:pt idx="8">
                  <c:v>1.5</c:v>
                </c:pt>
                <c:pt idx="9">
                  <c:v>3.2</c:v>
                </c:pt>
                <c:pt idx="10">
                  <c:v>2.5</c:v>
                </c:pt>
                <c:pt idx="11">
                  <c:v>3</c:v>
                </c:pt>
                <c:pt idx="12">
                  <c:v>2.9</c:v>
                </c:pt>
                <c:pt idx="13">
                  <c:v>1.5</c:v>
                </c:pt>
              </c:numCache>
            </c:numRef>
          </c:val>
          <c:smooth val="0"/>
          <c:extLst>
            <c:ext xmlns:c16="http://schemas.microsoft.com/office/drawing/2014/chart" uri="{C3380CC4-5D6E-409C-BE32-E72D297353CC}">
              <c16:uniqueId val="{00000001-77C2-400A-87C0-9FB194AF091F}"/>
            </c:ext>
          </c:extLst>
        </c:ser>
        <c:dLbls>
          <c:showLegendKey val="0"/>
          <c:showVal val="0"/>
          <c:showCatName val="0"/>
          <c:showSerName val="0"/>
          <c:showPercent val="0"/>
          <c:showBubbleSize val="0"/>
        </c:dLbls>
        <c:marker val="1"/>
        <c:smooth val="0"/>
        <c:axId val="1061275136"/>
        <c:axId val="1061276672"/>
      </c:lineChart>
      <c:catAx>
        <c:axId val="106127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061276672"/>
        <c:crosses val="autoZero"/>
        <c:auto val="1"/>
        <c:lblAlgn val="ctr"/>
        <c:lblOffset val="100"/>
        <c:noMultiLvlLbl val="0"/>
      </c:catAx>
      <c:valAx>
        <c:axId val="106127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061275136"/>
        <c:crosses val="autoZero"/>
        <c:crossBetween val="between"/>
      </c:valAx>
      <c:spPr>
        <a:noFill/>
        <a:ln w="3175">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F0C9AF-F656-48CB-B91D-7B61C7AD3CC5}" type="datetimeFigureOut">
              <a:rPr lang="zh-CN" altLang="en-US" smtClean="0"/>
              <a:t>2017/12/12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7A1941-525D-463E-82E2-D150543BFBDD}" type="slidenum">
              <a:rPr lang="zh-CN" altLang="en-US" smtClean="0"/>
              <a:t>‹#›</a:t>
            </a:fld>
            <a:endParaRPr lang="zh-CN" altLang="en-US"/>
          </a:p>
        </p:txBody>
      </p:sp>
    </p:spTree>
    <p:extLst>
      <p:ext uri="{BB962C8B-B14F-4D97-AF65-F5344CB8AC3E}">
        <p14:creationId xmlns:p14="http://schemas.microsoft.com/office/powerpoint/2010/main" val="26695901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1</a:t>
            </a:fld>
            <a:endParaRPr lang="zh-CN" altLang="en-US"/>
          </a:p>
        </p:txBody>
      </p:sp>
    </p:spTree>
    <p:extLst>
      <p:ext uri="{BB962C8B-B14F-4D97-AF65-F5344CB8AC3E}">
        <p14:creationId xmlns:p14="http://schemas.microsoft.com/office/powerpoint/2010/main" val="2735309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68ABC87-0CCD-465F-BF60-F0E2C7836A18}" type="slidenum">
              <a:rPr lang="zh-CN" altLang="en-US" smtClean="0"/>
              <a:pPr/>
              <a:t>2</a:t>
            </a:fld>
            <a:endParaRPr lang="zh-CN" altLang="en-US"/>
          </a:p>
        </p:txBody>
      </p:sp>
    </p:spTree>
    <p:extLst>
      <p:ext uri="{BB962C8B-B14F-4D97-AF65-F5344CB8AC3E}">
        <p14:creationId xmlns:p14="http://schemas.microsoft.com/office/powerpoint/2010/main" val="276265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3</a:t>
            </a:fld>
            <a:endParaRPr lang="zh-CN" altLang="en-US"/>
          </a:p>
        </p:txBody>
      </p:sp>
    </p:spTree>
    <p:extLst>
      <p:ext uri="{BB962C8B-B14F-4D97-AF65-F5344CB8AC3E}">
        <p14:creationId xmlns:p14="http://schemas.microsoft.com/office/powerpoint/2010/main" val="1321403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884791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extLst>
      <p:ext uri="{BB962C8B-B14F-4D97-AF65-F5344CB8AC3E}">
        <p14:creationId xmlns:p14="http://schemas.microsoft.com/office/powerpoint/2010/main" val="3930725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8</a:t>
            </a:fld>
            <a:endParaRPr lang="zh-CN" altLang="en-US"/>
          </a:p>
        </p:txBody>
      </p:sp>
    </p:spTree>
    <p:extLst>
      <p:ext uri="{BB962C8B-B14F-4D97-AF65-F5344CB8AC3E}">
        <p14:creationId xmlns:p14="http://schemas.microsoft.com/office/powerpoint/2010/main" val="3989419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443917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698106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13</a:t>
            </a:fld>
            <a:endParaRPr lang="zh-CN" altLang="en-US"/>
          </a:p>
        </p:txBody>
      </p:sp>
    </p:spTree>
    <p:extLst>
      <p:ext uri="{BB962C8B-B14F-4D97-AF65-F5344CB8AC3E}">
        <p14:creationId xmlns:p14="http://schemas.microsoft.com/office/powerpoint/2010/main" val="4179312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4013320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694138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3556" name="灯片编号占位符 3"/>
          <p:cNvSpPr>
            <a:spLocks noGrp="1"/>
          </p:cNvSpPr>
          <p:nvPr>
            <p:ph type="sldNum" sz="quarter" idx="5"/>
          </p:nvPr>
        </p:nvSpPr>
        <p:spPr bwMode="auto">
          <a:noFill/>
          <a:ln>
            <a:miter lim="800000"/>
            <a:headEnd/>
            <a:tailEnd/>
          </a:ln>
        </p:spPr>
        <p:txBody>
          <a:bodyPr/>
          <a:lstStyle/>
          <a:p>
            <a:fld id="{5B877518-DA22-40F5-A760-EE50766904C8}" type="slidenum">
              <a:rPr lang="zh-CN" altLang="en-US"/>
              <a:pPr/>
              <a:t>16</a:t>
            </a:fld>
            <a:endParaRPr lang="zh-CN" altLang="en-US"/>
          </a:p>
        </p:txBody>
      </p:sp>
    </p:spTree>
    <p:extLst>
      <p:ext uri="{BB962C8B-B14F-4D97-AF65-F5344CB8AC3E}">
        <p14:creationId xmlns:p14="http://schemas.microsoft.com/office/powerpoint/2010/main" val="113049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C77A1941-525D-463E-82E2-D150543BFBDD}" type="slidenum">
              <a:rPr lang="zh-CN" altLang="en-US" smtClean="0"/>
              <a:t>17</a:t>
            </a:fld>
            <a:endParaRPr lang="zh-CN" altLang="en-US"/>
          </a:p>
        </p:txBody>
      </p:sp>
    </p:spTree>
    <p:extLst>
      <p:ext uri="{BB962C8B-B14F-4D97-AF65-F5344CB8AC3E}">
        <p14:creationId xmlns:p14="http://schemas.microsoft.com/office/powerpoint/2010/main" val="450657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19</a:t>
            </a:fld>
            <a:endParaRPr lang="zh-CN" altLang="en-US"/>
          </a:p>
        </p:txBody>
      </p:sp>
    </p:spTree>
    <p:extLst>
      <p:ext uri="{BB962C8B-B14F-4D97-AF65-F5344CB8AC3E}">
        <p14:creationId xmlns:p14="http://schemas.microsoft.com/office/powerpoint/2010/main" val="1213189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pPr/>
              <a:t>20</a:t>
            </a:fld>
            <a:endParaRPr lang="zh-CN" altLang="en-US"/>
          </a:p>
        </p:txBody>
      </p:sp>
    </p:spTree>
    <p:extLst>
      <p:ext uri="{BB962C8B-B14F-4D97-AF65-F5344CB8AC3E}">
        <p14:creationId xmlns:p14="http://schemas.microsoft.com/office/powerpoint/2010/main" val="2622528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22</a:t>
            </a:fld>
            <a:endParaRPr lang="zh-CN" altLang="en-US"/>
          </a:p>
        </p:txBody>
      </p:sp>
    </p:spTree>
    <p:extLst>
      <p:ext uri="{BB962C8B-B14F-4D97-AF65-F5344CB8AC3E}">
        <p14:creationId xmlns:p14="http://schemas.microsoft.com/office/powerpoint/2010/main" val="3965780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r>
              <a:rPr lang="zh-CN" altLang="en-US" dirty="0" smtClean="0"/>
              <a:t>小芥末素材 </a:t>
            </a:r>
            <a:r>
              <a:rPr lang="en-US" altLang="zh-CN" smtClean="0"/>
              <a:t>rosyhouse.taobao.com </a:t>
            </a:r>
            <a:endParaRPr lang="zh-CN" altLang="en-US"/>
          </a:p>
        </p:txBody>
      </p:sp>
    </p:spTree>
    <p:extLst>
      <p:ext uri="{BB962C8B-B14F-4D97-AF65-F5344CB8AC3E}">
        <p14:creationId xmlns:p14="http://schemas.microsoft.com/office/powerpoint/2010/main" val="350478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24</a:t>
            </a:fld>
            <a:endParaRPr lang="zh-CN" altLang="en-US"/>
          </a:p>
        </p:txBody>
      </p:sp>
    </p:spTree>
    <p:extLst>
      <p:ext uri="{BB962C8B-B14F-4D97-AF65-F5344CB8AC3E}">
        <p14:creationId xmlns:p14="http://schemas.microsoft.com/office/powerpoint/2010/main" val="1424935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37079100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18162035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16293579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23427193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40399276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730490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0ADEFAE-EECD-4CA4-92B1-053030F64CE9}" type="slidenum">
              <a:rPr lang="zh-CN" altLang="en-US" smtClean="0"/>
              <a:t>‹#›</a:t>
            </a:fld>
            <a:endParaRPr lang="zh-CN" altLang="en-US"/>
          </a:p>
        </p:txBody>
      </p:sp>
      <p:sp>
        <p:nvSpPr>
          <p:cNvPr id="6" name="燕尾形 10">
            <a:extLst>
              <a:ext uri="{FF2B5EF4-FFF2-40B4-BE49-F238E27FC236}">
                <a16:creationId xmlns:a16="http://schemas.microsoft.com/office/drawing/2014/main" id="{BE4055FC-10B1-4AAA-B1B3-99504315971B}"/>
              </a:ext>
            </a:extLst>
          </p:cNvPr>
          <p:cNvSpPr/>
          <p:nvPr userDrawn="1"/>
        </p:nvSpPr>
        <p:spPr>
          <a:xfrm>
            <a:off x="174374" y="101212"/>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7" name="燕尾形 11">
            <a:extLst>
              <a:ext uri="{FF2B5EF4-FFF2-40B4-BE49-F238E27FC236}">
                <a16:creationId xmlns:a16="http://schemas.microsoft.com/office/drawing/2014/main" id="{DF1BB7C3-AD9E-4007-992F-9C71374ACB56}"/>
              </a:ext>
            </a:extLst>
          </p:cNvPr>
          <p:cNvSpPr/>
          <p:nvPr userDrawn="1"/>
        </p:nvSpPr>
        <p:spPr>
          <a:xfrm>
            <a:off x="363017" y="101212"/>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8" name="文本框 7">
            <a:extLst>
              <a:ext uri="{FF2B5EF4-FFF2-40B4-BE49-F238E27FC236}">
                <a16:creationId xmlns:a16="http://schemas.microsoft.com/office/drawing/2014/main" id="{182BC45D-F3A8-46CF-B5F5-58B2F274DBB7}"/>
              </a:ext>
            </a:extLst>
          </p:cNvPr>
          <p:cNvSpPr txBox="1"/>
          <p:nvPr userDrawn="1"/>
        </p:nvSpPr>
        <p:spPr>
          <a:xfrm>
            <a:off x="729674" y="96834"/>
            <a:ext cx="1826141" cy="338554"/>
          </a:xfrm>
          <a:prstGeom prst="rect">
            <a:avLst/>
          </a:prstGeom>
          <a:noFill/>
        </p:spPr>
        <p:txBody>
          <a:bodyPr wrap="none"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24490476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4" name="文本框 37"/>
          <p:cNvSpPr txBox="1"/>
          <p:nvPr userDrawn="1"/>
        </p:nvSpPr>
        <p:spPr>
          <a:xfrm>
            <a:off x="967451" y="295025"/>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
        <p:nvSpPr>
          <p:cNvPr id="5" name="燕尾形 10">
            <a:extLst>
              <a:ext uri="{FF2B5EF4-FFF2-40B4-BE49-F238E27FC236}">
                <a16:creationId xmlns:a16="http://schemas.microsoft.com/office/drawing/2014/main" id="{AC9BD962-6E70-43F9-A839-0E64F813C0B3}"/>
              </a:ext>
            </a:extLst>
          </p:cNvPr>
          <p:cNvSpPr/>
          <p:nvPr userDrawn="1"/>
        </p:nvSpPr>
        <p:spPr>
          <a:xfrm>
            <a:off x="499905" y="282668"/>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767D41BC-2DE9-4935-BD09-6003806E0C10}"/>
              </a:ext>
            </a:extLst>
          </p:cNvPr>
          <p:cNvSpPr/>
          <p:nvPr userDrawn="1"/>
        </p:nvSpPr>
        <p:spPr>
          <a:xfrm>
            <a:off x="688548" y="282668"/>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998121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4" name="文本框 37"/>
          <p:cNvSpPr txBox="1"/>
          <p:nvPr userDrawn="1"/>
        </p:nvSpPr>
        <p:spPr>
          <a:xfrm>
            <a:off x="967451" y="271456"/>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
        <p:nvSpPr>
          <p:cNvPr id="5" name="燕尾形 10">
            <a:extLst>
              <a:ext uri="{FF2B5EF4-FFF2-40B4-BE49-F238E27FC236}">
                <a16:creationId xmlns:a16="http://schemas.microsoft.com/office/drawing/2014/main" id="{B335F947-25F3-41AA-AEDD-E8B08146A1E4}"/>
              </a:ext>
            </a:extLst>
          </p:cNvPr>
          <p:cNvSpPr/>
          <p:nvPr userDrawn="1"/>
        </p:nvSpPr>
        <p:spPr>
          <a:xfrm>
            <a:off x="534595" y="27524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C52DD76E-B9F0-4B5F-8E3E-676BFBF896C4}"/>
              </a:ext>
            </a:extLst>
          </p:cNvPr>
          <p:cNvSpPr/>
          <p:nvPr userDrawn="1"/>
        </p:nvSpPr>
        <p:spPr>
          <a:xfrm>
            <a:off x="723238" y="27524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5940680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4" name="文本框 37"/>
          <p:cNvSpPr txBox="1"/>
          <p:nvPr userDrawn="1"/>
        </p:nvSpPr>
        <p:spPr>
          <a:xfrm>
            <a:off x="967451" y="252639"/>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
        <p:nvSpPr>
          <p:cNvPr id="5" name="燕尾形 10">
            <a:extLst>
              <a:ext uri="{FF2B5EF4-FFF2-40B4-BE49-F238E27FC236}">
                <a16:creationId xmlns:a16="http://schemas.microsoft.com/office/drawing/2014/main" id="{B407E47A-116D-4CC6-91DF-E377BAB80927}"/>
              </a:ext>
            </a:extLst>
          </p:cNvPr>
          <p:cNvSpPr/>
          <p:nvPr userDrawn="1"/>
        </p:nvSpPr>
        <p:spPr>
          <a:xfrm>
            <a:off x="522238" y="26878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68545155-AB82-45B4-935C-FA94C998AF57}"/>
              </a:ext>
            </a:extLst>
          </p:cNvPr>
          <p:cNvSpPr/>
          <p:nvPr userDrawn="1"/>
        </p:nvSpPr>
        <p:spPr>
          <a:xfrm>
            <a:off x="710881" y="26878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27020261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4" name="文本框 37"/>
          <p:cNvSpPr txBox="1"/>
          <p:nvPr userDrawn="1"/>
        </p:nvSpPr>
        <p:spPr>
          <a:xfrm>
            <a:off x="1013920" y="296919"/>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
        <p:nvSpPr>
          <p:cNvPr id="5" name="燕尾形 10">
            <a:extLst>
              <a:ext uri="{FF2B5EF4-FFF2-40B4-BE49-F238E27FC236}">
                <a16:creationId xmlns:a16="http://schemas.microsoft.com/office/drawing/2014/main" id="{7A80A19F-8158-46D8-994E-4BC31207C86B}"/>
              </a:ext>
            </a:extLst>
          </p:cNvPr>
          <p:cNvSpPr/>
          <p:nvPr userDrawn="1"/>
        </p:nvSpPr>
        <p:spPr>
          <a:xfrm>
            <a:off x="556350" y="288350"/>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EC7BEA7F-8A0F-4010-8B6C-909CEA6A209D}"/>
              </a:ext>
            </a:extLst>
          </p:cNvPr>
          <p:cNvSpPr/>
          <p:nvPr userDrawn="1"/>
        </p:nvSpPr>
        <p:spPr>
          <a:xfrm>
            <a:off x="744993" y="288350"/>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26992395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31782194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27566573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13038544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2017/12/12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34770224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62081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grpSp>
        <p:nvGrpSpPr>
          <p:cNvPr id="2" name="组合 7"/>
          <p:cNvGrpSpPr/>
          <p:nvPr userDrawn="1"/>
        </p:nvGrpSpPr>
        <p:grpSpPr>
          <a:xfrm>
            <a:off x="-55664" y="0"/>
            <a:ext cx="1541690" cy="588963"/>
            <a:chOff x="-142846" y="-250538"/>
            <a:chExt cx="4668067" cy="1782764"/>
          </a:xfrm>
        </p:grpSpPr>
        <p:sp>
          <p:nvSpPr>
            <p:cNvPr id="9" name="Freeform 6"/>
            <p:cNvSpPr>
              <a:spLocks/>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7"/>
            <p:cNvSpPr>
              <a:spLocks/>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8"/>
            <p:cNvSpPr>
              <a:spLocks/>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3"/>
            <p:cNvSpPr>
              <a:spLocks/>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4"/>
            <p:cNvSpPr>
              <a:spLocks/>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15"/>
            <p:cNvSpPr>
              <a:spLocks/>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6"/>
            <p:cNvSpPr>
              <a:spLocks/>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7"/>
            <p:cNvSpPr>
              <a:spLocks/>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8"/>
            <p:cNvSpPr>
              <a:spLocks/>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9"/>
            <p:cNvSpPr>
              <a:spLocks/>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20"/>
            <p:cNvSpPr>
              <a:spLocks/>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21"/>
            <p:cNvSpPr>
              <a:spLocks/>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22"/>
            <p:cNvSpPr>
              <a:spLocks/>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5"/>
            <p:cNvSpPr>
              <a:spLocks/>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6"/>
            <p:cNvSpPr>
              <a:spLocks/>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7"/>
            <p:cNvSpPr>
              <a:spLocks/>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8"/>
            <p:cNvSpPr>
              <a:spLocks/>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9"/>
            <p:cNvSpPr>
              <a:spLocks/>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30"/>
            <p:cNvSpPr>
              <a:spLocks/>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31"/>
            <p:cNvSpPr>
              <a:spLocks/>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33"/>
            <p:cNvSpPr>
              <a:spLocks/>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34"/>
            <p:cNvSpPr>
              <a:spLocks/>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5"/>
            <p:cNvSpPr>
              <a:spLocks/>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6"/>
            <p:cNvSpPr>
              <a:spLocks/>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47"/>
            <p:cNvSpPr>
              <a:spLocks/>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48"/>
            <p:cNvSpPr>
              <a:spLocks/>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49"/>
            <p:cNvSpPr>
              <a:spLocks/>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50"/>
            <p:cNvSpPr>
              <a:spLocks/>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65"/>
            <p:cNvSpPr>
              <a:spLocks/>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任意多边形 38"/>
            <p:cNvSpPr>
              <a:spLocks/>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330039 w 4404883"/>
                <a:gd name="connsiteY12" fmla="*/ 184157 h 682425"/>
                <a:gd name="connsiteX13" fmla="*/ 4137803 w 4404883"/>
                <a:gd name="connsiteY13" fmla="*/ 101755 h 682425"/>
                <a:gd name="connsiteX14" fmla="*/ 3688325 w 4404883"/>
                <a:gd name="connsiteY14" fmla="*/ 43953 h 682425"/>
                <a:gd name="connsiteX15" fmla="*/ 3214181 w 4404883"/>
                <a:gd name="connsiteY15" fmla="*/ 184329 h 682425"/>
                <a:gd name="connsiteX16" fmla="*/ 2575593 w 4404883"/>
                <a:gd name="connsiteY16" fmla="*/ 583437 h 682425"/>
                <a:gd name="connsiteX17" fmla="*/ 1890413 w 4404883"/>
                <a:gd name="connsiteY17" fmla="*/ 643992 h 682425"/>
                <a:gd name="connsiteX18" fmla="*/ 1016123 w 4404883"/>
                <a:gd name="connsiteY18" fmla="*/ 143042 h 682425"/>
                <a:gd name="connsiteX19" fmla="*/ 769458 w 4404883"/>
                <a:gd name="connsiteY19" fmla="*/ 38448 h 682425"/>
                <a:gd name="connsiteX20" fmla="*/ 506348 w 4404883"/>
                <a:gd name="connsiteY20" fmla="*/ 13676 h 682425"/>
                <a:gd name="connsiteX21" fmla="*/ 2056 w 4404883"/>
                <a:gd name="connsiteY21" fmla="*/ 54963 h 682425"/>
                <a:gd name="connsiteX22" fmla="*/ 2056 w 4404883"/>
                <a:gd name="connsiteY22" fmla="*/ 49458 h 682425"/>
                <a:gd name="connsiteX23" fmla="*/ 4797 w 4404883"/>
                <a:gd name="connsiteY23" fmla="*/ 49458 h 682425"/>
                <a:gd name="connsiteX24" fmla="*/ 21241 w 4404883"/>
                <a:gd name="connsiteY24" fmla="*/ 49458 h 682425"/>
                <a:gd name="connsiteX25" fmla="*/ 385757 w 4404883"/>
                <a:gd name="connsiteY25" fmla="*/ 10923 h 682425"/>
                <a:gd name="connsiteX26" fmla="*/ 393979 w 4404883"/>
                <a:gd name="connsiteY26" fmla="*/ 10923 h 682425"/>
                <a:gd name="connsiteX27" fmla="*/ 605014 w 4404883"/>
                <a:gd name="connsiteY27" fmla="*/ 946 h 682425"/>
                <a:gd name="connsiteX0" fmla="*/ 605014 w 4349824"/>
                <a:gd name="connsiteY0" fmla="*/ 946 h 682425"/>
                <a:gd name="connsiteX1" fmla="*/ 816050 w 4349824"/>
                <a:gd name="connsiteY1" fmla="*/ 38448 h 682425"/>
                <a:gd name="connsiteX2" fmla="*/ 1177825 w 4349824"/>
                <a:gd name="connsiteY2" fmla="*/ 225616 h 682425"/>
                <a:gd name="connsiteX3" fmla="*/ 1520415 w 4349824"/>
                <a:gd name="connsiteY3" fmla="*/ 448566 h 682425"/>
                <a:gd name="connsiteX4" fmla="*/ 1986338 w 4349824"/>
                <a:gd name="connsiteY4" fmla="*/ 652249 h 682425"/>
                <a:gd name="connsiteX5" fmla="*/ 2427594 w 4349824"/>
                <a:gd name="connsiteY5" fmla="*/ 624724 h 682425"/>
                <a:gd name="connsiteX6" fmla="*/ 3214181 w 4349824"/>
                <a:gd name="connsiteY6" fmla="*/ 173319 h 682425"/>
                <a:gd name="connsiteX7" fmla="*/ 3216921 w 4349824"/>
                <a:gd name="connsiteY7" fmla="*/ 170567 h 682425"/>
                <a:gd name="connsiteX8" fmla="*/ 3348476 w 4349824"/>
                <a:gd name="connsiteY8" fmla="*/ 104507 h 682425"/>
                <a:gd name="connsiteX9" fmla="*/ 3918546 w 4349824"/>
                <a:gd name="connsiteY9" fmla="*/ 38448 h 682425"/>
                <a:gd name="connsiteX10" fmla="*/ 4349824 w 4349824"/>
                <a:gd name="connsiteY10" fmla="*/ 178566 h 682425"/>
                <a:gd name="connsiteX11" fmla="*/ 4330039 w 4349824"/>
                <a:gd name="connsiteY11" fmla="*/ 184157 h 682425"/>
                <a:gd name="connsiteX12" fmla="*/ 4137803 w 4349824"/>
                <a:gd name="connsiteY12" fmla="*/ 101755 h 682425"/>
                <a:gd name="connsiteX13" fmla="*/ 3688325 w 4349824"/>
                <a:gd name="connsiteY13" fmla="*/ 43953 h 682425"/>
                <a:gd name="connsiteX14" fmla="*/ 3214181 w 4349824"/>
                <a:gd name="connsiteY14" fmla="*/ 184329 h 682425"/>
                <a:gd name="connsiteX15" fmla="*/ 2575593 w 4349824"/>
                <a:gd name="connsiteY15" fmla="*/ 583437 h 682425"/>
                <a:gd name="connsiteX16" fmla="*/ 1890413 w 4349824"/>
                <a:gd name="connsiteY16" fmla="*/ 643992 h 682425"/>
                <a:gd name="connsiteX17" fmla="*/ 1016123 w 4349824"/>
                <a:gd name="connsiteY17" fmla="*/ 143042 h 682425"/>
                <a:gd name="connsiteX18" fmla="*/ 769458 w 4349824"/>
                <a:gd name="connsiteY18" fmla="*/ 38448 h 682425"/>
                <a:gd name="connsiteX19" fmla="*/ 506348 w 4349824"/>
                <a:gd name="connsiteY19" fmla="*/ 13676 h 682425"/>
                <a:gd name="connsiteX20" fmla="*/ 2056 w 4349824"/>
                <a:gd name="connsiteY20" fmla="*/ 54963 h 682425"/>
                <a:gd name="connsiteX21" fmla="*/ 2056 w 4349824"/>
                <a:gd name="connsiteY21" fmla="*/ 49458 h 682425"/>
                <a:gd name="connsiteX22" fmla="*/ 4797 w 4349824"/>
                <a:gd name="connsiteY22" fmla="*/ 49458 h 682425"/>
                <a:gd name="connsiteX23" fmla="*/ 21241 w 4349824"/>
                <a:gd name="connsiteY23" fmla="*/ 49458 h 682425"/>
                <a:gd name="connsiteX24" fmla="*/ 385757 w 4349824"/>
                <a:gd name="connsiteY24" fmla="*/ 10923 h 682425"/>
                <a:gd name="connsiteX25" fmla="*/ 393979 w 4349824"/>
                <a:gd name="connsiteY25" fmla="*/ 10923 h 682425"/>
                <a:gd name="connsiteX26" fmla="*/ 605014 w 4349824"/>
                <a:gd name="connsiteY26" fmla="*/ 946 h 68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0" name="Freeform 45"/>
            <p:cNvSpPr>
              <a:spLocks/>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45"/>
            <p:cNvSpPr>
              <a:spLocks/>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41"/>
          <p:cNvGrpSpPr/>
          <p:nvPr userDrawn="1"/>
        </p:nvGrpSpPr>
        <p:grpSpPr>
          <a:xfrm>
            <a:off x="7188456" y="4356598"/>
            <a:ext cx="1955544" cy="788490"/>
            <a:chOff x="2139509" y="1743868"/>
            <a:chExt cx="4107744" cy="1655763"/>
          </a:xfrm>
        </p:grpSpPr>
        <p:sp>
          <p:nvSpPr>
            <p:cNvPr id="43" name="Freeform 5"/>
            <p:cNvSpPr>
              <a:spLocks/>
            </p:cNvSpPr>
            <p:nvPr/>
          </p:nvSpPr>
          <p:spPr bwMode="auto">
            <a:xfrm flipH="1">
              <a:off x="3503171" y="2353468"/>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9"/>
            <p:cNvSpPr>
              <a:spLocks/>
            </p:cNvSpPr>
            <p:nvPr/>
          </p:nvSpPr>
          <p:spPr bwMode="auto">
            <a:xfrm flipH="1">
              <a:off x="2139509" y="1970880"/>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10"/>
            <p:cNvSpPr>
              <a:spLocks/>
            </p:cNvSpPr>
            <p:nvPr/>
          </p:nvSpPr>
          <p:spPr bwMode="auto">
            <a:xfrm flipH="1">
              <a:off x="4409633" y="2631281"/>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11"/>
            <p:cNvSpPr>
              <a:spLocks/>
            </p:cNvSpPr>
            <p:nvPr/>
          </p:nvSpPr>
          <p:spPr bwMode="auto">
            <a:xfrm flipH="1">
              <a:off x="5435158" y="2859881"/>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39"/>
            <p:cNvSpPr>
              <a:spLocks/>
            </p:cNvSpPr>
            <p:nvPr/>
          </p:nvSpPr>
          <p:spPr bwMode="auto">
            <a:xfrm flipH="1">
              <a:off x="5127183" y="2059780"/>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41"/>
            <p:cNvSpPr>
              <a:spLocks/>
            </p:cNvSpPr>
            <p:nvPr/>
          </p:nvSpPr>
          <p:spPr bwMode="auto">
            <a:xfrm flipH="1">
              <a:off x="4404871" y="1767680"/>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42"/>
            <p:cNvSpPr>
              <a:spLocks/>
            </p:cNvSpPr>
            <p:nvPr/>
          </p:nvSpPr>
          <p:spPr bwMode="auto">
            <a:xfrm flipH="1">
              <a:off x="4549334" y="1883568"/>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51"/>
            <p:cNvSpPr>
              <a:spLocks/>
            </p:cNvSpPr>
            <p:nvPr/>
          </p:nvSpPr>
          <p:spPr bwMode="auto">
            <a:xfrm flipH="1">
              <a:off x="3033271" y="2169318"/>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52"/>
            <p:cNvSpPr>
              <a:spLocks/>
            </p:cNvSpPr>
            <p:nvPr/>
          </p:nvSpPr>
          <p:spPr bwMode="auto">
            <a:xfrm flipH="1">
              <a:off x="3647634" y="2150268"/>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53"/>
            <p:cNvSpPr>
              <a:spLocks/>
            </p:cNvSpPr>
            <p:nvPr/>
          </p:nvSpPr>
          <p:spPr bwMode="auto">
            <a:xfrm flipH="1">
              <a:off x="3844484" y="2274093"/>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54"/>
            <p:cNvSpPr>
              <a:spLocks/>
            </p:cNvSpPr>
            <p:nvPr/>
          </p:nvSpPr>
          <p:spPr bwMode="auto">
            <a:xfrm flipH="1">
              <a:off x="4515996" y="2491581"/>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55"/>
            <p:cNvSpPr>
              <a:spLocks/>
            </p:cNvSpPr>
            <p:nvPr/>
          </p:nvSpPr>
          <p:spPr bwMode="auto">
            <a:xfrm flipH="1">
              <a:off x="4636646" y="2458243"/>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56"/>
            <p:cNvSpPr>
              <a:spLocks/>
            </p:cNvSpPr>
            <p:nvPr/>
          </p:nvSpPr>
          <p:spPr bwMode="auto">
            <a:xfrm flipH="1">
              <a:off x="4843021" y="2683668"/>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57"/>
            <p:cNvSpPr>
              <a:spLocks/>
            </p:cNvSpPr>
            <p:nvPr/>
          </p:nvSpPr>
          <p:spPr bwMode="auto">
            <a:xfrm flipH="1">
              <a:off x="2636396" y="2543968"/>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58"/>
            <p:cNvSpPr>
              <a:spLocks/>
            </p:cNvSpPr>
            <p:nvPr/>
          </p:nvSpPr>
          <p:spPr bwMode="auto">
            <a:xfrm flipH="1">
              <a:off x="3142808" y="1804193"/>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59"/>
            <p:cNvSpPr>
              <a:spLocks/>
            </p:cNvSpPr>
            <p:nvPr/>
          </p:nvSpPr>
          <p:spPr bwMode="auto">
            <a:xfrm flipH="1">
              <a:off x="3293621" y="1886743"/>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60"/>
            <p:cNvSpPr>
              <a:spLocks/>
            </p:cNvSpPr>
            <p:nvPr/>
          </p:nvSpPr>
          <p:spPr bwMode="auto">
            <a:xfrm flipH="1">
              <a:off x="3866708" y="1743868"/>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61"/>
            <p:cNvSpPr>
              <a:spLocks/>
            </p:cNvSpPr>
            <p:nvPr/>
          </p:nvSpPr>
          <p:spPr bwMode="auto">
            <a:xfrm flipH="1">
              <a:off x="5506596" y="2859881"/>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62"/>
            <p:cNvSpPr>
              <a:spLocks/>
            </p:cNvSpPr>
            <p:nvPr/>
          </p:nvSpPr>
          <p:spPr bwMode="auto">
            <a:xfrm flipH="1">
              <a:off x="5651058" y="2848768"/>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63"/>
            <p:cNvSpPr>
              <a:spLocks/>
            </p:cNvSpPr>
            <p:nvPr/>
          </p:nvSpPr>
          <p:spPr bwMode="auto">
            <a:xfrm flipH="1">
              <a:off x="5012883" y="2604293"/>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64"/>
            <p:cNvSpPr>
              <a:spLocks/>
            </p:cNvSpPr>
            <p:nvPr/>
          </p:nvSpPr>
          <p:spPr bwMode="auto">
            <a:xfrm flipH="1">
              <a:off x="2569721" y="1756568"/>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任意多边形 63"/>
            <p:cNvSpPr>
              <a:spLocks/>
            </p:cNvSpPr>
            <p:nvPr/>
          </p:nvSpPr>
          <p:spPr bwMode="auto">
            <a:xfrm flipH="1">
              <a:off x="2279515" y="2151412"/>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65" name="Freeform 68"/>
            <p:cNvSpPr>
              <a:spLocks/>
            </p:cNvSpPr>
            <p:nvPr/>
          </p:nvSpPr>
          <p:spPr bwMode="auto">
            <a:xfrm flipH="1">
              <a:off x="5798696" y="2694781"/>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69"/>
            <p:cNvSpPr>
              <a:spLocks/>
            </p:cNvSpPr>
            <p:nvPr/>
          </p:nvSpPr>
          <p:spPr bwMode="auto">
            <a:xfrm flipH="1">
              <a:off x="4696971" y="1980405"/>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70"/>
            <p:cNvSpPr>
              <a:spLocks/>
            </p:cNvSpPr>
            <p:nvPr/>
          </p:nvSpPr>
          <p:spPr bwMode="auto">
            <a:xfrm flipH="1">
              <a:off x="2584009" y="2062955"/>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1"/>
            <p:cNvSpPr>
              <a:spLocks/>
            </p:cNvSpPr>
            <p:nvPr/>
          </p:nvSpPr>
          <p:spPr bwMode="auto">
            <a:xfrm flipH="1">
              <a:off x="2258571" y="2108993"/>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31483470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823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7435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6380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335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2017/12/12</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5484849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7" name="SmartArt Placeholder 6"/>
          <p:cNvSpPr>
            <a:spLocks noGrp="1"/>
          </p:cNvSpPr>
          <p:nvPr>
            <p:ph type="dgm" sz="quarter" idx="10"/>
          </p:nvPr>
        </p:nvSpPr>
        <p:spPr>
          <a:xfrm>
            <a:off x="629841" y="1457775"/>
            <a:ext cx="7884319" cy="3059660"/>
          </a:xfrm>
        </p:spPr>
        <p:txBody>
          <a:bodyPr/>
          <a:lstStyle/>
          <a:p>
            <a:endParaRPr lang="en-AU" dirty="0"/>
          </a:p>
        </p:txBody>
      </p:sp>
      <p:sp>
        <p:nvSpPr>
          <p:cNvPr id="8"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9"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5123605" y="1547275"/>
            <a:ext cx="3251597" cy="353809"/>
          </a:xfrm>
        </p:spPr>
        <p:txBody>
          <a:bodyPr>
            <a:noAutofit/>
          </a:bodyPr>
          <a:lstStyle>
            <a:lvl1pPr marL="0" indent="0">
              <a:buNone/>
              <a:defRPr sz="1800"/>
            </a:lvl1pPr>
          </a:lstStyle>
          <a:p>
            <a:pPr lvl="0"/>
            <a:endParaRPr lang="en-AU" dirty="0"/>
          </a:p>
        </p:txBody>
      </p:sp>
      <p:sp>
        <p:nvSpPr>
          <p:cNvPr id="11" name="Text Placeholder 9"/>
          <p:cNvSpPr>
            <a:spLocks noGrp="1"/>
          </p:cNvSpPr>
          <p:nvPr>
            <p:ph type="body" sz="quarter" idx="14"/>
          </p:nvPr>
        </p:nvSpPr>
        <p:spPr>
          <a:xfrm>
            <a:off x="5123605" y="1912518"/>
            <a:ext cx="3251597"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Date Placeholder 4"/>
          <p:cNvSpPr>
            <a:spLocks noGrp="1"/>
          </p:cNvSpPr>
          <p:nvPr>
            <p:ph type="dt" sz="half" idx="15"/>
          </p:nvPr>
        </p:nvSpPr>
        <p:spPr>
          <a:xfrm>
            <a:off x="628650" y="4768735"/>
            <a:ext cx="2057400" cy="273928"/>
          </a:xfrm>
        </p:spPr>
        <p:txBody>
          <a:bodyPr/>
          <a:lstStyle/>
          <a:p>
            <a:fld id="{722F6D6F-DD99-46DF-A9EA-728D63EA6A31}" type="datetimeFigureOut">
              <a:rPr lang="en-AU" smtClean="0"/>
              <a:pPr/>
              <a:t>12/12/2017</a:t>
            </a:fld>
            <a:endParaRPr lang="en-AU"/>
          </a:p>
        </p:txBody>
      </p:sp>
      <p:sp>
        <p:nvSpPr>
          <p:cNvPr id="13" name="Footer Placeholder 5"/>
          <p:cNvSpPr>
            <a:spLocks noGrp="1"/>
          </p:cNvSpPr>
          <p:nvPr>
            <p:ph type="ftr" sz="quarter" idx="11"/>
          </p:nvPr>
        </p:nvSpPr>
        <p:spPr>
          <a:xfrm>
            <a:off x="3028950" y="4768735"/>
            <a:ext cx="3086100" cy="273928"/>
          </a:xfrm>
        </p:spPr>
        <p:txBody>
          <a:bodyPr/>
          <a:lstStyle/>
          <a:p>
            <a:endParaRPr lang="en-AU"/>
          </a:p>
        </p:txBody>
      </p:sp>
      <p:sp>
        <p:nvSpPr>
          <p:cNvPr id="14"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pPr/>
              <a:t>‹#›</a:t>
            </a:fld>
            <a:endParaRPr lang="en-AU"/>
          </a:p>
        </p:txBody>
      </p:sp>
    </p:spTree>
    <p:extLst>
      <p:ext uri="{BB962C8B-B14F-4D97-AF65-F5344CB8AC3E}">
        <p14:creationId xmlns:p14="http://schemas.microsoft.com/office/powerpoint/2010/main" val="2194359036"/>
      </p:ext>
    </p:extLst>
  </p:cSld>
  <p:clrMapOvr>
    <a:masterClrMapping/>
  </p:clrMapOvr>
  <p:transition spd="slow" advClick="0" advTm="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12/12/2017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99583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5_空白">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6" y="2139"/>
            <a:ext cx="9142871" cy="5140813"/>
          </a:xfrm>
          <a:prstGeom prst="rect">
            <a:avLst/>
          </a:prstGeom>
        </p:spPr>
      </p:pic>
    </p:spTree>
    <p:extLst>
      <p:ext uri="{BB962C8B-B14F-4D97-AF65-F5344CB8AC3E}">
        <p14:creationId xmlns:p14="http://schemas.microsoft.com/office/powerpoint/2010/main" val="3872841162"/>
      </p:ext>
    </p:extLst>
  </p:cSld>
  <p:clrMapOvr>
    <a:overrideClrMapping bg1="lt1" tx1="dk1" bg2="lt2" tx2="dk2" accent1="accent1" accent2="accent2" accent3="accent3" accent4="accent4" accent5="accent5" accent6="accent6" hlink="hlink" folHlink="folHlink"/>
  </p:clrMapOvr>
  <p:transition spd="med" advClick="0" advTm="0">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27223837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9534379"/>
      </p:ext>
    </p:extLst>
  </p:cSld>
  <p:clrMapOvr>
    <a:masterClrMapping/>
  </p:clrMapOvr>
  <p:transition advClick="0" advTm="0">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5704077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C32A081-796E-46EC-9598-D5F2CE7547E4}" type="datetimeFigureOut">
              <a:rPr lang="zh-CN" altLang="en-US" smtClean="0"/>
              <a:t>2017/12/12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2306993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80" r:id="rId8"/>
    <p:sldLayoutId id="2147483681" r:id="rId9"/>
    <p:sldLayoutId id="2147483682" r:id="rId10"/>
    <p:sldLayoutId id="2147483683"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84" r:id="rId23"/>
    <p:sldLayoutId id="2147483685" r:id="rId24"/>
    <p:sldLayoutId id="2147483686" r:id="rId25"/>
    <p:sldLayoutId id="2147483687" r:id="rId26"/>
    <p:sldLayoutId id="2147483688" r:id="rId27"/>
    <p:sldLayoutId id="2147483689" r:id="rId28"/>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slideLayout" Target="../slideLayouts/slideLayout8.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5.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tags" Target="../tags/tag27.xml"/><Relationship Id="rId7" Type="http://schemas.openxmlformats.org/officeDocument/2006/relationships/slideLayout" Target="../slideLayouts/slideLayout8.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tags" Target="../tags/tag43.xml"/><Relationship Id="rId18" Type="http://schemas.openxmlformats.org/officeDocument/2006/relationships/image" Target="../media/image8.jp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17" Type="http://schemas.openxmlformats.org/officeDocument/2006/relationships/image" Target="../media/image7.png"/><Relationship Id="rId2" Type="http://schemas.openxmlformats.org/officeDocument/2006/relationships/tags" Target="../tags/tag32.xml"/><Relationship Id="rId16" Type="http://schemas.openxmlformats.org/officeDocument/2006/relationships/slideLayout" Target="../slideLayouts/slideLayout9.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5" Type="http://schemas.openxmlformats.org/officeDocument/2006/relationships/tags" Target="../tags/tag45.xml"/><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7DB9EEE6-F54C-4A84-845A-423845DDFE86}"/>
              </a:ext>
            </a:extLst>
          </p:cNvPr>
          <p:cNvPicPr>
            <a:picLocks noChangeAspect="1"/>
          </p:cNvPicPr>
          <p:nvPr/>
        </p:nvPicPr>
        <p:blipFill>
          <a:blip r:embed="rId6"/>
          <a:stretch>
            <a:fillRect/>
          </a:stretch>
        </p:blipFill>
        <p:spPr>
          <a:xfrm>
            <a:off x="4155" y="3123"/>
            <a:ext cx="9140036" cy="5141270"/>
          </a:xfrm>
          <a:prstGeom prst="rect">
            <a:avLst/>
          </a:prstGeom>
        </p:spPr>
      </p:pic>
      <p:sp>
        <p:nvSpPr>
          <p:cNvPr id="3" name="TextBox 4">
            <a:extLst>
              <a:ext uri="{FF2B5EF4-FFF2-40B4-BE49-F238E27FC236}">
                <a16:creationId xmlns:a16="http://schemas.microsoft.com/office/drawing/2014/main" id="{43C99B62-F20A-4C07-9826-483F86E37EAB}"/>
              </a:ext>
            </a:extLst>
          </p:cNvPr>
          <p:cNvSpPr txBox="1"/>
          <p:nvPr/>
        </p:nvSpPr>
        <p:spPr>
          <a:xfrm>
            <a:off x="411542" y="1246681"/>
            <a:ext cx="2943051" cy="904259"/>
          </a:xfrm>
          <a:prstGeom prst="rect">
            <a:avLst/>
          </a:prstGeom>
          <a:noFill/>
        </p:spPr>
        <p:txBody>
          <a:bodyPr wrap="square" lIns="72554" tIns="36277" rIns="72554" bIns="36277" rtlCol="0">
            <a:spAutoFit/>
          </a:bodyPr>
          <a:lstStyle/>
          <a:p>
            <a:r>
              <a:rPr lang="en-US" altLang="zh-CN" sz="5400" dirty="0">
                <a:solidFill>
                  <a:schemeClr val="tx1">
                    <a:lumMod val="75000"/>
                    <a:lumOff val="25000"/>
                  </a:schemeClr>
                </a:solidFill>
                <a:latin typeface="方正姚体" panose="02010601030101010101" pitchFamily="2" charset="-122"/>
                <a:ea typeface="方正姚体" panose="02010601030101010101" pitchFamily="2" charset="-122"/>
                <a:cs typeface="Consolas" pitchFamily="49" charset="0"/>
              </a:rPr>
              <a:t>2019</a:t>
            </a:r>
            <a:endParaRPr lang="zh-CN" altLang="en-US" sz="5400" dirty="0">
              <a:solidFill>
                <a:schemeClr val="tx1">
                  <a:lumMod val="75000"/>
                  <a:lumOff val="25000"/>
                </a:schemeClr>
              </a:solidFill>
              <a:latin typeface="方正姚体" panose="02010601030101010101" pitchFamily="2" charset="-122"/>
              <a:ea typeface="方正姚体" panose="02010601030101010101" pitchFamily="2" charset="-122"/>
              <a:cs typeface="Consolas" pitchFamily="49" charset="0"/>
            </a:endParaRPr>
          </a:p>
        </p:txBody>
      </p:sp>
      <p:sp>
        <p:nvSpPr>
          <p:cNvPr id="4" name="TextBox 5">
            <a:extLst>
              <a:ext uri="{FF2B5EF4-FFF2-40B4-BE49-F238E27FC236}">
                <a16:creationId xmlns:a16="http://schemas.microsoft.com/office/drawing/2014/main" id="{1E249300-6637-458E-9AAF-E3D76C64D063}"/>
              </a:ext>
            </a:extLst>
          </p:cNvPr>
          <p:cNvSpPr txBox="1"/>
          <p:nvPr/>
        </p:nvSpPr>
        <p:spPr>
          <a:xfrm>
            <a:off x="401417" y="2170192"/>
            <a:ext cx="4744517" cy="627260"/>
          </a:xfrm>
          <a:prstGeom prst="rect">
            <a:avLst/>
          </a:prstGeom>
          <a:noFill/>
        </p:spPr>
        <p:txBody>
          <a:bodyPr wrap="square" lIns="72554" tIns="36277" rIns="72554" bIns="36277" rtlCol="0">
            <a:spAutoFit/>
          </a:bodyPr>
          <a:lstStyle/>
          <a:p>
            <a:r>
              <a:rPr lang="zh-CN" altLang="en-US" sz="3600" dirty="0">
                <a:solidFill>
                  <a:schemeClr val="tx1">
                    <a:lumMod val="75000"/>
                    <a:lumOff val="25000"/>
                  </a:schemeClr>
                </a:solidFill>
                <a:latin typeface="微软雅黑" pitchFamily="34" charset="-122"/>
                <a:ea typeface="微软雅黑" pitchFamily="34" charset="-122"/>
              </a:rPr>
              <a:t>绿色有机蔬菜</a:t>
            </a:r>
            <a:r>
              <a:rPr lang="en-US" altLang="zh-CN" sz="3600" dirty="0">
                <a:solidFill>
                  <a:schemeClr val="tx1">
                    <a:lumMod val="75000"/>
                    <a:lumOff val="25000"/>
                  </a:schemeClr>
                </a:solidFill>
                <a:latin typeface="微软雅黑" pitchFamily="34" charset="-122"/>
                <a:ea typeface="微软雅黑" pitchFamily="34" charset="-122"/>
              </a:rPr>
              <a:t>PPT</a:t>
            </a:r>
            <a:r>
              <a:rPr lang="zh-CN" altLang="en-US" sz="3600" dirty="0">
                <a:solidFill>
                  <a:schemeClr val="tx1">
                    <a:lumMod val="75000"/>
                    <a:lumOff val="25000"/>
                  </a:schemeClr>
                </a:solidFill>
                <a:latin typeface="微软雅黑" pitchFamily="34" charset="-122"/>
                <a:ea typeface="微软雅黑" pitchFamily="34" charset="-122"/>
              </a:rPr>
              <a:t>模板</a:t>
            </a:r>
          </a:p>
        </p:txBody>
      </p:sp>
      <p:sp>
        <p:nvSpPr>
          <p:cNvPr id="14" name="TextBox 12">
            <a:extLst>
              <a:ext uri="{FF2B5EF4-FFF2-40B4-BE49-F238E27FC236}">
                <a16:creationId xmlns:a16="http://schemas.microsoft.com/office/drawing/2014/main" id="{5077A106-BCB3-4582-99A2-D1D54F7073E9}"/>
              </a:ext>
            </a:extLst>
          </p:cNvPr>
          <p:cNvSpPr txBox="1"/>
          <p:nvPr/>
        </p:nvSpPr>
        <p:spPr>
          <a:xfrm>
            <a:off x="433518"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工作总结</a:t>
            </a:r>
          </a:p>
        </p:txBody>
      </p:sp>
      <p:sp>
        <p:nvSpPr>
          <p:cNvPr id="15" name="TextBox 13">
            <a:extLst>
              <a:ext uri="{FF2B5EF4-FFF2-40B4-BE49-F238E27FC236}">
                <a16:creationId xmlns:a16="http://schemas.microsoft.com/office/drawing/2014/main" id="{37789839-3ECD-49F1-8D30-577957B45169}"/>
              </a:ext>
            </a:extLst>
          </p:cNvPr>
          <p:cNvSpPr txBox="1"/>
          <p:nvPr/>
        </p:nvSpPr>
        <p:spPr>
          <a:xfrm>
            <a:off x="1272844"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工作报告</a:t>
            </a:r>
          </a:p>
        </p:txBody>
      </p:sp>
      <p:sp>
        <p:nvSpPr>
          <p:cNvPr id="16" name="TextBox 14">
            <a:extLst>
              <a:ext uri="{FF2B5EF4-FFF2-40B4-BE49-F238E27FC236}">
                <a16:creationId xmlns:a16="http://schemas.microsoft.com/office/drawing/2014/main" id="{9E69227C-A825-412D-8923-4698664C81DE}"/>
              </a:ext>
            </a:extLst>
          </p:cNvPr>
          <p:cNvSpPr txBox="1"/>
          <p:nvPr/>
        </p:nvSpPr>
        <p:spPr>
          <a:xfrm>
            <a:off x="2129770"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产品推广</a:t>
            </a:r>
          </a:p>
        </p:txBody>
      </p:sp>
      <p:sp>
        <p:nvSpPr>
          <p:cNvPr id="17" name="TextBox 15">
            <a:extLst>
              <a:ext uri="{FF2B5EF4-FFF2-40B4-BE49-F238E27FC236}">
                <a16:creationId xmlns:a16="http://schemas.microsoft.com/office/drawing/2014/main" id="{7951FB05-6F29-495B-81D7-8AE315D8A401}"/>
              </a:ext>
            </a:extLst>
          </p:cNvPr>
          <p:cNvSpPr txBox="1"/>
          <p:nvPr/>
        </p:nvSpPr>
        <p:spPr>
          <a:xfrm>
            <a:off x="2940123"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策划方案</a:t>
            </a:r>
          </a:p>
        </p:txBody>
      </p:sp>
      <p:pic>
        <p:nvPicPr>
          <p:cNvPr id="18" name="纯音乐 - 阿兰蒂斯之恋 - aranjuez mon auour">
            <a:hlinkClick r:id="" action="ppaction://media"/>
            <a:extLst>
              <a:ext uri="{FF2B5EF4-FFF2-40B4-BE49-F238E27FC236}">
                <a16:creationId xmlns:a16="http://schemas.microsoft.com/office/drawing/2014/main" id="{8F8E20FE-7FE1-4891-AEAD-72E9DC0336E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0844" y="2131484"/>
            <a:ext cx="609600" cy="609600"/>
          </a:xfrm>
          <a:prstGeom prst="rect">
            <a:avLst/>
          </a:prstGeom>
        </p:spPr>
      </p:pic>
      <p:sp>
        <p:nvSpPr>
          <p:cNvPr id="13" name="PA_圆角淘宝店chenying0907 1030">
            <a:extLst>
              <a:ext uri="{FF2B5EF4-FFF2-40B4-BE49-F238E27FC236}">
                <a16:creationId xmlns:a16="http://schemas.microsoft.com/office/drawing/2014/main" id="{B091A917-6EBD-49CD-94FA-730F28CB5FC5}"/>
              </a:ext>
            </a:extLst>
          </p:cNvPr>
          <p:cNvSpPr/>
          <p:nvPr>
            <p:custDataLst>
              <p:tags r:id="rId3"/>
            </p:custDataLst>
          </p:nvPr>
        </p:nvSpPr>
        <p:spPr>
          <a:xfrm>
            <a:off x="392087" y="2920342"/>
            <a:ext cx="4753848" cy="242899"/>
          </a:xfrm>
          <a:prstGeom prst="roundRect">
            <a:avLst>
              <a:gd name="adj" fmla="val 50000"/>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dist"/>
            <a:r>
              <a:rPr lang="en-US" altLang="zh-CN" sz="1000" dirty="0">
                <a:solidFill>
                  <a:schemeClr val="tx1">
                    <a:lumMod val="75000"/>
                    <a:lumOff val="25000"/>
                  </a:schemeClr>
                </a:solidFill>
                <a:latin typeface="微软雅黑 Light" panose="020B0502040204020203" pitchFamily="34" charset="-122"/>
                <a:ea typeface="微软雅黑 Light" panose="020B0502040204020203" pitchFamily="34" charset="-122"/>
              </a:rPr>
              <a:t>THESIS DEFENSE POWERPOINT TEMPLATE</a:t>
            </a:r>
          </a:p>
        </p:txBody>
      </p:sp>
    </p:spTree>
    <p:extLst>
      <p:ext uri="{BB962C8B-B14F-4D97-AF65-F5344CB8AC3E}">
        <p14:creationId xmlns:p14="http://schemas.microsoft.com/office/powerpoint/2010/main" val="2876945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50" presetClass="entr" presetSubtype="0" decel="10000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p:cTn id="9" dur="1000" fill="hold"/>
                                        <p:tgtEl>
                                          <p:spTgt spid="12"/>
                                        </p:tgtEl>
                                        <p:attrNameLst>
                                          <p:attrName>ppt_w</p:attrName>
                                        </p:attrNameLst>
                                      </p:cBhvr>
                                      <p:tavLst>
                                        <p:tav tm="0">
                                          <p:val>
                                            <p:strVal val="#ppt_w+.3"/>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Effect transition="in" filter="fade">
                                      <p:cBhvr>
                                        <p:cTn id="11" dur="10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200"/>
                                        <p:tgtEl>
                                          <p:spTgt spid="14"/>
                                        </p:tgtEl>
                                      </p:cBhvr>
                                    </p:animEffect>
                                  </p:childTnLst>
                                </p:cTn>
                              </p:par>
                            </p:childTnLst>
                          </p:cTn>
                        </p:par>
                        <p:par>
                          <p:cTn id="32" fill="hold">
                            <p:stCondLst>
                              <p:cond delay="27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200"/>
                                        <p:tgtEl>
                                          <p:spTgt spid="15"/>
                                        </p:tgtEl>
                                      </p:cBhvr>
                                    </p:animEffect>
                                  </p:childTnLst>
                                </p:cTn>
                              </p:par>
                            </p:childTnLst>
                          </p:cTn>
                        </p:par>
                        <p:par>
                          <p:cTn id="36" fill="hold">
                            <p:stCondLst>
                              <p:cond delay="29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200"/>
                                        <p:tgtEl>
                                          <p:spTgt spid="16"/>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4" repeatCount="indefinite" fill="hold" display="0">
                  <p:stCondLst>
                    <p:cond delay="indefinite"/>
                  </p:stCondLst>
                  <p:endCondLst>
                    <p:cond evt="onStopAudio" delay="0">
                      <p:tgtEl>
                        <p:sldTgt/>
                      </p:tgtEl>
                    </p:cond>
                  </p:endCondLst>
                </p:cTn>
                <p:tgtEl>
                  <p:spTgt spid="18"/>
                </p:tgtEl>
              </p:cMediaNode>
            </p:audio>
          </p:childTnLst>
        </p:cTn>
      </p:par>
    </p:tnLst>
    <p:bldLst>
      <p:bldP spid="3" grpId="0"/>
      <p:bldP spid="4" grpId="0"/>
      <p:bldP spid="14" grpId="0"/>
      <p:bldP spid="15" grpId="0"/>
      <p:bldP spid="16" grpId="0"/>
      <p:bldP spid="17" grpId="0"/>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412" y="2520475"/>
            <a:ext cx="9129818" cy="45719"/>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anchor="ctr"/>
          <a:lstStyle/>
          <a:p>
            <a:pPr algn="ctr" eaLnBrk="0" hangingPunct="0">
              <a:defRPr/>
            </a:pPr>
            <a:endParaRPr lang="zh-CN" altLang="en-US" sz="1799"/>
          </a:p>
        </p:txBody>
      </p:sp>
      <p:sp>
        <p:nvSpPr>
          <p:cNvPr id="7" name="矩形 6"/>
          <p:cNvSpPr/>
          <p:nvPr/>
        </p:nvSpPr>
        <p:spPr bwMode="auto">
          <a:xfrm>
            <a:off x="1815832" y="2283620"/>
            <a:ext cx="550757" cy="552449"/>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1</a:t>
            </a:r>
            <a:endParaRPr lang="zh-CN" altLang="en-US" sz="1799" dirty="0"/>
          </a:p>
        </p:txBody>
      </p:sp>
      <p:sp>
        <p:nvSpPr>
          <p:cNvPr id="10" name="矩形 9"/>
          <p:cNvSpPr/>
          <p:nvPr/>
        </p:nvSpPr>
        <p:spPr bwMode="auto">
          <a:xfrm>
            <a:off x="3532422" y="2283620"/>
            <a:ext cx="550759" cy="552449"/>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2</a:t>
            </a:r>
            <a:endParaRPr lang="zh-CN" altLang="en-US" sz="1799" dirty="0"/>
          </a:p>
        </p:txBody>
      </p:sp>
      <p:sp>
        <p:nvSpPr>
          <p:cNvPr id="13" name="矩形 12"/>
          <p:cNvSpPr/>
          <p:nvPr/>
        </p:nvSpPr>
        <p:spPr bwMode="auto">
          <a:xfrm>
            <a:off x="5307430" y="2283620"/>
            <a:ext cx="552344" cy="552449"/>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3</a:t>
            </a:r>
            <a:endParaRPr lang="zh-CN" altLang="en-US" sz="1799" dirty="0"/>
          </a:p>
        </p:txBody>
      </p:sp>
      <p:grpSp>
        <p:nvGrpSpPr>
          <p:cNvPr id="2" name="组合 14"/>
          <p:cNvGrpSpPr>
            <a:grpSpLocks/>
          </p:cNvGrpSpPr>
          <p:nvPr/>
        </p:nvGrpSpPr>
        <p:grpSpPr bwMode="auto">
          <a:xfrm>
            <a:off x="235049" y="1646765"/>
            <a:ext cx="2416731" cy="493930"/>
            <a:chOff x="4267637" y="1096104"/>
            <a:chExt cx="2415632" cy="494001"/>
          </a:xfrm>
        </p:grpSpPr>
        <p:sp>
          <p:nvSpPr>
            <p:cNvPr id="16" name="文本框 66"/>
            <p:cNvSpPr txBox="1">
              <a:spLocks noChangeArrowheads="1"/>
            </p:cNvSpPr>
            <p:nvPr/>
          </p:nvSpPr>
          <p:spPr bwMode="auto">
            <a:xfrm>
              <a:off x="4267637" y="1374630"/>
              <a:ext cx="2320295" cy="2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8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8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18" name="文本框 66"/>
            <p:cNvSpPr txBox="1">
              <a:spLocks noChangeArrowheads="1"/>
            </p:cNvSpPr>
            <p:nvPr/>
          </p:nvSpPr>
          <p:spPr bwMode="auto">
            <a:xfrm>
              <a:off x="5575776" y="1096104"/>
              <a:ext cx="1107493" cy="277039"/>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r>
                <a:rPr lang="zh-CN" altLang="zh-CN" sz="1200" dirty="0">
                  <a:solidFill>
                    <a:schemeClr val="tx1">
                      <a:lumMod val="65000"/>
                      <a:lumOff val="35000"/>
                    </a:schemeClr>
                  </a:solidFill>
                  <a:latin typeface="微软雅黑" pitchFamily="34" charset="-122"/>
                  <a:ea typeface="微软雅黑" pitchFamily="34" charset="-122"/>
                </a:rPr>
                <a:t>年度工作概述</a:t>
              </a:r>
            </a:p>
          </p:txBody>
        </p:sp>
      </p:grpSp>
      <p:grpSp>
        <p:nvGrpSpPr>
          <p:cNvPr id="3" name="组合 7"/>
          <p:cNvGrpSpPr>
            <a:grpSpLocks/>
          </p:cNvGrpSpPr>
          <p:nvPr/>
        </p:nvGrpSpPr>
        <p:grpSpPr bwMode="auto">
          <a:xfrm>
            <a:off x="3013646" y="3040450"/>
            <a:ext cx="1417789" cy="487371"/>
            <a:chOff x="4012763" y="880115"/>
            <a:chExt cx="1417142" cy="487440"/>
          </a:xfrm>
        </p:grpSpPr>
        <p:sp>
          <p:nvSpPr>
            <p:cNvPr id="20" name="文本框 66"/>
            <p:cNvSpPr txBox="1">
              <a:spLocks noChangeArrowheads="1"/>
            </p:cNvSpPr>
            <p:nvPr/>
          </p:nvSpPr>
          <p:spPr bwMode="auto">
            <a:xfrm>
              <a:off x="4012763" y="1152081"/>
              <a:ext cx="1331130" cy="21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8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8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22" name="文本框 66"/>
            <p:cNvSpPr txBox="1">
              <a:spLocks noChangeArrowheads="1"/>
            </p:cNvSpPr>
            <p:nvPr/>
          </p:nvSpPr>
          <p:spPr bwMode="auto">
            <a:xfrm>
              <a:off x="4322415" y="880115"/>
              <a:ext cx="1107490" cy="277038"/>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r>
                <a:rPr lang="zh-CN" altLang="zh-CN" sz="1200" dirty="0">
                  <a:solidFill>
                    <a:schemeClr val="tx1">
                      <a:lumMod val="65000"/>
                      <a:lumOff val="35000"/>
                    </a:schemeClr>
                  </a:solidFill>
                  <a:latin typeface="微软雅黑" pitchFamily="34" charset="-122"/>
                  <a:ea typeface="微软雅黑" pitchFamily="34" charset="-122"/>
                </a:rPr>
                <a:t>工作完成情况</a:t>
              </a:r>
            </a:p>
          </p:txBody>
        </p:sp>
      </p:grpSp>
      <p:grpSp>
        <p:nvGrpSpPr>
          <p:cNvPr id="6" name="组合 7"/>
          <p:cNvGrpSpPr>
            <a:grpSpLocks/>
          </p:cNvGrpSpPr>
          <p:nvPr/>
        </p:nvGrpSpPr>
        <p:grpSpPr bwMode="auto">
          <a:xfrm>
            <a:off x="4715965" y="1583403"/>
            <a:ext cx="1399128" cy="515116"/>
            <a:chOff x="4296593" y="1243117"/>
            <a:chExt cx="1398493" cy="515190"/>
          </a:xfrm>
        </p:grpSpPr>
        <p:sp>
          <p:nvSpPr>
            <p:cNvPr id="24" name="文本框 66"/>
            <p:cNvSpPr txBox="1">
              <a:spLocks noChangeArrowheads="1"/>
            </p:cNvSpPr>
            <p:nvPr/>
          </p:nvSpPr>
          <p:spPr bwMode="auto">
            <a:xfrm>
              <a:off x="4296593" y="1542832"/>
              <a:ext cx="1325549" cy="2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8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8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26" name="文本框 66"/>
            <p:cNvSpPr txBox="1">
              <a:spLocks noChangeArrowheads="1"/>
            </p:cNvSpPr>
            <p:nvPr/>
          </p:nvSpPr>
          <p:spPr bwMode="auto">
            <a:xfrm>
              <a:off x="4587593" y="1243117"/>
              <a:ext cx="1107493" cy="277038"/>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r>
                <a:rPr lang="zh-CN" altLang="zh-CN" sz="1200" dirty="0">
                  <a:solidFill>
                    <a:schemeClr val="tx1">
                      <a:lumMod val="65000"/>
                      <a:lumOff val="35000"/>
                    </a:schemeClr>
                  </a:solidFill>
                  <a:latin typeface="微软雅黑" pitchFamily="34" charset="-122"/>
                  <a:ea typeface="微软雅黑" pitchFamily="34" charset="-122"/>
                </a:rPr>
                <a:t>成功项目展示</a:t>
              </a:r>
            </a:p>
          </p:txBody>
        </p:sp>
      </p:grpSp>
      <p:sp>
        <p:nvSpPr>
          <p:cNvPr id="29" name="文本框 7"/>
          <p:cNvSpPr txBox="1">
            <a:spLocks noChangeArrowheads="1"/>
          </p:cNvSpPr>
          <p:nvPr/>
        </p:nvSpPr>
        <p:spPr bwMode="auto">
          <a:xfrm>
            <a:off x="235049" y="230090"/>
            <a:ext cx="2159573" cy="1322991"/>
          </a:xfrm>
          <a:prstGeom prst="rect">
            <a:avLst/>
          </a:prstGeom>
          <a:noFill/>
          <a:ln w="9525">
            <a:noFill/>
            <a:miter lim="800000"/>
            <a:headEnd/>
            <a:tailEnd/>
          </a:ln>
        </p:spPr>
        <p:txBody>
          <a:bodyPr wrap="square">
            <a:spAutoFit/>
          </a:bodyPr>
          <a:lstStyle/>
          <a:p>
            <a:pPr algn="dist" eaLnBrk="1" hangingPunct="1"/>
            <a:r>
              <a:rPr lang="en-US" altLang="zh-CN" sz="7997" dirty="0">
                <a:solidFill>
                  <a:schemeClr val="accent1"/>
                </a:solidFill>
                <a:latin typeface="微软雅黑" pitchFamily="34" charset="-122"/>
              </a:rPr>
              <a:t>C</a:t>
            </a:r>
            <a:r>
              <a:rPr lang="en-US" altLang="zh-CN" sz="1799" dirty="0">
                <a:solidFill>
                  <a:schemeClr val="accent1"/>
                </a:solidFill>
                <a:latin typeface="微软雅黑" pitchFamily="34" charset="-122"/>
              </a:rPr>
              <a:t>ONTENTS</a:t>
            </a:r>
            <a:endParaRPr lang="zh-CN" altLang="en-US" sz="2799" dirty="0">
              <a:solidFill>
                <a:schemeClr val="accent1"/>
              </a:solidFill>
              <a:latin typeface="微软雅黑" pitchFamily="34" charset="-122"/>
            </a:endParaRPr>
          </a:p>
        </p:txBody>
      </p:sp>
      <p:sp>
        <p:nvSpPr>
          <p:cNvPr id="28" name="文本框 5"/>
          <p:cNvSpPr txBox="1">
            <a:spLocks noChangeArrowheads="1"/>
          </p:cNvSpPr>
          <p:nvPr/>
        </p:nvSpPr>
        <p:spPr bwMode="auto">
          <a:xfrm>
            <a:off x="674395" y="693932"/>
            <a:ext cx="1359791" cy="400110"/>
          </a:xfrm>
          <a:prstGeom prst="rect">
            <a:avLst/>
          </a:prstGeom>
          <a:noFill/>
          <a:ln w="9525">
            <a:noFill/>
            <a:miter lim="800000"/>
            <a:headEnd/>
            <a:tailEnd/>
          </a:ln>
        </p:spPr>
        <p:txBody>
          <a:bodyPr>
            <a:spAutoFit/>
          </a:bodyPr>
          <a:lstStyle/>
          <a:p>
            <a:pPr eaLnBrk="1" hangingPunct="1"/>
            <a:r>
              <a:rPr lang="zh-CN" altLang="en-US" sz="2000" dirty="0">
                <a:solidFill>
                  <a:schemeClr val="accent1"/>
                </a:solidFill>
                <a:latin typeface="微软雅黑" pitchFamily="34" charset="-122"/>
                <a:ea typeface="微软雅黑" pitchFamily="34" charset="-122"/>
              </a:rPr>
              <a:t>目  录</a:t>
            </a:r>
          </a:p>
        </p:txBody>
      </p:sp>
      <p:sp>
        <p:nvSpPr>
          <p:cNvPr id="34" name="矩形 33"/>
          <p:cNvSpPr/>
          <p:nvPr/>
        </p:nvSpPr>
        <p:spPr bwMode="auto">
          <a:xfrm>
            <a:off x="6947532" y="2283620"/>
            <a:ext cx="552344" cy="552449"/>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4</a:t>
            </a:r>
            <a:endParaRPr lang="zh-CN" altLang="en-US" sz="1799" dirty="0"/>
          </a:p>
        </p:txBody>
      </p:sp>
      <p:grpSp>
        <p:nvGrpSpPr>
          <p:cNvPr id="8" name="组合 7"/>
          <p:cNvGrpSpPr>
            <a:grpSpLocks/>
          </p:cNvGrpSpPr>
          <p:nvPr/>
        </p:nvGrpSpPr>
        <p:grpSpPr bwMode="auto">
          <a:xfrm>
            <a:off x="6404970" y="3040450"/>
            <a:ext cx="1408459" cy="487371"/>
            <a:chOff x="3984782" y="880115"/>
            <a:chExt cx="1407818" cy="487440"/>
          </a:xfrm>
        </p:grpSpPr>
        <p:sp>
          <p:nvSpPr>
            <p:cNvPr id="37" name="文本框 66"/>
            <p:cNvSpPr txBox="1">
              <a:spLocks noChangeArrowheads="1"/>
            </p:cNvSpPr>
            <p:nvPr/>
          </p:nvSpPr>
          <p:spPr bwMode="auto">
            <a:xfrm>
              <a:off x="3984782" y="1152081"/>
              <a:ext cx="1331130" cy="21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8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8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38" name="文本框 66"/>
            <p:cNvSpPr txBox="1">
              <a:spLocks noChangeArrowheads="1"/>
            </p:cNvSpPr>
            <p:nvPr/>
          </p:nvSpPr>
          <p:spPr bwMode="auto">
            <a:xfrm>
              <a:off x="4285110" y="880115"/>
              <a:ext cx="1107490" cy="277038"/>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zh-CN" sz="1200" dirty="0">
                  <a:solidFill>
                    <a:schemeClr val="tx1">
                      <a:lumMod val="65000"/>
                      <a:lumOff val="35000"/>
                    </a:schemeClr>
                  </a:solidFill>
                  <a:latin typeface="微软雅黑" pitchFamily="34" charset="-122"/>
                  <a:ea typeface="微软雅黑" pitchFamily="34" charset="-122"/>
                </a:rPr>
                <a:t>明年工作计划</a:t>
              </a:r>
            </a:p>
          </p:txBody>
        </p:sp>
      </p:grpSp>
    </p:spTree>
    <p:extLst>
      <p:ext uri="{BB962C8B-B14F-4D97-AF65-F5344CB8AC3E}">
        <p14:creationId xmlns:p14="http://schemas.microsoft.com/office/powerpoint/2010/main" val="2920831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700"/>
                                  </p:stCondLst>
                                  <p:childTnLst>
                                    <p:set>
                                      <p:cBhvr>
                                        <p:cTn id="11" dur="1" fill="hold">
                                          <p:stCondLst>
                                            <p:cond delay="0"/>
                                          </p:stCondLst>
                                        </p:cTn>
                                        <p:tgtEl>
                                          <p:spTgt spid="28"/>
                                        </p:tgtEl>
                                        <p:attrNameLst>
                                          <p:attrName>style.visibility</p:attrName>
                                        </p:attrNameLst>
                                      </p:cBhvr>
                                      <p:to>
                                        <p:strVal val="visible"/>
                                      </p:to>
                                    </p:set>
                                    <p:animEffect transition="in" filter="slide(fromLeft)">
                                      <p:cBhvr>
                                        <p:cTn id="12" dur="500"/>
                                        <p:tgtEl>
                                          <p:spTgt spid="28"/>
                                        </p:tgtEl>
                                      </p:cBhvr>
                                    </p:animEffect>
                                  </p:childTnLst>
                                </p:cTn>
                              </p:par>
                              <p:par>
                                <p:cTn id="13" presetID="22" presetClass="entr" presetSubtype="8"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par>
                                <p:cTn id="16" presetID="53" presetClass="entr" presetSubtype="0" fill="hold" grpId="0" nodeType="withEffect">
                                  <p:stCondLst>
                                    <p:cond delay="70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Effect transition="in" filter="fade">
                                      <p:cBhvr>
                                        <p:cTn id="20" dur="1000"/>
                                        <p:tgtEl>
                                          <p:spTgt spid="7"/>
                                        </p:tgtEl>
                                      </p:cBhvr>
                                    </p:animEffect>
                                  </p:childTnLst>
                                </p:cTn>
                              </p:par>
                              <p:par>
                                <p:cTn id="21" presetID="2" presetClass="entr" presetSubtype="2" fill="hold" nodeType="withEffect">
                                  <p:stCondLst>
                                    <p:cond delay="9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1+#ppt_w/2"/>
                                          </p:val>
                                        </p:tav>
                                        <p:tav tm="100000">
                                          <p:val>
                                            <p:strVal val="#ppt_x"/>
                                          </p:val>
                                        </p:tav>
                                      </p:tavLst>
                                    </p:anim>
                                    <p:anim calcmode="lin" valueType="num">
                                      <p:cBhvr additive="base">
                                        <p:cTn id="24" dur="1000" fill="hold"/>
                                        <p:tgtEl>
                                          <p:spTgt spid="2"/>
                                        </p:tgtEl>
                                        <p:attrNameLst>
                                          <p:attrName>ppt_y</p:attrName>
                                        </p:attrNameLst>
                                      </p:cBhvr>
                                      <p:tavLst>
                                        <p:tav tm="0">
                                          <p:val>
                                            <p:strVal val="#ppt_y"/>
                                          </p:val>
                                        </p:tav>
                                        <p:tav tm="100000">
                                          <p:val>
                                            <p:strVal val="#ppt_y"/>
                                          </p:val>
                                        </p:tav>
                                      </p:tavLst>
                                    </p:anim>
                                  </p:childTnLst>
                                </p:cTn>
                              </p:par>
                              <p:par>
                                <p:cTn id="25" presetID="53" presetClass="entr" presetSubtype="0" fill="hold" grpId="0" nodeType="withEffect">
                                  <p:stCondLst>
                                    <p:cond delay="9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Effect transition="in" filter="fade">
                                      <p:cBhvr>
                                        <p:cTn id="29" dur="1000"/>
                                        <p:tgtEl>
                                          <p:spTgt spid="10"/>
                                        </p:tgtEl>
                                      </p:cBhvr>
                                    </p:animEffect>
                                  </p:childTnLst>
                                </p:cTn>
                              </p:par>
                              <p:par>
                                <p:cTn id="30" presetID="2" presetClass="entr" presetSubtype="2" fill="hold" nodeType="withEffect">
                                  <p:stCondLst>
                                    <p:cond delay="110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1000" fill="hold"/>
                                        <p:tgtEl>
                                          <p:spTgt spid="3"/>
                                        </p:tgtEl>
                                        <p:attrNameLst>
                                          <p:attrName>ppt_x</p:attrName>
                                        </p:attrNameLst>
                                      </p:cBhvr>
                                      <p:tavLst>
                                        <p:tav tm="0">
                                          <p:val>
                                            <p:strVal val="1+#ppt_w/2"/>
                                          </p:val>
                                        </p:tav>
                                        <p:tav tm="100000">
                                          <p:val>
                                            <p:strVal val="#ppt_x"/>
                                          </p:val>
                                        </p:tav>
                                      </p:tavLst>
                                    </p:anim>
                                    <p:anim calcmode="lin" valueType="num">
                                      <p:cBhvr additive="base">
                                        <p:cTn id="33" dur="1000" fill="hold"/>
                                        <p:tgtEl>
                                          <p:spTgt spid="3"/>
                                        </p:tgtEl>
                                        <p:attrNameLst>
                                          <p:attrName>ppt_y</p:attrName>
                                        </p:attrNameLst>
                                      </p:cBhvr>
                                      <p:tavLst>
                                        <p:tav tm="0">
                                          <p:val>
                                            <p:strVal val="#ppt_y"/>
                                          </p:val>
                                        </p:tav>
                                        <p:tav tm="100000">
                                          <p:val>
                                            <p:strVal val="#ppt_y"/>
                                          </p:val>
                                        </p:tav>
                                      </p:tavLst>
                                    </p:anim>
                                  </p:childTnLst>
                                </p:cTn>
                              </p:par>
                              <p:par>
                                <p:cTn id="34" presetID="53" presetClass="entr" presetSubtype="0" fill="hold" grpId="0" nodeType="withEffect">
                                  <p:stCondLst>
                                    <p:cond delay="12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Effect transition="in" filter="fade">
                                      <p:cBhvr>
                                        <p:cTn id="38" dur="1000"/>
                                        <p:tgtEl>
                                          <p:spTgt spid="13"/>
                                        </p:tgtEl>
                                      </p:cBhvr>
                                    </p:animEffect>
                                  </p:childTnLst>
                                </p:cTn>
                              </p:par>
                              <p:par>
                                <p:cTn id="39" presetID="2" presetClass="entr" presetSubtype="2" fill="hold" nodeType="withEffect">
                                  <p:stCondLst>
                                    <p:cond delay="14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1000" fill="hold"/>
                                        <p:tgtEl>
                                          <p:spTgt spid="6"/>
                                        </p:tgtEl>
                                        <p:attrNameLst>
                                          <p:attrName>ppt_x</p:attrName>
                                        </p:attrNameLst>
                                      </p:cBhvr>
                                      <p:tavLst>
                                        <p:tav tm="0">
                                          <p:val>
                                            <p:strVal val="1+#ppt_w/2"/>
                                          </p:val>
                                        </p:tav>
                                        <p:tav tm="100000">
                                          <p:val>
                                            <p:strVal val="#ppt_x"/>
                                          </p:val>
                                        </p:tav>
                                      </p:tavLst>
                                    </p:anim>
                                    <p:anim calcmode="lin" valueType="num">
                                      <p:cBhvr additive="base">
                                        <p:cTn id="42" dur="1000" fill="hold"/>
                                        <p:tgtEl>
                                          <p:spTgt spid="6"/>
                                        </p:tgtEl>
                                        <p:attrNameLst>
                                          <p:attrName>ppt_y</p:attrName>
                                        </p:attrNameLst>
                                      </p:cBhvr>
                                      <p:tavLst>
                                        <p:tav tm="0">
                                          <p:val>
                                            <p:strVal val="#ppt_y"/>
                                          </p:val>
                                        </p:tav>
                                        <p:tav tm="100000">
                                          <p:val>
                                            <p:strVal val="#ppt_y"/>
                                          </p:val>
                                        </p:tav>
                                      </p:tavLst>
                                    </p:anim>
                                  </p:childTnLst>
                                </p:cTn>
                              </p:par>
                              <p:par>
                                <p:cTn id="43" presetID="53" presetClass="entr" presetSubtype="0" fill="hold" grpId="0" nodeType="withEffect">
                                  <p:stCondLst>
                                    <p:cond delay="1500"/>
                                  </p:stCondLst>
                                  <p:childTnLst>
                                    <p:set>
                                      <p:cBhvr>
                                        <p:cTn id="44" dur="1" fill="hold">
                                          <p:stCondLst>
                                            <p:cond delay="0"/>
                                          </p:stCondLst>
                                        </p:cTn>
                                        <p:tgtEl>
                                          <p:spTgt spid="34"/>
                                        </p:tgtEl>
                                        <p:attrNameLst>
                                          <p:attrName>style.visibility</p:attrName>
                                        </p:attrNameLst>
                                      </p:cBhvr>
                                      <p:to>
                                        <p:strVal val="visible"/>
                                      </p:to>
                                    </p:set>
                                    <p:anim calcmode="lin" valueType="num">
                                      <p:cBhvr>
                                        <p:cTn id="45" dur="1000" fill="hold"/>
                                        <p:tgtEl>
                                          <p:spTgt spid="34"/>
                                        </p:tgtEl>
                                        <p:attrNameLst>
                                          <p:attrName>ppt_w</p:attrName>
                                        </p:attrNameLst>
                                      </p:cBhvr>
                                      <p:tavLst>
                                        <p:tav tm="0">
                                          <p:val>
                                            <p:fltVal val="0"/>
                                          </p:val>
                                        </p:tav>
                                        <p:tav tm="100000">
                                          <p:val>
                                            <p:strVal val="#ppt_w"/>
                                          </p:val>
                                        </p:tav>
                                      </p:tavLst>
                                    </p:anim>
                                    <p:anim calcmode="lin" valueType="num">
                                      <p:cBhvr>
                                        <p:cTn id="46" dur="1000" fill="hold"/>
                                        <p:tgtEl>
                                          <p:spTgt spid="34"/>
                                        </p:tgtEl>
                                        <p:attrNameLst>
                                          <p:attrName>ppt_h</p:attrName>
                                        </p:attrNameLst>
                                      </p:cBhvr>
                                      <p:tavLst>
                                        <p:tav tm="0">
                                          <p:val>
                                            <p:fltVal val="0"/>
                                          </p:val>
                                        </p:tav>
                                        <p:tav tm="100000">
                                          <p:val>
                                            <p:strVal val="#ppt_h"/>
                                          </p:val>
                                        </p:tav>
                                      </p:tavLst>
                                    </p:anim>
                                    <p:animEffect transition="in" filter="fade">
                                      <p:cBhvr>
                                        <p:cTn id="47" dur="1000"/>
                                        <p:tgtEl>
                                          <p:spTgt spid="34"/>
                                        </p:tgtEl>
                                      </p:cBhvr>
                                    </p:animEffect>
                                  </p:childTnLst>
                                </p:cTn>
                              </p:par>
                              <p:par>
                                <p:cTn id="48" presetID="2" presetClass="entr" presetSubtype="2" fill="hold" nodeType="withEffect">
                                  <p:stCondLst>
                                    <p:cond delay="210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1000" fill="hold"/>
                                        <p:tgtEl>
                                          <p:spTgt spid="8"/>
                                        </p:tgtEl>
                                        <p:attrNameLst>
                                          <p:attrName>ppt_x</p:attrName>
                                        </p:attrNameLst>
                                      </p:cBhvr>
                                      <p:tavLst>
                                        <p:tav tm="0">
                                          <p:val>
                                            <p:strVal val="1+#ppt_w/2"/>
                                          </p:val>
                                        </p:tav>
                                        <p:tav tm="100000">
                                          <p:val>
                                            <p:strVal val="#ppt_x"/>
                                          </p:val>
                                        </p:tav>
                                      </p:tavLst>
                                    </p:anim>
                                    <p:anim calcmode="lin" valueType="num">
                                      <p:cBhvr additive="base">
                                        <p:cTn id="5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29" grpId="0"/>
      <p:bldP spid="28" grpId="0"/>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28CB7972-37BD-4B27-A9B2-F986F0671340}"/>
              </a:ext>
            </a:extLst>
          </p:cNvPr>
          <p:cNvPicPr>
            <a:picLocks noChangeAspect="1"/>
          </p:cNvPicPr>
          <p:nvPr/>
        </p:nvPicPr>
        <p:blipFill>
          <a:blip r:embed="rId3"/>
          <a:stretch>
            <a:fillRect/>
          </a:stretch>
        </p:blipFill>
        <p:spPr>
          <a:xfrm>
            <a:off x="0" y="3818"/>
            <a:ext cx="9140036" cy="5141270"/>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2356268" y="1868110"/>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3592379" y="2023966"/>
            <a:ext cx="3841596" cy="523220"/>
          </a:xfrm>
          <a:prstGeom prst="rect">
            <a:avLst/>
          </a:prstGeom>
          <a:noFill/>
        </p:spPr>
        <p:txBody>
          <a:bodyPr wrap="square" rtlCol="0">
            <a:spAutoFit/>
          </a:bodyPr>
          <a:lstStyle/>
          <a:p>
            <a:pPr lvl="0"/>
            <a:r>
              <a:rPr lang="zh-CN" altLang="zh-CN" sz="2800" dirty="0">
                <a:solidFill>
                  <a:schemeClr val="tx1">
                    <a:lumMod val="65000"/>
                    <a:lumOff val="35000"/>
                  </a:schemeClr>
                </a:solidFill>
                <a:latin typeface="微软雅黑" pitchFamily="34" charset="-122"/>
                <a:ea typeface="微软雅黑" pitchFamily="34" charset="-122"/>
              </a:rPr>
              <a:t>年度工作概述</a:t>
            </a:r>
          </a:p>
        </p:txBody>
      </p:sp>
      <p:sp>
        <p:nvSpPr>
          <p:cNvPr id="6" name="文本框 10"/>
          <p:cNvSpPr txBox="1"/>
          <p:nvPr/>
        </p:nvSpPr>
        <p:spPr>
          <a:xfrm>
            <a:off x="3652033" y="2494543"/>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2468238" y="1741002"/>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01</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3688028" y="2782486"/>
            <a:ext cx="3336006" cy="295466"/>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1871529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PA_淘宝店chenying0907 8"/>
          <p:cNvSpPr/>
          <p:nvPr>
            <p:custDataLst>
              <p:tags r:id="rId1"/>
            </p:custDataLst>
          </p:nvPr>
        </p:nvSpPr>
        <p:spPr bwMode="auto">
          <a:xfrm>
            <a:off x="5222875" y="1351207"/>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chemeClr val="accent1"/>
          </a:solidFill>
          <a:ln>
            <a:noFill/>
          </a:ln>
        </p:spPr>
        <p:txBody>
          <a:bodyPr/>
          <a:lstStyle/>
          <a:p>
            <a:endParaRPr lang="zh-CN" altLang="en-US">
              <a:solidFill>
                <a:prstClr val="black"/>
              </a:solidFill>
            </a:endParaRPr>
          </a:p>
        </p:txBody>
      </p:sp>
      <p:sp>
        <p:nvSpPr>
          <p:cNvPr id="18441" name="PA_淘宝店chenying0907 9"/>
          <p:cNvSpPr/>
          <p:nvPr>
            <p:custDataLst>
              <p:tags r:id="rId2"/>
            </p:custDataLst>
          </p:nvPr>
        </p:nvSpPr>
        <p:spPr bwMode="auto">
          <a:xfrm>
            <a:off x="7108825" y="1348030"/>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chemeClr val="accent2"/>
          </a:solidFill>
          <a:ln>
            <a:noFill/>
          </a:ln>
        </p:spPr>
        <p:txBody>
          <a:bodyPr/>
          <a:lstStyle/>
          <a:p>
            <a:endParaRPr lang="zh-CN" altLang="en-US">
              <a:solidFill>
                <a:prstClr val="black"/>
              </a:solidFill>
            </a:endParaRPr>
          </a:p>
        </p:txBody>
      </p:sp>
      <p:sp>
        <p:nvSpPr>
          <p:cNvPr id="18442" name="PA_淘宝店chenying0907 10"/>
          <p:cNvSpPr/>
          <p:nvPr>
            <p:custDataLst>
              <p:tags r:id="rId3"/>
            </p:custDataLst>
          </p:nvPr>
        </p:nvSpPr>
        <p:spPr bwMode="auto">
          <a:xfrm>
            <a:off x="6026151" y="3355251"/>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chemeClr val="accent3"/>
          </a:solidFill>
          <a:ln>
            <a:noFill/>
          </a:ln>
        </p:spPr>
        <p:txBody>
          <a:bodyPr/>
          <a:lstStyle/>
          <a:p>
            <a:endParaRPr lang="zh-CN" altLang="en-US">
              <a:solidFill>
                <a:prstClr val="black"/>
              </a:solidFill>
            </a:endParaRPr>
          </a:p>
        </p:txBody>
      </p:sp>
      <p:sp>
        <p:nvSpPr>
          <p:cNvPr id="18443" name="PA_淘宝店chenying0907 11"/>
          <p:cNvSpPr/>
          <p:nvPr>
            <p:custDataLst>
              <p:tags r:id="rId4"/>
            </p:custDataLst>
          </p:nvPr>
        </p:nvSpPr>
        <p:spPr bwMode="auto">
          <a:xfrm>
            <a:off x="5214940" y="2199193"/>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accent4"/>
          </a:solidFill>
          <a:ln>
            <a:noFill/>
          </a:ln>
        </p:spPr>
        <p:txBody>
          <a:bodyPr/>
          <a:lstStyle/>
          <a:p>
            <a:endParaRPr lang="zh-CN" altLang="en-US">
              <a:solidFill>
                <a:prstClr val="black"/>
              </a:solidFill>
            </a:endParaRPr>
          </a:p>
        </p:txBody>
      </p:sp>
      <p:sp>
        <p:nvSpPr>
          <p:cNvPr id="18444" name="PA_椭圆 12"/>
          <p:cNvSpPr>
            <a:spLocks noChangeArrowheads="1"/>
          </p:cNvSpPr>
          <p:nvPr>
            <p:custDataLst>
              <p:tags r:id="rId5"/>
            </p:custDataLst>
          </p:nvPr>
        </p:nvSpPr>
        <p:spPr bwMode="auto">
          <a:xfrm>
            <a:off x="6283325" y="2475504"/>
            <a:ext cx="1074738" cy="1075069"/>
          </a:xfrm>
          <a:prstGeom prst="ellipse">
            <a:avLst/>
          </a:prstGeom>
          <a:solidFill>
            <a:schemeClr val="bg1">
              <a:lumMod val="85000"/>
            </a:schemeClr>
          </a:solidFill>
          <a:ln>
            <a:noFill/>
          </a:ln>
        </p:spPr>
        <p:txBody>
          <a:bodyPr/>
          <a:lstStyle/>
          <a:p>
            <a:endParaRPr lang="zh-CN" altLang="en-US">
              <a:solidFill>
                <a:prstClr val="black"/>
              </a:solidFill>
            </a:endParaRPr>
          </a:p>
        </p:txBody>
      </p:sp>
      <p:sp>
        <p:nvSpPr>
          <p:cNvPr id="18445" name="PA_淘宝店chenying0907 13"/>
          <p:cNvSpPr>
            <a:spLocks noEditPoints="1"/>
          </p:cNvSpPr>
          <p:nvPr>
            <p:custDataLst>
              <p:tags r:id="rId6"/>
            </p:custDataLst>
          </p:nvPr>
        </p:nvSpPr>
        <p:spPr bwMode="auto">
          <a:xfrm>
            <a:off x="7800975" y="3871346"/>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8F8F8"/>
          </a:solidFill>
          <a:ln>
            <a:noFill/>
          </a:ln>
        </p:spPr>
        <p:txBody>
          <a:bodyPr/>
          <a:lstStyle/>
          <a:p>
            <a:endParaRPr lang="zh-CN" altLang="en-US">
              <a:solidFill>
                <a:prstClr val="black"/>
              </a:solidFill>
            </a:endParaRPr>
          </a:p>
        </p:txBody>
      </p:sp>
      <p:sp>
        <p:nvSpPr>
          <p:cNvPr id="18446" name="PA_淘宝店chenying0907 14"/>
          <p:cNvSpPr/>
          <p:nvPr>
            <p:custDataLst>
              <p:tags r:id="rId7"/>
            </p:custDataLst>
          </p:nvPr>
        </p:nvSpPr>
        <p:spPr bwMode="auto">
          <a:xfrm>
            <a:off x="7848602" y="1562408"/>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8F8F8"/>
          </a:solidFill>
          <a:ln>
            <a:noFill/>
          </a:ln>
        </p:spPr>
        <p:txBody>
          <a:bodyPr/>
          <a:lstStyle/>
          <a:p>
            <a:endParaRPr lang="zh-CN" altLang="en-US">
              <a:solidFill>
                <a:prstClr val="black"/>
              </a:solidFill>
            </a:endParaRPr>
          </a:p>
        </p:txBody>
      </p:sp>
      <p:sp>
        <p:nvSpPr>
          <p:cNvPr id="18447" name="PA_淘宝店chenying0907 15"/>
          <p:cNvSpPr>
            <a:spLocks noEditPoints="1"/>
          </p:cNvSpPr>
          <p:nvPr>
            <p:custDataLst>
              <p:tags r:id="rId8"/>
            </p:custDataLst>
          </p:nvPr>
        </p:nvSpPr>
        <p:spPr bwMode="auto">
          <a:xfrm>
            <a:off x="5626100" y="3844350"/>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8F8F8"/>
          </a:solidFill>
          <a:ln>
            <a:noFill/>
          </a:ln>
        </p:spPr>
        <p:txBody>
          <a:bodyPr/>
          <a:lstStyle/>
          <a:p>
            <a:endParaRPr lang="zh-CN" altLang="en-US">
              <a:solidFill>
                <a:prstClr val="black"/>
              </a:solidFill>
            </a:endParaRPr>
          </a:p>
        </p:txBody>
      </p:sp>
      <p:sp>
        <p:nvSpPr>
          <p:cNvPr id="18448" name="PA_淘宝店chenying0907 16"/>
          <p:cNvSpPr>
            <a:spLocks noEditPoints="1"/>
          </p:cNvSpPr>
          <p:nvPr>
            <p:custDataLst>
              <p:tags r:id="rId9"/>
            </p:custDataLst>
          </p:nvPr>
        </p:nvSpPr>
        <p:spPr bwMode="auto">
          <a:xfrm>
            <a:off x="5664202" y="1559233"/>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8F8F8"/>
          </a:solidFill>
          <a:ln>
            <a:noFill/>
          </a:ln>
        </p:spPr>
        <p:txBody>
          <a:bodyPr/>
          <a:lstStyle/>
          <a:p>
            <a:endParaRPr lang="zh-CN" altLang="en-US">
              <a:solidFill>
                <a:prstClr val="black"/>
              </a:solidFill>
            </a:endParaRPr>
          </a:p>
        </p:txBody>
      </p:sp>
      <p:sp>
        <p:nvSpPr>
          <p:cNvPr id="18449" name="PA_淘宝店chenying0907 17"/>
          <p:cNvSpPr>
            <a:spLocks noChangeArrowheads="1"/>
          </p:cNvSpPr>
          <p:nvPr>
            <p:custDataLst>
              <p:tags r:id="rId10"/>
            </p:custDataLst>
          </p:nvPr>
        </p:nvSpPr>
        <p:spPr bwMode="auto">
          <a:xfrm>
            <a:off x="5461002" y="192447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dirty="0">
                <a:solidFill>
                  <a:srgbClr val="F8F8F8"/>
                </a:solidFill>
              </a:rPr>
              <a:t>Option 01</a:t>
            </a:r>
            <a:endParaRPr lang="zh-CN" altLang="en-US" sz="1000" b="1" dirty="0">
              <a:solidFill>
                <a:srgbClr val="F8F8F8"/>
              </a:solidFill>
            </a:endParaRPr>
          </a:p>
        </p:txBody>
      </p:sp>
      <p:sp>
        <p:nvSpPr>
          <p:cNvPr id="18450" name="PA_淘宝店chenying0907 18"/>
          <p:cNvSpPr>
            <a:spLocks noChangeArrowheads="1"/>
          </p:cNvSpPr>
          <p:nvPr>
            <p:custDataLst>
              <p:tags r:id="rId11"/>
            </p:custDataLst>
          </p:nvPr>
        </p:nvSpPr>
        <p:spPr bwMode="auto">
          <a:xfrm>
            <a:off x="7648577" y="192447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dirty="0">
                <a:solidFill>
                  <a:srgbClr val="F8F8F8"/>
                </a:solidFill>
              </a:rPr>
              <a:t>Option 02</a:t>
            </a:r>
            <a:endParaRPr lang="zh-CN" altLang="zh-CN" sz="1000" b="1">
              <a:solidFill>
                <a:srgbClr val="F8F8F8"/>
              </a:solidFill>
            </a:endParaRPr>
          </a:p>
        </p:txBody>
      </p:sp>
      <p:sp>
        <p:nvSpPr>
          <p:cNvPr id="18451" name="PA_淘宝店chenying0907 19"/>
          <p:cNvSpPr>
            <a:spLocks noChangeArrowheads="1"/>
          </p:cNvSpPr>
          <p:nvPr>
            <p:custDataLst>
              <p:tags r:id="rId12"/>
            </p:custDataLst>
          </p:nvPr>
        </p:nvSpPr>
        <p:spPr bwMode="auto">
          <a:xfrm>
            <a:off x="5508627" y="4271520"/>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dirty="0">
                <a:solidFill>
                  <a:srgbClr val="F8F8F8"/>
                </a:solidFill>
              </a:rPr>
              <a:t>Option 03</a:t>
            </a:r>
            <a:endParaRPr lang="zh-CN" altLang="zh-CN" sz="1000" b="1">
              <a:solidFill>
                <a:srgbClr val="F8F8F8"/>
              </a:solidFill>
            </a:endParaRPr>
          </a:p>
        </p:txBody>
      </p:sp>
      <p:sp>
        <p:nvSpPr>
          <p:cNvPr id="18452" name="PA_淘宝店chenying0907 20"/>
          <p:cNvSpPr>
            <a:spLocks noChangeArrowheads="1"/>
          </p:cNvSpPr>
          <p:nvPr>
            <p:custDataLst>
              <p:tags r:id="rId13"/>
            </p:custDataLst>
          </p:nvPr>
        </p:nvSpPr>
        <p:spPr bwMode="auto">
          <a:xfrm>
            <a:off x="7577138" y="4271520"/>
            <a:ext cx="646112"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dirty="0">
                <a:solidFill>
                  <a:srgbClr val="F8F8F8"/>
                </a:solidFill>
              </a:rPr>
              <a:t>Option 04</a:t>
            </a:r>
            <a:endParaRPr lang="zh-CN" altLang="zh-CN" sz="1000" b="1">
              <a:solidFill>
                <a:srgbClr val="F8F8F8"/>
              </a:solidFill>
            </a:endParaRPr>
          </a:p>
        </p:txBody>
      </p:sp>
      <p:sp>
        <p:nvSpPr>
          <p:cNvPr id="18453" name="PA_淘宝店chenying0907 21"/>
          <p:cNvSpPr>
            <a:spLocks noChangeArrowheads="1"/>
          </p:cNvSpPr>
          <p:nvPr>
            <p:custDataLst>
              <p:tags r:id="rId14"/>
            </p:custDataLst>
          </p:nvPr>
        </p:nvSpPr>
        <p:spPr bwMode="auto">
          <a:xfrm>
            <a:off x="6374607" y="2943312"/>
            <a:ext cx="895350" cy="1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en-US" altLang="zh-CN" sz="1000" b="1" dirty="0">
                <a:solidFill>
                  <a:schemeClr val="bg1"/>
                </a:solidFill>
                <a:latin typeface="微软雅黑 Light" panose="020B0502040204020203" pitchFamily="34" charset="-122"/>
                <a:ea typeface="微软雅黑 Light" panose="020B0502040204020203" pitchFamily="34" charset="-122"/>
              </a:rPr>
              <a:t>KEY WORDS</a:t>
            </a:r>
            <a:endParaRPr lang="zh-CN" altLang="zh-CN" sz="1000" b="1" dirty="0">
              <a:solidFill>
                <a:schemeClr val="bg1"/>
              </a:solidFill>
              <a:latin typeface="微软雅黑 Light" panose="020B0502040204020203" pitchFamily="34" charset="-122"/>
              <a:ea typeface="微软雅黑 Light" panose="020B0502040204020203" pitchFamily="34" charset="-122"/>
            </a:endParaRPr>
          </a:p>
        </p:txBody>
      </p:sp>
      <p:sp>
        <p:nvSpPr>
          <p:cNvPr id="18454" name="PA_淘宝店chenying0907 22"/>
          <p:cNvSpPr>
            <a:spLocks noChangeArrowheads="1"/>
          </p:cNvSpPr>
          <p:nvPr>
            <p:custDataLst>
              <p:tags r:id="rId15"/>
            </p:custDataLst>
          </p:nvPr>
        </p:nvSpPr>
        <p:spPr bwMode="auto">
          <a:xfrm>
            <a:off x="539750" y="1432194"/>
            <a:ext cx="3887788"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p>
        </p:txBody>
      </p:sp>
      <p:sp>
        <p:nvSpPr>
          <p:cNvPr id="18455" name="PA_淘宝店chenying0907 23"/>
          <p:cNvSpPr>
            <a:spLocks noChangeArrowheads="1"/>
          </p:cNvSpPr>
          <p:nvPr>
            <p:custDataLst>
              <p:tags r:id="rId16"/>
            </p:custDataLst>
          </p:nvPr>
        </p:nvSpPr>
        <p:spPr bwMode="auto">
          <a:xfrm>
            <a:off x="539750" y="222460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01</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6" name="PA_Line 24"/>
          <p:cNvSpPr>
            <a:spLocks noChangeShapeType="1"/>
          </p:cNvSpPr>
          <p:nvPr>
            <p:custDataLst>
              <p:tags r:id="rId17"/>
            </p:custDataLst>
          </p:nvPr>
        </p:nvSpPr>
        <p:spPr bwMode="auto">
          <a:xfrm>
            <a:off x="539750" y="2623185"/>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7" name="PA_淘宝店chenying0907 25"/>
          <p:cNvSpPr>
            <a:spLocks noChangeArrowheads="1"/>
          </p:cNvSpPr>
          <p:nvPr>
            <p:custDataLst>
              <p:tags r:id="rId18"/>
            </p:custDataLst>
          </p:nvPr>
        </p:nvSpPr>
        <p:spPr bwMode="auto">
          <a:xfrm>
            <a:off x="539750" y="287250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02</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8" name="PA_Line 26"/>
          <p:cNvSpPr>
            <a:spLocks noChangeShapeType="1"/>
          </p:cNvSpPr>
          <p:nvPr>
            <p:custDataLst>
              <p:tags r:id="rId19"/>
            </p:custDataLst>
          </p:nvPr>
        </p:nvSpPr>
        <p:spPr bwMode="auto">
          <a:xfrm>
            <a:off x="539750" y="3271085"/>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9" name="PA_淘宝店chenying0907 27"/>
          <p:cNvSpPr>
            <a:spLocks noChangeArrowheads="1"/>
          </p:cNvSpPr>
          <p:nvPr>
            <p:custDataLst>
              <p:tags r:id="rId20"/>
            </p:custDataLst>
          </p:nvPr>
        </p:nvSpPr>
        <p:spPr bwMode="auto">
          <a:xfrm>
            <a:off x="539750" y="3550572"/>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03</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0" name="PA_Line 28"/>
          <p:cNvSpPr>
            <a:spLocks noChangeShapeType="1"/>
          </p:cNvSpPr>
          <p:nvPr>
            <p:custDataLst>
              <p:tags r:id="rId21"/>
            </p:custDataLst>
          </p:nvPr>
        </p:nvSpPr>
        <p:spPr bwMode="auto">
          <a:xfrm>
            <a:off x="539750" y="3949157"/>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61" name="PA_淘宝店chenying0907 29"/>
          <p:cNvSpPr>
            <a:spLocks noChangeArrowheads="1"/>
          </p:cNvSpPr>
          <p:nvPr>
            <p:custDataLst>
              <p:tags r:id="rId22"/>
            </p:custDataLst>
          </p:nvPr>
        </p:nvSpPr>
        <p:spPr bwMode="auto">
          <a:xfrm>
            <a:off x="539750" y="4204824"/>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04</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2" name="PA_Line 30"/>
          <p:cNvSpPr>
            <a:spLocks noChangeShapeType="1"/>
          </p:cNvSpPr>
          <p:nvPr>
            <p:custDataLst>
              <p:tags r:id="rId23"/>
            </p:custDataLst>
          </p:nvPr>
        </p:nvSpPr>
        <p:spPr bwMode="auto">
          <a:xfrm>
            <a:off x="539750" y="4603409"/>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1704400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18441"/>
                                        </p:tgtEl>
                                        <p:attrNameLst>
                                          <p:attrName>style.visibility</p:attrName>
                                        </p:attrNameLst>
                                      </p:cBhvr>
                                      <p:to>
                                        <p:strVal val="visible"/>
                                      </p:to>
                                    </p:set>
                                    <p:animEffect transition="in" filter="fade">
                                      <p:cBhvr>
                                        <p:cTn id="7" dur="500"/>
                                        <p:tgtEl>
                                          <p:spTgt spid="18441"/>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18440"/>
                                        </p:tgtEl>
                                        <p:attrNameLst>
                                          <p:attrName>style.visibility</p:attrName>
                                        </p:attrNameLst>
                                      </p:cBhvr>
                                      <p:to>
                                        <p:strVal val="visible"/>
                                      </p:to>
                                    </p:set>
                                    <p:animEffect transition="in" filter="fade">
                                      <p:cBhvr>
                                        <p:cTn id="10" dur="500"/>
                                        <p:tgtEl>
                                          <p:spTgt spid="18440"/>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8442"/>
                                        </p:tgtEl>
                                        <p:attrNameLst>
                                          <p:attrName>style.visibility</p:attrName>
                                        </p:attrNameLst>
                                      </p:cBhvr>
                                      <p:to>
                                        <p:strVal val="visible"/>
                                      </p:to>
                                    </p:set>
                                    <p:animEffect transition="in" filter="fade">
                                      <p:cBhvr>
                                        <p:cTn id="13" dur="500"/>
                                        <p:tgtEl>
                                          <p:spTgt spid="18442"/>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18443"/>
                                        </p:tgtEl>
                                        <p:attrNameLst>
                                          <p:attrName>style.visibility</p:attrName>
                                        </p:attrNameLst>
                                      </p:cBhvr>
                                      <p:to>
                                        <p:strVal val="visible"/>
                                      </p:to>
                                    </p:set>
                                    <p:animEffect transition="in" filter="fade">
                                      <p:cBhvr>
                                        <p:cTn id="16" dur="500"/>
                                        <p:tgtEl>
                                          <p:spTgt spid="18443"/>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18444"/>
                                        </p:tgtEl>
                                        <p:attrNameLst>
                                          <p:attrName>style.visibility</p:attrName>
                                        </p:attrNameLst>
                                      </p:cBhvr>
                                      <p:to>
                                        <p:strVal val="visible"/>
                                      </p:to>
                                    </p:set>
                                    <p:animEffect transition="in" filter="fade">
                                      <p:cBhvr>
                                        <p:cTn id="19" dur="500"/>
                                        <p:tgtEl>
                                          <p:spTgt spid="18444"/>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8445"/>
                                        </p:tgtEl>
                                        <p:attrNameLst>
                                          <p:attrName>style.visibility</p:attrName>
                                        </p:attrNameLst>
                                      </p:cBhvr>
                                      <p:to>
                                        <p:strVal val="visible"/>
                                      </p:to>
                                    </p:set>
                                    <p:animEffect transition="in" filter="fade">
                                      <p:cBhvr>
                                        <p:cTn id="22" dur="500"/>
                                        <p:tgtEl>
                                          <p:spTgt spid="18445"/>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8446"/>
                                        </p:tgtEl>
                                        <p:attrNameLst>
                                          <p:attrName>style.visibility</p:attrName>
                                        </p:attrNameLst>
                                      </p:cBhvr>
                                      <p:to>
                                        <p:strVal val="visible"/>
                                      </p:to>
                                    </p:set>
                                    <p:animEffect transition="in" filter="fade">
                                      <p:cBhvr>
                                        <p:cTn id="25" dur="500"/>
                                        <p:tgtEl>
                                          <p:spTgt spid="18446"/>
                                        </p:tgtEl>
                                      </p:cBhvr>
                                    </p:animEffect>
                                  </p:childTnLst>
                                </p:cTn>
                              </p:par>
                              <p:par>
                                <p:cTn id="26" presetID="10" presetClass="entr" presetSubtype="0" fill="hold" grpId="0" nodeType="withEffect">
                                  <p:stCondLst>
                                    <p:cond delay="3000"/>
                                  </p:stCondLst>
                                  <p:childTnLst>
                                    <p:set>
                                      <p:cBhvr>
                                        <p:cTn id="27" dur="1" fill="hold">
                                          <p:stCondLst>
                                            <p:cond delay="0"/>
                                          </p:stCondLst>
                                        </p:cTn>
                                        <p:tgtEl>
                                          <p:spTgt spid="18447"/>
                                        </p:tgtEl>
                                        <p:attrNameLst>
                                          <p:attrName>style.visibility</p:attrName>
                                        </p:attrNameLst>
                                      </p:cBhvr>
                                      <p:to>
                                        <p:strVal val="visible"/>
                                      </p:to>
                                    </p:set>
                                    <p:animEffect transition="in" filter="fade">
                                      <p:cBhvr>
                                        <p:cTn id="28" dur="500"/>
                                        <p:tgtEl>
                                          <p:spTgt spid="18447"/>
                                        </p:tgtEl>
                                      </p:cBhvr>
                                    </p:animEffect>
                                  </p:childTnLst>
                                </p:cTn>
                              </p:par>
                              <p:par>
                                <p:cTn id="29" presetID="10" presetClass="entr" presetSubtype="0" fill="hold" grpId="0" nodeType="withEffect">
                                  <p:stCondLst>
                                    <p:cond delay="3300"/>
                                  </p:stCondLst>
                                  <p:childTnLst>
                                    <p:set>
                                      <p:cBhvr>
                                        <p:cTn id="30" dur="1" fill="hold">
                                          <p:stCondLst>
                                            <p:cond delay="0"/>
                                          </p:stCondLst>
                                        </p:cTn>
                                        <p:tgtEl>
                                          <p:spTgt spid="18448"/>
                                        </p:tgtEl>
                                        <p:attrNameLst>
                                          <p:attrName>style.visibility</p:attrName>
                                        </p:attrNameLst>
                                      </p:cBhvr>
                                      <p:to>
                                        <p:strVal val="visible"/>
                                      </p:to>
                                    </p:set>
                                    <p:animEffect transition="in" filter="fade">
                                      <p:cBhvr>
                                        <p:cTn id="31" dur="500"/>
                                        <p:tgtEl>
                                          <p:spTgt spid="18448"/>
                                        </p:tgtEl>
                                      </p:cBhvr>
                                    </p:animEffect>
                                  </p:childTnLst>
                                </p:cTn>
                              </p:par>
                              <p:par>
                                <p:cTn id="32" presetID="10" presetClass="entr" presetSubtype="0" fill="hold" grpId="0" nodeType="withEffect">
                                  <p:stCondLst>
                                    <p:cond delay="3600"/>
                                  </p:stCondLst>
                                  <p:childTnLst>
                                    <p:set>
                                      <p:cBhvr>
                                        <p:cTn id="33" dur="1" fill="hold">
                                          <p:stCondLst>
                                            <p:cond delay="0"/>
                                          </p:stCondLst>
                                        </p:cTn>
                                        <p:tgtEl>
                                          <p:spTgt spid="18449"/>
                                        </p:tgtEl>
                                        <p:attrNameLst>
                                          <p:attrName>style.visibility</p:attrName>
                                        </p:attrNameLst>
                                      </p:cBhvr>
                                      <p:to>
                                        <p:strVal val="visible"/>
                                      </p:to>
                                    </p:set>
                                    <p:animEffect transition="in" filter="fade">
                                      <p:cBhvr>
                                        <p:cTn id="34" dur="500"/>
                                        <p:tgtEl>
                                          <p:spTgt spid="18449"/>
                                        </p:tgtEl>
                                      </p:cBhvr>
                                    </p:animEffect>
                                  </p:childTnLst>
                                </p:cTn>
                              </p:par>
                              <p:par>
                                <p:cTn id="35" presetID="10" presetClass="entr" presetSubtype="0" fill="hold" grpId="0" nodeType="withEffect">
                                  <p:stCondLst>
                                    <p:cond delay="3900"/>
                                  </p:stCondLst>
                                  <p:childTnLst>
                                    <p:set>
                                      <p:cBhvr>
                                        <p:cTn id="36" dur="1" fill="hold">
                                          <p:stCondLst>
                                            <p:cond delay="0"/>
                                          </p:stCondLst>
                                        </p:cTn>
                                        <p:tgtEl>
                                          <p:spTgt spid="18450"/>
                                        </p:tgtEl>
                                        <p:attrNameLst>
                                          <p:attrName>style.visibility</p:attrName>
                                        </p:attrNameLst>
                                      </p:cBhvr>
                                      <p:to>
                                        <p:strVal val="visible"/>
                                      </p:to>
                                    </p:set>
                                    <p:animEffect transition="in" filter="fade">
                                      <p:cBhvr>
                                        <p:cTn id="37" dur="500"/>
                                        <p:tgtEl>
                                          <p:spTgt spid="18450"/>
                                        </p:tgtEl>
                                      </p:cBhvr>
                                    </p:animEffect>
                                  </p:childTnLst>
                                </p:cTn>
                              </p:par>
                              <p:par>
                                <p:cTn id="38" presetID="10" presetClass="entr" presetSubtype="0" fill="hold" grpId="0" nodeType="withEffect">
                                  <p:stCondLst>
                                    <p:cond delay="4200"/>
                                  </p:stCondLst>
                                  <p:childTnLst>
                                    <p:set>
                                      <p:cBhvr>
                                        <p:cTn id="39" dur="1" fill="hold">
                                          <p:stCondLst>
                                            <p:cond delay="0"/>
                                          </p:stCondLst>
                                        </p:cTn>
                                        <p:tgtEl>
                                          <p:spTgt spid="18451"/>
                                        </p:tgtEl>
                                        <p:attrNameLst>
                                          <p:attrName>style.visibility</p:attrName>
                                        </p:attrNameLst>
                                      </p:cBhvr>
                                      <p:to>
                                        <p:strVal val="visible"/>
                                      </p:to>
                                    </p:set>
                                    <p:animEffect transition="in" filter="fade">
                                      <p:cBhvr>
                                        <p:cTn id="40" dur="500"/>
                                        <p:tgtEl>
                                          <p:spTgt spid="18451"/>
                                        </p:tgtEl>
                                      </p:cBhvr>
                                    </p:animEffect>
                                  </p:childTnLst>
                                </p:cTn>
                              </p:par>
                              <p:par>
                                <p:cTn id="41" presetID="10" presetClass="entr" presetSubtype="0" fill="hold" grpId="0" nodeType="withEffect">
                                  <p:stCondLst>
                                    <p:cond delay="4500"/>
                                  </p:stCondLst>
                                  <p:childTnLst>
                                    <p:set>
                                      <p:cBhvr>
                                        <p:cTn id="42" dur="1" fill="hold">
                                          <p:stCondLst>
                                            <p:cond delay="0"/>
                                          </p:stCondLst>
                                        </p:cTn>
                                        <p:tgtEl>
                                          <p:spTgt spid="18452"/>
                                        </p:tgtEl>
                                        <p:attrNameLst>
                                          <p:attrName>style.visibility</p:attrName>
                                        </p:attrNameLst>
                                      </p:cBhvr>
                                      <p:to>
                                        <p:strVal val="visible"/>
                                      </p:to>
                                    </p:set>
                                    <p:animEffect transition="in" filter="fade">
                                      <p:cBhvr>
                                        <p:cTn id="43" dur="500"/>
                                        <p:tgtEl>
                                          <p:spTgt spid="18452"/>
                                        </p:tgtEl>
                                      </p:cBhvr>
                                    </p:animEffect>
                                  </p:childTnLst>
                                </p:cTn>
                              </p:par>
                              <p:par>
                                <p:cTn id="44" presetID="10" presetClass="entr" presetSubtype="0" fill="hold" grpId="0" nodeType="withEffect">
                                  <p:stCondLst>
                                    <p:cond delay="4800"/>
                                  </p:stCondLst>
                                  <p:childTnLst>
                                    <p:set>
                                      <p:cBhvr>
                                        <p:cTn id="45" dur="1" fill="hold">
                                          <p:stCondLst>
                                            <p:cond delay="0"/>
                                          </p:stCondLst>
                                        </p:cTn>
                                        <p:tgtEl>
                                          <p:spTgt spid="18453"/>
                                        </p:tgtEl>
                                        <p:attrNameLst>
                                          <p:attrName>style.visibility</p:attrName>
                                        </p:attrNameLst>
                                      </p:cBhvr>
                                      <p:to>
                                        <p:strVal val="visible"/>
                                      </p:to>
                                    </p:set>
                                    <p:animEffect transition="in" filter="fade">
                                      <p:cBhvr>
                                        <p:cTn id="46" dur="500"/>
                                        <p:tgtEl>
                                          <p:spTgt spid="18453"/>
                                        </p:tgtEl>
                                      </p:cBhvr>
                                    </p:animEffect>
                                  </p:childTnLst>
                                </p:cTn>
                              </p:par>
                              <p:par>
                                <p:cTn id="47" presetID="10" presetClass="entr" presetSubtype="0" fill="hold" grpId="0" nodeType="withEffect">
                                  <p:stCondLst>
                                    <p:cond delay="900"/>
                                  </p:stCondLst>
                                  <p:childTnLst>
                                    <p:set>
                                      <p:cBhvr>
                                        <p:cTn id="48" dur="1" fill="hold">
                                          <p:stCondLst>
                                            <p:cond delay="0"/>
                                          </p:stCondLst>
                                        </p:cTn>
                                        <p:tgtEl>
                                          <p:spTgt spid="18455"/>
                                        </p:tgtEl>
                                        <p:attrNameLst>
                                          <p:attrName>style.visibility</p:attrName>
                                        </p:attrNameLst>
                                      </p:cBhvr>
                                      <p:to>
                                        <p:strVal val="visible"/>
                                      </p:to>
                                    </p:set>
                                    <p:animEffect transition="in" filter="fade">
                                      <p:cBhvr>
                                        <p:cTn id="49" dur="500"/>
                                        <p:tgtEl>
                                          <p:spTgt spid="18455"/>
                                        </p:tgtEl>
                                      </p:cBhvr>
                                    </p:animEffect>
                                  </p:childTnLst>
                                </p:cTn>
                              </p:par>
                              <p:par>
                                <p:cTn id="50" presetID="10" presetClass="entr" presetSubtype="0" fill="hold" grpId="0" nodeType="withEffect">
                                  <p:stCondLst>
                                    <p:cond delay="1200"/>
                                  </p:stCondLst>
                                  <p:childTnLst>
                                    <p:set>
                                      <p:cBhvr>
                                        <p:cTn id="51" dur="1" fill="hold">
                                          <p:stCondLst>
                                            <p:cond delay="0"/>
                                          </p:stCondLst>
                                        </p:cTn>
                                        <p:tgtEl>
                                          <p:spTgt spid="18454"/>
                                        </p:tgtEl>
                                        <p:attrNameLst>
                                          <p:attrName>style.visibility</p:attrName>
                                        </p:attrNameLst>
                                      </p:cBhvr>
                                      <p:to>
                                        <p:strVal val="visible"/>
                                      </p:to>
                                    </p:set>
                                    <p:animEffect transition="in" filter="fade">
                                      <p:cBhvr>
                                        <p:cTn id="52" dur="500"/>
                                        <p:tgtEl>
                                          <p:spTgt spid="18454"/>
                                        </p:tgtEl>
                                      </p:cBhvr>
                                    </p:animEffect>
                                  </p:childTnLst>
                                </p:cTn>
                              </p:par>
                              <p:par>
                                <p:cTn id="53" presetID="10" presetClass="entr" presetSubtype="0" fill="hold" grpId="0" nodeType="withEffect">
                                  <p:stCondLst>
                                    <p:cond delay="1500"/>
                                  </p:stCondLst>
                                  <p:childTnLst>
                                    <p:set>
                                      <p:cBhvr>
                                        <p:cTn id="54" dur="1" fill="hold">
                                          <p:stCondLst>
                                            <p:cond delay="0"/>
                                          </p:stCondLst>
                                        </p:cTn>
                                        <p:tgtEl>
                                          <p:spTgt spid="18456"/>
                                        </p:tgtEl>
                                        <p:attrNameLst>
                                          <p:attrName>style.visibility</p:attrName>
                                        </p:attrNameLst>
                                      </p:cBhvr>
                                      <p:to>
                                        <p:strVal val="visible"/>
                                      </p:to>
                                    </p:set>
                                    <p:animEffect transition="in" filter="fade">
                                      <p:cBhvr>
                                        <p:cTn id="55" dur="500"/>
                                        <p:tgtEl>
                                          <p:spTgt spid="18456"/>
                                        </p:tgtEl>
                                      </p:cBhvr>
                                    </p:animEffect>
                                  </p:childTnLst>
                                </p:cTn>
                              </p:par>
                              <p:par>
                                <p:cTn id="56" presetID="10" presetClass="entr" presetSubtype="0" fill="hold" grpId="0" nodeType="withEffect">
                                  <p:stCondLst>
                                    <p:cond delay="1800"/>
                                  </p:stCondLst>
                                  <p:childTnLst>
                                    <p:set>
                                      <p:cBhvr>
                                        <p:cTn id="57" dur="1" fill="hold">
                                          <p:stCondLst>
                                            <p:cond delay="0"/>
                                          </p:stCondLst>
                                        </p:cTn>
                                        <p:tgtEl>
                                          <p:spTgt spid="18457"/>
                                        </p:tgtEl>
                                        <p:attrNameLst>
                                          <p:attrName>style.visibility</p:attrName>
                                        </p:attrNameLst>
                                      </p:cBhvr>
                                      <p:to>
                                        <p:strVal val="visible"/>
                                      </p:to>
                                    </p:set>
                                    <p:animEffect transition="in" filter="fade">
                                      <p:cBhvr>
                                        <p:cTn id="58" dur="500"/>
                                        <p:tgtEl>
                                          <p:spTgt spid="18457"/>
                                        </p:tgtEl>
                                      </p:cBhvr>
                                    </p:animEffect>
                                  </p:childTnLst>
                                </p:cTn>
                              </p:par>
                              <p:par>
                                <p:cTn id="59" presetID="10" presetClass="entr" presetSubtype="0" fill="hold" grpId="0" nodeType="withEffect">
                                  <p:stCondLst>
                                    <p:cond delay="2100"/>
                                  </p:stCondLst>
                                  <p:childTnLst>
                                    <p:set>
                                      <p:cBhvr>
                                        <p:cTn id="60" dur="1" fill="hold">
                                          <p:stCondLst>
                                            <p:cond delay="0"/>
                                          </p:stCondLst>
                                        </p:cTn>
                                        <p:tgtEl>
                                          <p:spTgt spid="18458"/>
                                        </p:tgtEl>
                                        <p:attrNameLst>
                                          <p:attrName>style.visibility</p:attrName>
                                        </p:attrNameLst>
                                      </p:cBhvr>
                                      <p:to>
                                        <p:strVal val="visible"/>
                                      </p:to>
                                    </p:set>
                                    <p:animEffect transition="in" filter="fade">
                                      <p:cBhvr>
                                        <p:cTn id="61" dur="500"/>
                                        <p:tgtEl>
                                          <p:spTgt spid="18458"/>
                                        </p:tgtEl>
                                      </p:cBhvr>
                                    </p:animEffect>
                                  </p:childTnLst>
                                </p:cTn>
                              </p:par>
                              <p:par>
                                <p:cTn id="62" presetID="10" presetClass="entr" presetSubtype="0" fill="hold" grpId="0" nodeType="withEffect">
                                  <p:stCondLst>
                                    <p:cond delay="2400"/>
                                  </p:stCondLst>
                                  <p:childTnLst>
                                    <p:set>
                                      <p:cBhvr>
                                        <p:cTn id="63" dur="1" fill="hold">
                                          <p:stCondLst>
                                            <p:cond delay="0"/>
                                          </p:stCondLst>
                                        </p:cTn>
                                        <p:tgtEl>
                                          <p:spTgt spid="18459"/>
                                        </p:tgtEl>
                                        <p:attrNameLst>
                                          <p:attrName>style.visibility</p:attrName>
                                        </p:attrNameLst>
                                      </p:cBhvr>
                                      <p:to>
                                        <p:strVal val="visible"/>
                                      </p:to>
                                    </p:set>
                                    <p:animEffect transition="in" filter="fade">
                                      <p:cBhvr>
                                        <p:cTn id="64" dur="500"/>
                                        <p:tgtEl>
                                          <p:spTgt spid="18459"/>
                                        </p:tgtEl>
                                      </p:cBhvr>
                                    </p:animEffect>
                                  </p:childTnLst>
                                </p:cTn>
                              </p:par>
                              <p:par>
                                <p:cTn id="65" presetID="10" presetClass="entr" presetSubtype="0" fill="hold" grpId="0" nodeType="withEffect">
                                  <p:stCondLst>
                                    <p:cond delay="2700"/>
                                  </p:stCondLst>
                                  <p:childTnLst>
                                    <p:set>
                                      <p:cBhvr>
                                        <p:cTn id="66" dur="1" fill="hold">
                                          <p:stCondLst>
                                            <p:cond delay="0"/>
                                          </p:stCondLst>
                                        </p:cTn>
                                        <p:tgtEl>
                                          <p:spTgt spid="18460"/>
                                        </p:tgtEl>
                                        <p:attrNameLst>
                                          <p:attrName>style.visibility</p:attrName>
                                        </p:attrNameLst>
                                      </p:cBhvr>
                                      <p:to>
                                        <p:strVal val="visible"/>
                                      </p:to>
                                    </p:set>
                                    <p:animEffect transition="in" filter="fade">
                                      <p:cBhvr>
                                        <p:cTn id="67" dur="500"/>
                                        <p:tgtEl>
                                          <p:spTgt spid="18460"/>
                                        </p:tgtEl>
                                      </p:cBhvr>
                                    </p:animEffect>
                                  </p:childTnLst>
                                </p:cTn>
                              </p:par>
                              <p:par>
                                <p:cTn id="68" presetID="10" presetClass="entr" presetSubtype="0" fill="hold" grpId="0" nodeType="withEffect">
                                  <p:stCondLst>
                                    <p:cond delay="3000"/>
                                  </p:stCondLst>
                                  <p:childTnLst>
                                    <p:set>
                                      <p:cBhvr>
                                        <p:cTn id="69" dur="1" fill="hold">
                                          <p:stCondLst>
                                            <p:cond delay="0"/>
                                          </p:stCondLst>
                                        </p:cTn>
                                        <p:tgtEl>
                                          <p:spTgt spid="18461"/>
                                        </p:tgtEl>
                                        <p:attrNameLst>
                                          <p:attrName>style.visibility</p:attrName>
                                        </p:attrNameLst>
                                      </p:cBhvr>
                                      <p:to>
                                        <p:strVal val="visible"/>
                                      </p:to>
                                    </p:set>
                                    <p:animEffect transition="in" filter="fade">
                                      <p:cBhvr>
                                        <p:cTn id="70" dur="500"/>
                                        <p:tgtEl>
                                          <p:spTgt spid="18461"/>
                                        </p:tgtEl>
                                      </p:cBhvr>
                                    </p:animEffect>
                                  </p:childTnLst>
                                </p:cTn>
                              </p:par>
                              <p:par>
                                <p:cTn id="71" presetID="10" presetClass="entr" presetSubtype="0" fill="hold" grpId="0" nodeType="withEffect">
                                  <p:stCondLst>
                                    <p:cond delay="3300"/>
                                  </p:stCondLst>
                                  <p:childTnLst>
                                    <p:set>
                                      <p:cBhvr>
                                        <p:cTn id="72" dur="1" fill="hold">
                                          <p:stCondLst>
                                            <p:cond delay="0"/>
                                          </p:stCondLst>
                                        </p:cTn>
                                        <p:tgtEl>
                                          <p:spTgt spid="18462"/>
                                        </p:tgtEl>
                                        <p:attrNameLst>
                                          <p:attrName>style.visibility</p:attrName>
                                        </p:attrNameLst>
                                      </p:cBhvr>
                                      <p:to>
                                        <p:strVal val="visible"/>
                                      </p:to>
                                    </p:set>
                                    <p:animEffect transition="in" filter="fade">
                                      <p:cBhvr>
                                        <p:cTn id="73" dur="500"/>
                                        <p:tgtEl>
                                          <p:spTgt spid="18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0" grpId="0" animBg="1" autoUpdateAnimBg="0"/>
      <p:bldP spid="18441" grpId="0" animBg="1" autoUpdateAnimBg="0"/>
      <p:bldP spid="18442" grpId="0" animBg="1" autoUpdateAnimBg="0"/>
      <p:bldP spid="18443" grpId="0" animBg="1" autoUpdateAnimBg="0"/>
      <p:bldP spid="18444" grpId="0" animBg="1"/>
      <p:bldP spid="18445" grpId="0" animBg="1"/>
      <p:bldP spid="18446" grpId="0" animBg="1" autoUpdateAnimBg="0"/>
      <p:bldP spid="18447" grpId="0" animBg="1" autoUpdateAnimBg="0"/>
      <p:bldP spid="18448" grpId="0" animBg="1" autoUpdateAnimBg="0"/>
      <p:bldP spid="18449" grpId="0" animBg="1" autoUpdateAnimBg="0"/>
      <p:bldP spid="18450" grpId="0" animBg="1" autoUpdateAnimBg="0"/>
      <p:bldP spid="18451" grpId="0" animBg="1" autoUpdateAnimBg="0"/>
      <p:bldP spid="18452" grpId="0" animBg="1" autoUpdateAnimBg="0"/>
      <p:bldP spid="18453" grpId="0"/>
      <p:bldP spid="18454" grpId="0" animBg="1" autoUpdateAnimBg="0"/>
      <p:bldP spid="18455" grpId="0" animBg="1" autoUpdateAnimBg="0"/>
      <p:bldP spid="18456" grpId="0" animBg="1" autoUpdateAnimBg="0"/>
      <p:bldP spid="18457" grpId="0" animBg="1" autoUpdateAnimBg="0"/>
      <p:bldP spid="18458" grpId="0" animBg="1"/>
      <p:bldP spid="18459" grpId="0"/>
      <p:bldP spid="18460" grpId="0" animBg="1" autoUpdateAnimBg="0"/>
      <p:bldP spid="18461" grpId="0" animBg="1" autoUpdateAnimBg="0"/>
      <p:bldP spid="18462"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A_图文框  54"/>
          <p:cNvSpPr/>
          <p:nvPr>
            <p:custDataLst>
              <p:tags r:id="rId1"/>
            </p:custDataLst>
          </p:nvPr>
        </p:nvSpPr>
        <p:spPr>
          <a:xfrm rot="16200000">
            <a:off x="1893704" y="254999"/>
            <a:ext cx="2584557" cy="5147958"/>
          </a:xfrm>
          <a:prstGeom prst="frame">
            <a:avLst>
              <a:gd name="adj1"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56" name="PA_淘宝店chenying0907 55"/>
          <p:cNvSpPr/>
          <p:nvPr>
            <p:custDataLst>
              <p:tags r:id="rId2"/>
            </p:custDataLst>
          </p:nvPr>
        </p:nvSpPr>
        <p:spPr>
          <a:xfrm>
            <a:off x="798397" y="1714646"/>
            <a:ext cx="2398628" cy="2247417"/>
          </a:xfrm>
          <a:prstGeom prst="rect">
            <a:avLst/>
          </a:prstGeom>
          <a:blipFill dpi="0" rotWithShape="1">
            <a:blip r:embed="rId8"/>
            <a:srcRect/>
            <a:stretch>
              <a:fillRect l="-47000" t="-2000" r="-1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blipFill>
                <a:blip r:embed="rId9"/>
                <a:stretch>
                  <a:fillRect l="-63000" t="-71000" r="-93000" b="-79000"/>
                </a:stretch>
              </a:blipFill>
            </a:endParaRPr>
          </a:p>
        </p:txBody>
      </p:sp>
      <p:sp>
        <p:nvSpPr>
          <p:cNvPr id="57" name="PA_淘宝店chenying0907 56"/>
          <p:cNvSpPr/>
          <p:nvPr>
            <p:custDataLst>
              <p:tags r:id="rId3"/>
            </p:custDataLst>
          </p:nvPr>
        </p:nvSpPr>
        <p:spPr>
          <a:xfrm>
            <a:off x="3378060" y="2657819"/>
            <a:ext cx="1971471" cy="1131079"/>
          </a:xfrm>
          <a:prstGeom prst="rect">
            <a:avLst/>
          </a:prstGeom>
        </p:spPr>
        <p:txBody>
          <a:bodyPr wrap="square">
            <a:spAutoFit/>
          </a:bodyPr>
          <a:lstStyle/>
          <a:p>
            <a:r>
              <a:rPr lang="en-US" altLang="zh-CN" sz="112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125" dirty="0">
              <a:solidFill>
                <a:schemeClr val="bg1"/>
              </a:solidFill>
            </a:endParaRPr>
          </a:p>
        </p:txBody>
      </p:sp>
      <p:sp>
        <p:nvSpPr>
          <p:cNvPr id="58" name="PA_淘宝店chenying0907 57"/>
          <p:cNvSpPr txBox="1"/>
          <p:nvPr>
            <p:custDataLst>
              <p:tags r:id="rId4"/>
            </p:custDataLst>
          </p:nvPr>
        </p:nvSpPr>
        <p:spPr>
          <a:xfrm>
            <a:off x="3438753" y="2205201"/>
            <a:ext cx="1073685" cy="553998"/>
          </a:xfrm>
          <a:prstGeom prst="rect">
            <a:avLst/>
          </a:prstGeom>
          <a:noFill/>
        </p:spPr>
        <p:txBody>
          <a:bodyPr wrap="square" rtlCol="0">
            <a:spAutoFit/>
          </a:bodyPr>
          <a:lstStyle/>
          <a:p>
            <a:r>
              <a:rPr lang="en-US" altLang="zh-CN" sz="1500" dirty="0">
                <a:solidFill>
                  <a:schemeClr val="bg1"/>
                </a:solidFill>
                <a:latin typeface="华文细黑" panose="02010600040101010101" pitchFamily="2" charset="-122"/>
                <a:ea typeface="华文细黑" panose="02010600040101010101" pitchFamily="2" charset="-122"/>
              </a:rPr>
              <a:t>KEYWORD</a:t>
            </a:r>
            <a:endParaRPr lang="zh-CN" altLang="en-US" sz="1500" dirty="0">
              <a:solidFill>
                <a:schemeClr val="bg1"/>
              </a:solidFill>
              <a:latin typeface="华文细黑" panose="02010600040101010101" pitchFamily="2" charset="-122"/>
              <a:ea typeface="华文细黑" panose="02010600040101010101" pitchFamily="2" charset="-122"/>
            </a:endParaRPr>
          </a:p>
        </p:txBody>
      </p:sp>
      <p:sp>
        <p:nvSpPr>
          <p:cNvPr id="59" name="PA_淘宝店chenying0907 58"/>
          <p:cNvSpPr txBox="1"/>
          <p:nvPr>
            <p:custDataLst>
              <p:tags r:id="rId5"/>
            </p:custDataLst>
          </p:nvPr>
        </p:nvSpPr>
        <p:spPr>
          <a:xfrm>
            <a:off x="5770496" y="2718712"/>
            <a:ext cx="2433217" cy="120032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文艺让生活更有范文艺让生活更有范文艺让生活更有范文艺让生活更有范文艺让生活更有范文艺让生活更有范文艺让生活更有范文艺让生活更有范范文艺让生活更有</a:t>
            </a:r>
          </a:p>
        </p:txBody>
      </p:sp>
      <p:sp>
        <p:nvSpPr>
          <p:cNvPr id="60" name="PA_淘宝店chenying0907 59"/>
          <p:cNvSpPr txBox="1"/>
          <p:nvPr>
            <p:custDataLst>
              <p:tags r:id="rId6"/>
            </p:custDataLst>
          </p:nvPr>
        </p:nvSpPr>
        <p:spPr>
          <a:xfrm>
            <a:off x="5729552" y="2205201"/>
            <a:ext cx="2321209" cy="415498"/>
          </a:xfrm>
          <a:prstGeom prst="rect">
            <a:avLst/>
          </a:prstGeom>
          <a:noFill/>
        </p:spPr>
        <p:txBody>
          <a:bodyPr wrap="square" rtlCol="0">
            <a:spAutoFit/>
          </a:bodyPr>
          <a:lstStyle/>
          <a:p>
            <a:r>
              <a:rPr lang="zh-CN" altLang="en-US" sz="21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rPr>
              <a:t>添加您的小标题</a:t>
            </a:r>
          </a:p>
        </p:txBody>
      </p:sp>
    </p:spTree>
    <p:extLst>
      <p:ext uri="{BB962C8B-B14F-4D97-AF65-F5344CB8AC3E}">
        <p14:creationId xmlns:p14="http://schemas.microsoft.com/office/powerpoint/2010/main" val="446792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grpId="0" nodeType="withEffect">
                                  <p:stCondLst>
                                    <p:cond delay="27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p:bldP spid="58" grpId="0"/>
      <p:bldP spid="59" grpId="0"/>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020149" y="1668271"/>
            <a:ext cx="2627576" cy="2628075"/>
            <a:chOff x="6240781" y="1363135"/>
            <a:chExt cx="4963584" cy="4963584"/>
          </a:xfrm>
        </p:grpSpPr>
        <p:grpSp>
          <p:nvGrpSpPr>
            <p:cNvPr id="3" name="Group 12"/>
            <p:cNvGrpSpPr/>
            <p:nvPr/>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3"/>
            <p:cNvGrpSpPr/>
            <p:nvPr/>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
            <p:cNvGrpSpPr/>
            <p:nvPr/>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5"/>
            <p:cNvGrpSpPr/>
            <p:nvPr/>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17" tIns="27909" rIns="55817" bIns="27909" numCol="1" anchor="t" anchorCtr="0" compatLnSpc="1">
                <a:prstTxWarp prst="textNoShape">
                  <a:avLst/>
                </a:prstTxWarp>
              </a:bodyPr>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p:nvPr/>
        </p:nvGrpSpPr>
        <p:grpSpPr>
          <a:xfrm>
            <a:off x="4924212" y="1929622"/>
            <a:ext cx="2566513" cy="428433"/>
            <a:chOff x="8633669" y="2306010"/>
            <a:chExt cx="2990246" cy="657732"/>
          </a:xfrm>
        </p:grpSpPr>
        <p:sp>
          <p:nvSpPr>
            <p:cNvPr id="30" name="Rectangle 28"/>
            <p:cNvSpPr/>
            <p:nvPr/>
          </p:nvSpPr>
          <p:spPr>
            <a:xfrm>
              <a:off x="8633669" y="2623601"/>
              <a:ext cx="2990246" cy="340141"/>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3451"/>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0"/>
          <p:cNvGrpSpPr/>
          <p:nvPr/>
        </p:nvGrpSpPr>
        <p:grpSpPr>
          <a:xfrm>
            <a:off x="4924212" y="2515337"/>
            <a:ext cx="2566513" cy="428433"/>
            <a:chOff x="8633669" y="2306010"/>
            <a:chExt cx="2990246" cy="657732"/>
          </a:xfrm>
        </p:grpSpPr>
        <p:sp>
          <p:nvSpPr>
            <p:cNvPr id="34" name="Rectangle 28"/>
            <p:cNvSpPr/>
            <p:nvPr/>
          </p:nvSpPr>
          <p:spPr>
            <a:xfrm>
              <a:off x="8633669" y="2623601"/>
              <a:ext cx="2990246" cy="340141"/>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3451"/>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0"/>
          <p:cNvGrpSpPr/>
          <p:nvPr/>
        </p:nvGrpSpPr>
        <p:grpSpPr>
          <a:xfrm>
            <a:off x="4924212" y="3101053"/>
            <a:ext cx="2566513" cy="428433"/>
            <a:chOff x="8633669" y="2306010"/>
            <a:chExt cx="2990246" cy="657732"/>
          </a:xfrm>
        </p:grpSpPr>
        <p:sp>
          <p:nvSpPr>
            <p:cNvPr id="37" name="Rectangle 28"/>
            <p:cNvSpPr/>
            <p:nvPr/>
          </p:nvSpPr>
          <p:spPr>
            <a:xfrm>
              <a:off x="8633669" y="2623601"/>
              <a:ext cx="2990246" cy="340141"/>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3451"/>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0"/>
          <p:cNvGrpSpPr/>
          <p:nvPr/>
        </p:nvGrpSpPr>
        <p:grpSpPr>
          <a:xfrm>
            <a:off x="4924212" y="3686768"/>
            <a:ext cx="2566513" cy="428433"/>
            <a:chOff x="8633669" y="2306010"/>
            <a:chExt cx="2990246" cy="657732"/>
          </a:xfrm>
        </p:grpSpPr>
        <p:sp>
          <p:nvSpPr>
            <p:cNvPr id="40" name="Rectangle 28"/>
            <p:cNvSpPr/>
            <p:nvPr/>
          </p:nvSpPr>
          <p:spPr>
            <a:xfrm>
              <a:off x="8633669" y="2623601"/>
              <a:ext cx="2990246" cy="340141"/>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3451"/>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8"/>
          <p:cNvSpPr txBox="1"/>
          <p:nvPr/>
        </p:nvSpPr>
        <p:spPr>
          <a:xfrm>
            <a:off x="3750249" y="254507"/>
            <a:ext cx="1643503" cy="318453"/>
          </a:xfrm>
          <a:prstGeom prst="rect">
            <a:avLst/>
          </a:prstGeom>
          <a:noFill/>
        </p:spPr>
        <p:txBody>
          <a:bodyPr wrap="square" lIns="0" tIns="0" rIns="0" bIns="0" rtlCol="0" anchor="ctr">
            <a:spAutoFit/>
          </a:bodyPr>
          <a:lstStyle/>
          <a:p>
            <a:pPr algn="ctr"/>
            <a:r>
              <a:rPr lang="zh-CN" altLang="en-US" sz="2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2599"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8"/>
          <p:cNvSpPr txBox="1"/>
          <p:nvPr/>
        </p:nvSpPr>
        <p:spPr>
          <a:xfrm>
            <a:off x="3750249" y="585418"/>
            <a:ext cx="1643503" cy="123090"/>
          </a:xfrm>
          <a:prstGeom prst="rect">
            <a:avLst/>
          </a:prstGeom>
          <a:noFill/>
        </p:spPr>
        <p:txBody>
          <a:bodyPr wrap="square" lIns="0" tIns="0" rIns="0" bIns="0" rtlCol="0" anchor="ctr">
            <a:spAutoFit/>
          </a:bodyPr>
          <a:lstStyle/>
          <a:p>
            <a:pPr algn="ctr"/>
            <a:r>
              <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03824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3493634" y="1294104"/>
            <a:ext cx="2156731" cy="3258796"/>
            <a:chOff x="4762500" y="1445060"/>
            <a:chExt cx="3109850" cy="4698946"/>
          </a:xfrm>
        </p:grpSpPr>
        <p:grpSp>
          <p:nvGrpSpPr>
            <p:cNvPr id="54" name="Group 7"/>
            <p:cNvGrpSpPr/>
            <p:nvPr/>
          </p:nvGrpSpPr>
          <p:grpSpPr>
            <a:xfrm>
              <a:off x="5074795" y="4242054"/>
              <a:ext cx="2042413" cy="1901952"/>
              <a:chOff x="5074795" y="3502152"/>
              <a:chExt cx="2042413" cy="1901952"/>
            </a:xfrm>
          </p:grpSpPr>
          <p:sp>
            <p:nvSpPr>
              <p:cNvPr id="61" name="Oval 1"/>
              <p:cNvSpPr/>
              <p:nvPr/>
            </p:nvSpPr>
            <p:spPr>
              <a:xfrm>
                <a:off x="5510784" y="3502152"/>
                <a:ext cx="1170432" cy="1170432"/>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2" name="Freeform: Shape 5"/>
              <p:cNvSpPr/>
              <p:nvPr/>
            </p:nvSpPr>
            <p:spPr>
              <a:xfrm>
                <a:off x="5074795" y="4599432"/>
                <a:ext cx="2042413" cy="804672"/>
              </a:xfrm>
              <a:custGeom>
                <a:avLst/>
                <a:gdLst>
                  <a:gd name="connsiteX0" fmla="*/ 1021206 w 2042413"/>
                  <a:gd name="connsiteY0" fmla="*/ 0 h 804672"/>
                  <a:gd name="connsiteX1" fmla="*/ 2025490 w 2042413"/>
                  <a:gd name="connsiteY1" fmla="*/ 738858 h 804672"/>
                  <a:gd name="connsiteX2" fmla="*/ 2042413 w 2042413"/>
                  <a:gd name="connsiteY2" fmla="*/ 804672 h 804672"/>
                  <a:gd name="connsiteX3" fmla="*/ 0 w 2042413"/>
                  <a:gd name="connsiteY3" fmla="*/ 804672 h 804672"/>
                  <a:gd name="connsiteX4" fmla="*/ 16922 w 2042413"/>
                  <a:gd name="connsiteY4" fmla="*/ 738858 h 804672"/>
                  <a:gd name="connsiteX5" fmla="*/ 1021206 w 2042413"/>
                  <a:gd name="connsiteY5" fmla="*/ 0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2413" h="804672">
                    <a:moveTo>
                      <a:pt x="1021206" y="0"/>
                    </a:moveTo>
                    <a:cubicBezTo>
                      <a:pt x="1493075" y="0"/>
                      <a:pt x="1892351" y="310801"/>
                      <a:pt x="2025490" y="738858"/>
                    </a:cubicBezTo>
                    <a:lnTo>
                      <a:pt x="2042413" y="804672"/>
                    </a:lnTo>
                    <a:lnTo>
                      <a:pt x="0" y="804672"/>
                    </a:lnTo>
                    <a:lnTo>
                      <a:pt x="16922" y="738858"/>
                    </a:lnTo>
                    <a:cubicBezTo>
                      <a:pt x="150062" y="310801"/>
                      <a:pt x="549338" y="0"/>
                      <a:pt x="1021206" y="0"/>
                    </a:cubicBezTo>
                    <a:close/>
                  </a:path>
                </a:pathLst>
              </a:cu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5" name="Freeform: Shape 20"/>
            <p:cNvSpPr/>
            <p:nvPr/>
          </p:nvSpPr>
          <p:spPr>
            <a:xfrm>
              <a:off x="6171566" y="1639412"/>
              <a:ext cx="1700784" cy="247957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6" name="Freeform: Shape 21"/>
            <p:cNvSpPr/>
            <p:nvPr/>
          </p:nvSpPr>
          <p:spPr>
            <a:xfrm flipH="1">
              <a:off x="4762500" y="2313742"/>
              <a:ext cx="1238250" cy="180524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7" name="Freeform: Shape 22"/>
            <p:cNvSpPr/>
            <p:nvPr/>
          </p:nvSpPr>
          <p:spPr>
            <a:xfrm flipH="1">
              <a:off x="5200650" y="1445060"/>
              <a:ext cx="800100" cy="116646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8" name="Freeform: Shape 8"/>
            <p:cNvSpPr>
              <a:spLocks/>
            </p:cNvSpPr>
            <p:nvPr/>
          </p:nvSpPr>
          <p:spPr bwMode="auto">
            <a:xfrm>
              <a:off x="5387346" y="1677575"/>
              <a:ext cx="426708" cy="3507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cs typeface="+mn-ea"/>
                <a:sym typeface="+mn-lt"/>
              </a:endParaRPr>
            </a:p>
          </p:txBody>
        </p:sp>
        <p:sp>
          <p:nvSpPr>
            <p:cNvPr id="59" name="Freeform: Shape 9"/>
            <p:cNvSpPr>
              <a:spLocks noChangeAspect="1"/>
            </p:cNvSpPr>
            <p:nvPr/>
          </p:nvSpPr>
          <p:spPr bwMode="auto">
            <a:xfrm>
              <a:off x="6645682" y="2096205"/>
              <a:ext cx="783818" cy="782996"/>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a:cs typeface="+mn-ea"/>
                <a:sym typeface="+mn-lt"/>
              </a:endParaRPr>
            </a:p>
          </p:txBody>
        </p:sp>
        <p:sp>
          <p:nvSpPr>
            <p:cNvPr id="60" name="Freeform: Shape 10"/>
            <p:cNvSpPr>
              <a:spLocks/>
            </p:cNvSpPr>
            <p:nvPr/>
          </p:nvSpPr>
          <p:spPr bwMode="auto">
            <a:xfrm>
              <a:off x="5111128" y="2632193"/>
              <a:ext cx="617588" cy="61644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cs typeface="+mn-ea"/>
                <a:sym typeface="+mn-lt"/>
              </a:endParaRPr>
            </a:p>
          </p:txBody>
        </p:sp>
      </p:grpSp>
      <p:grpSp>
        <p:nvGrpSpPr>
          <p:cNvPr id="5" name="Group 23"/>
          <p:cNvGrpSpPr/>
          <p:nvPr/>
        </p:nvGrpSpPr>
        <p:grpSpPr>
          <a:xfrm>
            <a:off x="643890" y="1348772"/>
            <a:ext cx="7856220" cy="3131096"/>
            <a:chOff x="839416" y="1630469"/>
            <a:chExt cx="10474960" cy="4174795"/>
          </a:xfrm>
        </p:grpSpPr>
        <p:grpSp>
          <p:nvGrpSpPr>
            <p:cNvPr id="6" name="Group 24"/>
            <p:cNvGrpSpPr/>
            <p:nvPr/>
          </p:nvGrpSpPr>
          <p:grpSpPr>
            <a:xfrm>
              <a:off x="839416" y="1630469"/>
              <a:ext cx="3194126" cy="4174795"/>
              <a:chOff x="1688669" y="1630469"/>
              <a:chExt cx="3194126" cy="4174795"/>
            </a:xfrm>
          </p:grpSpPr>
          <p:grpSp>
            <p:nvGrpSpPr>
              <p:cNvPr id="39" name="Group 57"/>
              <p:cNvGrpSpPr/>
              <p:nvPr/>
            </p:nvGrpSpPr>
            <p:grpSpPr>
              <a:xfrm>
                <a:off x="4392937" y="1653267"/>
                <a:ext cx="489858" cy="489858"/>
                <a:chOff x="1427243" y="1987229"/>
                <a:chExt cx="1016000" cy="1016000"/>
              </a:xfrm>
              <a:effectLst/>
            </p:grpSpPr>
            <p:sp>
              <p:nvSpPr>
                <p:cNvPr id="52" name="Oval 70"/>
                <p:cNvSpPr/>
                <p:nvPr/>
              </p:nvSpPr>
              <p:spPr>
                <a:xfrm>
                  <a:off x="1427243" y="1987229"/>
                  <a:ext cx="1016000" cy="10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53" name="Freeform: Shape 71"/>
                <p:cNvSpPr>
                  <a:spLocks/>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lstStyle/>
                <a:p>
                  <a:pPr algn="ctr"/>
                  <a:endParaRPr>
                    <a:cs typeface="+mn-ea"/>
                    <a:sym typeface="+mn-lt"/>
                  </a:endParaRPr>
                </a:p>
              </p:txBody>
            </p:sp>
          </p:grpSp>
          <p:grpSp>
            <p:nvGrpSpPr>
              <p:cNvPr id="40" name="Group 58"/>
              <p:cNvGrpSpPr/>
              <p:nvPr/>
            </p:nvGrpSpPr>
            <p:grpSpPr>
              <a:xfrm>
                <a:off x="4392937" y="3392284"/>
                <a:ext cx="489858" cy="489858"/>
                <a:chOff x="1427243" y="3314803"/>
                <a:chExt cx="1016000" cy="1016000"/>
              </a:xfrm>
              <a:effectLst/>
            </p:grpSpPr>
            <p:sp>
              <p:nvSpPr>
                <p:cNvPr id="50" name="Oval 68"/>
                <p:cNvSpPr/>
                <p:nvPr/>
              </p:nvSpPr>
              <p:spPr>
                <a:xfrm>
                  <a:off x="1427243" y="3314803"/>
                  <a:ext cx="1016000" cy="1016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51" name="Freeform: Shape 69"/>
                <p:cNvSpPr>
                  <a:spLocks/>
                </p:cNvSpPr>
                <p:nvPr/>
              </p:nvSpPr>
              <p:spPr bwMode="auto">
                <a:xfrm>
                  <a:off x="1754561" y="3643499"/>
                  <a:ext cx="327256" cy="373276"/>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rgbClr val="FFFFFF"/>
                </a:solidFill>
                <a:ln>
                  <a:noFill/>
                </a:ln>
              </p:spPr>
              <p:txBody>
                <a:bodyPr anchor="ctr"/>
                <a:lstStyle/>
                <a:p>
                  <a:pPr algn="ctr"/>
                  <a:endParaRPr>
                    <a:cs typeface="+mn-ea"/>
                    <a:sym typeface="+mn-lt"/>
                  </a:endParaRPr>
                </a:p>
              </p:txBody>
            </p:sp>
          </p:grpSp>
          <p:grpSp>
            <p:nvGrpSpPr>
              <p:cNvPr id="41" name="Group 59"/>
              <p:cNvGrpSpPr/>
              <p:nvPr/>
            </p:nvGrpSpPr>
            <p:grpSpPr>
              <a:xfrm>
                <a:off x="4392937" y="5074916"/>
                <a:ext cx="489858" cy="489858"/>
                <a:chOff x="1427243" y="4599335"/>
                <a:chExt cx="1016000" cy="1016000"/>
              </a:xfrm>
              <a:effectLst/>
            </p:grpSpPr>
            <p:sp>
              <p:nvSpPr>
                <p:cNvPr id="48" name="Oval 66"/>
                <p:cNvSpPr/>
                <p:nvPr/>
              </p:nvSpPr>
              <p:spPr>
                <a:xfrm>
                  <a:off x="1427243" y="4599335"/>
                  <a:ext cx="1016000" cy="1016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49" name="Freeform: Shape 67"/>
                <p:cNvSpPr>
                  <a:spLocks/>
                </p:cNvSpPr>
                <p:nvPr/>
              </p:nvSpPr>
              <p:spPr bwMode="auto">
                <a:xfrm>
                  <a:off x="1761388" y="4912675"/>
                  <a:ext cx="347709" cy="373276"/>
                </a:xfrm>
                <a:custGeom>
                  <a:avLst/>
                  <a:gdLst>
                    <a:gd name="T0" fmla="*/ 201595705 w 21600"/>
                    <a:gd name="T1" fmla="*/ 190811269 h 21600"/>
                    <a:gd name="T2" fmla="*/ 187592182 w 21600"/>
                    <a:gd name="T3" fmla="*/ 208164918 h 21600"/>
                    <a:gd name="T4" fmla="*/ 187752038 w 21600"/>
                    <a:gd name="T5" fmla="*/ 210192294 h 21600"/>
                    <a:gd name="T6" fmla="*/ 161460495 w 21600"/>
                    <a:gd name="T7" fmla="*/ 231219137 h 21600"/>
                    <a:gd name="T8" fmla="*/ 128262652 w 21600"/>
                    <a:gd name="T9" fmla="*/ 238391082 h 21600"/>
                    <a:gd name="T10" fmla="*/ 119149403 w 21600"/>
                    <a:gd name="T11" fmla="*/ 185693870 h 21600"/>
                    <a:gd name="T12" fmla="*/ 117292923 w 21600"/>
                    <a:gd name="T13" fmla="*/ 120030070 h 21600"/>
                    <a:gd name="T14" fmla="*/ 154692970 w 21600"/>
                    <a:gd name="T15" fmla="*/ 120030070 h 21600"/>
                    <a:gd name="T16" fmla="*/ 169246679 w 21600"/>
                    <a:gd name="T17" fmla="*/ 116013538 h 21600"/>
                    <a:gd name="T18" fmla="*/ 178309081 w 21600"/>
                    <a:gd name="T19" fmla="*/ 121846296 h 21600"/>
                    <a:gd name="T20" fmla="*/ 189438676 w 21600"/>
                    <a:gd name="T21" fmla="*/ 108059450 h 21600"/>
                    <a:gd name="T22" fmla="*/ 178309081 w 21600"/>
                    <a:gd name="T23" fmla="*/ 94259126 h 21600"/>
                    <a:gd name="T24" fmla="*/ 168947157 w 21600"/>
                    <a:gd name="T25" fmla="*/ 100649045 h 21600"/>
                    <a:gd name="T26" fmla="*/ 116743727 w 21600"/>
                    <a:gd name="T27" fmla="*/ 100649045 h 21600"/>
                    <a:gd name="T28" fmla="*/ 115795006 w 21600"/>
                    <a:gd name="T29" fmla="*/ 67360039 h 21600"/>
                    <a:gd name="T30" fmla="*/ 135378766 w 21600"/>
                    <a:gd name="T31" fmla="*/ 34455253 h 21600"/>
                    <a:gd name="T32" fmla="*/ 107580421 w 21600"/>
                    <a:gd name="T33" fmla="*/ 0 h 21600"/>
                    <a:gd name="T34" fmla="*/ 79792072 w 21600"/>
                    <a:gd name="T35" fmla="*/ 34455253 h 21600"/>
                    <a:gd name="T36" fmla="*/ 99795237 w 21600"/>
                    <a:gd name="T37" fmla="*/ 67505810 h 21600"/>
                    <a:gd name="T38" fmla="*/ 98846616 w 21600"/>
                    <a:gd name="T39" fmla="*/ 100649045 h 21600"/>
                    <a:gd name="T40" fmla="*/ 46543272 w 21600"/>
                    <a:gd name="T41" fmla="*/ 100649045 h 21600"/>
                    <a:gd name="T42" fmla="*/ 37181348 w 21600"/>
                    <a:gd name="T43" fmla="*/ 94271445 h 21600"/>
                    <a:gd name="T44" fmla="*/ 26051763 w 21600"/>
                    <a:gd name="T45" fmla="*/ 108059450 h 21600"/>
                    <a:gd name="T46" fmla="*/ 37181348 w 21600"/>
                    <a:gd name="T47" fmla="*/ 121846296 h 21600"/>
                    <a:gd name="T48" fmla="*/ 46294607 w 21600"/>
                    <a:gd name="T49" fmla="*/ 115934434 h 21600"/>
                    <a:gd name="T50" fmla="*/ 60897374 w 21600"/>
                    <a:gd name="T51" fmla="*/ 120030070 h 21600"/>
                    <a:gd name="T52" fmla="*/ 98307316 w 21600"/>
                    <a:gd name="T53" fmla="*/ 120030070 h 21600"/>
                    <a:gd name="T54" fmla="*/ 96440941 w 21600"/>
                    <a:gd name="T55" fmla="*/ 185706188 h 21600"/>
                    <a:gd name="T56" fmla="*/ 87507319 w 21600"/>
                    <a:gd name="T57" fmla="*/ 237382914 h 21600"/>
                    <a:gd name="T58" fmla="*/ 47661734 w 21600"/>
                    <a:gd name="T59" fmla="*/ 226048548 h 21600"/>
                    <a:gd name="T60" fmla="*/ 27788349 w 21600"/>
                    <a:gd name="T61" fmla="*/ 210828560 h 21600"/>
                    <a:gd name="T62" fmla="*/ 28008047 w 21600"/>
                    <a:gd name="T63" fmla="*/ 208177236 h 21600"/>
                    <a:gd name="T64" fmla="*/ 14004523 w 21600"/>
                    <a:gd name="T65" fmla="*/ 190811269 h 21600"/>
                    <a:gd name="T66" fmla="*/ 0 w 21600"/>
                    <a:gd name="T67" fmla="*/ 208177236 h 21600"/>
                    <a:gd name="T68" fmla="*/ 14004523 w 21600"/>
                    <a:gd name="T69" fmla="*/ 225530885 h 21600"/>
                    <a:gd name="T70" fmla="*/ 17118241 w 21600"/>
                    <a:gd name="T71" fmla="*/ 225067560 h 21600"/>
                    <a:gd name="T72" fmla="*/ 39067705 w 21600"/>
                    <a:gd name="T73" fmla="*/ 245456871 h 21600"/>
                    <a:gd name="T74" fmla="*/ 82057973 w 21600"/>
                    <a:gd name="T75" fmla="*/ 270977155 h 21600"/>
                    <a:gd name="T76" fmla="*/ 108229521 w 21600"/>
                    <a:gd name="T77" fmla="*/ 286355233 h 21600"/>
                    <a:gd name="T78" fmla="*/ 133132946 w 21600"/>
                    <a:gd name="T79" fmla="*/ 271308186 h 21600"/>
                    <a:gd name="T80" fmla="*/ 176652419 w 21600"/>
                    <a:gd name="T81" fmla="*/ 245456871 h 21600"/>
                    <a:gd name="T82" fmla="*/ 198492083 w 21600"/>
                    <a:gd name="T83" fmla="*/ 225067560 h 21600"/>
                    <a:gd name="T84" fmla="*/ 201595705 w 21600"/>
                    <a:gd name="T85" fmla="*/ 225530885 h 21600"/>
                    <a:gd name="T86" fmla="*/ 215600229 w 21600"/>
                    <a:gd name="T87" fmla="*/ 208177236 h 21600"/>
                    <a:gd name="T88" fmla="*/ 201595705 w 21600"/>
                    <a:gd name="T89" fmla="*/ 190811269 h 21600"/>
                    <a:gd name="T90" fmla="*/ 92817999 w 21600"/>
                    <a:gd name="T91" fmla="*/ 34455253 h 21600"/>
                    <a:gd name="T92" fmla="*/ 107580421 w 21600"/>
                    <a:gd name="T93" fmla="*/ 16147786 h 21600"/>
                    <a:gd name="T94" fmla="*/ 122352929 w 21600"/>
                    <a:gd name="T95" fmla="*/ 34455253 h 21600"/>
                    <a:gd name="T96" fmla="*/ 107580421 w 21600"/>
                    <a:gd name="T97" fmla="*/ 52750402 h 21600"/>
                    <a:gd name="T98" fmla="*/ 92817999 w 21600"/>
                    <a:gd name="T99" fmla="*/ 34455253 h 21600"/>
                    <a:gd name="T100" fmla="*/ 92817999 w 21600"/>
                    <a:gd name="T101" fmla="*/ 3445525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0197" y="14393"/>
                      </a:moveTo>
                      <a:cubicBezTo>
                        <a:pt x="19422" y="14393"/>
                        <a:pt x="18794" y="14979"/>
                        <a:pt x="18794" y="15702"/>
                      </a:cubicBezTo>
                      <a:cubicBezTo>
                        <a:pt x="18794" y="15755"/>
                        <a:pt x="18804" y="15804"/>
                        <a:pt x="18810" y="15855"/>
                      </a:cubicBezTo>
                      <a:cubicBezTo>
                        <a:pt x="18191" y="16270"/>
                        <a:pt x="17267" y="16825"/>
                        <a:pt x="16176" y="17441"/>
                      </a:cubicBezTo>
                      <a:cubicBezTo>
                        <a:pt x="15167" y="18013"/>
                        <a:pt x="14017" y="18040"/>
                        <a:pt x="12850" y="17982"/>
                      </a:cubicBezTo>
                      <a:lnTo>
                        <a:pt x="11937" y="14007"/>
                      </a:lnTo>
                      <a:cubicBezTo>
                        <a:pt x="11937" y="14007"/>
                        <a:pt x="11842" y="11487"/>
                        <a:pt x="11751" y="9054"/>
                      </a:cubicBezTo>
                      <a:lnTo>
                        <a:pt x="15498" y="9054"/>
                      </a:lnTo>
                      <a:lnTo>
                        <a:pt x="16956" y="8751"/>
                      </a:lnTo>
                      <a:cubicBezTo>
                        <a:pt x="17159" y="9017"/>
                        <a:pt x="17489" y="9191"/>
                        <a:pt x="17864" y="9191"/>
                      </a:cubicBezTo>
                      <a:cubicBezTo>
                        <a:pt x="18479" y="9191"/>
                        <a:pt x="18979" y="8725"/>
                        <a:pt x="18979" y="8151"/>
                      </a:cubicBezTo>
                      <a:cubicBezTo>
                        <a:pt x="18979" y="7576"/>
                        <a:pt x="18479" y="7110"/>
                        <a:pt x="17864" y="7110"/>
                      </a:cubicBezTo>
                      <a:cubicBezTo>
                        <a:pt x="17469" y="7110"/>
                        <a:pt x="17124" y="7303"/>
                        <a:pt x="16926" y="7592"/>
                      </a:cubicBezTo>
                      <a:lnTo>
                        <a:pt x="11696" y="7592"/>
                      </a:lnTo>
                      <a:cubicBezTo>
                        <a:pt x="11656" y="6536"/>
                        <a:pt x="11622" y="5616"/>
                        <a:pt x="11601" y="5081"/>
                      </a:cubicBezTo>
                      <a:cubicBezTo>
                        <a:pt x="12737" y="4753"/>
                        <a:pt x="13563" y="3766"/>
                        <a:pt x="13563" y="2599"/>
                      </a:cubicBezTo>
                      <a:cubicBezTo>
                        <a:pt x="13563" y="1163"/>
                        <a:pt x="12316" y="0"/>
                        <a:pt x="10778" y="0"/>
                      </a:cubicBezTo>
                      <a:cubicBezTo>
                        <a:pt x="9240" y="0"/>
                        <a:pt x="7994" y="1163"/>
                        <a:pt x="7994" y="2599"/>
                      </a:cubicBezTo>
                      <a:cubicBezTo>
                        <a:pt x="7994" y="3781"/>
                        <a:pt x="8840" y="4777"/>
                        <a:pt x="9998" y="5092"/>
                      </a:cubicBezTo>
                      <a:cubicBezTo>
                        <a:pt x="9978" y="5628"/>
                        <a:pt x="9943" y="6543"/>
                        <a:pt x="9903" y="7592"/>
                      </a:cubicBezTo>
                      <a:lnTo>
                        <a:pt x="4663" y="7592"/>
                      </a:lnTo>
                      <a:cubicBezTo>
                        <a:pt x="4465" y="7303"/>
                        <a:pt x="4120" y="7111"/>
                        <a:pt x="3725" y="7111"/>
                      </a:cubicBezTo>
                      <a:cubicBezTo>
                        <a:pt x="3109" y="7111"/>
                        <a:pt x="2610" y="7576"/>
                        <a:pt x="2610" y="8151"/>
                      </a:cubicBezTo>
                      <a:cubicBezTo>
                        <a:pt x="2610" y="8725"/>
                        <a:pt x="3109" y="9191"/>
                        <a:pt x="3725" y="9191"/>
                      </a:cubicBezTo>
                      <a:cubicBezTo>
                        <a:pt x="4104" y="9191"/>
                        <a:pt x="4437" y="9014"/>
                        <a:pt x="4638" y="8745"/>
                      </a:cubicBezTo>
                      <a:lnTo>
                        <a:pt x="6101" y="9054"/>
                      </a:lnTo>
                      <a:lnTo>
                        <a:pt x="9849" y="9054"/>
                      </a:lnTo>
                      <a:cubicBezTo>
                        <a:pt x="9758" y="11487"/>
                        <a:pt x="9662" y="14008"/>
                        <a:pt x="9662" y="14008"/>
                      </a:cubicBezTo>
                      <a:lnTo>
                        <a:pt x="8767" y="17906"/>
                      </a:lnTo>
                      <a:cubicBezTo>
                        <a:pt x="7327" y="17896"/>
                        <a:pt x="5923" y="17761"/>
                        <a:pt x="4775" y="17051"/>
                      </a:cubicBezTo>
                      <a:cubicBezTo>
                        <a:pt x="3962" y="16551"/>
                        <a:pt x="3276" y="16270"/>
                        <a:pt x="2784" y="15903"/>
                      </a:cubicBezTo>
                      <a:cubicBezTo>
                        <a:pt x="2795" y="15837"/>
                        <a:pt x="2806" y="15771"/>
                        <a:pt x="2806" y="15703"/>
                      </a:cubicBezTo>
                      <a:cubicBezTo>
                        <a:pt x="2806" y="14980"/>
                        <a:pt x="2178" y="14393"/>
                        <a:pt x="1403" y="14393"/>
                      </a:cubicBezTo>
                      <a:cubicBezTo>
                        <a:pt x="628" y="14393"/>
                        <a:pt x="0" y="14980"/>
                        <a:pt x="0" y="15703"/>
                      </a:cubicBezTo>
                      <a:cubicBezTo>
                        <a:pt x="0" y="16426"/>
                        <a:pt x="628" y="17012"/>
                        <a:pt x="1403" y="17012"/>
                      </a:cubicBezTo>
                      <a:cubicBezTo>
                        <a:pt x="1510" y="17012"/>
                        <a:pt x="1614" y="16998"/>
                        <a:pt x="1715" y="16977"/>
                      </a:cubicBezTo>
                      <a:cubicBezTo>
                        <a:pt x="2247" y="17399"/>
                        <a:pt x="3003" y="17955"/>
                        <a:pt x="3914" y="18515"/>
                      </a:cubicBezTo>
                      <a:cubicBezTo>
                        <a:pt x="5121" y="19253"/>
                        <a:pt x="6602" y="20007"/>
                        <a:pt x="8221" y="20440"/>
                      </a:cubicBezTo>
                      <a:cubicBezTo>
                        <a:pt x="8477" y="20583"/>
                        <a:pt x="10318" y="21600"/>
                        <a:pt x="10843" y="21600"/>
                      </a:cubicBezTo>
                      <a:cubicBezTo>
                        <a:pt x="11346" y="21600"/>
                        <a:pt x="12980" y="20671"/>
                        <a:pt x="13338" y="20465"/>
                      </a:cubicBezTo>
                      <a:cubicBezTo>
                        <a:pt x="14974" y="20035"/>
                        <a:pt x="16475" y="19266"/>
                        <a:pt x="17698" y="18515"/>
                      </a:cubicBezTo>
                      <a:cubicBezTo>
                        <a:pt x="18603" y="17955"/>
                        <a:pt x="19354" y="17398"/>
                        <a:pt x="19886" y="16977"/>
                      </a:cubicBezTo>
                      <a:cubicBezTo>
                        <a:pt x="19986" y="16999"/>
                        <a:pt x="20090" y="17012"/>
                        <a:pt x="20197" y="17012"/>
                      </a:cubicBezTo>
                      <a:cubicBezTo>
                        <a:pt x="20972" y="17012"/>
                        <a:pt x="21600" y="16426"/>
                        <a:pt x="21600" y="15703"/>
                      </a:cubicBezTo>
                      <a:cubicBezTo>
                        <a:pt x="21600" y="14979"/>
                        <a:pt x="20972" y="14393"/>
                        <a:pt x="20197" y="14393"/>
                      </a:cubicBezTo>
                      <a:close/>
                      <a:moveTo>
                        <a:pt x="9299" y="2599"/>
                      </a:moveTo>
                      <a:cubicBezTo>
                        <a:pt x="9299" y="1837"/>
                        <a:pt x="9963" y="1218"/>
                        <a:pt x="10778" y="1218"/>
                      </a:cubicBezTo>
                      <a:cubicBezTo>
                        <a:pt x="11594" y="1218"/>
                        <a:pt x="12258" y="1837"/>
                        <a:pt x="12258" y="2599"/>
                      </a:cubicBezTo>
                      <a:cubicBezTo>
                        <a:pt x="12258" y="3360"/>
                        <a:pt x="11595" y="3979"/>
                        <a:pt x="10778" y="3979"/>
                      </a:cubicBezTo>
                      <a:cubicBezTo>
                        <a:pt x="9963" y="3979"/>
                        <a:pt x="9299" y="3360"/>
                        <a:pt x="9299" y="2599"/>
                      </a:cubicBezTo>
                      <a:close/>
                      <a:moveTo>
                        <a:pt x="9299" y="2599"/>
                      </a:moveTo>
                    </a:path>
                  </a:pathLst>
                </a:custGeom>
                <a:solidFill>
                  <a:srgbClr val="FFFFFF"/>
                </a:solidFill>
                <a:ln>
                  <a:noFill/>
                </a:ln>
              </p:spPr>
              <p:txBody>
                <a:bodyPr anchor="ctr"/>
                <a:lstStyle/>
                <a:p>
                  <a:pPr algn="ctr"/>
                  <a:endParaRPr>
                    <a:cs typeface="+mn-ea"/>
                    <a:sym typeface="+mn-lt"/>
                  </a:endParaRPr>
                </a:p>
              </p:txBody>
            </p:sp>
          </p:grpSp>
          <p:sp>
            <p:nvSpPr>
              <p:cNvPr id="42" name="Rectangle 60"/>
              <p:cNvSpPr/>
              <p:nvPr/>
            </p:nvSpPr>
            <p:spPr>
              <a:xfrm>
                <a:off x="1688669" y="1630469"/>
                <a:ext cx="2587220" cy="246221"/>
              </a:xfrm>
              <a:prstGeom prst="rect">
                <a:avLst/>
              </a:prstGeom>
            </p:spPr>
            <p:txBody>
              <a:bodyPr wrap="none" lIns="144000" tIns="0" rIns="144000" bIns="0">
                <a:normAutofit fontScale="92500" lnSpcReduction="20000"/>
              </a:bodyPr>
              <a:lstStyle/>
              <a:p>
                <a:pPr algn="r"/>
                <a:r>
                  <a:rPr lang="zh-CN" altLang="en-US" sz="1600" b="1">
                    <a:solidFill>
                      <a:schemeClr val="accent1"/>
                    </a:solidFill>
                    <a:cs typeface="+mn-ea"/>
                    <a:sym typeface="+mn-lt"/>
                  </a:rPr>
                  <a:t>标题文本预设</a:t>
                </a:r>
              </a:p>
            </p:txBody>
          </p:sp>
          <p:sp>
            <p:nvSpPr>
              <p:cNvPr id="43" name="Rectangle 61"/>
              <p:cNvSpPr/>
              <p:nvPr/>
            </p:nvSpPr>
            <p:spPr>
              <a:xfrm>
                <a:off x="1688669" y="1876690"/>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44" name="Rectangle 62"/>
              <p:cNvSpPr/>
              <p:nvPr/>
            </p:nvSpPr>
            <p:spPr>
              <a:xfrm>
                <a:off x="1688669" y="3419006"/>
                <a:ext cx="2587220" cy="246221"/>
              </a:xfrm>
              <a:prstGeom prst="rect">
                <a:avLst/>
              </a:prstGeom>
            </p:spPr>
            <p:txBody>
              <a:bodyPr wrap="none" lIns="144000" tIns="0" rIns="144000" bIns="0">
                <a:normAutofit fontScale="92500" lnSpcReduction="20000"/>
              </a:bodyPr>
              <a:lstStyle/>
              <a:p>
                <a:pPr algn="r"/>
                <a:r>
                  <a:rPr lang="zh-CN" altLang="en-US" sz="1600" b="1">
                    <a:solidFill>
                      <a:schemeClr val="accent3"/>
                    </a:solidFill>
                    <a:cs typeface="+mn-ea"/>
                    <a:sym typeface="+mn-lt"/>
                  </a:rPr>
                  <a:t>标题文本预设</a:t>
                </a:r>
              </a:p>
            </p:txBody>
          </p:sp>
          <p:sp>
            <p:nvSpPr>
              <p:cNvPr id="45" name="Rectangle 63"/>
              <p:cNvSpPr/>
              <p:nvPr/>
            </p:nvSpPr>
            <p:spPr>
              <a:xfrm>
                <a:off x="1688669" y="3665227"/>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46" name="Rectangle 64"/>
              <p:cNvSpPr/>
              <p:nvPr/>
            </p:nvSpPr>
            <p:spPr>
              <a:xfrm>
                <a:off x="1688669" y="5023032"/>
                <a:ext cx="2587220" cy="246221"/>
              </a:xfrm>
              <a:prstGeom prst="rect">
                <a:avLst/>
              </a:prstGeom>
            </p:spPr>
            <p:txBody>
              <a:bodyPr wrap="none" lIns="144000" tIns="0" rIns="144000" bIns="0">
                <a:normAutofit fontScale="92500" lnSpcReduction="20000"/>
              </a:bodyPr>
              <a:lstStyle/>
              <a:p>
                <a:pPr algn="r"/>
                <a:r>
                  <a:rPr lang="zh-CN" altLang="en-US" sz="1600" b="1">
                    <a:solidFill>
                      <a:schemeClr val="accent5"/>
                    </a:solidFill>
                    <a:cs typeface="+mn-ea"/>
                    <a:sym typeface="+mn-lt"/>
                  </a:rPr>
                  <a:t>标题文本预设</a:t>
                </a:r>
              </a:p>
            </p:txBody>
          </p:sp>
          <p:sp>
            <p:nvSpPr>
              <p:cNvPr id="47" name="Rectangle 65"/>
              <p:cNvSpPr/>
              <p:nvPr/>
            </p:nvSpPr>
            <p:spPr>
              <a:xfrm>
                <a:off x="1688669" y="5269253"/>
                <a:ext cx="2587220" cy="536011"/>
              </a:xfrm>
              <a:prstGeom prst="rect">
                <a:avLst/>
              </a:prstGeom>
            </p:spPr>
            <p:txBody>
              <a:bodyPr wrap="square" lIns="144000" tIns="0" rIns="144000" bIns="0">
                <a:normAutofit fontScale="70000" lnSpcReduction="20000"/>
              </a:bodyPr>
              <a:lstStyle/>
              <a:p>
                <a:pPr algn="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grpSp>
        <p:grpSp>
          <p:nvGrpSpPr>
            <p:cNvPr id="7" name="Group 25"/>
            <p:cNvGrpSpPr/>
            <p:nvPr/>
          </p:nvGrpSpPr>
          <p:grpSpPr>
            <a:xfrm>
              <a:off x="8184232" y="1630469"/>
              <a:ext cx="3130144" cy="4174795"/>
              <a:chOff x="8150432" y="1630469"/>
              <a:chExt cx="3130144" cy="4174795"/>
            </a:xfrm>
          </p:grpSpPr>
          <p:grpSp>
            <p:nvGrpSpPr>
              <p:cNvPr id="8" name="Group 26"/>
              <p:cNvGrpSpPr/>
              <p:nvPr/>
            </p:nvGrpSpPr>
            <p:grpSpPr>
              <a:xfrm>
                <a:off x="8150432" y="3392284"/>
                <a:ext cx="489858" cy="489858"/>
                <a:chOff x="6262908" y="3314803"/>
                <a:chExt cx="1016000" cy="1016000"/>
              </a:xfrm>
              <a:effectLst/>
            </p:grpSpPr>
            <p:sp>
              <p:nvSpPr>
                <p:cNvPr id="32" name="Oval 50"/>
                <p:cNvSpPr/>
                <p:nvPr/>
              </p:nvSpPr>
              <p:spPr>
                <a:xfrm>
                  <a:off x="6262908" y="3314803"/>
                  <a:ext cx="1016000" cy="1016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33" name="Group 51"/>
                <p:cNvGrpSpPr>
                  <a:grpSpLocks/>
                </p:cNvGrpSpPr>
                <p:nvPr/>
              </p:nvGrpSpPr>
              <p:grpSpPr bwMode="auto">
                <a:xfrm>
                  <a:off x="6582682" y="3643500"/>
                  <a:ext cx="373277" cy="373278"/>
                  <a:chOff x="0" y="0"/>
                  <a:chExt cx="577" cy="574"/>
                </a:xfrm>
                <a:solidFill>
                  <a:srgbClr val="FFFFFF"/>
                </a:solidFill>
              </p:grpSpPr>
              <p:sp>
                <p:nvSpPr>
                  <p:cNvPr id="34" name="Freeform: Shape 52"/>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35" name="Freeform: Shape 53"/>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36" name="Freeform: Shape 54"/>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37" name="Freeform: Shape 55"/>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38" name="Freeform: Shape 56"/>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grpSp>
          </p:grpSp>
          <p:grpSp>
            <p:nvGrpSpPr>
              <p:cNvPr id="9" name="Group 27"/>
              <p:cNvGrpSpPr/>
              <p:nvPr/>
            </p:nvGrpSpPr>
            <p:grpSpPr>
              <a:xfrm>
                <a:off x="8150432" y="1653267"/>
                <a:ext cx="489858" cy="489858"/>
                <a:chOff x="6262908" y="1987229"/>
                <a:chExt cx="1016000" cy="1016000"/>
              </a:xfrm>
              <a:effectLst/>
            </p:grpSpPr>
            <p:sp>
              <p:nvSpPr>
                <p:cNvPr id="22" name="Oval 40"/>
                <p:cNvSpPr/>
                <p:nvPr/>
              </p:nvSpPr>
              <p:spPr>
                <a:xfrm>
                  <a:off x="6262908" y="1987229"/>
                  <a:ext cx="1016000" cy="10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3" name="Group 41"/>
                <p:cNvGrpSpPr>
                  <a:grpSpLocks/>
                </p:cNvGrpSpPr>
                <p:nvPr/>
              </p:nvGrpSpPr>
              <p:grpSpPr bwMode="auto">
                <a:xfrm>
                  <a:off x="6581713" y="2281761"/>
                  <a:ext cx="378392" cy="370722"/>
                  <a:chOff x="0" y="0"/>
                  <a:chExt cx="581" cy="573"/>
                </a:xfrm>
                <a:solidFill>
                  <a:srgbClr val="FFFFFF"/>
                </a:solidFill>
              </p:grpSpPr>
              <p:sp>
                <p:nvSpPr>
                  <p:cNvPr id="24" name="Freeform: Shape 42"/>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5" name="Freeform: Shape 43"/>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6" name="Freeform: Shape 44"/>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7" name="Freeform: Shape 45"/>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8" name="Freeform: Shape 46"/>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9" name="Freeform: Shape 47"/>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30" name="Freeform: Shape 48"/>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31" name="Freeform: Shape 49"/>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grpSp>
          </p:grpSp>
          <p:grpSp>
            <p:nvGrpSpPr>
              <p:cNvPr id="10" name="Group 28"/>
              <p:cNvGrpSpPr/>
              <p:nvPr/>
            </p:nvGrpSpPr>
            <p:grpSpPr>
              <a:xfrm>
                <a:off x="8150432" y="5074916"/>
                <a:ext cx="489858" cy="489858"/>
                <a:chOff x="6262908" y="4599335"/>
                <a:chExt cx="1016000" cy="1016000"/>
              </a:xfrm>
              <a:effectLst/>
            </p:grpSpPr>
            <p:sp>
              <p:nvSpPr>
                <p:cNvPr id="17" name="Oval 35"/>
                <p:cNvSpPr/>
                <p:nvPr/>
              </p:nvSpPr>
              <p:spPr>
                <a:xfrm>
                  <a:off x="6262908" y="4599335"/>
                  <a:ext cx="1016000" cy="10160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18" name="Group 36"/>
                <p:cNvGrpSpPr>
                  <a:grpSpLocks/>
                </p:cNvGrpSpPr>
                <p:nvPr/>
              </p:nvGrpSpPr>
              <p:grpSpPr bwMode="auto">
                <a:xfrm>
                  <a:off x="6591562" y="4912675"/>
                  <a:ext cx="373277" cy="373276"/>
                  <a:chOff x="0" y="0"/>
                  <a:chExt cx="571" cy="576"/>
                </a:xfrm>
                <a:solidFill>
                  <a:srgbClr val="FFFFFF"/>
                </a:solidFill>
              </p:grpSpPr>
              <p:sp>
                <p:nvSpPr>
                  <p:cNvPr id="19" name="Freeform: Shape 37"/>
                  <p:cNvSpPr>
                    <a:spLocks/>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0" name="Freeform: Shape 38"/>
                  <p:cNvSpPr>
                    <a:spLocks/>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21" name="Freeform: Shape 39"/>
                  <p:cNvSpPr>
                    <a:spLocks/>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grpSp>
          </p:grpSp>
          <p:sp>
            <p:nvSpPr>
              <p:cNvPr id="11" name="Rectangle 29"/>
              <p:cNvSpPr/>
              <p:nvPr/>
            </p:nvSpPr>
            <p:spPr>
              <a:xfrm>
                <a:off x="8693356" y="1630469"/>
                <a:ext cx="2587220" cy="246221"/>
              </a:xfrm>
              <a:prstGeom prst="rect">
                <a:avLst/>
              </a:prstGeom>
            </p:spPr>
            <p:txBody>
              <a:bodyPr wrap="none" lIns="144000" tIns="0" rIns="144000" bIns="0">
                <a:normAutofit fontScale="92500" lnSpcReduction="20000"/>
              </a:bodyPr>
              <a:lstStyle/>
              <a:p>
                <a:r>
                  <a:rPr lang="zh-CN" altLang="en-US" sz="1600" b="1">
                    <a:solidFill>
                      <a:schemeClr val="accent2"/>
                    </a:solidFill>
                    <a:cs typeface="+mn-ea"/>
                    <a:sym typeface="+mn-lt"/>
                  </a:rPr>
                  <a:t>标题文本预设</a:t>
                </a:r>
              </a:p>
            </p:txBody>
          </p:sp>
          <p:sp>
            <p:nvSpPr>
              <p:cNvPr id="12" name="Rectangle 30"/>
              <p:cNvSpPr/>
              <p:nvPr/>
            </p:nvSpPr>
            <p:spPr>
              <a:xfrm>
                <a:off x="8693356" y="1876690"/>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13" name="Rectangle 31"/>
              <p:cNvSpPr/>
              <p:nvPr/>
            </p:nvSpPr>
            <p:spPr>
              <a:xfrm>
                <a:off x="8693356" y="3419006"/>
                <a:ext cx="2587220" cy="246221"/>
              </a:xfrm>
              <a:prstGeom prst="rect">
                <a:avLst/>
              </a:prstGeom>
            </p:spPr>
            <p:txBody>
              <a:bodyPr wrap="none" lIns="144000" tIns="0" rIns="144000" bIns="0">
                <a:normAutofit fontScale="92500" lnSpcReduction="20000"/>
              </a:bodyPr>
              <a:lstStyle/>
              <a:p>
                <a:r>
                  <a:rPr lang="zh-CN" altLang="en-US" sz="1600" b="1">
                    <a:solidFill>
                      <a:schemeClr val="accent4"/>
                    </a:solidFill>
                    <a:cs typeface="+mn-ea"/>
                    <a:sym typeface="+mn-lt"/>
                  </a:rPr>
                  <a:t>标题文本预设</a:t>
                </a:r>
              </a:p>
            </p:txBody>
          </p:sp>
          <p:sp>
            <p:nvSpPr>
              <p:cNvPr id="14" name="Rectangle 32"/>
              <p:cNvSpPr/>
              <p:nvPr/>
            </p:nvSpPr>
            <p:spPr>
              <a:xfrm>
                <a:off x="8693356" y="3665227"/>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sp>
            <p:nvSpPr>
              <p:cNvPr id="15" name="Rectangle 33"/>
              <p:cNvSpPr/>
              <p:nvPr/>
            </p:nvSpPr>
            <p:spPr>
              <a:xfrm>
                <a:off x="8693356" y="5023032"/>
                <a:ext cx="2587220" cy="246221"/>
              </a:xfrm>
              <a:prstGeom prst="rect">
                <a:avLst/>
              </a:prstGeom>
            </p:spPr>
            <p:txBody>
              <a:bodyPr wrap="none" lIns="144000" tIns="0" rIns="144000" bIns="0">
                <a:normAutofit fontScale="92500" lnSpcReduction="20000"/>
              </a:bodyPr>
              <a:lstStyle/>
              <a:p>
                <a:r>
                  <a:rPr lang="zh-CN" altLang="en-US" sz="1600" b="1">
                    <a:solidFill>
                      <a:schemeClr val="accent6"/>
                    </a:solidFill>
                    <a:cs typeface="+mn-ea"/>
                    <a:sym typeface="+mn-lt"/>
                  </a:rPr>
                  <a:t>标题文本预设</a:t>
                </a:r>
              </a:p>
            </p:txBody>
          </p:sp>
          <p:sp>
            <p:nvSpPr>
              <p:cNvPr id="16" name="Rectangle 34"/>
              <p:cNvSpPr/>
              <p:nvPr/>
            </p:nvSpPr>
            <p:spPr>
              <a:xfrm>
                <a:off x="8693356" y="5269253"/>
                <a:ext cx="2587220" cy="536011"/>
              </a:xfrm>
              <a:prstGeom prst="rect">
                <a:avLst/>
              </a:prstGeom>
            </p:spPr>
            <p:txBody>
              <a:bodyPr wrap="square" lIns="144000" tIns="0" rIns="144000" bIns="0">
                <a:normAutofit fontScale="70000" lnSpcReduction="20000"/>
              </a:bodyPr>
              <a:lstStyle/>
              <a:p>
                <a:pPr>
                  <a:lnSpc>
                    <a:spcPct val="120000"/>
                  </a:lnSpc>
                </a:pPr>
                <a:r>
                  <a:rPr lang="zh-CN" altLang="en-US" sz="1100">
                    <a:solidFill>
                      <a:schemeClr val="dk1">
                        <a:lumMod val="100000"/>
                      </a:schemeClr>
                    </a:solidFill>
                    <a:cs typeface="+mn-ea"/>
                    <a:sym typeface="+mn-lt"/>
                  </a:rPr>
                  <a:t>此部分内容作为文字排版占位显示</a:t>
                </a:r>
                <a:br>
                  <a:rPr lang="zh-CN" altLang="en-US" sz="1100">
                    <a:solidFill>
                      <a:schemeClr val="dk1">
                        <a:lumMod val="100000"/>
                      </a:schemeClr>
                    </a:solidFill>
                    <a:cs typeface="+mn-ea"/>
                    <a:sym typeface="+mn-lt"/>
                  </a:rPr>
                </a:br>
                <a:r>
                  <a:rPr lang="zh-CN" altLang="en-US" sz="1100">
                    <a:solidFill>
                      <a:schemeClr val="dk1">
                        <a:lumMod val="100000"/>
                      </a:schemeClr>
                    </a:solidFill>
                    <a:cs typeface="+mn-ea"/>
                    <a:sym typeface="+mn-lt"/>
                  </a:rPr>
                  <a:t>（建议使用主题字体）</a:t>
                </a:r>
              </a:p>
            </p:txBody>
          </p:sp>
        </p:grpSp>
      </p:grpSp>
    </p:spTree>
    <p:extLst>
      <p:ext uri="{BB962C8B-B14F-4D97-AF65-F5344CB8AC3E}">
        <p14:creationId xmlns:p14="http://schemas.microsoft.com/office/powerpoint/2010/main" val="3505295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805D707B-92A8-4B2B-82A6-1E5685B6424C}"/>
              </a:ext>
            </a:extLst>
          </p:cNvPr>
          <p:cNvPicPr>
            <a:picLocks noChangeAspect="1"/>
          </p:cNvPicPr>
          <p:nvPr/>
        </p:nvPicPr>
        <p:blipFill>
          <a:blip r:embed="rId3"/>
          <a:stretch>
            <a:fillRect/>
          </a:stretch>
        </p:blipFill>
        <p:spPr>
          <a:xfrm>
            <a:off x="0" y="3818"/>
            <a:ext cx="9140036" cy="5141270"/>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2409109" y="1774804"/>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3645220" y="1930660"/>
            <a:ext cx="3841596" cy="523220"/>
          </a:xfrm>
          <a:prstGeom prst="rect">
            <a:avLst/>
          </a:prstGeom>
          <a:noFill/>
        </p:spPr>
        <p:txBody>
          <a:bodyPr wrap="square" rtlCol="0">
            <a:spAutoFit/>
          </a:bodyPr>
          <a:lstStyle/>
          <a:p>
            <a:pPr lvl="0"/>
            <a:r>
              <a:rPr lang="zh-CN" altLang="zh-CN" sz="2800" dirty="0">
                <a:solidFill>
                  <a:schemeClr val="tx1">
                    <a:lumMod val="65000"/>
                    <a:lumOff val="35000"/>
                  </a:schemeClr>
                </a:solidFill>
                <a:latin typeface="微软雅黑" pitchFamily="34" charset="-122"/>
                <a:ea typeface="微软雅黑" pitchFamily="34" charset="-122"/>
              </a:rPr>
              <a:t>工作完成情况</a:t>
            </a:r>
          </a:p>
        </p:txBody>
      </p:sp>
      <p:sp>
        <p:nvSpPr>
          <p:cNvPr id="6" name="文本框 10"/>
          <p:cNvSpPr txBox="1"/>
          <p:nvPr/>
        </p:nvSpPr>
        <p:spPr>
          <a:xfrm>
            <a:off x="3704874" y="2401237"/>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2521079" y="1647696"/>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02</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3740868" y="2689180"/>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2072581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536004" y="1875606"/>
            <a:ext cx="872264" cy="873160"/>
            <a:chOff x="6376412" y="1678768"/>
            <a:chExt cx="1617076" cy="1618520"/>
          </a:xfrm>
          <a:solidFill>
            <a:schemeClr val="accent5">
              <a:lumMod val="75000"/>
            </a:schemeClr>
          </a:solidFill>
        </p:grpSpPr>
        <p:sp>
          <p:nvSpPr>
            <p:cNvPr id="38" name="Freeform 35"/>
            <p:cNvSpPr>
              <a:spLocks noEditPoints="1"/>
            </p:cNvSpPr>
            <p:nvPr/>
          </p:nvSpPr>
          <p:spPr bwMode="auto">
            <a:xfrm>
              <a:off x="6376412"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a:lstStyle/>
            <a:p>
              <a:pPr defTabSz="685600">
                <a:defRPr/>
              </a:pPr>
              <a:endParaRPr lang="id-ID" dirty="0"/>
            </a:p>
          </p:txBody>
        </p:sp>
        <p:sp>
          <p:nvSpPr>
            <p:cNvPr id="70" name="Shape 4168"/>
            <p:cNvSpPr/>
            <p:nvPr/>
          </p:nvSpPr>
          <p:spPr>
            <a:xfrm>
              <a:off x="7101470" y="2315605"/>
              <a:ext cx="519944" cy="337948"/>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81"/>
                    <a:pt x="9458" y="18011"/>
                    <a:pt x="9360" y="18165"/>
                  </a:cubicBezTo>
                  <a:cubicBezTo>
                    <a:pt x="9249" y="18377"/>
                    <a:pt x="8939" y="18735"/>
                    <a:pt x="8644" y="18441"/>
                  </a:cubicBezTo>
                  <a:cubicBezTo>
                    <a:pt x="8559" y="18357"/>
                    <a:pt x="8459" y="18187"/>
                    <a:pt x="8459" y="17853"/>
                  </a:cubicBezTo>
                  <a:cubicBezTo>
                    <a:pt x="8459" y="17530"/>
                    <a:pt x="8554" y="17204"/>
                    <a:pt x="8565" y="17168"/>
                  </a:cubicBezTo>
                  <a:lnTo>
                    <a:pt x="9680" y="13369"/>
                  </a:lnTo>
                  <a:cubicBezTo>
                    <a:pt x="9471" y="13239"/>
                    <a:pt x="9111" y="13015"/>
                    <a:pt x="8832" y="12829"/>
                  </a:cubicBezTo>
                  <a:lnTo>
                    <a:pt x="8758" y="12781"/>
                  </a:lnTo>
                  <a:cubicBezTo>
                    <a:pt x="8476" y="12597"/>
                    <a:pt x="8124" y="12367"/>
                    <a:pt x="8124" y="11770"/>
                  </a:cubicBezTo>
                  <a:cubicBezTo>
                    <a:pt x="8124" y="11484"/>
                    <a:pt x="8211" y="11152"/>
                    <a:pt x="8393" y="10758"/>
                  </a:cubicBezTo>
                  <a:cubicBezTo>
                    <a:pt x="8927" y="9588"/>
                    <a:pt x="11216" y="5958"/>
                    <a:pt x="11314" y="5804"/>
                  </a:cubicBezTo>
                  <a:cubicBezTo>
                    <a:pt x="11426" y="5592"/>
                    <a:pt x="11735" y="5234"/>
                    <a:pt x="12030" y="5528"/>
                  </a:cubicBezTo>
                  <a:cubicBezTo>
                    <a:pt x="12115" y="5612"/>
                    <a:pt x="12215" y="5782"/>
                    <a:pt x="12215" y="6116"/>
                  </a:cubicBezTo>
                  <a:cubicBezTo>
                    <a:pt x="12215" y="6438"/>
                    <a:pt x="12120" y="6765"/>
                    <a:pt x="12110" y="6801"/>
                  </a:cubicBezTo>
                  <a:lnTo>
                    <a:pt x="10992" y="10600"/>
                  </a:lnTo>
                  <a:cubicBezTo>
                    <a:pt x="11203" y="10730"/>
                    <a:pt x="11563" y="10954"/>
                    <a:pt x="11842" y="11140"/>
                  </a:cubicBezTo>
                  <a:lnTo>
                    <a:pt x="11916" y="11188"/>
                  </a:lnTo>
                  <a:cubicBezTo>
                    <a:pt x="12198" y="11372"/>
                    <a:pt x="12550" y="11602"/>
                    <a:pt x="12550" y="12201"/>
                  </a:cubicBezTo>
                  <a:cubicBezTo>
                    <a:pt x="12550" y="12485"/>
                    <a:pt x="12462" y="12817"/>
                    <a:pt x="12281" y="13211"/>
                  </a:cubicBezTo>
                  <a:close/>
                  <a:moveTo>
                    <a:pt x="16430" y="6048"/>
                  </a:moveTo>
                  <a:cubicBezTo>
                    <a:pt x="16132" y="6048"/>
                    <a:pt x="15840" y="6088"/>
                    <a:pt x="15557" y="6162"/>
                  </a:cubicBezTo>
                  <a:cubicBezTo>
                    <a:pt x="14848" y="2597"/>
                    <a:pt x="12653" y="0"/>
                    <a:pt x="10054" y="0"/>
                  </a:cubicBezTo>
                  <a:cubicBezTo>
                    <a:pt x="6881" y="0"/>
                    <a:pt x="4310" y="3869"/>
                    <a:pt x="4310" y="8641"/>
                  </a:cubicBezTo>
                  <a:cubicBezTo>
                    <a:pt x="4310" y="9067"/>
                    <a:pt x="4330" y="9486"/>
                    <a:pt x="4369" y="9896"/>
                  </a:cubicBezTo>
                  <a:cubicBezTo>
                    <a:pt x="4217" y="9868"/>
                    <a:pt x="4064" y="9850"/>
                    <a:pt x="3906" y="9850"/>
                  </a:cubicBezTo>
                  <a:cubicBezTo>
                    <a:pt x="1749" y="9850"/>
                    <a:pt x="0" y="12481"/>
                    <a:pt x="0" y="15726"/>
                  </a:cubicBezTo>
                  <a:cubicBezTo>
                    <a:pt x="0" y="18969"/>
                    <a:pt x="1749" y="21600"/>
                    <a:pt x="3906" y="21600"/>
                  </a:cubicBezTo>
                  <a:lnTo>
                    <a:pt x="16430" y="21600"/>
                  </a:lnTo>
                  <a:cubicBezTo>
                    <a:pt x="19285" y="21600"/>
                    <a:pt x="21600" y="18119"/>
                    <a:pt x="21600" y="13823"/>
                  </a:cubicBezTo>
                  <a:cubicBezTo>
                    <a:pt x="21600" y="9530"/>
                    <a:pt x="19285" y="6048"/>
                    <a:pt x="16430" y="6048"/>
                  </a:cubicBezTo>
                  <a:close/>
                </a:path>
              </a:pathLst>
            </a:custGeom>
            <a:grpFill/>
            <a:ln w="12700" cap="flat">
              <a:noFill/>
              <a:miter lim="400000"/>
            </a:ln>
            <a:effectLst/>
          </p:spPr>
          <p:txBody>
            <a:bodyPr lIns="38086" tIns="38086" rIns="38086" bIns="38086" anchor="ctr"/>
            <a:lstStyle/>
            <a:p>
              <a:pPr defTabSz="685600">
                <a:defRPr sz="3200">
                  <a:solidFill>
                    <a:srgbClr val="FFFFFF"/>
                  </a:solidFill>
                  <a:latin typeface="Helvetica Light"/>
                  <a:ea typeface="Helvetica Light"/>
                  <a:cs typeface="Helvetica Light"/>
                  <a:sym typeface="Helvetica Light"/>
                </a:defRPr>
              </a:pPr>
              <a:endParaRPr sz="2400" dirty="0">
                <a:solidFill>
                  <a:srgbClr val="FFFFFF"/>
                </a:solidFill>
                <a:latin typeface="Helvetica Light"/>
                <a:ea typeface="Helvetica Light"/>
                <a:cs typeface="Helvetica Light"/>
                <a:sym typeface="Helvetica Light"/>
              </a:endParaRPr>
            </a:p>
          </p:txBody>
        </p:sp>
      </p:grpSp>
      <p:sp>
        <p:nvSpPr>
          <p:cNvPr id="99331" name="Freeform 21"/>
          <p:cNvSpPr>
            <a:spLocks noEditPoints="1"/>
          </p:cNvSpPr>
          <p:nvPr/>
        </p:nvSpPr>
        <p:spPr bwMode="auto">
          <a:xfrm>
            <a:off x="4381535" y="2149907"/>
            <a:ext cx="351174" cy="351220"/>
          </a:xfrm>
          <a:custGeom>
            <a:avLst/>
            <a:gdLst>
              <a:gd name="T0" fmla="*/ 452903 w 403"/>
              <a:gd name="T1" fmla="*/ 173762 h 404"/>
              <a:gd name="T2" fmla="*/ 279871 w 403"/>
              <a:gd name="T3" fmla="*/ 127426 h 404"/>
              <a:gd name="T4" fmla="*/ 249677 w 403"/>
              <a:gd name="T5" fmla="*/ 15059 h 404"/>
              <a:gd name="T6" fmla="*/ 226452 w 403"/>
              <a:gd name="T7" fmla="*/ 2317 h 404"/>
              <a:gd name="T8" fmla="*/ 16258 w 403"/>
              <a:gd name="T9" fmla="*/ 59079 h 404"/>
              <a:gd name="T10" fmla="*/ 2323 w 403"/>
              <a:gd name="T11" fmla="*/ 81089 h 404"/>
              <a:gd name="T12" fmla="*/ 77806 w 403"/>
              <a:gd name="T13" fmla="*/ 360267 h 404"/>
              <a:gd name="T14" fmla="*/ 99871 w 403"/>
              <a:gd name="T15" fmla="*/ 373010 h 404"/>
              <a:gd name="T16" fmla="*/ 184645 w 403"/>
              <a:gd name="T17" fmla="*/ 349842 h 404"/>
              <a:gd name="T18" fmla="*/ 173032 w 403"/>
              <a:gd name="T19" fmla="*/ 392703 h 404"/>
              <a:gd name="T20" fmla="*/ 185806 w 403"/>
              <a:gd name="T21" fmla="*/ 414713 h 404"/>
              <a:gd name="T22" fmla="*/ 373935 w 403"/>
              <a:gd name="T23" fmla="*/ 464525 h 404"/>
              <a:gd name="T24" fmla="*/ 397161 w 403"/>
              <a:gd name="T25" fmla="*/ 452941 h 404"/>
              <a:gd name="T26" fmla="*/ 465677 w 403"/>
              <a:gd name="T27" fmla="*/ 195772 h 404"/>
              <a:gd name="T28" fmla="*/ 452903 w 403"/>
              <a:gd name="T29" fmla="*/ 173762 h 404"/>
              <a:gd name="T30" fmla="*/ 39484 w 403"/>
              <a:gd name="T31" fmla="*/ 86881 h 404"/>
              <a:gd name="T32" fmla="*/ 221806 w 403"/>
              <a:gd name="T33" fmla="*/ 38228 h 404"/>
              <a:gd name="T34" fmla="*/ 289161 w 403"/>
              <a:gd name="T35" fmla="*/ 288446 h 404"/>
              <a:gd name="T36" fmla="*/ 106839 w 403"/>
              <a:gd name="T37" fmla="*/ 337099 h 404"/>
              <a:gd name="T38" fmla="*/ 39484 w 403"/>
              <a:gd name="T39" fmla="*/ 86881 h 404"/>
              <a:gd name="T40" fmla="*/ 365806 w 403"/>
              <a:gd name="T41" fmla="*/ 429772 h 404"/>
              <a:gd name="T42" fmla="*/ 207871 w 403"/>
              <a:gd name="T43" fmla="*/ 386911 h 404"/>
              <a:gd name="T44" fmla="*/ 220645 w 403"/>
              <a:gd name="T45" fmla="*/ 340574 h 404"/>
              <a:gd name="T46" fmla="*/ 311226 w 403"/>
              <a:gd name="T47" fmla="*/ 316248 h 404"/>
              <a:gd name="T48" fmla="*/ 324000 w 403"/>
              <a:gd name="T49" fmla="*/ 294238 h 404"/>
              <a:gd name="T50" fmla="*/ 289161 w 403"/>
              <a:gd name="T51" fmla="*/ 164495 h 404"/>
              <a:gd name="T52" fmla="*/ 427355 w 403"/>
              <a:gd name="T53" fmla="*/ 201564 h 404"/>
              <a:gd name="T54" fmla="*/ 365806 w 403"/>
              <a:gd name="T55" fmla="*/ 429772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w="9525">
            <a:noFill/>
            <a:round/>
            <a:headEnd/>
            <a:tailEnd/>
          </a:ln>
        </p:spPr>
        <p:txBody>
          <a:bodyPr lIns="68565" tIns="34283" rIns="68565" bIns="34283"/>
          <a:lstStyle/>
          <a:p>
            <a:endParaRPr lang="zh-CN" altLang="en-US"/>
          </a:p>
        </p:txBody>
      </p:sp>
      <p:grpSp>
        <p:nvGrpSpPr>
          <p:cNvPr id="3" name="Group 10"/>
          <p:cNvGrpSpPr>
            <a:grpSpLocks/>
          </p:cNvGrpSpPr>
          <p:nvPr/>
        </p:nvGrpSpPr>
        <p:grpSpPr bwMode="auto">
          <a:xfrm>
            <a:off x="2944793" y="2234400"/>
            <a:ext cx="439265" cy="290502"/>
            <a:chOff x="3672114" y="2961703"/>
            <a:chExt cx="1188615" cy="782652"/>
          </a:xfrm>
        </p:grpSpPr>
        <p:cxnSp>
          <p:nvCxnSpPr>
            <p:cNvPr id="12" name="Straight Connector 11"/>
            <p:cNvCxnSpPr/>
            <p:nvPr/>
          </p:nvCxnSpPr>
          <p:spPr>
            <a:xfrm flipH="1">
              <a:off x="4412986" y="2961703"/>
              <a:ext cx="447743" cy="7730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3672114" y="3744355"/>
              <a:ext cx="740872"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4" name="Group 13"/>
          <p:cNvGrpSpPr>
            <a:grpSpLocks/>
          </p:cNvGrpSpPr>
          <p:nvPr/>
        </p:nvGrpSpPr>
        <p:grpSpPr bwMode="auto">
          <a:xfrm flipH="1">
            <a:off x="4886272" y="2683287"/>
            <a:ext cx="891623" cy="586955"/>
            <a:chOff x="3672114" y="2961703"/>
            <a:chExt cx="1188615" cy="782652"/>
          </a:xfrm>
        </p:grpSpPr>
        <p:cxnSp>
          <p:nvCxnSpPr>
            <p:cNvPr id="15" name="Straight Connector 14"/>
            <p:cNvCxnSpPr/>
            <p:nvPr/>
          </p:nvCxnSpPr>
          <p:spPr>
            <a:xfrm flipH="1">
              <a:off x="4411626" y="2961703"/>
              <a:ext cx="449103" cy="77471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672114" y="3744355"/>
              <a:ext cx="739512"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 name="Group 18"/>
          <p:cNvGrpSpPr>
            <a:grpSpLocks/>
          </p:cNvGrpSpPr>
          <p:nvPr/>
        </p:nvGrpSpPr>
        <p:grpSpPr bwMode="auto">
          <a:xfrm flipH="1">
            <a:off x="5408266" y="2184492"/>
            <a:ext cx="440456" cy="290502"/>
            <a:chOff x="3672114" y="2961703"/>
            <a:chExt cx="1188615" cy="782652"/>
          </a:xfrm>
        </p:grpSpPr>
        <p:cxnSp>
          <p:nvCxnSpPr>
            <p:cNvPr id="20" name="Straight Connector 19"/>
            <p:cNvCxnSpPr/>
            <p:nvPr/>
          </p:nvCxnSpPr>
          <p:spPr>
            <a:xfrm flipH="1">
              <a:off x="4410983" y="2961703"/>
              <a:ext cx="449746" cy="7730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72114" y="3744355"/>
              <a:ext cx="738869"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 name="Group 21"/>
          <p:cNvGrpSpPr>
            <a:grpSpLocks/>
          </p:cNvGrpSpPr>
          <p:nvPr/>
        </p:nvGrpSpPr>
        <p:grpSpPr bwMode="auto">
          <a:xfrm>
            <a:off x="6221763" y="2149413"/>
            <a:ext cx="2229813" cy="551746"/>
            <a:chOff x="9179005" y="2486304"/>
            <a:chExt cx="2216125" cy="735786"/>
          </a:xfrm>
        </p:grpSpPr>
        <p:sp>
          <p:nvSpPr>
            <p:cNvPr id="23" name="TextBox 22"/>
            <p:cNvSpPr txBox="1"/>
            <p:nvPr/>
          </p:nvSpPr>
          <p:spPr>
            <a:xfrm>
              <a:off x="9256791" y="2852760"/>
              <a:ext cx="2138339" cy="369330"/>
            </a:xfrm>
            <a:prstGeom prst="rect">
              <a:avLst/>
            </a:prstGeom>
            <a:noFill/>
          </p:spPr>
          <p:txBody>
            <a:bodyPr lIns="0" tIns="0" rIns="0" bIns="0">
              <a:spAutoFit/>
            </a:bodyPr>
            <a:lstStyle/>
            <a:p>
              <a:pPr defTabSz="685600">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cnsectetur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4" name="TextBox 23"/>
            <p:cNvSpPr txBox="1"/>
            <p:nvPr/>
          </p:nvSpPr>
          <p:spPr>
            <a:xfrm>
              <a:off x="9179005" y="2486304"/>
              <a:ext cx="1320785" cy="369330"/>
            </a:xfrm>
            <a:prstGeom prst="rect">
              <a:avLst/>
            </a:prstGeom>
            <a:noFill/>
          </p:spPr>
          <p:txBody>
            <a:bodyPr anchor="ctr">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grpSp>
      <p:grpSp>
        <p:nvGrpSpPr>
          <p:cNvPr id="7" name="Group 24"/>
          <p:cNvGrpSpPr>
            <a:grpSpLocks/>
          </p:cNvGrpSpPr>
          <p:nvPr/>
        </p:nvGrpSpPr>
        <p:grpSpPr bwMode="auto">
          <a:xfrm>
            <a:off x="662079" y="2379917"/>
            <a:ext cx="1983661" cy="690219"/>
            <a:chOff x="306411" y="2486305"/>
            <a:chExt cx="2644332" cy="920448"/>
          </a:xfrm>
        </p:grpSpPr>
        <p:sp>
          <p:nvSpPr>
            <p:cNvPr id="26" name="TextBox 25"/>
            <p:cNvSpPr txBox="1"/>
            <p:nvPr/>
          </p:nvSpPr>
          <p:spPr>
            <a:xfrm>
              <a:off x="306411" y="2852758"/>
              <a:ext cx="2566574" cy="553995"/>
            </a:xfrm>
            <a:prstGeom prst="rect">
              <a:avLst/>
            </a:prstGeom>
            <a:noFill/>
          </p:spPr>
          <p:txBody>
            <a:bodyPr wrap="square" lIns="0" tIns="0" rIns="0" bIns="0">
              <a:spAutoFit/>
            </a:bodyPr>
            <a:lstStyle/>
            <a:p>
              <a:pPr algn="r" defTabSz="685600">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cnsectetur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7" name="TextBox 26"/>
            <p:cNvSpPr txBox="1"/>
            <p:nvPr/>
          </p:nvSpPr>
          <p:spPr>
            <a:xfrm>
              <a:off x="1295701" y="2486305"/>
              <a:ext cx="1655042" cy="369331"/>
            </a:xfrm>
            <a:prstGeom prst="rect">
              <a:avLst/>
            </a:prstGeom>
            <a:noFill/>
          </p:spPr>
          <p:txBody>
            <a:bodyPr wrap="square" anchor="ctr">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grpSp>
      <p:grpSp>
        <p:nvGrpSpPr>
          <p:cNvPr id="8" name="Group 27"/>
          <p:cNvGrpSpPr>
            <a:grpSpLocks/>
          </p:cNvGrpSpPr>
          <p:nvPr/>
        </p:nvGrpSpPr>
        <p:grpSpPr bwMode="auto">
          <a:xfrm>
            <a:off x="5952134" y="3060070"/>
            <a:ext cx="2052513" cy="689630"/>
            <a:chOff x="9179005" y="2487044"/>
            <a:chExt cx="2040090" cy="918129"/>
          </a:xfrm>
        </p:grpSpPr>
        <p:sp>
          <p:nvSpPr>
            <p:cNvPr id="29" name="TextBox 28"/>
            <p:cNvSpPr txBox="1"/>
            <p:nvPr/>
          </p:nvSpPr>
          <p:spPr>
            <a:xfrm>
              <a:off x="9256797" y="2852102"/>
              <a:ext cx="1962298" cy="553071"/>
            </a:xfrm>
            <a:prstGeom prst="rect">
              <a:avLst/>
            </a:prstGeom>
            <a:noFill/>
          </p:spPr>
          <p:txBody>
            <a:bodyPr lIns="0" tIns="0" rIns="0" bIns="0">
              <a:spAutoFit/>
            </a:bodyPr>
            <a:lstStyle/>
            <a:p>
              <a:pPr defTabSz="685600">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Loem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cnsectetur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Seddiet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tincidunt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30" name="TextBox 29"/>
            <p:cNvSpPr txBox="1"/>
            <p:nvPr/>
          </p:nvSpPr>
          <p:spPr>
            <a:xfrm>
              <a:off x="9179005" y="2487044"/>
              <a:ext cx="1319312" cy="368714"/>
            </a:xfrm>
            <a:prstGeom prst="rect">
              <a:avLst/>
            </a:prstGeom>
            <a:noFill/>
          </p:spPr>
          <p:txBody>
            <a:bodyPr anchor="ctr">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grpSp>
      <p:grpSp>
        <p:nvGrpSpPr>
          <p:cNvPr id="11" name="Group 4"/>
          <p:cNvGrpSpPr>
            <a:grpSpLocks/>
          </p:cNvGrpSpPr>
          <p:nvPr/>
        </p:nvGrpSpPr>
        <p:grpSpPr bwMode="auto">
          <a:xfrm>
            <a:off x="4166357" y="2642259"/>
            <a:ext cx="516354" cy="1478190"/>
            <a:chOff x="5630340" y="3308955"/>
            <a:chExt cx="957725" cy="2739366"/>
          </a:xfrm>
        </p:grpSpPr>
        <p:grpSp>
          <p:nvGrpSpPr>
            <p:cNvPr id="14" name="Group 49"/>
            <p:cNvGrpSpPr>
              <a:grpSpLocks/>
            </p:cNvGrpSpPr>
            <p:nvPr/>
          </p:nvGrpSpPr>
          <p:grpSpPr bwMode="auto">
            <a:xfrm>
              <a:off x="5630340" y="4068408"/>
              <a:ext cx="957725" cy="688825"/>
              <a:chOff x="5615826" y="4108318"/>
              <a:chExt cx="957725" cy="688825"/>
            </a:xfrm>
          </p:grpSpPr>
          <p:sp>
            <p:nvSpPr>
              <p:cNvPr id="51" name="Rectangle 9"/>
              <p:cNvSpPr>
                <a:spLocks noChangeArrowheads="1"/>
              </p:cNvSpPr>
              <p:nvPr/>
            </p:nvSpPr>
            <p:spPr bwMode="auto">
              <a:xfrm>
                <a:off x="5615826" y="4109095"/>
                <a:ext cx="957725" cy="688809"/>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sz="2100" dirty="0"/>
              </a:p>
            </p:txBody>
          </p:sp>
          <p:sp>
            <p:nvSpPr>
              <p:cNvPr id="52" name="Rectangle 17"/>
              <p:cNvSpPr>
                <a:spLocks noChangeArrowheads="1"/>
              </p:cNvSpPr>
              <p:nvPr/>
            </p:nvSpPr>
            <p:spPr bwMode="auto">
              <a:xfrm>
                <a:off x="6093894" y="4109095"/>
                <a:ext cx="479657" cy="688809"/>
              </a:xfrm>
              <a:prstGeom prst="rect">
                <a:avLst/>
              </a:prstGeom>
              <a:solidFill>
                <a:schemeClr val="tx1">
                  <a:lumMod val="95000"/>
                  <a:lumOff val="5000"/>
                  <a:alpha val="10000"/>
                </a:schemeClr>
              </a:solidFill>
              <a:ln>
                <a:noFill/>
              </a:ln>
            </p:spPr>
            <p:txBody>
              <a:bodyPr/>
              <a:lstStyle/>
              <a:p>
                <a:pPr eaLnBrk="1" hangingPunct="1"/>
                <a:endParaRPr lang="id-ID"/>
              </a:p>
            </p:txBody>
          </p:sp>
        </p:grpSp>
        <p:grpSp>
          <p:nvGrpSpPr>
            <p:cNvPr id="17" name="Group 52"/>
            <p:cNvGrpSpPr>
              <a:grpSpLocks/>
            </p:cNvGrpSpPr>
            <p:nvPr/>
          </p:nvGrpSpPr>
          <p:grpSpPr bwMode="auto">
            <a:xfrm>
              <a:off x="5630340" y="4819854"/>
              <a:ext cx="957725" cy="688825"/>
              <a:chOff x="5615826" y="4859764"/>
              <a:chExt cx="957725" cy="688825"/>
            </a:xfrm>
          </p:grpSpPr>
          <p:sp>
            <p:nvSpPr>
              <p:cNvPr id="54" name="Rectangle 8"/>
              <p:cNvSpPr>
                <a:spLocks noChangeArrowheads="1"/>
              </p:cNvSpPr>
              <p:nvPr/>
            </p:nvSpPr>
            <p:spPr bwMode="auto">
              <a:xfrm>
                <a:off x="5615826" y="4859802"/>
                <a:ext cx="957725" cy="688809"/>
              </a:xfrm>
              <a:prstGeom prst="rect">
                <a:avLst/>
              </a:prstGeom>
              <a:solidFill>
                <a:schemeClr val="accent5">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sz="2100" dirty="0"/>
              </a:p>
            </p:txBody>
          </p:sp>
          <p:sp>
            <p:nvSpPr>
              <p:cNvPr id="55" name="Rectangle 18"/>
              <p:cNvSpPr>
                <a:spLocks noChangeArrowheads="1"/>
              </p:cNvSpPr>
              <p:nvPr/>
            </p:nvSpPr>
            <p:spPr bwMode="auto">
              <a:xfrm>
                <a:off x="6093894" y="4859802"/>
                <a:ext cx="479657" cy="688809"/>
              </a:xfrm>
              <a:prstGeom prst="rect">
                <a:avLst/>
              </a:prstGeom>
              <a:solidFill>
                <a:schemeClr val="tx1">
                  <a:lumMod val="95000"/>
                  <a:lumOff val="5000"/>
                  <a:alpha val="10000"/>
                </a:schemeClr>
              </a:solidFill>
              <a:ln>
                <a:noFill/>
              </a:ln>
            </p:spPr>
            <p:txBody>
              <a:bodyPr/>
              <a:lstStyle/>
              <a:p>
                <a:pPr eaLnBrk="1" hangingPunct="1"/>
                <a:endParaRPr lang="id-ID"/>
              </a:p>
            </p:txBody>
          </p:sp>
        </p:grpSp>
        <p:grpSp>
          <p:nvGrpSpPr>
            <p:cNvPr id="18" name="Group 55"/>
            <p:cNvGrpSpPr>
              <a:grpSpLocks/>
            </p:cNvGrpSpPr>
            <p:nvPr/>
          </p:nvGrpSpPr>
          <p:grpSpPr bwMode="auto">
            <a:xfrm>
              <a:off x="5630340" y="5567616"/>
              <a:ext cx="957725" cy="480705"/>
              <a:chOff x="5615826" y="5607526"/>
              <a:chExt cx="957725" cy="480705"/>
            </a:xfrm>
          </p:grpSpPr>
          <p:sp>
            <p:nvSpPr>
              <p:cNvPr id="99356" name="Freeform 7"/>
              <p:cNvSpPr>
                <a:spLocks/>
              </p:cNvSpPr>
              <p:nvPr/>
            </p:nvSpPr>
            <p:spPr bwMode="auto">
              <a:xfrm>
                <a:off x="5615826" y="5607526"/>
                <a:ext cx="957725" cy="480705"/>
              </a:xfrm>
              <a:custGeom>
                <a:avLst/>
                <a:gdLst>
                  <a:gd name="T0" fmla="*/ 478863 w 520"/>
                  <a:gd name="T1" fmla="*/ 480705 h 261"/>
                  <a:gd name="T2" fmla="*/ 0 w 520"/>
                  <a:gd name="T3" fmla="*/ 0 h 261"/>
                  <a:gd name="T4" fmla="*/ 957725 w 520"/>
                  <a:gd name="T5" fmla="*/ 0 h 261"/>
                  <a:gd name="T6" fmla="*/ 478863 w 520"/>
                  <a:gd name="T7" fmla="*/ 480705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rgbClr val="ECAE7D"/>
              </a:solidFill>
              <a:ln w="9525">
                <a:noFill/>
                <a:round/>
                <a:headEnd/>
                <a:tailEnd/>
              </a:ln>
            </p:spPr>
            <p:txBody>
              <a:bodyPr/>
              <a:lstStyle/>
              <a:p>
                <a:endParaRPr lang="zh-CN" altLang="en-US"/>
              </a:p>
            </p:txBody>
          </p:sp>
          <p:sp>
            <p:nvSpPr>
              <p:cNvPr id="99357" name="Freeform 13"/>
              <p:cNvSpPr>
                <a:spLocks/>
              </p:cNvSpPr>
              <p:nvPr/>
            </p:nvSpPr>
            <p:spPr bwMode="auto">
              <a:xfrm>
                <a:off x="5954713" y="5944571"/>
                <a:ext cx="279950" cy="143659"/>
              </a:xfrm>
              <a:custGeom>
                <a:avLst/>
                <a:gdLst>
                  <a:gd name="T0" fmla="*/ 139975 w 152"/>
                  <a:gd name="T1" fmla="*/ 143659 h 78"/>
                  <a:gd name="T2" fmla="*/ 279950 w 152"/>
                  <a:gd name="T3" fmla="*/ 0 h 78"/>
                  <a:gd name="T4" fmla="*/ 0 w 152"/>
                  <a:gd name="T5" fmla="*/ 0 h 78"/>
                  <a:gd name="T6" fmla="*/ 0 w 152"/>
                  <a:gd name="T7" fmla="*/ 0 h 78"/>
                  <a:gd name="T8" fmla="*/ 139975 w 152"/>
                  <a:gd name="T9" fmla="*/ 143659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w="9525">
                <a:noFill/>
                <a:round/>
                <a:headEnd/>
                <a:tailEnd/>
              </a:ln>
            </p:spPr>
            <p:txBody>
              <a:bodyPr/>
              <a:lstStyle/>
              <a:p>
                <a:endParaRPr lang="zh-CN" altLang="en-US"/>
              </a:p>
            </p:txBody>
          </p:sp>
          <p:sp>
            <p:nvSpPr>
              <p:cNvPr id="59" name="Freeform 20"/>
              <p:cNvSpPr>
                <a:spLocks/>
              </p:cNvSpPr>
              <p:nvPr/>
            </p:nvSpPr>
            <p:spPr bwMode="auto">
              <a:xfrm>
                <a:off x="6093894" y="5607335"/>
                <a:ext cx="479657" cy="480896"/>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lstStyle/>
              <a:p>
                <a:pPr defTabSz="685600">
                  <a:defRPr/>
                </a:pPr>
                <a:endParaRPr lang="id-ID" dirty="0"/>
              </a:p>
            </p:txBody>
          </p:sp>
        </p:grpSp>
        <p:grpSp>
          <p:nvGrpSpPr>
            <p:cNvPr id="19" name="Group 59"/>
            <p:cNvGrpSpPr>
              <a:grpSpLocks/>
            </p:cNvGrpSpPr>
            <p:nvPr/>
          </p:nvGrpSpPr>
          <p:grpSpPr bwMode="auto">
            <a:xfrm>
              <a:off x="5630340" y="3308955"/>
              <a:ext cx="957725" cy="688825"/>
              <a:chOff x="5615826" y="4108318"/>
              <a:chExt cx="957725" cy="688825"/>
            </a:xfrm>
          </p:grpSpPr>
          <p:sp>
            <p:nvSpPr>
              <p:cNvPr id="61" name="Rectangle 9"/>
              <p:cNvSpPr>
                <a:spLocks noChangeArrowheads="1"/>
              </p:cNvSpPr>
              <p:nvPr/>
            </p:nvSpPr>
            <p:spPr bwMode="auto">
              <a:xfrm>
                <a:off x="5615826" y="4108318"/>
                <a:ext cx="957725" cy="688809"/>
              </a:xfrm>
              <a:prstGeom prst="rect">
                <a:avLst/>
              </a:prstGeom>
              <a:solidFill>
                <a:schemeClr val="accent5">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id-ID" sz="2100" dirty="0"/>
              </a:p>
            </p:txBody>
          </p:sp>
          <p:sp>
            <p:nvSpPr>
              <p:cNvPr id="62" name="Rectangle 17"/>
              <p:cNvSpPr>
                <a:spLocks noChangeArrowheads="1"/>
              </p:cNvSpPr>
              <p:nvPr/>
            </p:nvSpPr>
            <p:spPr bwMode="auto">
              <a:xfrm>
                <a:off x="6093894" y="4108318"/>
                <a:ext cx="479657" cy="688809"/>
              </a:xfrm>
              <a:prstGeom prst="rect">
                <a:avLst/>
              </a:prstGeom>
              <a:solidFill>
                <a:schemeClr val="tx1">
                  <a:lumMod val="95000"/>
                  <a:lumOff val="5000"/>
                  <a:alpha val="10000"/>
                </a:schemeClr>
              </a:solidFill>
              <a:ln>
                <a:noFill/>
              </a:ln>
            </p:spPr>
            <p:txBody>
              <a:bodyPr/>
              <a:lstStyle/>
              <a:p>
                <a:pPr eaLnBrk="1" hangingPunct="1"/>
                <a:endParaRPr lang="id-ID"/>
              </a:p>
            </p:txBody>
          </p:sp>
        </p:grpSp>
      </p:grpSp>
      <p:grpSp>
        <p:nvGrpSpPr>
          <p:cNvPr id="22" name="Group 2"/>
          <p:cNvGrpSpPr/>
          <p:nvPr/>
        </p:nvGrpSpPr>
        <p:grpSpPr>
          <a:xfrm>
            <a:off x="3411756" y="1875606"/>
            <a:ext cx="872264" cy="873160"/>
            <a:chOff x="4185421" y="1678768"/>
            <a:chExt cx="1617076" cy="1618520"/>
          </a:xfrm>
          <a:solidFill>
            <a:schemeClr val="accent5">
              <a:lumMod val="75000"/>
            </a:schemeClr>
          </a:solidFill>
        </p:grpSpPr>
        <p:sp>
          <p:nvSpPr>
            <p:cNvPr id="35" name="Freeform 35"/>
            <p:cNvSpPr>
              <a:spLocks noEditPoints="1"/>
            </p:cNvSpPr>
            <p:nvPr/>
          </p:nvSpPr>
          <p:spPr bwMode="auto">
            <a:xfrm>
              <a:off x="4185421"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grpFill/>
            <a:ln>
              <a:noFill/>
            </a:ln>
          </p:spPr>
          <p:txBody>
            <a:bodyPr/>
            <a:lstStyle/>
            <a:p>
              <a:pPr defTabSz="685600">
                <a:defRPr/>
              </a:pPr>
              <a:endParaRPr lang="id-ID" dirty="0"/>
            </a:p>
          </p:txBody>
        </p:sp>
        <p:sp>
          <p:nvSpPr>
            <p:cNvPr id="68" name="Shape 2102"/>
            <p:cNvSpPr/>
            <p:nvPr/>
          </p:nvSpPr>
          <p:spPr>
            <a:xfrm>
              <a:off x="4581544" y="2292503"/>
              <a:ext cx="535463" cy="42835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grpFill/>
            <a:ln w="12700" cap="flat">
              <a:noFill/>
              <a:miter lim="400000"/>
            </a:ln>
            <a:effectLst/>
          </p:spPr>
          <p:txBody>
            <a:bodyPr lIns="38086" tIns="38086" rIns="38086" bIns="38086" anchor="ctr"/>
            <a:lstStyle/>
            <a:p>
              <a:pPr defTabSz="685600">
                <a:defRPr sz="3200">
                  <a:solidFill>
                    <a:srgbClr val="FFFFFF"/>
                  </a:solidFill>
                  <a:latin typeface="Helvetica Light"/>
                  <a:ea typeface="Helvetica Light"/>
                  <a:cs typeface="Helvetica Light"/>
                  <a:sym typeface="Helvetica Light"/>
                </a:defRPr>
              </a:pPr>
              <a:endParaRPr sz="2400" dirty="0">
                <a:solidFill>
                  <a:srgbClr val="FFFFFF"/>
                </a:solidFill>
                <a:latin typeface="Helvetica Light"/>
                <a:ea typeface="Helvetica Light"/>
                <a:cs typeface="Helvetica Light"/>
                <a:sym typeface="Helvetica Light"/>
              </a:endParaRPr>
            </a:p>
          </p:txBody>
        </p:sp>
      </p:grpSp>
      <p:grpSp>
        <p:nvGrpSpPr>
          <p:cNvPr id="25" name="Group 1"/>
          <p:cNvGrpSpPr>
            <a:grpSpLocks/>
          </p:cNvGrpSpPr>
          <p:nvPr/>
        </p:nvGrpSpPr>
        <p:grpSpPr bwMode="auto">
          <a:xfrm>
            <a:off x="3963692" y="1875176"/>
            <a:ext cx="871724" cy="873553"/>
            <a:chOff x="5277897" y="1678768"/>
            <a:chExt cx="1617076" cy="1618520"/>
          </a:xfrm>
        </p:grpSpPr>
        <p:sp>
          <p:nvSpPr>
            <p:cNvPr id="32" name="Freeform 35"/>
            <p:cNvSpPr>
              <a:spLocks noEditPoints="1"/>
            </p:cNvSpPr>
            <p:nvPr/>
          </p:nvSpPr>
          <p:spPr bwMode="auto">
            <a:xfrm>
              <a:off x="5277897" y="1678768"/>
              <a:ext cx="1617076" cy="1618520"/>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5"/>
            </a:solidFill>
            <a:ln>
              <a:noFill/>
            </a:ln>
          </p:spPr>
          <p:txBody>
            <a:bodyPr/>
            <a:lstStyle/>
            <a:p>
              <a:pPr defTabSz="685600">
                <a:defRPr/>
              </a:pPr>
              <a:endParaRPr lang="id-ID" dirty="0"/>
            </a:p>
          </p:txBody>
        </p:sp>
        <p:sp>
          <p:nvSpPr>
            <p:cNvPr id="69" name="Freeform 51"/>
            <p:cNvSpPr>
              <a:spLocks noEditPoints="1"/>
            </p:cNvSpPr>
            <p:nvPr/>
          </p:nvSpPr>
          <p:spPr bwMode="auto">
            <a:xfrm>
              <a:off x="5860870" y="2326176"/>
              <a:ext cx="490842" cy="404630"/>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5"/>
            </a:solidFill>
            <a:ln>
              <a:noFill/>
            </a:ln>
          </p:spPr>
          <p:txBody>
            <a:bodyPr/>
            <a:lstStyle/>
            <a:p>
              <a:pPr defTabSz="685600">
                <a:defRPr/>
              </a:pPr>
              <a:endParaRPr lang="en-US" dirty="0"/>
            </a:p>
          </p:txBody>
        </p:sp>
      </p:grpSp>
    </p:spTree>
    <p:extLst>
      <p:ext uri="{BB962C8B-B14F-4D97-AF65-F5344CB8AC3E}">
        <p14:creationId xmlns:p14="http://schemas.microsoft.com/office/powerpoint/2010/main" val="3184141771"/>
      </p:ext>
    </p:extLst>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250"/>
                                        <p:tgtEl>
                                          <p:spTgt spid="22"/>
                                        </p:tgtEl>
                                      </p:cBhvr>
                                    </p:animEffect>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250"/>
                                        <p:tgtEl>
                                          <p:spTgt spid="2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250"/>
                                        <p:tgtEl>
                                          <p:spTgt spid="2"/>
                                        </p:tgtEl>
                                      </p:cBhvr>
                                    </p:animEffect>
                                  </p:childTnLst>
                                </p:cTn>
                              </p:par>
                            </p:childTnLst>
                          </p:cTn>
                        </p:par>
                        <p:par>
                          <p:cTn id="22" fill="hold">
                            <p:stCondLst>
                              <p:cond delay="1750"/>
                            </p:stCondLst>
                            <p:childTnLst>
                              <p:par>
                                <p:cTn id="23" presetID="22" presetClass="entr" presetSubtype="2"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225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325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3750"/>
                            </p:stCondLst>
                            <p:childTnLst>
                              <p:par>
                                <p:cTn id="39" presetID="22" presetClass="entr" presetSubtype="8"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25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75" name="PA_椭圆 43"/>
          <p:cNvSpPr>
            <a:spLocks noChangeArrowheads="1"/>
          </p:cNvSpPr>
          <p:nvPr>
            <p:custDataLst>
              <p:tags r:id="rId1"/>
            </p:custDataLst>
          </p:nvPr>
        </p:nvSpPr>
        <p:spPr bwMode="auto">
          <a:xfrm>
            <a:off x="812703" y="2829323"/>
            <a:ext cx="1079500" cy="1083009"/>
          </a:xfrm>
          <a:prstGeom prst="ellipse">
            <a:avLst/>
          </a:prstGeom>
          <a:solidFill>
            <a:schemeClr val="accent1"/>
          </a:solidFill>
          <a:ln>
            <a:noFill/>
          </a:ln>
        </p:spPr>
        <p:txBody>
          <a:bodyPr/>
          <a:lstStyle/>
          <a:p>
            <a:endParaRPr lang="zh-CN" altLang="en-US">
              <a:solidFill>
                <a:prstClr val="black"/>
              </a:solidFill>
            </a:endParaRPr>
          </a:p>
        </p:txBody>
      </p:sp>
      <p:sp>
        <p:nvSpPr>
          <p:cNvPr id="44076" name="PA_椭圆 44"/>
          <p:cNvSpPr>
            <a:spLocks noChangeArrowheads="1"/>
          </p:cNvSpPr>
          <p:nvPr>
            <p:custDataLst>
              <p:tags r:id="rId2"/>
            </p:custDataLst>
          </p:nvPr>
        </p:nvSpPr>
        <p:spPr bwMode="auto">
          <a:xfrm>
            <a:off x="2014440" y="2829323"/>
            <a:ext cx="1079500" cy="1083009"/>
          </a:xfrm>
          <a:prstGeom prst="ellipse">
            <a:avLst/>
          </a:prstGeom>
          <a:solidFill>
            <a:schemeClr val="accent2"/>
          </a:solidFill>
          <a:ln>
            <a:noFill/>
          </a:ln>
        </p:spPr>
        <p:txBody>
          <a:bodyPr/>
          <a:lstStyle/>
          <a:p>
            <a:endParaRPr lang="zh-CN" altLang="en-US">
              <a:solidFill>
                <a:prstClr val="black"/>
              </a:solidFill>
            </a:endParaRPr>
          </a:p>
        </p:txBody>
      </p:sp>
      <p:sp>
        <p:nvSpPr>
          <p:cNvPr id="44077" name="PA_椭圆 45"/>
          <p:cNvSpPr>
            <a:spLocks noChangeArrowheads="1"/>
          </p:cNvSpPr>
          <p:nvPr>
            <p:custDataLst>
              <p:tags r:id="rId3"/>
            </p:custDataLst>
          </p:nvPr>
        </p:nvSpPr>
        <p:spPr bwMode="auto">
          <a:xfrm>
            <a:off x="3216178" y="2829323"/>
            <a:ext cx="1079500" cy="1083009"/>
          </a:xfrm>
          <a:prstGeom prst="ellipse">
            <a:avLst/>
          </a:prstGeom>
          <a:solidFill>
            <a:schemeClr val="accent3"/>
          </a:solidFill>
          <a:ln>
            <a:noFill/>
          </a:ln>
        </p:spPr>
        <p:txBody>
          <a:bodyPr/>
          <a:lstStyle/>
          <a:p>
            <a:endParaRPr lang="zh-CN" altLang="en-US">
              <a:solidFill>
                <a:prstClr val="black"/>
              </a:solidFill>
            </a:endParaRPr>
          </a:p>
        </p:txBody>
      </p:sp>
      <p:sp>
        <p:nvSpPr>
          <p:cNvPr id="44078" name="PA_淘宝店chenying0907 46"/>
          <p:cNvSpPr>
            <a:spLocks noChangeArrowheads="1"/>
          </p:cNvSpPr>
          <p:nvPr>
            <p:custDataLst>
              <p:tags r:id="rId4"/>
            </p:custDataLst>
          </p:nvPr>
        </p:nvSpPr>
        <p:spPr bwMode="auto">
          <a:xfrm>
            <a:off x="787304" y="4298213"/>
            <a:ext cx="3527425" cy="314422"/>
          </a:xfrm>
          <a:prstGeom prst="rect">
            <a:avLst/>
          </a:prstGeom>
          <a:solidFill>
            <a:schemeClr val="bg1">
              <a:lumMod val="95000"/>
              <a:alpha val="50000"/>
            </a:schemeClr>
          </a:solidFill>
          <a:ln>
            <a:noFill/>
          </a:ln>
        </p:spPr>
        <p:txBody>
          <a:bodyPr/>
          <a:lstStyle/>
          <a:p>
            <a:endParaRPr lang="zh-CN" altLang="en-US">
              <a:solidFill>
                <a:prstClr val="black"/>
              </a:solidFill>
            </a:endParaRPr>
          </a:p>
        </p:txBody>
      </p:sp>
      <p:sp>
        <p:nvSpPr>
          <p:cNvPr id="44079" name="PA_淘宝店chenying0907 47"/>
          <p:cNvSpPr>
            <a:spLocks noChangeArrowheads="1"/>
          </p:cNvSpPr>
          <p:nvPr>
            <p:custDataLst>
              <p:tags r:id="rId5"/>
            </p:custDataLst>
          </p:nvPr>
        </p:nvSpPr>
        <p:spPr bwMode="auto">
          <a:xfrm>
            <a:off x="787303" y="4298213"/>
            <a:ext cx="311150" cy="314422"/>
          </a:xfrm>
          <a:prstGeom prst="rect">
            <a:avLst/>
          </a:prstGeom>
          <a:solidFill>
            <a:schemeClr val="bg1">
              <a:lumMod val="65000"/>
            </a:schemeClr>
          </a:solidFill>
          <a:ln>
            <a:noFill/>
          </a:ln>
        </p:spPr>
        <p:txBody>
          <a:bodyPr/>
          <a:lstStyle/>
          <a:p>
            <a:endParaRPr lang="zh-CN" altLang="en-US">
              <a:solidFill>
                <a:prstClr val="black"/>
              </a:solidFill>
            </a:endParaRPr>
          </a:p>
        </p:txBody>
      </p:sp>
      <p:grpSp>
        <p:nvGrpSpPr>
          <p:cNvPr id="44090" name="PA_组合 58"/>
          <p:cNvGrpSpPr/>
          <p:nvPr>
            <p:custDataLst>
              <p:tags r:id="rId6"/>
            </p:custDataLst>
          </p:nvPr>
        </p:nvGrpSpPr>
        <p:grpSpPr bwMode="auto">
          <a:xfrm>
            <a:off x="3624167" y="3096105"/>
            <a:ext cx="263525" cy="276310"/>
            <a:chOff x="2352" y="1832"/>
            <a:chExt cx="166" cy="174"/>
          </a:xfrm>
        </p:grpSpPr>
        <p:sp>
          <p:nvSpPr>
            <p:cNvPr id="44080" name="Freeform 48"/>
            <p:cNvSpPr/>
            <p:nvPr/>
          </p:nvSpPr>
          <p:spPr bwMode="auto">
            <a:xfrm>
              <a:off x="2352" y="1832"/>
              <a:ext cx="166" cy="14"/>
            </a:xfrm>
            <a:custGeom>
              <a:avLst/>
              <a:gdLst>
                <a:gd name="T0" fmla="*/ 79 w 82"/>
                <a:gd name="T1" fmla="*/ 0 h 7"/>
                <a:gd name="T2" fmla="*/ 3 w 82"/>
                <a:gd name="T3" fmla="*/ 0 h 7"/>
                <a:gd name="T4" fmla="*/ 0 w 82"/>
                <a:gd name="T5" fmla="*/ 4 h 7"/>
                <a:gd name="T6" fmla="*/ 3 w 82"/>
                <a:gd name="T7" fmla="*/ 7 h 7"/>
                <a:gd name="T8" fmla="*/ 79 w 82"/>
                <a:gd name="T9" fmla="*/ 7 h 7"/>
                <a:gd name="T10" fmla="*/ 82 w 82"/>
                <a:gd name="T11" fmla="*/ 4 h 7"/>
                <a:gd name="T12" fmla="*/ 79 w 8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79" y="0"/>
                  </a:moveTo>
                  <a:cubicBezTo>
                    <a:pt x="3" y="0"/>
                    <a:pt x="3" y="0"/>
                    <a:pt x="3" y="0"/>
                  </a:cubicBezTo>
                  <a:cubicBezTo>
                    <a:pt x="1" y="0"/>
                    <a:pt x="0" y="2"/>
                    <a:pt x="0" y="4"/>
                  </a:cubicBezTo>
                  <a:cubicBezTo>
                    <a:pt x="0" y="6"/>
                    <a:pt x="1" y="7"/>
                    <a:pt x="3" y="7"/>
                  </a:cubicBezTo>
                  <a:cubicBezTo>
                    <a:pt x="79" y="7"/>
                    <a:pt x="79" y="7"/>
                    <a:pt x="79" y="7"/>
                  </a:cubicBezTo>
                  <a:cubicBezTo>
                    <a:pt x="81" y="7"/>
                    <a:pt x="82" y="6"/>
                    <a:pt x="82" y="4"/>
                  </a:cubicBezTo>
                  <a:cubicBezTo>
                    <a:pt x="82" y="2"/>
                    <a:pt x="81" y="0"/>
                    <a:pt x="7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1" name="Freeform 49"/>
            <p:cNvSpPr/>
            <p:nvPr/>
          </p:nvSpPr>
          <p:spPr bwMode="auto">
            <a:xfrm>
              <a:off x="2368" y="1866"/>
              <a:ext cx="134" cy="87"/>
            </a:xfrm>
            <a:custGeom>
              <a:avLst/>
              <a:gdLst>
                <a:gd name="T0" fmla="*/ 63 w 66"/>
                <a:gd name="T1" fmla="*/ 0 h 43"/>
                <a:gd name="T2" fmla="*/ 59 w 66"/>
                <a:gd name="T3" fmla="*/ 3 h 43"/>
                <a:gd name="T4" fmla="*/ 59 w 66"/>
                <a:gd name="T5" fmla="*/ 32 h 43"/>
                <a:gd name="T6" fmla="*/ 55 w 66"/>
                <a:gd name="T7" fmla="*/ 36 h 43"/>
                <a:gd name="T8" fmla="*/ 11 w 66"/>
                <a:gd name="T9" fmla="*/ 36 h 43"/>
                <a:gd name="T10" fmla="*/ 7 w 66"/>
                <a:gd name="T11" fmla="*/ 32 h 43"/>
                <a:gd name="T12" fmla="*/ 7 w 66"/>
                <a:gd name="T13" fmla="*/ 3 h 43"/>
                <a:gd name="T14" fmla="*/ 3 w 66"/>
                <a:gd name="T15" fmla="*/ 0 h 43"/>
                <a:gd name="T16" fmla="*/ 0 w 66"/>
                <a:gd name="T17" fmla="*/ 3 h 43"/>
                <a:gd name="T18" fmla="*/ 0 w 66"/>
                <a:gd name="T19" fmla="*/ 32 h 43"/>
                <a:gd name="T20" fmla="*/ 11 w 66"/>
                <a:gd name="T21" fmla="*/ 43 h 43"/>
                <a:gd name="T22" fmla="*/ 55 w 66"/>
                <a:gd name="T23" fmla="*/ 43 h 43"/>
                <a:gd name="T24" fmla="*/ 66 w 66"/>
                <a:gd name="T25" fmla="*/ 32 h 43"/>
                <a:gd name="T26" fmla="*/ 66 w 66"/>
                <a:gd name="T27" fmla="*/ 3 h 43"/>
                <a:gd name="T28" fmla="*/ 63 w 66"/>
                <a:gd name="T2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43">
                  <a:moveTo>
                    <a:pt x="63" y="0"/>
                  </a:moveTo>
                  <a:cubicBezTo>
                    <a:pt x="61" y="0"/>
                    <a:pt x="59" y="1"/>
                    <a:pt x="59" y="3"/>
                  </a:cubicBezTo>
                  <a:cubicBezTo>
                    <a:pt x="59" y="32"/>
                    <a:pt x="59" y="32"/>
                    <a:pt x="59" y="32"/>
                  </a:cubicBezTo>
                  <a:cubicBezTo>
                    <a:pt x="59" y="34"/>
                    <a:pt x="57" y="36"/>
                    <a:pt x="55" y="36"/>
                  </a:cubicBezTo>
                  <a:cubicBezTo>
                    <a:pt x="11" y="36"/>
                    <a:pt x="11" y="36"/>
                    <a:pt x="11" y="36"/>
                  </a:cubicBezTo>
                  <a:cubicBezTo>
                    <a:pt x="9" y="36"/>
                    <a:pt x="7" y="34"/>
                    <a:pt x="7" y="32"/>
                  </a:cubicBezTo>
                  <a:cubicBezTo>
                    <a:pt x="7" y="3"/>
                    <a:pt x="7" y="3"/>
                    <a:pt x="7" y="3"/>
                  </a:cubicBezTo>
                  <a:cubicBezTo>
                    <a:pt x="7" y="1"/>
                    <a:pt x="5" y="0"/>
                    <a:pt x="3" y="0"/>
                  </a:cubicBezTo>
                  <a:cubicBezTo>
                    <a:pt x="1" y="0"/>
                    <a:pt x="0" y="1"/>
                    <a:pt x="0" y="3"/>
                  </a:cubicBezTo>
                  <a:cubicBezTo>
                    <a:pt x="0" y="32"/>
                    <a:pt x="0" y="32"/>
                    <a:pt x="0" y="32"/>
                  </a:cubicBezTo>
                  <a:cubicBezTo>
                    <a:pt x="0" y="38"/>
                    <a:pt x="5" y="43"/>
                    <a:pt x="11" y="43"/>
                  </a:cubicBezTo>
                  <a:cubicBezTo>
                    <a:pt x="55" y="43"/>
                    <a:pt x="55" y="43"/>
                    <a:pt x="55" y="43"/>
                  </a:cubicBezTo>
                  <a:cubicBezTo>
                    <a:pt x="61" y="43"/>
                    <a:pt x="66" y="38"/>
                    <a:pt x="66" y="32"/>
                  </a:cubicBezTo>
                  <a:cubicBezTo>
                    <a:pt x="66" y="3"/>
                    <a:pt x="66" y="3"/>
                    <a:pt x="66" y="3"/>
                  </a:cubicBezTo>
                  <a:cubicBezTo>
                    <a:pt x="66" y="1"/>
                    <a:pt x="65" y="0"/>
                    <a:pt x="6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2" name="Freeform 50"/>
            <p:cNvSpPr/>
            <p:nvPr/>
          </p:nvSpPr>
          <p:spPr bwMode="auto">
            <a:xfrm>
              <a:off x="2402" y="1895"/>
              <a:ext cx="15" cy="28"/>
            </a:xfrm>
            <a:custGeom>
              <a:avLst/>
              <a:gdLst>
                <a:gd name="T0" fmla="*/ 7 w 7"/>
                <a:gd name="T1" fmla="*/ 10 h 14"/>
                <a:gd name="T2" fmla="*/ 7 w 7"/>
                <a:gd name="T3" fmla="*/ 4 h 14"/>
                <a:gd name="T4" fmla="*/ 3 w 7"/>
                <a:gd name="T5" fmla="*/ 0 h 14"/>
                <a:gd name="T6" fmla="*/ 0 w 7"/>
                <a:gd name="T7" fmla="*/ 4 h 14"/>
                <a:gd name="T8" fmla="*/ 0 w 7"/>
                <a:gd name="T9" fmla="*/ 10 h 14"/>
                <a:gd name="T10" fmla="*/ 3 w 7"/>
                <a:gd name="T11" fmla="*/ 14 h 14"/>
                <a:gd name="T12" fmla="*/ 7 w 7"/>
                <a:gd name="T13" fmla="*/ 10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7" y="10"/>
                  </a:moveTo>
                  <a:cubicBezTo>
                    <a:pt x="7" y="4"/>
                    <a:pt x="7" y="4"/>
                    <a:pt x="7" y="4"/>
                  </a:cubicBezTo>
                  <a:cubicBezTo>
                    <a:pt x="7" y="2"/>
                    <a:pt x="5" y="0"/>
                    <a:pt x="3" y="0"/>
                  </a:cubicBezTo>
                  <a:cubicBezTo>
                    <a:pt x="1" y="0"/>
                    <a:pt x="0" y="2"/>
                    <a:pt x="0" y="4"/>
                  </a:cubicBezTo>
                  <a:cubicBezTo>
                    <a:pt x="0" y="10"/>
                    <a:pt x="0" y="10"/>
                    <a:pt x="0" y="10"/>
                  </a:cubicBezTo>
                  <a:cubicBezTo>
                    <a:pt x="0" y="12"/>
                    <a:pt x="1" y="14"/>
                    <a:pt x="3" y="14"/>
                  </a:cubicBezTo>
                  <a:cubicBezTo>
                    <a:pt x="5" y="14"/>
                    <a:pt x="7" y="12"/>
                    <a:pt x="7" y="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3" name="Freeform 51"/>
            <p:cNvSpPr/>
            <p:nvPr/>
          </p:nvSpPr>
          <p:spPr bwMode="auto">
            <a:xfrm>
              <a:off x="2427" y="1868"/>
              <a:ext cx="16" cy="55"/>
            </a:xfrm>
            <a:custGeom>
              <a:avLst/>
              <a:gdLst>
                <a:gd name="T0" fmla="*/ 8 w 8"/>
                <a:gd name="T1" fmla="*/ 23 h 27"/>
                <a:gd name="T2" fmla="*/ 8 w 8"/>
                <a:gd name="T3" fmla="*/ 3 h 27"/>
                <a:gd name="T4" fmla="*/ 4 w 8"/>
                <a:gd name="T5" fmla="*/ 0 h 27"/>
                <a:gd name="T6" fmla="*/ 0 w 8"/>
                <a:gd name="T7" fmla="*/ 3 h 27"/>
                <a:gd name="T8" fmla="*/ 0 w 8"/>
                <a:gd name="T9" fmla="*/ 23 h 27"/>
                <a:gd name="T10" fmla="*/ 4 w 8"/>
                <a:gd name="T11" fmla="*/ 27 h 27"/>
                <a:gd name="T12" fmla="*/ 8 w 8"/>
                <a:gd name="T13" fmla="*/ 23 h 27"/>
              </a:gdLst>
              <a:ahLst/>
              <a:cxnLst>
                <a:cxn ang="0">
                  <a:pos x="T0" y="T1"/>
                </a:cxn>
                <a:cxn ang="0">
                  <a:pos x="T2" y="T3"/>
                </a:cxn>
                <a:cxn ang="0">
                  <a:pos x="T4" y="T5"/>
                </a:cxn>
                <a:cxn ang="0">
                  <a:pos x="T6" y="T7"/>
                </a:cxn>
                <a:cxn ang="0">
                  <a:pos x="T8" y="T9"/>
                </a:cxn>
                <a:cxn ang="0">
                  <a:pos x="T10" y="T11"/>
                </a:cxn>
                <a:cxn ang="0">
                  <a:pos x="T12" y="T13"/>
                </a:cxn>
              </a:cxnLst>
              <a:rect l="0" t="0" r="r" b="b"/>
              <a:pathLst>
                <a:path w="8" h="27">
                  <a:moveTo>
                    <a:pt x="8" y="23"/>
                  </a:moveTo>
                  <a:cubicBezTo>
                    <a:pt x="8" y="3"/>
                    <a:pt x="8" y="3"/>
                    <a:pt x="8" y="3"/>
                  </a:cubicBezTo>
                  <a:cubicBezTo>
                    <a:pt x="8" y="1"/>
                    <a:pt x="6" y="0"/>
                    <a:pt x="4" y="0"/>
                  </a:cubicBezTo>
                  <a:cubicBezTo>
                    <a:pt x="2" y="0"/>
                    <a:pt x="0" y="1"/>
                    <a:pt x="0" y="3"/>
                  </a:cubicBezTo>
                  <a:cubicBezTo>
                    <a:pt x="0" y="23"/>
                    <a:pt x="0" y="23"/>
                    <a:pt x="0" y="23"/>
                  </a:cubicBezTo>
                  <a:cubicBezTo>
                    <a:pt x="0" y="25"/>
                    <a:pt x="2" y="27"/>
                    <a:pt x="4" y="27"/>
                  </a:cubicBezTo>
                  <a:cubicBezTo>
                    <a:pt x="6" y="27"/>
                    <a:pt x="8" y="25"/>
                    <a:pt x="8" y="2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4" name="Freeform 52"/>
            <p:cNvSpPr/>
            <p:nvPr/>
          </p:nvSpPr>
          <p:spPr bwMode="auto">
            <a:xfrm>
              <a:off x="2453" y="1881"/>
              <a:ext cx="14" cy="42"/>
            </a:xfrm>
            <a:custGeom>
              <a:avLst/>
              <a:gdLst>
                <a:gd name="T0" fmla="*/ 7 w 7"/>
                <a:gd name="T1" fmla="*/ 17 h 21"/>
                <a:gd name="T2" fmla="*/ 7 w 7"/>
                <a:gd name="T3" fmla="*/ 4 h 21"/>
                <a:gd name="T4" fmla="*/ 4 w 7"/>
                <a:gd name="T5" fmla="*/ 0 h 21"/>
                <a:gd name="T6" fmla="*/ 0 w 7"/>
                <a:gd name="T7" fmla="*/ 4 h 21"/>
                <a:gd name="T8" fmla="*/ 0 w 7"/>
                <a:gd name="T9" fmla="*/ 17 h 21"/>
                <a:gd name="T10" fmla="*/ 4 w 7"/>
                <a:gd name="T11" fmla="*/ 21 h 21"/>
                <a:gd name="T12" fmla="*/ 7 w 7"/>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17"/>
                  </a:moveTo>
                  <a:cubicBezTo>
                    <a:pt x="7" y="4"/>
                    <a:pt x="7" y="4"/>
                    <a:pt x="7" y="4"/>
                  </a:cubicBezTo>
                  <a:cubicBezTo>
                    <a:pt x="7" y="2"/>
                    <a:pt x="6" y="0"/>
                    <a:pt x="4" y="0"/>
                  </a:cubicBezTo>
                  <a:cubicBezTo>
                    <a:pt x="2" y="0"/>
                    <a:pt x="0" y="2"/>
                    <a:pt x="0" y="4"/>
                  </a:cubicBezTo>
                  <a:cubicBezTo>
                    <a:pt x="0" y="17"/>
                    <a:pt x="0" y="17"/>
                    <a:pt x="0" y="17"/>
                  </a:cubicBezTo>
                  <a:cubicBezTo>
                    <a:pt x="0" y="19"/>
                    <a:pt x="2" y="21"/>
                    <a:pt x="4" y="21"/>
                  </a:cubicBezTo>
                  <a:cubicBezTo>
                    <a:pt x="6" y="21"/>
                    <a:pt x="7" y="19"/>
                    <a:pt x="7"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5" name="Freeform 53"/>
            <p:cNvSpPr/>
            <p:nvPr/>
          </p:nvSpPr>
          <p:spPr bwMode="auto">
            <a:xfrm>
              <a:off x="2396" y="1965"/>
              <a:ext cx="77" cy="41"/>
            </a:xfrm>
            <a:custGeom>
              <a:avLst/>
              <a:gdLst>
                <a:gd name="T0" fmla="*/ 30 w 38"/>
                <a:gd name="T1" fmla="*/ 2 h 20"/>
                <a:gd name="T2" fmla="*/ 26 w 38"/>
                <a:gd name="T3" fmla="*/ 0 h 20"/>
                <a:gd name="T4" fmla="*/ 12 w 38"/>
                <a:gd name="T5" fmla="*/ 0 h 20"/>
                <a:gd name="T6" fmla="*/ 8 w 38"/>
                <a:gd name="T7" fmla="*/ 2 h 20"/>
                <a:gd name="T8" fmla="*/ 1 w 38"/>
                <a:gd name="T9" fmla="*/ 14 h 20"/>
                <a:gd name="T10" fmla="*/ 2 w 38"/>
                <a:gd name="T11" fmla="*/ 19 h 20"/>
                <a:gd name="T12" fmla="*/ 7 w 38"/>
                <a:gd name="T13" fmla="*/ 18 h 20"/>
                <a:gd name="T14" fmla="*/ 14 w 38"/>
                <a:gd name="T15" fmla="*/ 7 h 20"/>
                <a:gd name="T16" fmla="*/ 24 w 38"/>
                <a:gd name="T17" fmla="*/ 7 h 20"/>
                <a:gd name="T18" fmla="*/ 31 w 38"/>
                <a:gd name="T19" fmla="*/ 18 h 20"/>
                <a:gd name="T20" fmla="*/ 34 w 38"/>
                <a:gd name="T21" fmla="*/ 19 h 20"/>
                <a:gd name="T22" fmla="*/ 36 w 38"/>
                <a:gd name="T23" fmla="*/ 19 h 20"/>
                <a:gd name="T24" fmla="*/ 37 w 38"/>
                <a:gd name="T25" fmla="*/ 14 h 20"/>
                <a:gd name="T26" fmla="*/ 30 w 38"/>
                <a:gd name="T2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
                  <a:moveTo>
                    <a:pt x="30" y="2"/>
                  </a:moveTo>
                  <a:cubicBezTo>
                    <a:pt x="29" y="1"/>
                    <a:pt x="28" y="0"/>
                    <a:pt x="26" y="0"/>
                  </a:cubicBezTo>
                  <a:cubicBezTo>
                    <a:pt x="12" y="0"/>
                    <a:pt x="12" y="0"/>
                    <a:pt x="12" y="0"/>
                  </a:cubicBezTo>
                  <a:cubicBezTo>
                    <a:pt x="10" y="0"/>
                    <a:pt x="9" y="1"/>
                    <a:pt x="8" y="2"/>
                  </a:cubicBezTo>
                  <a:cubicBezTo>
                    <a:pt x="1" y="14"/>
                    <a:pt x="1" y="14"/>
                    <a:pt x="1" y="14"/>
                  </a:cubicBezTo>
                  <a:cubicBezTo>
                    <a:pt x="0" y="16"/>
                    <a:pt x="1" y="18"/>
                    <a:pt x="2" y="19"/>
                  </a:cubicBezTo>
                  <a:cubicBezTo>
                    <a:pt x="4" y="20"/>
                    <a:pt x="6" y="19"/>
                    <a:pt x="7" y="18"/>
                  </a:cubicBezTo>
                  <a:cubicBezTo>
                    <a:pt x="14" y="7"/>
                    <a:pt x="14" y="7"/>
                    <a:pt x="14" y="7"/>
                  </a:cubicBezTo>
                  <a:cubicBezTo>
                    <a:pt x="24" y="7"/>
                    <a:pt x="24" y="7"/>
                    <a:pt x="24" y="7"/>
                  </a:cubicBezTo>
                  <a:cubicBezTo>
                    <a:pt x="31" y="18"/>
                    <a:pt x="31" y="18"/>
                    <a:pt x="31" y="18"/>
                  </a:cubicBezTo>
                  <a:cubicBezTo>
                    <a:pt x="31" y="19"/>
                    <a:pt x="32" y="19"/>
                    <a:pt x="34" y="19"/>
                  </a:cubicBezTo>
                  <a:cubicBezTo>
                    <a:pt x="34" y="19"/>
                    <a:pt x="35" y="19"/>
                    <a:pt x="36" y="19"/>
                  </a:cubicBezTo>
                  <a:cubicBezTo>
                    <a:pt x="37" y="18"/>
                    <a:pt x="38" y="16"/>
                    <a:pt x="37" y="14"/>
                  </a:cubicBezTo>
                  <a:lnTo>
                    <a:pt x="3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grpSp>
        <p:nvGrpSpPr>
          <p:cNvPr id="44089" name="PA_组合 57"/>
          <p:cNvGrpSpPr/>
          <p:nvPr>
            <p:custDataLst>
              <p:tags r:id="rId7"/>
            </p:custDataLst>
          </p:nvPr>
        </p:nvGrpSpPr>
        <p:grpSpPr bwMode="auto">
          <a:xfrm>
            <a:off x="1214342" y="3096104"/>
            <a:ext cx="276225" cy="273134"/>
            <a:chOff x="834" y="1832"/>
            <a:chExt cx="174" cy="172"/>
          </a:xfrm>
        </p:grpSpPr>
        <p:sp>
          <p:nvSpPr>
            <p:cNvPr id="44086" name="Freeform 54"/>
            <p:cNvSpPr>
              <a:spLocks noEditPoints="1"/>
            </p:cNvSpPr>
            <p:nvPr/>
          </p:nvSpPr>
          <p:spPr bwMode="auto">
            <a:xfrm>
              <a:off x="834" y="1832"/>
              <a:ext cx="174" cy="172"/>
            </a:xfrm>
            <a:custGeom>
              <a:avLst/>
              <a:gdLst>
                <a:gd name="T0" fmla="*/ 83 w 86"/>
                <a:gd name="T1" fmla="*/ 33 h 85"/>
                <a:gd name="T2" fmla="*/ 75 w 86"/>
                <a:gd name="T3" fmla="*/ 28 h 85"/>
                <a:gd name="T4" fmla="*/ 77 w 86"/>
                <a:gd name="T5" fmla="*/ 17 h 85"/>
                <a:gd name="T6" fmla="*/ 65 w 86"/>
                <a:gd name="T7" fmla="*/ 8 h 85"/>
                <a:gd name="T8" fmla="*/ 55 w 86"/>
                <a:gd name="T9" fmla="*/ 10 h 85"/>
                <a:gd name="T10" fmla="*/ 49 w 86"/>
                <a:gd name="T11" fmla="*/ 0 h 85"/>
                <a:gd name="T12" fmla="*/ 34 w 86"/>
                <a:gd name="T13" fmla="*/ 3 h 85"/>
                <a:gd name="T14" fmla="*/ 28 w 86"/>
                <a:gd name="T15" fmla="*/ 11 h 85"/>
                <a:gd name="T16" fmla="*/ 18 w 86"/>
                <a:gd name="T17" fmla="*/ 8 h 85"/>
                <a:gd name="T18" fmla="*/ 8 w 86"/>
                <a:gd name="T19" fmla="*/ 21 h 85"/>
                <a:gd name="T20" fmla="*/ 10 w 86"/>
                <a:gd name="T21" fmla="*/ 31 h 85"/>
                <a:gd name="T22" fmla="*/ 1 w 86"/>
                <a:gd name="T23" fmla="*/ 36 h 85"/>
                <a:gd name="T24" fmla="*/ 1 w 86"/>
                <a:gd name="T25" fmla="*/ 49 h 85"/>
                <a:gd name="T26" fmla="*/ 10 w 86"/>
                <a:gd name="T27" fmla="*/ 54 h 85"/>
                <a:gd name="T28" fmla="*/ 8 w 86"/>
                <a:gd name="T29" fmla="*/ 64 h 85"/>
                <a:gd name="T30" fmla="*/ 18 w 86"/>
                <a:gd name="T31" fmla="*/ 77 h 85"/>
                <a:gd name="T32" fmla="*/ 28 w 86"/>
                <a:gd name="T33" fmla="*/ 74 h 85"/>
                <a:gd name="T34" fmla="*/ 34 w 86"/>
                <a:gd name="T35" fmla="*/ 82 h 85"/>
                <a:gd name="T36" fmla="*/ 43 w 86"/>
                <a:gd name="T37" fmla="*/ 85 h 85"/>
                <a:gd name="T38" fmla="*/ 52 w 86"/>
                <a:gd name="T39" fmla="*/ 82 h 85"/>
                <a:gd name="T40" fmla="*/ 58 w 86"/>
                <a:gd name="T41" fmla="*/ 74 h 85"/>
                <a:gd name="T42" fmla="*/ 68 w 86"/>
                <a:gd name="T43" fmla="*/ 77 h 85"/>
                <a:gd name="T44" fmla="*/ 78 w 86"/>
                <a:gd name="T45" fmla="*/ 64 h 85"/>
                <a:gd name="T46" fmla="*/ 76 w 86"/>
                <a:gd name="T47" fmla="*/ 54 h 85"/>
                <a:gd name="T48" fmla="*/ 85 w 86"/>
                <a:gd name="T49" fmla="*/ 49 h 85"/>
                <a:gd name="T50" fmla="*/ 85 w 86"/>
                <a:gd name="T51" fmla="*/ 36 h 85"/>
                <a:gd name="T52" fmla="*/ 72 w 86"/>
                <a:gd name="T53" fmla="*/ 48 h 85"/>
                <a:gd name="T54" fmla="*/ 67 w 86"/>
                <a:gd name="T55" fmla="*/ 56 h 85"/>
                <a:gd name="T56" fmla="*/ 70 w 86"/>
                <a:gd name="T57" fmla="*/ 65 h 85"/>
                <a:gd name="T58" fmla="*/ 60 w 86"/>
                <a:gd name="T59" fmla="*/ 67 h 85"/>
                <a:gd name="T60" fmla="*/ 51 w 86"/>
                <a:gd name="T61" fmla="*/ 69 h 85"/>
                <a:gd name="T62" fmla="*/ 46 w 86"/>
                <a:gd name="T63" fmla="*/ 78 h 85"/>
                <a:gd name="T64" fmla="*/ 38 w 86"/>
                <a:gd name="T65" fmla="*/ 72 h 85"/>
                <a:gd name="T66" fmla="*/ 30 w 86"/>
                <a:gd name="T67" fmla="*/ 67 h 85"/>
                <a:gd name="T68" fmla="*/ 20 w 86"/>
                <a:gd name="T69" fmla="*/ 70 h 85"/>
                <a:gd name="T70" fmla="*/ 19 w 86"/>
                <a:gd name="T71" fmla="*/ 59 h 85"/>
                <a:gd name="T72" fmla="*/ 16 w 86"/>
                <a:gd name="T73" fmla="*/ 51 h 85"/>
                <a:gd name="T74" fmla="*/ 8 w 86"/>
                <a:gd name="T75" fmla="*/ 46 h 85"/>
                <a:gd name="T76" fmla="*/ 8 w 86"/>
                <a:gd name="T77" fmla="*/ 39 h 85"/>
                <a:gd name="T78" fmla="*/ 16 w 86"/>
                <a:gd name="T79" fmla="*/ 35 h 85"/>
                <a:gd name="T80" fmla="*/ 19 w 86"/>
                <a:gd name="T81" fmla="*/ 26 h 85"/>
                <a:gd name="T82" fmla="*/ 20 w 86"/>
                <a:gd name="T83" fmla="*/ 15 h 85"/>
                <a:gd name="T84" fmla="*/ 30 w 86"/>
                <a:gd name="T85" fmla="*/ 18 h 85"/>
                <a:gd name="T86" fmla="*/ 38 w 86"/>
                <a:gd name="T87" fmla="*/ 14 h 85"/>
                <a:gd name="T88" fmla="*/ 46 w 86"/>
                <a:gd name="T89" fmla="*/ 7 h 85"/>
                <a:gd name="T90" fmla="*/ 51 w 86"/>
                <a:gd name="T91" fmla="*/ 16 h 85"/>
                <a:gd name="T92" fmla="*/ 60 w 86"/>
                <a:gd name="T93" fmla="*/ 18 h 85"/>
                <a:gd name="T94" fmla="*/ 70 w 86"/>
                <a:gd name="T95" fmla="*/ 20 h 85"/>
                <a:gd name="T96" fmla="*/ 67 w 86"/>
                <a:gd name="T97" fmla="*/ 29 h 85"/>
                <a:gd name="T98" fmla="*/ 72 w 86"/>
                <a:gd name="T99" fmla="*/ 37 h 85"/>
                <a:gd name="T100" fmla="*/ 78 w 86"/>
                <a:gd name="T101"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5">
                  <a:moveTo>
                    <a:pt x="85" y="36"/>
                  </a:moveTo>
                  <a:cubicBezTo>
                    <a:pt x="85" y="35"/>
                    <a:pt x="84" y="34"/>
                    <a:pt x="83" y="33"/>
                  </a:cubicBezTo>
                  <a:cubicBezTo>
                    <a:pt x="76" y="31"/>
                    <a:pt x="76" y="31"/>
                    <a:pt x="76" y="31"/>
                  </a:cubicBezTo>
                  <a:cubicBezTo>
                    <a:pt x="76" y="30"/>
                    <a:pt x="75" y="29"/>
                    <a:pt x="75" y="28"/>
                  </a:cubicBezTo>
                  <a:cubicBezTo>
                    <a:pt x="78" y="21"/>
                    <a:pt x="78" y="21"/>
                    <a:pt x="78" y="21"/>
                  </a:cubicBezTo>
                  <a:cubicBezTo>
                    <a:pt x="78" y="20"/>
                    <a:pt x="78" y="18"/>
                    <a:pt x="77" y="17"/>
                  </a:cubicBezTo>
                  <a:cubicBezTo>
                    <a:pt x="75" y="14"/>
                    <a:pt x="72" y="11"/>
                    <a:pt x="68" y="8"/>
                  </a:cubicBezTo>
                  <a:cubicBezTo>
                    <a:pt x="67" y="7"/>
                    <a:pt x="66" y="7"/>
                    <a:pt x="65" y="8"/>
                  </a:cubicBezTo>
                  <a:cubicBezTo>
                    <a:pt x="58" y="11"/>
                    <a:pt x="58" y="11"/>
                    <a:pt x="58" y="11"/>
                  </a:cubicBezTo>
                  <a:cubicBezTo>
                    <a:pt x="57" y="10"/>
                    <a:pt x="56" y="10"/>
                    <a:pt x="55" y="10"/>
                  </a:cubicBezTo>
                  <a:cubicBezTo>
                    <a:pt x="52" y="3"/>
                    <a:pt x="52" y="3"/>
                    <a:pt x="52" y="3"/>
                  </a:cubicBezTo>
                  <a:cubicBezTo>
                    <a:pt x="52" y="2"/>
                    <a:pt x="51" y="1"/>
                    <a:pt x="49" y="0"/>
                  </a:cubicBezTo>
                  <a:cubicBezTo>
                    <a:pt x="45" y="0"/>
                    <a:pt x="41" y="0"/>
                    <a:pt x="37" y="0"/>
                  </a:cubicBezTo>
                  <a:cubicBezTo>
                    <a:pt x="35" y="1"/>
                    <a:pt x="34" y="2"/>
                    <a:pt x="34" y="3"/>
                  </a:cubicBezTo>
                  <a:cubicBezTo>
                    <a:pt x="31" y="10"/>
                    <a:pt x="31" y="10"/>
                    <a:pt x="31" y="10"/>
                  </a:cubicBezTo>
                  <a:cubicBezTo>
                    <a:pt x="30" y="10"/>
                    <a:pt x="29" y="10"/>
                    <a:pt x="28" y="11"/>
                  </a:cubicBezTo>
                  <a:cubicBezTo>
                    <a:pt x="22" y="8"/>
                    <a:pt x="22" y="8"/>
                    <a:pt x="22" y="8"/>
                  </a:cubicBezTo>
                  <a:cubicBezTo>
                    <a:pt x="20" y="7"/>
                    <a:pt x="19" y="7"/>
                    <a:pt x="18" y="8"/>
                  </a:cubicBezTo>
                  <a:cubicBezTo>
                    <a:pt x="14" y="11"/>
                    <a:pt x="11" y="14"/>
                    <a:pt x="9" y="17"/>
                  </a:cubicBezTo>
                  <a:cubicBezTo>
                    <a:pt x="8" y="18"/>
                    <a:pt x="8" y="20"/>
                    <a:pt x="8" y="21"/>
                  </a:cubicBezTo>
                  <a:cubicBezTo>
                    <a:pt x="11" y="28"/>
                    <a:pt x="11" y="28"/>
                    <a:pt x="11" y="28"/>
                  </a:cubicBezTo>
                  <a:cubicBezTo>
                    <a:pt x="11" y="29"/>
                    <a:pt x="10" y="30"/>
                    <a:pt x="10" y="31"/>
                  </a:cubicBezTo>
                  <a:cubicBezTo>
                    <a:pt x="3" y="33"/>
                    <a:pt x="3" y="33"/>
                    <a:pt x="3" y="33"/>
                  </a:cubicBezTo>
                  <a:cubicBezTo>
                    <a:pt x="2" y="34"/>
                    <a:pt x="1" y="35"/>
                    <a:pt x="1" y="36"/>
                  </a:cubicBezTo>
                  <a:cubicBezTo>
                    <a:pt x="0" y="39"/>
                    <a:pt x="0" y="41"/>
                    <a:pt x="0" y="43"/>
                  </a:cubicBezTo>
                  <a:cubicBezTo>
                    <a:pt x="0" y="45"/>
                    <a:pt x="0" y="47"/>
                    <a:pt x="1" y="49"/>
                  </a:cubicBezTo>
                  <a:cubicBezTo>
                    <a:pt x="1" y="50"/>
                    <a:pt x="2" y="52"/>
                    <a:pt x="3" y="52"/>
                  </a:cubicBezTo>
                  <a:cubicBezTo>
                    <a:pt x="10" y="54"/>
                    <a:pt x="10" y="54"/>
                    <a:pt x="10" y="54"/>
                  </a:cubicBezTo>
                  <a:cubicBezTo>
                    <a:pt x="10" y="56"/>
                    <a:pt x="11" y="57"/>
                    <a:pt x="11" y="58"/>
                  </a:cubicBezTo>
                  <a:cubicBezTo>
                    <a:pt x="8" y="64"/>
                    <a:pt x="8" y="64"/>
                    <a:pt x="8" y="64"/>
                  </a:cubicBezTo>
                  <a:cubicBezTo>
                    <a:pt x="8" y="65"/>
                    <a:pt x="8" y="67"/>
                    <a:pt x="9" y="68"/>
                  </a:cubicBezTo>
                  <a:cubicBezTo>
                    <a:pt x="11" y="71"/>
                    <a:pt x="14" y="74"/>
                    <a:pt x="18" y="77"/>
                  </a:cubicBezTo>
                  <a:cubicBezTo>
                    <a:pt x="19" y="78"/>
                    <a:pt x="20" y="78"/>
                    <a:pt x="22" y="77"/>
                  </a:cubicBezTo>
                  <a:cubicBezTo>
                    <a:pt x="28" y="74"/>
                    <a:pt x="28" y="74"/>
                    <a:pt x="28" y="74"/>
                  </a:cubicBezTo>
                  <a:cubicBezTo>
                    <a:pt x="29" y="75"/>
                    <a:pt x="30" y="75"/>
                    <a:pt x="31" y="76"/>
                  </a:cubicBezTo>
                  <a:cubicBezTo>
                    <a:pt x="34" y="82"/>
                    <a:pt x="34" y="82"/>
                    <a:pt x="34" y="82"/>
                  </a:cubicBezTo>
                  <a:cubicBezTo>
                    <a:pt x="34" y="84"/>
                    <a:pt x="35" y="85"/>
                    <a:pt x="37" y="85"/>
                  </a:cubicBezTo>
                  <a:cubicBezTo>
                    <a:pt x="39" y="85"/>
                    <a:pt x="41" y="85"/>
                    <a:pt x="43" y="85"/>
                  </a:cubicBezTo>
                  <a:cubicBezTo>
                    <a:pt x="45" y="85"/>
                    <a:pt x="47" y="85"/>
                    <a:pt x="49" y="85"/>
                  </a:cubicBezTo>
                  <a:cubicBezTo>
                    <a:pt x="51" y="85"/>
                    <a:pt x="52" y="84"/>
                    <a:pt x="52" y="82"/>
                  </a:cubicBezTo>
                  <a:cubicBezTo>
                    <a:pt x="55" y="76"/>
                    <a:pt x="55" y="76"/>
                    <a:pt x="55" y="76"/>
                  </a:cubicBezTo>
                  <a:cubicBezTo>
                    <a:pt x="56" y="75"/>
                    <a:pt x="57" y="75"/>
                    <a:pt x="58" y="74"/>
                  </a:cubicBezTo>
                  <a:cubicBezTo>
                    <a:pt x="65" y="77"/>
                    <a:pt x="65" y="77"/>
                    <a:pt x="65" y="77"/>
                  </a:cubicBezTo>
                  <a:cubicBezTo>
                    <a:pt x="66" y="78"/>
                    <a:pt x="67" y="78"/>
                    <a:pt x="68" y="77"/>
                  </a:cubicBezTo>
                  <a:cubicBezTo>
                    <a:pt x="72" y="74"/>
                    <a:pt x="75" y="71"/>
                    <a:pt x="77" y="68"/>
                  </a:cubicBezTo>
                  <a:cubicBezTo>
                    <a:pt x="78" y="67"/>
                    <a:pt x="78" y="65"/>
                    <a:pt x="78" y="64"/>
                  </a:cubicBezTo>
                  <a:cubicBezTo>
                    <a:pt x="75" y="58"/>
                    <a:pt x="75" y="58"/>
                    <a:pt x="75" y="58"/>
                  </a:cubicBezTo>
                  <a:cubicBezTo>
                    <a:pt x="75" y="57"/>
                    <a:pt x="76" y="56"/>
                    <a:pt x="76" y="54"/>
                  </a:cubicBezTo>
                  <a:cubicBezTo>
                    <a:pt x="83" y="52"/>
                    <a:pt x="83" y="52"/>
                    <a:pt x="83" y="52"/>
                  </a:cubicBezTo>
                  <a:cubicBezTo>
                    <a:pt x="84" y="52"/>
                    <a:pt x="85" y="50"/>
                    <a:pt x="85" y="49"/>
                  </a:cubicBezTo>
                  <a:cubicBezTo>
                    <a:pt x="86" y="47"/>
                    <a:pt x="86" y="45"/>
                    <a:pt x="86" y="43"/>
                  </a:cubicBezTo>
                  <a:cubicBezTo>
                    <a:pt x="86" y="41"/>
                    <a:pt x="86" y="39"/>
                    <a:pt x="85" y="36"/>
                  </a:cubicBezTo>
                  <a:moveTo>
                    <a:pt x="78" y="46"/>
                  </a:moveTo>
                  <a:cubicBezTo>
                    <a:pt x="72" y="48"/>
                    <a:pt x="72" y="48"/>
                    <a:pt x="72" y="48"/>
                  </a:cubicBezTo>
                  <a:cubicBezTo>
                    <a:pt x="71" y="48"/>
                    <a:pt x="70" y="49"/>
                    <a:pt x="70" y="51"/>
                  </a:cubicBezTo>
                  <a:cubicBezTo>
                    <a:pt x="69" y="52"/>
                    <a:pt x="68" y="54"/>
                    <a:pt x="67" y="56"/>
                  </a:cubicBezTo>
                  <a:cubicBezTo>
                    <a:pt x="67" y="57"/>
                    <a:pt x="67" y="58"/>
                    <a:pt x="67" y="59"/>
                  </a:cubicBezTo>
                  <a:cubicBezTo>
                    <a:pt x="70" y="65"/>
                    <a:pt x="70" y="65"/>
                    <a:pt x="70" y="65"/>
                  </a:cubicBezTo>
                  <a:cubicBezTo>
                    <a:pt x="69" y="67"/>
                    <a:pt x="67" y="68"/>
                    <a:pt x="66" y="70"/>
                  </a:cubicBezTo>
                  <a:cubicBezTo>
                    <a:pt x="60" y="67"/>
                    <a:pt x="60" y="67"/>
                    <a:pt x="60" y="67"/>
                  </a:cubicBezTo>
                  <a:cubicBezTo>
                    <a:pt x="59" y="66"/>
                    <a:pt x="57" y="66"/>
                    <a:pt x="56" y="67"/>
                  </a:cubicBezTo>
                  <a:cubicBezTo>
                    <a:pt x="55" y="68"/>
                    <a:pt x="53" y="69"/>
                    <a:pt x="51" y="69"/>
                  </a:cubicBezTo>
                  <a:cubicBezTo>
                    <a:pt x="50" y="70"/>
                    <a:pt x="49" y="70"/>
                    <a:pt x="48" y="72"/>
                  </a:cubicBezTo>
                  <a:cubicBezTo>
                    <a:pt x="46" y="78"/>
                    <a:pt x="46" y="78"/>
                    <a:pt x="46" y="78"/>
                  </a:cubicBezTo>
                  <a:cubicBezTo>
                    <a:pt x="44" y="78"/>
                    <a:pt x="42" y="78"/>
                    <a:pt x="40" y="78"/>
                  </a:cubicBezTo>
                  <a:cubicBezTo>
                    <a:pt x="38" y="72"/>
                    <a:pt x="38" y="72"/>
                    <a:pt x="38" y="72"/>
                  </a:cubicBezTo>
                  <a:cubicBezTo>
                    <a:pt x="37" y="70"/>
                    <a:pt x="36" y="70"/>
                    <a:pt x="35" y="69"/>
                  </a:cubicBezTo>
                  <a:cubicBezTo>
                    <a:pt x="33" y="69"/>
                    <a:pt x="31" y="68"/>
                    <a:pt x="30" y="67"/>
                  </a:cubicBezTo>
                  <a:cubicBezTo>
                    <a:pt x="29" y="66"/>
                    <a:pt x="27" y="66"/>
                    <a:pt x="26" y="67"/>
                  </a:cubicBezTo>
                  <a:cubicBezTo>
                    <a:pt x="20" y="70"/>
                    <a:pt x="20" y="70"/>
                    <a:pt x="20" y="70"/>
                  </a:cubicBezTo>
                  <a:cubicBezTo>
                    <a:pt x="19" y="68"/>
                    <a:pt x="17" y="67"/>
                    <a:pt x="16" y="65"/>
                  </a:cubicBezTo>
                  <a:cubicBezTo>
                    <a:pt x="19" y="59"/>
                    <a:pt x="19" y="59"/>
                    <a:pt x="19" y="59"/>
                  </a:cubicBezTo>
                  <a:cubicBezTo>
                    <a:pt x="19" y="58"/>
                    <a:pt x="19" y="57"/>
                    <a:pt x="19" y="56"/>
                  </a:cubicBezTo>
                  <a:cubicBezTo>
                    <a:pt x="18" y="54"/>
                    <a:pt x="17" y="52"/>
                    <a:pt x="16" y="51"/>
                  </a:cubicBezTo>
                  <a:cubicBezTo>
                    <a:pt x="16" y="49"/>
                    <a:pt x="15" y="48"/>
                    <a:pt x="14" y="48"/>
                  </a:cubicBezTo>
                  <a:cubicBezTo>
                    <a:pt x="8" y="46"/>
                    <a:pt x="8" y="46"/>
                    <a:pt x="8" y="46"/>
                  </a:cubicBezTo>
                  <a:cubicBezTo>
                    <a:pt x="8" y="45"/>
                    <a:pt x="8" y="44"/>
                    <a:pt x="8" y="43"/>
                  </a:cubicBezTo>
                  <a:cubicBezTo>
                    <a:pt x="8" y="42"/>
                    <a:pt x="8" y="41"/>
                    <a:pt x="8" y="39"/>
                  </a:cubicBezTo>
                  <a:cubicBezTo>
                    <a:pt x="14" y="37"/>
                    <a:pt x="14" y="37"/>
                    <a:pt x="14" y="37"/>
                  </a:cubicBezTo>
                  <a:cubicBezTo>
                    <a:pt x="15" y="37"/>
                    <a:pt x="16" y="36"/>
                    <a:pt x="16" y="35"/>
                  </a:cubicBezTo>
                  <a:cubicBezTo>
                    <a:pt x="17" y="33"/>
                    <a:pt x="18" y="31"/>
                    <a:pt x="19" y="29"/>
                  </a:cubicBezTo>
                  <a:cubicBezTo>
                    <a:pt x="19" y="28"/>
                    <a:pt x="19" y="27"/>
                    <a:pt x="19" y="26"/>
                  </a:cubicBezTo>
                  <a:cubicBezTo>
                    <a:pt x="16" y="20"/>
                    <a:pt x="16" y="20"/>
                    <a:pt x="16" y="20"/>
                  </a:cubicBezTo>
                  <a:cubicBezTo>
                    <a:pt x="17" y="18"/>
                    <a:pt x="19" y="17"/>
                    <a:pt x="20" y="15"/>
                  </a:cubicBezTo>
                  <a:cubicBezTo>
                    <a:pt x="26" y="18"/>
                    <a:pt x="26" y="18"/>
                    <a:pt x="26" y="18"/>
                  </a:cubicBezTo>
                  <a:cubicBezTo>
                    <a:pt x="27" y="19"/>
                    <a:pt x="29" y="19"/>
                    <a:pt x="30" y="18"/>
                  </a:cubicBezTo>
                  <a:cubicBezTo>
                    <a:pt x="31" y="17"/>
                    <a:pt x="33" y="17"/>
                    <a:pt x="35" y="16"/>
                  </a:cubicBezTo>
                  <a:cubicBezTo>
                    <a:pt x="36" y="16"/>
                    <a:pt x="37" y="15"/>
                    <a:pt x="38" y="14"/>
                  </a:cubicBezTo>
                  <a:cubicBezTo>
                    <a:pt x="40" y="7"/>
                    <a:pt x="40" y="7"/>
                    <a:pt x="40" y="7"/>
                  </a:cubicBezTo>
                  <a:cubicBezTo>
                    <a:pt x="42" y="7"/>
                    <a:pt x="44" y="7"/>
                    <a:pt x="46" y="7"/>
                  </a:cubicBezTo>
                  <a:cubicBezTo>
                    <a:pt x="48" y="14"/>
                    <a:pt x="48" y="14"/>
                    <a:pt x="48" y="14"/>
                  </a:cubicBezTo>
                  <a:cubicBezTo>
                    <a:pt x="49" y="15"/>
                    <a:pt x="50" y="16"/>
                    <a:pt x="51" y="16"/>
                  </a:cubicBezTo>
                  <a:cubicBezTo>
                    <a:pt x="53" y="17"/>
                    <a:pt x="55" y="17"/>
                    <a:pt x="56" y="18"/>
                  </a:cubicBezTo>
                  <a:cubicBezTo>
                    <a:pt x="57" y="19"/>
                    <a:pt x="59" y="19"/>
                    <a:pt x="60" y="18"/>
                  </a:cubicBezTo>
                  <a:cubicBezTo>
                    <a:pt x="66" y="15"/>
                    <a:pt x="66" y="15"/>
                    <a:pt x="66" y="15"/>
                  </a:cubicBezTo>
                  <a:cubicBezTo>
                    <a:pt x="67" y="17"/>
                    <a:pt x="69" y="18"/>
                    <a:pt x="70" y="20"/>
                  </a:cubicBezTo>
                  <a:cubicBezTo>
                    <a:pt x="67" y="26"/>
                    <a:pt x="67" y="26"/>
                    <a:pt x="67" y="26"/>
                  </a:cubicBezTo>
                  <a:cubicBezTo>
                    <a:pt x="67" y="27"/>
                    <a:pt x="67" y="28"/>
                    <a:pt x="67" y="29"/>
                  </a:cubicBezTo>
                  <a:cubicBezTo>
                    <a:pt x="68" y="31"/>
                    <a:pt x="69" y="33"/>
                    <a:pt x="70" y="35"/>
                  </a:cubicBezTo>
                  <a:cubicBezTo>
                    <a:pt x="70" y="36"/>
                    <a:pt x="71" y="37"/>
                    <a:pt x="72" y="37"/>
                  </a:cubicBezTo>
                  <a:cubicBezTo>
                    <a:pt x="78" y="39"/>
                    <a:pt x="78" y="39"/>
                    <a:pt x="78" y="39"/>
                  </a:cubicBezTo>
                  <a:cubicBezTo>
                    <a:pt x="78" y="41"/>
                    <a:pt x="78" y="42"/>
                    <a:pt x="78" y="43"/>
                  </a:cubicBezTo>
                  <a:cubicBezTo>
                    <a:pt x="78" y="44"/>
                    <a:pt x="78" y="45"/>
                    <a:pt x="78" y="4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7" name="Freeform 55"/>
            <p:cNvSpPr>
              <a:spLocks noEditPoints="1"/>
            </p:cNvSpPr>
            <p:nvPr/>
          </p:nvSpPr>
          <p:spPr bwMode="auto">
            <a:xfrm>
              <a:off x="887" y="1883"/>
              <a:ext cx="69" cy="6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6 h 34"/>
                <a:gd name="T12" fmla="*/ 7 w 34"/>
                <a:gd name="T13" fmla="*/ 17 h 34"/>
                <a:gd name="T14" fmla="*/ 17 w 34"/>
                <a:gd name="T15" fmla="*/ 7 h 34"/>
                <a:gd name="T16" fmla="*/ 27 w 34"/>
                <a:gd name="T17" fmla="*/ 17 h 34"/>
                <a:gd name="T18" fmla="*/ 17 w 34"/>
                <a:gd name="T19"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7"/>
                    <a:pt x="0" y="17"/>
                  </a:cubicBezTo>
                  <a:cubicBezTo>
                    <a:pt x="0" y="26"/>
                    <a:pt x="8" y="34"/>
                    <a:pt x="17" y="34"/>
                  </a:cubicBezTo>
                  <a:cubicBezTo>
                    <a:pt x="26" y="34"/>
                    <a:pt x="34" y="26"/>
                    <a:pt x="34" y="17"/>
                  </a:cubicBezTo>
                  <a:cubicBezTo>
                    <a:pt x="34" y="7"/>
                    <a:pt x="26" y="0"/>
                    <a:pt x="17" y="0"/>
                  </a:cubicBezTo>
                  <a:moveTo>
                    <a:pt x="17" y="26"/>
                  </a:moveTo>
                  <a:cubicBezTo>
                    <a:pt x="12" y="26"/>
                    <a:pt x="7" y="22"/>
                    <a:pt x="7" y="17"/>
                  </a:cubicBezTo>
                  <a:cubicBezTo>
                    <a:pt x="7" y="11"/>
                    <a:pt x="12" y="7"/>
                    <a:pt x="17" y="7"/>
                  </a:cubicBezTo>
                  <a:cubicBezTo>
                    <a:pt x="22" y="7"/>
                    <a:pt x="27" y="11"/>
                    <a:pt x="27" y="17"/>
                  </a:cubicBezTo>
                  <a:cubicBezTo>
                    <a:pt x="27" y="22"/>
                    <a:pt x="22" y="26"/>
                    <a:pt x="17"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sp>
        <p:nvSpPr>
          <p:cNvPr id="44088" name="PA_淘宝店chenying0907 56"/>
          <p:cNvSpPr>
            <a:spLocks noEditPoints="1"/>
          </p:cNvSpPr>
          <p:nvPr>
            <p:custDataLst>
              <p:tags r:id="rId8"/>
            </p:custDataLst>
          </p:nvPr>
        </p:nvSpPr>
        <p:spPr bwMode="auto">
          <a:xfrm>
            <a:off x="2412905" y="3137393"/>
            <a:ext cx="276225" cy="190559"/>
          </a:xfrm>
          <a:custGeom>
            <a:avLst/>
            <a:gdLst>
              <a:gd name="T0" fmla="*/ 82 w 86"/>
              <a:gd name="T1" fmla="*/ 7 h 59"/>
              <a:gd name="T2" fmla="*/ 74 w 86"/>
              <a:gd name="T3" fmla="*/ 4 h 59"/>
              <a:gd name="T4" fmla="*/ 66 w 86"/>
              <a:gd name="T5" fmla="*/ 7 h 59"/>
              <a:gd name="T6" fmla="*/ 63 w 86"/>
              <a:gd name="T7" fmla="*/ 15 h 59"/>
              <a:gd name="T8" fmla="*/ 64 w 86"/>
              <a:gd name="T9" fmla="*/ 20 h 59"/>
              <a:gd name="T10" fmla="*/ 50 w 86"/>
              <a:gd name="T11" fmla="*/ 32 h 59"/>
              <a:gd name="T12" fmla="*/ 42 w 86"/>
              <a:gd name="T13" fmla="*/ 30 h 59"/>
              <a:gd name="T14" fmla="*/ 35 w 86"/>
              <a:gd name="T15" fmla="*/ 32 h 59"/>
              <a:gd name="T16" fmla="*/ 25 w 86"/>
              <a:gd name="T17" fmla="*/ 20 h 59"/>
              <a:gd name="T18" fmla="*/ 23 w 86"/>
              <a:gd name="T19" fmla="*/ 4 h 59"/>
              <a:gd name="T20" fmla="*/ 14 w 86"/>
              <a:gd name="T21" fmla="*/ 0 h 59"/>
              <a:gd name="T22" fmla="*/ 4 w 86"/>
              <a:gd name="T23" fmla="*/ 4 h 59"/>
              <a:gd name="T24" fmla="*/ 0 w 86"/>
              <a:gd name="T25" fmla="*/ 14 h 59"/>
              <a:gd name="T26" fmla="*/ 4 w 86"/>
              <a:gd name="T27" fmla="*/ 23 h 59"/>
              <a:gd name="T28" fmla="*/ 14 w 86"/>
              <a:gd name="T29" fmla="*/ 27 h 59"/>
              <a:gd name="T30" fmla="*/ 20 w 86"/>
              <a:gd name="T31" fmla="*/ 25 h 59"/>
              <a:gd name="T32" fmla="*/ 30 w 86"/>
              <a:gd name="T33" fmla="*/ 37 h 59"/>
              <a:gd name="T34" fmla="*/ 32 w 86"/>
              <a:gd name="T35" fmla="*/ 55 h 59"/>
              <a:gd name="T36" fmla="*/ 42 w 86"/>
              <a:gd name="T37" fmla="*/ 59 h 59"/>
              <a:gd name="T38" fmla="*/ 52 w 86"/>
              <a:gd name="T39" fmla="*/ 55 h 59"/>
              <a:gd name="T40" fmla="*/ 55 w 86"/>
              <a:gd name="T41" fmla="*/ 38 h 59"/>
              <a:gd name="T42" fmla="*/ 69 w 86"/>
              <a:gd name="T43" fmla="*/ 25 h 59"/>
              <a:gd name="T44" fmla="*/ 74 w 86"/>
              <a:gd name="T45" fmla="*/ 27 h 59"/>
              <a:gd name="T46" fmla="*/ 82 w 86"/>
              <a:gd name="T47" fmla="*/ 23 h 59"/>
              <a:gd name="T48" fmla="*/ 86 w 86"/>
              <a:gd name="T49" fmla="*/ 15 h 59"/>
              <a:gd name="T50" fmla="*/ 82 w 86"/>
              <a:gd name="T51" fmla="*/ 7 h 59"/>
              <a:gd name="T52" fmla="*/ 9 w 86"/>
              <a:gd name="T53" fmla="*/ 18 h 59"/>
              <a:gd name="T54" fmla="*/ 8 w 86"/>
              <a:gd name="T55" fmla="*/ 14 h 59"/>
              <a:gd name="T56" fmla="*/ 9 w 86"/>
              <a:gd name="T57" fmla="*/ 9 h 59"/>
              <a:gd name="T58" fmla="*/ 14 w 86"/>
              <a:gd name="T59" fmla="*/ 8 h 59"/>
              <a:gd name="T60" fmla="*/ 18 w 86"/>
              <a:gd name="T61" fmla="*/ 9 h 59"/>
              <a:gd name="T62" fmla="*/ 18 w 86"/>
              <a:gd name="T63" fmla="*/ 18 h 59"/>
              <a:gd name="T64" fmla="*/ 9 w 86"/>
              <a:gd name="T65" fmla="*/ 18 h 59"/>
              <a:gd name="T66" fmla="*/ 77 w 86"/>
              <a:gd name="T67" fmla="*/ 18 h 59"/>
              <a:gd name="T68" fmla="*/ 71 w 86"/>
              <a:gd name="T69" fmla="*/ 18 h 59"/>
              <a:gd name="T70" fmla="*/ 70 w 86"/>
              <a:gd name="T71" fmla="*/ 15 h 59"/>
              <a:gd name="T72" fmla="*/ 71 w 86"/>
              <a:gd name="T73" fmla="*/ 12 h 59"/>
              <a:gd name="T74" fmla="*/ 74 w 86"/>
              <a:gd name="T75" fmla="*/ 11 h 59"/>
              <a:gd name="T76" fmla="*/ 77 w 86"/>
              <a:gd name="T77" fmla="*/ 12 h 59"/>
              <a:gd name="T78" fmla="*/ 78 w 86"/>
              <a:gd name="T79" fmla="*/ 15 h 59"/>
              <a:gd name="T80" fmla="*/ 77 w 86"/>
              <a:gd name="T81"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59">
                <a:moveTo>
                  <a:pt x="82" y="7"/>
                </a:moveTo>
                <a:cubicBezTo>
                  <a:pt x="80" y="5"/>
                  <a:pt x="77" y="4"/>
                  <a:pt x="74" y="4"/>
                </a:cubicBezTo>
                <a:cubicBezTo>
                  <a:pt x="71" y="4"/>
                  <a:pt x="68" y="5"/>
                  <a:pt x="66" y="7"/>
                </a:cubicBezTo>
                <a:cubicBezTo>
                  <a:pt x="64" y="9"/>
                  <a:pt x="63" y="12"/>
                  <a:pt x="63" y="15"/>
                </a:cubicBezTo>
                <a:cubicBezTo>
                  <a:pt x="63" y="17"/>
                  <a:pt x="63" y="18"/>
                  <a:pt x="64" y="20"/>
                </a:cubicBezTo>
                <a:cubicBezTo>
                  <a:pt x="50" y="32"/>
                  <a:pt x="50" y="32"/>
                  <a:pt x="50" y="32"/>
                </a:cubicBezTo>
                <a:cubicBezTo>
                  <a:pt x="47" y="31"/>
                  <a:pt x="45" y="30"/>
                  <a:pt x="42" y="30"/>
                </a:cubicBezTo>
                <a:cubicBezTo>
                  <a:pt x="40" y="30"/>
                  <a:pt x="37" y="31"/>
                  <a:pt x="35" y="32"/>
                </a:cubicBezTo>
                <a:cubicBezTo>
                  <a:pt x="25" y="20"/>
                  <a:pt x="25" y="20"/>
                  <a:pt x="25" y="20"/>
                </a:cubicBezTo>
                <a:cubicBezTo>
                  <a:pt x="28" y="15"/>
                  <a:pt x="27" y="8"/>
                  <a:pt x="23" y="4"/>
                </a:cubicBezTo>
                <a:cubicBezTo>
                  <a:pt x="21" y="2"/>
                  <a:pt x="17" y="0"/>
                  <a:pt x="14" y="0"/>
                </a:cubicBezTo>
                <a:cubicBezTo>
                  <a:pt x="10" y="0"/>
                  <a:pt x="7" y="2"/>
                  <a:pt x="4" y="4"/>
                </a:cubicBezTo>
                <a:cubicBezTo>
                  <a:pt x="2" y="7"/>
                  <a:pt x="0" y="10"/>
                  <a:pt x="0" y="14"/>
                </a:cubicBezTo>
                <a:cubicBezTo>
                  <a:pt x="0" y="17"/>
                  <a:pt x="2" y="20"/>
                  <a:pt x="4" y="23"/>
                </a:cubicBezTo>
                <a:cubicBezTo>
                  <a:pt x="7" y="25"/>
                  <a:pt x="10" y="27"/>
                  <a:pt x="14" y="27"/>
                </a:cubicBezTo>
                <a:cubicBezTo>
                  <a:pt x="16" y="27"/>
                  <a:pt x="18" y="26"/>
                  <a:pt x="20" y="25"/>
                </a:cubicBezTo>
                <a:cubicBezTo>
                  <a:pt x="30" y="37"/>
                  <a:pt x="30" y="37"/>
                  <a:pt x="30" y="37"/>
                </a:cubicBezTo>
                <a:cubicBezTo>
                  <a:pt x="27" y="43"/>
                  <a:pt x="27" y="50"/>
                  <a:pt x="32" y="55"/>
                </a:cubicBezTo>
                <a:cubicBezTo>
                  <a:pt x="35" y="58"/>
                  <a:pt x="38" y="59"/>
                  <a:pt x="42" y="59"/>
                </a:cubicBezTo>
                <a:cubicBezTo>
                  <a:pt x="46" y="59"/>
                  <a:pt x="50" y="58"/>
                  <a:pt x="52" y="55"/>
                </a:cubicBezTo>
                <a:cubicBezTo>
                  <a:pt x="57" y="50"/>
                  <a:pt x="58" y="43"/>
                  <a:pt x="55" y="38"/>
                </a:cubicBezTo>
                <a:cubicBezTo>
                  <a:pt x="69" y="25"/>
                  <a:pt x="69" y="25"/>
                  <a:pt x="69" y="25"/>
                </a:cubicBezTo>
                <a:cubicBezTo>
                  <a:pt x="71" y="26"/>
                  <a:pt x="72" y="27"/>
                  <a:pt x="74" y="27"/>
                </a:cubicBezTo>
                <a:cubicBezTo>
                  <a:pt x="77" y="27"/>
                  <a:pt x="80" y="25"/>
                  <a:pt x="82" y="23"/>
                </a:cubicBezTo>
                <a:cubicBezTo>
                  <a:pt x="85" y="21"/>
                  <a:pt x="86" y="18"/>
                  <a:pt x="86" y="15"/>
                </a:cubicBezTo>
                <a:cubicBezTo>
                  <a:pt x="86" y="12"/>
                  <a:pt x="85" y="9"/>
                  <a:pt x="82" y="7"/>
                </a:cubicBezTo>
                <a:moveTo>
                  <a:pt x="9" y="18"/>
                </a:moveTo>
                <a:cubicBezTo>
                  <a:pt x="8" y="17"/>
                  <a:pt x="8" y="15"/>
                  <a:pt x="8" y="14"/>
                </a:cubicBezTo>
                <a:cubicBezTo>
                  <a:pt x="8" y="12"/>
                  <a:pt x="8" y="10"/>
                  <a:pt x="9" y="9"/>
                </a:cubicBezTo>
                <a:cubicBezTo>
                  <a:pt x="11" y="8"/>
                  <a:pt x="12" y="8"/>
                  <a:pt x="14" y="8"/>
                </a:cubicBezTo>
                <a:cubicBezTo>
                  <a:pt x="15" y="8"/>
                  <a:pt x="17" y="8"/>
                  <a:pt x="18" y="9"/>
                </a:cubicBezTo>
                <a:cubicBezTo>
                  <a:pt x="20" y="12"/>
                  <a:pt x="20" y="15"/>
                  <a:pt x="18" y="18"/>
                </a:cubicBezTo>
                <a:cubicBezTo>
                  <a:pt x="16" y="20"/>
                  <a:pt x="12" y="20"/>
                  <a:pt x="9" y="18"/>
                </a:cubicBezTo>
                <a:moveTo>
                  <a:pt x="77" y="18"/>
                </a:moveTo>
                <a:cubicBezTo>
                  <a:pt x="76" y="20"/>
                  <a:pt x="73" y="20"/>
                  <a:pt x="71" y="18"/>
                </a:cubicBezTo>
                <a:cubicBezTo>
                  <a:pt x="71" y="17"/>
                  <a:pt x="70" y="16"/>
                  <a:pt x="70" y="15"/>
                </a:cubicBezTo>
                <a:cubicBezTo>
                  <a:pt x="70" y="14"/>
                  <a:pt x="71" y="13"/>
                  <a:pt x="71" y="12"/>
                </a:cubicBezTo>
                <a:cubicBezTo>
                  <a:pt x="72" y="11"/>
                  <a:pt x="73" y="11"/>
                  <a:pt x="74" y="11"/>
                </a:cubicBezTo>
                <a:cubicBezTo>
                  <a:pt x="75" y="11"/>
                  <a:pt x="76" y="11"/>
                  <a:pt x="77" y="12"/>
                </a:cubicBezTo>
                <a:cubicBezTo>
                  <a:pt x="78" y="13"/>
                  <a:pt x="78" y="14"/>
                  <a:pt x="78" y="15"/>
                </a:cubicBezTo>
                <a:cubicBezTo>
                  <a:pt x="78" y="16"/>
                  <a:pt x="78" y="17"/>
                  <a:pt x="77"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91" name="PA_淘宝店chenying0907 59"/>
          <p:cNvSpPr>
            <a:spLocks noChangeArrowheads="1"/>
          </p:cNvSpPr>
          <p:nvPr>
            <p:custDataLst>
              <p:tags r:id="rId9"/>
            </p:custDataLst>
          </p:nvPr>
        </p:nvSpPr>
        <p:spPr bwMode="auto">
          <a:xfrm>
            <a:off x="774604" y="1317556"/>
            <a:ext cx="3513137" cy="132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en-US" altLang="zh-CN" sz="1200" b="1" dirty="0">
                <a:solidFill>
                  <a:schemeClr val="bg1">
                    <a:lumMod val="50000"/>
                  </a:schemeClr>
                </a:solidFill>
                <a:latin typeface="微软雅黑 Light" panose="020B0502040204020203" pitchFamily="34" charset="-122"/>
                <a:ea typeface="微软雅黑 Light" panose="020B0502040204020203" pitchFamily="34" charset="-122"/>
              </a:rPr>
              <a:t>WRITE YOUR</a:t>
            </a:r>
          </a:p>
          <a:p>
            <a:pPr>
              <a:lnSpc>
                <a:spcPct val="120000"/>
              </a:lnSpc>
              <a:buFont typeface="Arial" pitchFamily="34" charset="0"/>
              <a:buNone/>
            </a:pPr>
            <a:r>
              <a:rPr lang="en-US" altLang="zh-CN" sz="1200" b="1" dirty="0">
                <a:solidFill>
                  <a:schemeClr val="accent1"/>
                </a:solidFill>
                <a:latin typeface="微软雅黑 Light" panose="020B0502040204020203" pitchFamily="34" charset="-122"/>
                <a:ea typeface="微软雅黑 Light" panose="020B0502040204020203" pitchFamily="34" charset="-122"/>
              </a:rPr>
              <a:t>GREAT TITLE </a:t>
            </a:r>
            <a:r>
              <a:rPr lang="en-US" altLang="zh-CN" sz="1200" b="1" dirty="0">
                <a:solidFill>
                  <a:schemeClr val="bg1">
                    <a:lumMod val="50000"/>
                  </a:schemeClr>
                </a:solidFill>
                <a:latin typeface="微软雅黑 Light" panose="020B0502040204020203" pitchFamily="34" charset="-122"/>
                <a:ea typeface="微软雅黑 Light" panose="020B0502040204020203" pitchFamily="34" charset="-122"/>
              </a:rPr>
              <a:t>HERE</a:t>
            </a:r>
            <a:endParaRPr lang="zh-CN" altLang="en-US" sz="1200" b="1" dirty="0">
              <a:solidFill>
                <a:schemeClr val="bg1">
                  <a:lumMod val="50000"/>
                </a:schemeClr>
              </a:solidFill>
              <a:latin typeface="微软雅黑 Light" panose="020B0502040204020203" pitchFamily="34" charset="-122"/>
              <a:ea typeface="微软雅黑 Light" panose="020B0502040204020203" pitchFamily="34" charset="-122"/>
            </a:endParaRPr>
          </a:p>
          <a:p>
            <a:pPr>
              <a:lnSpc>
                <a:spcPct val="120000"/>
              </a:lnSpc>
              <a:buFont typeface="Arial" pitchFamily="34" charset="0"/>
              <a:buNone/>
            </a:pPr>
            <a:endParaRPr lang="zh-CN" altLang="en-US" sz="800" b="1" dirty="0">
              <a:solidFill>
                <a:schemeClr val="bg1">
                  <a:lumMod val="50000"/>
                </a:schemeClr>
              </a:solidFill>
              <a:latin typeface="微软雅黑 Light" panose="020B0502040204020203" pitchFamily="34" charset="-122"/>
              <a:ea typeface="微软雅黑 Light" panose="020B0502040204020203" pitchFamily="34" charset="-122"/>
            </a:endParaRPr>
          </a:p>
          <a:p>
            <a:pPr>
              <a:lnSpc>
                <a:spcPct val="120000"/>
              </a:lnSpc>
              <a:buFont typeface="Arial" pitchFamily="34" charset="0"/>
              <a:buNone/>
            </a:pP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for the very first time. 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for the very first time. </a:t>
            </a:r>
            <a:endParaRPr lang="zh-CN" altLang="en-US"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4092" name="PA_淘宝店chenying0907 60"/>
          <p:cNvSpPr>
            <a:spLocks noChangeArrowheads="1"/>
          </p:cNvSpPr>
          <p:nvPr>
            <p:custDataLst>
              <p:tags r:id="rId10"/>
            </p:custDataLst>
          </p:nvPr>
        </p:nvSpPr>
        <p:spPr bwMode="auto">
          <a:xfrm>
            <a:off x="933353" y="3478811"/>
            <a:ext cx="863600" cy="14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800" dirty="0">
                <a:solidFill>
                  <a:prstClr val="white"/>
                </a:solidFill>
                <a:latin typeface="微软雅黑 Light" panose="020B0502040204020203" pitchFamily="34" charset="-122"/>
                <a:ea typeface="微软雅黑 Light" panose="020B0502040204020203" pitchFamily="34" charset="-122"/>
              </a:rPr>
              <a:t>OPTION 01</a:t>
            </a:r>
            <a:endParaRPr lang="zh-CN" altLang="zh-CN" sz="800">
              <a:solidFill>
                <a:prstClr val="white"/>
              </a:solidFill>
              <a:latin typeface="微软雅黑 Light" panose="020B0502040204020203" pitchFamily="34" charset="-122"/>
              <a:ea typeface="微软雅黑 Light" panose="020B0502040204020203" pitchFamily="34" charset="-122"/>
            </a:endParaRPr>
          </a:p>
        </p:txBody>
      </p:sp>
      <p:sp>
        <p:nvSpPr>
          <p:cNvPr id="44093" name="PA_淘宝店chenying0907 61"/>
          <p:cNvSpPr>
            <a:spLocks noChangeArrowheads="1"/>
          </p:cNvSpPr>
          <p:nvPr>
            <p:custDataLst>
              <p:tags r:id="rId11"/>
            </p:custDataLst>
          </p:nvPr>
        </p:nvSpPr>
        <p:spPr bwMode="auto">
          <a:xfrm>
            <a:off x="2130328" y="3478811"/>
            <a:ext cx="863600" cy="14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800" dirty="0">
                <a:solidFill>
                  <a:prstClr val="white"/>
                </a:solidFill>
                <a:latin typeface="微软雅黑 Light" panose="020B0502040204020203" pitchFamily="34" charset="-122"/>
                <a:ea typeface="微软雅黑 Light" panose="020B0502040204020203" pitchFamily="34" charset="-122"/>
              </a:rPr>
              <a:t>OPTION 02</a:t>
            </a:r>
            <a:endParaRPr lang="zh-CN" altLang="zh-CN" sz="800">
              <a:solidFill>
                <a:prstClr val="white"/>
              </a:solidFill>
              <a:latin typeface="微软雅黑 Light" panose="020B0502040204020203" pitchFamily="34" charset="-122"/>
              <a:ea typeface="微软雅黑 Light" panose="020B0502040204020203" pitchFamily="34" charset="-122"/>
            </a:endParaRPr>
          </a:p>
        </p:txBody>
      </p:sp>
      <p:sp>
        <p:nvSpPr>
          <p:cNvPr id="44094" name="PA_淘宝店chenying0907 62"/>
          <p:cNvSpPr>
            <a:spLocks noChangeArrowheads="1"/>
          </p:cNvSpPr>
          <p:nvPr>
            <p:custDataLst>
              <p:tags r:id="rId12"/>
            </p:custDataLst>
          </p:nvPr>
        </p:nvSpPr>
        <p:spPr bwMode="auto">
          <a:xfrm>
            <a:off x="3335240" y="3478811"/>
            <a:ext cx="863600" cy="14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800" dirty="0">
                <a:solidFill>
                  <a:prstClr val="white"/>
                </a:solidFill>
                <a:latin typeface="微软雅黑 Light" panose="020B0502040204020203" pitchFamily="34" charset="-122"/>
                <a:ea typeface="微软雅黑 Light" panose="020B0502040204020203" pitchFamily="34" charset="-122"/>
              </a:rPr>
              <a:t>OPTION 03</a:t>
            </a:r>
            <a:endParaRPr lang="zh-CN" altLang="zh-CN" sz="800">
              <a:solidFill>
                <a:prstClr val="white"/>
              </a:solidFill>
              <a:latin typeface="微软雅黑 Light" panose="020B0502040204020203" pitchFamily="34" charset="-122"/>
              <a:ea typeface="微软雅黑 Light" panose="020B0502040204020203" pitchFamily="34" charset="-122"/>
            </a:endParaRPr>
          </a:p>
        </p:txBody>
      </p:sp>
      <p:sp>
        <p:nvSpPr>
          <p:cNvPr id="44095" name="PA_淘宝店chenying0907 63"/>
          <p:cNvSpPr>
            <a:spLocks noEditPoints="1"/>
          </p:cNvSpPr>
          <p:nvPr>
            <p:custDataLst>
              <p:tags r:id="rId13"/>
            </p:custDataLst>
          </p:nvPr>
        </p:nvSpPr>
        <p:spPr bwMode="auto">
          <a:xfrm>
            <a:off x="860328" y="4383966"/>
            <a:ext cx="176212" cy="161975"/>
          </a:xfrm>
          <a:custGeom>
            <a:avLst/>
            <a:gdLst>
              <a:gd name="T0" fmla="*/ 44 w 168"/>
              <a:gd name="T1" fmla="*/ 73 h 154"/>
              <a:gd name="T2" fmla="*/ 16 w 168"/>
              <a:gd name="T3" fmla="*/ 73 h 154"/>
              <a:gd name="T4" fmla="*/ 20 w 168"/>
              <a:gd name="T5" fmla="*/ 64 h 154"/>
              <a:gd name="T6" fmla="*/ 40 w 168"/>
              <a:gd name="T7" fmla="*/ 57 h 154"/>
              <a:gd name="T8" fmla="*/ 20 w 168"/>
              <a:gd name="T9" fmla="*/ 64 h 154"/>
              <a:gd name="T10" fmla="*/ 120 w 168"/>
              <a:gd name="T11" fmla="*/ 18 h 154"/>
              <a:gd name="T12" fmla="*/ 54 w 168"/>
              <a:gd name="T13" fmla="*/ 0 h 154"/>
              <a:gd name="T14" fmla="*/ 6 w 168"/>
              <a:gd name="T15" fmla="*/ 18 h 154"/>
              <a:gd name="T16" fmla="*/ 6 w 168"/>
              <a:gd name="T17" fmla="*/ 146 h 154"/>
              <a:gd name="T18" fmla="*/ 54 w 168"/>
              <a:gd name="T19" fmla="*/ 154 h 154"/>
              <a:gd name="T20" fmla="*/ 120 w 168"/>
              <a:gd name="T21" fmla="*/ 146 h 154"/>
              <a:gd name="T22" fmla="*/ 168 w 168"/>
              <a:gd name="T23" fmla="*/ 24 h 154"/>
              <a:gd name="T24" fmla="*/ 48 w 168"/>
              <a:gd name="T25" fmla="*/ 134 h 154"/>
              <a:gd name="T26" fmla="*/ 48 w 168"/>
              <a:gd name="T27" fmla="*/ 30 h 154"/>
              <a:gd name="T28" fmla="*/ 108 w 168"/>
              <a:gd name="T29" fmla="*/ 142 h 154"/>
              <a:gd name="T30" fmla="*/ 108 w 168"/>
              <a:gd name="T31" fmla="*/ 12 h 154"/>
              <a:gd name="T32" fmla="*/ 156 w 168"/>
              <a:gd name="T33" fmla="*/ 134 h 154"/>
              <a:gd name="T34" fmla="*/ 156 w 168"/>
              <a:gd name="T35" fmla="*/ 30 h 154"/>
              <a:gd name="T36" fmla="*/ 20 w 168"/>
              <a:gd name="T37" fmla="*/ 51 h 154"/>
              <a:gd name="T38" fmla="*/ 40 w 168"/>
              <a:gd name="T39" fmla="*/ 44 h 154"/>
              <a:gd name="T40" fmla="*/ 20 w 168"/>
              <a:gd name="T41" fmla="*/ 51 h 154"/>
              <a:gd name="T42" fmla="*/ 30 w 168"/>
              <a:gd name="T43" fmla="*/ 101 h 154"/>
              <a:gd name="T44" fmla="*/ 20 w 168"/>
              <a:gd name="T45" fmla="*/ 123 h 154"/>
              <a:gd name="T46" fmla="*/ 39 w 168"/>
              <a:gd name="T47" fmla="*/ 123 h 154"/>
              <a:gd name="T48" fmla="*/ 39 w 168"/>
              <a:gd name="T49" fmla="*/ 104 h 154"/>
              <a:gd name="T50" fmla="*/ 30 w 168"/>
              <a:gd name="T51" fmla="*/ 120 h 154"/>
              <a:gd name="T52" fmla="*/ 24 w 168"/>
              <a:gd name="T53" fmla="*/ 114 h 154"/>
              <a:gd name="T54" fmla="*/ 30 w 168"/>
              <a:gd name="T55" fmla="*/ 108 h 154"/>
              <a:gd name="T56" fmla="*/ 36 w 168"/>
              <a:gd name="T57" fmla="*/ 114 h 154"/>
              <a:gd name="T58" fmla="*/ 128 w 168"/>
              <a:gd name="T59" fmla="*/ 64 h 154"/>
              <a:gd name="T60" fmla="*/ 148 w 168"/>
              <a:gd name="T61" fmla="*/ 57 h 154"/>
              <a:gd name="T62" fmla="*/ 128 w 168"/>
              <a:gd name="T63" fmla="*/ 64 h 154"/>
              <a:gd name="T64" fmla="*/ 148 w 168"/>
              <a:gd name="T65" fmla="*/ 77 h 154"/>
              <a:gd name="T66" fmla="*/ 128 w 168"/>
              <a:gd name="T67" fmla="*/ 70 h 154"/>
              <a:gd name="T68" fmla="*/ 128 w 168"/>
              <a:gd name="T69" fmla="*/ 51 h 154"/>
              <a:gd name="T70" fmla="*/ 152 w 168"/>
              <a:gd name="T71" fmla="*/ 47 h 154"/>
              <a:gd name="T72" fmla="*/ 124 w 168"/>
              <a:gd name="T73" fmla="*/ 47 h 154"/>
              <a:gd name="T74" fmla="*/ 71 w 168"/>
              <a:gd name="T75" fmla="*/ 70 h 154"/>
              <a:gd name="T76" fmla="*/ 97 w 168"/>
              <a:gd name="T77" fmla="*/ 63 h 154"/>
              <a:gd name="T78" fmla="*/ 71 w 168"/>
              <a:gd name="T79" fmla="*/ 70 h 154"/>
              <a:gd name="T80" fmla="*/ 138 w 168"/>
              <a:gd name="T81" fmla="*/ 101 h 154"/>
              <a:gd name="T82" fmla="*/ 128 w 168"/>
              <a:gd name="T83" fmla="*/ 123 h 154"/>
              <a:gd name="T84" fmla="*/ 147 w 168"/>
              <a:gd name="T85" fmla="*/ 123 h 154"/>
              <a:gd name="T86" fmla="*/ 147 w 168"/>
              <a:gd name="T87" fmla="*/ 104 h 154"/>
              <a:gd name="T88" fmla="*/ 138 w 168"/>
              <a:gd name="T89" fmla="*/ 120 h 154"/>
              <a:gd name="T90" fmla="*/ 132 w 168"/>
              <a:gd name="T91" fmla="*/ 114 h 154"/>
              <a:gd name="T92" fmla="*/ 138 w 168"/>
              <a:gd name="T93" fmla="*/ 108 h 154"/>
              <a:gd name="T94" fmla="*/ 144 w 168"/>
              <a:gd name="T95" fmla="*/ 114 h 154"/>
              <a:gd name="T96" fmla="*/ 71 w 168"/>
              <a:gd name="T97" fmla="*/ 38 h 154"/>
              <a:gd name="T98" fmla="*/ 97 w 168"/>
              <a:gd name="T99" fmla="*/ 31 h 154"/>
              <a:gd name="T100" fmla="*/ 71 w 168"/>
              <a:gd name="T101" fmla="*/ 38 h 154"/>
              <a:gd name="T102" fmla="*/ 97 w 168"/>
              <a:gd name="T103" fmla="*/ 54 h 154"/>
              <a:gd name="T104" fmla="*/ 71 w 168"/>
              <a:gd name="T105" fmla="*/ 47 h 154"/>
              <a:gd name="T106" fmla="*/ 95 w 168"/>
              <a:gd name="T107" fmla="*/ 106 h 154"/>
              <a:gd name="T108" fmla="*/ 84 w 168"/>
              <a:gd name="T109" fmla="*/ 101 h 154"/>
              <a:gd name="T110" fmla="*/ 68 w 168"/>
              <a:gd name="T111" fmla="*/ 116 h 154"/>
              <a:gd name="T112" fmla="*/ 95 w 168"/>
              <a:gd name="T113" fmla="*/ 127 h 154"/>
              <a:gd name="T114" fmla="*/ 95 w 168"/>
              <a:gd name="T115" fmla="*/ 106 h 154"/>
              <a:gd name="T116" fmla="*/ 84 w 168"/>
              <a:gd name="T117" fmla="*/ 125 h 154"/>
              <a:gd name="T118" fmla="*/ 78 w 168"/>
              <a:gd name="T119" fmla="*/ 122 h 154"/>
              <a:gd name="T120" fmla="*/ 78 w 168"/>
              <a:gd name="T121" fmla="*/ 110 h 154"/>
              <a:gd name="T122" fmla="*/ 90 w 168"/>
              <a:gd name="T123" fmla="*/ 11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8" h="154">
                <a:moveTo>
                  <a:pt x="20" y="77"/>
                </a:moveTo>
                <a:cubicBezTo>
                  <a:pt x="40" y="77"/>
                  <a:pt x="40" y="77"/>
                  <a:pt x="40" y="77"/>
                </a:cubicBezTo>
                <a:cubicBezTo>
                  <a:pt x="42" y="77"/>
                  <a:pt x="44" y="75"/>
                  <a:pt x="44" y="73"/>
                </a:cubicBezTo>
                <a:cubicBezTo>
                  <a:pt x="44" y="71"/>
                  <a:pt x="42" y="70"/>
                  <a:pt x="40" y="70"/>
                </a:cubicBezTo>
                <a:cubicBezTo>
                  <a:pt x="20" y="70"/>
                  <a:pt x="20" y="70"/>
                  <a:pt x="20" y="70"/>
                </a:cubicBezTo>
                <a:cubicBezTo>
                  <a:pt x="18" y="70"/>
                  <a:pt x="16" y="71"/>
                  <a:pt x="16" y="73"/>
                </a:cubicBezTo>
                <a:cubicBezTo>
                  <a:pt x="16" y="75"/>
                  <a:pt x="18" y="77"/>
                  <a:pt x="20" y="77"/>
                </a:cubicBezTo>
                <a:close/>
                <a:moveTo>
                  <a:pt x="20" y="64"/>
                </a:moveTo>
                <a:cubicBezTo>
                  <a:pt x="20" y="64"/>
                  <a:pt x="20" y="64"/>
                  <a:pt x="20" y="64"/>
                </a:cubicBezTo>
                <a:cubicBezTo>
                  <a:pt x="40" y="64"/>
                  <a:pt x="40" y="64"/>
                  <a:pt x="40" y="64"/>
                </a:cubicBezTo>
                <a:cubicBezTo>
                  <a:pt x="42" y="64"/>
                  <a:pt x="44" y="62"/>
                  <a:pt x="44" y="60"/>
                </a:cubicBezTo>
                <a:cubicBezTo>
                  <a:pt x="44" y="58"/>
                  <a:pt x="42" y="57"/>
                  <a:pt x="40" y="57"/>
                </a:cubicBezTo>
                <a:cubicBezTo>
                  <a:pt x="20" y="57"/>
                  <a:pt x="20" y="57"/>
                  <a:pt x="20" y="57"/>
                </a:cubicBezTo>
                <a:cubicBezTo>
                  <a:pt x="18" y="57"/>
                  <a:pt x="16" y="58"/>
                  <a:pt x="16" y="60"/>
                </a:cubicBezTo>
                <a:cubicBezTo>
                  <a:pt x="16" y="62"/>
                  <a:pt x="18" y="64"/>
                  <a:pt x="20" y="64"/>
                </a:cubicBezTo>
                <a:close/>
                <a:moveTo>
                  <a:pt x="162" y="18"/>
                </a:moveTo>
                <a:cubicBezTo>
                  <a:pt x="162" y="18"/>
                  <a:pt x="162" y="18"/>
                  <a:pt x="162" y="18"/>
                </a:cubicBezTo>
                <a:cubicBezTo>
                  <a:pt x="120" y="18"/>
                  <a:pt x="120" y="18"/>
                  <a:pt x="120" y="18"/>
                </a:cubicBezTo>
                <a:cubicBezTo>
                  <a:pt x="120" y="6"/>
                  <a:pt x="120" y="6"/>
                  <a:pt x="120" y="6"/>
                </a:cubicBezTo>
                <a:cubicBezTo>
                  <a:pt x="120" y="3"/>
                  <a:pt x="117" y="0"/>
                  <a:pt x="114" y="0"/>
                </a:cubicBezTo>
                <a:cubicBezTo>
                  <a:pt x="54" y="0"/>
                  <a:pt x="54" y="0"/>
                  <a:pt x="54" y="0"/>
                </a:cubicBezTo>
                <a:cubicBezTo>
                  <a:pt x="51" y="0"/>
                  <a:pt x="48" y="3"/>
                  <a:pt x="48" y="6"/>
                </a:cubicBezTo>
                <a:cubicBezTo>
                  <a:pt x="48" y="18"/>
                  <a:pt x="48" y="18"/>
                  <a:pt x="48" y="18"/>
                </a:cubicBezTo>
                <a:cubicBezTo>
                  <a:pt x="6" y="18"/>
                  <a:pt x="6" y="18"/>
                  <a:pt x="6" y="18"/>
                </a:cubicBezTo>
                <a:cubicBezTo>
                  <a:pt x="2" y="18"/>
                  <a:pt x="0" y="21"/>
                  <a:pt x="0" y="24"/>
                </a:cubicBezTo>
                <a:cubicBezTo>
                  <a:pt x="0" y="140"/>
                  <a:pt x="0" y="140"/>
                  <a:pt x="0" y="140"/>
                </a:cubicBezTo>
                <a:cubicBezTo>
                  <a:pt x="0" y="143"/>
                  <a:pt x="2" y="146"/>
                  <a:pt x="6" y="146"/>
                </a:cubicBezTo>
                <a:cubicBezTo>
                  <a:pt x="48" y="146"/>
                  <a:pt x="48" y="146"/>
                  <a:pt x="48" y="146"/>
                </a:cubicBezTo>
                <a:cubicBezTo>
                  <a:pt x="48" y="148"/>
                  <a:pt x="48" y="148"/>
                  <a:pt x="48" y="148"/>
                </a:cubicBezTo>
                <a:cubicBezTo>
                  <a:pt x="48" y="151"/>
                  <a:pt x="51" y="154"/>
                  <a:pt x="54" y="154"/>
                </a:cubicBezTo>
                <a:cubicBezTo>
                  <a:pt x="114" y="154"/>
                  <a:pt x="114" y="154"/>
                  <a:pt x="114" y="154"/>
                </a:cubicBezTo>
                <a:cubicBezTo>
                  <a:pt x="117" y="154"/>
                  <a:pt x="120" y="151"/>
                  <a:pt x="120" y="148"/>
                </a:cubicBezTo>
                <a:cubicBezTo>
                  <a:pt x="120" y="146"/>
                  <a:pt x="120" y="146"/>
                  <a:pt x="120" y="146"/>
                </a:cubicBezTo>
                <a:cubicBezTo>
                  <a:pt x="162" y="146"/>
                  <a:pt x="162" y="146"/>
                  <a:pt x="162" y="146"/>
                </a:cubicBezTo>
                <a:cubicBezTo>
                  <a:pt x="165" y="146"/>
                  <a:pt x="168" y="143"/>
                  <a:pt x="168" y="140"/>
                </a:cubicBezTo>
                <a:cubicBezTo>
                  <a:pt x="168" y="24"/>
                  <a:pt x="168" y="24"/>
                  <a:pt x="168" y="24"/>
                </a:cubicBezTo>
                <a:cubicBezTo>
                  <a:pt x="168" y="21"/>
                  <a:pt x="165" y="18"/>
                  <a:pt x="162" y="18"/>
                </a:cubicBezTo>
                <a:close/>
                <a:moveTo>
                  <a:pt x="48" y="134"/>
                </a:moveTo>
                <a:cubicBezTo>
                  <a:pt x="48" y="134"/>
                  <a:pt x="48" y="134"/>
                  <a:pt x="48" y="134"/>
                </a:cubicBezTo>
                <a:cubicBezTo>
                  <a:pt x="12" y="134"/>
                  <a:pt x="12" y="134"/>
                  <a:pt x="12" y="134"/>
                </a:cubicBezTo>
                <a:cubicBezTo>
                  <a:pt x="12" y="30"/>
                  <a:pt x="12" y="30"/>
                  <a:pt x="12" y="30"/>
                </a:cubicBezTo>
                <a:cubicBezTo>
                  <a:pt x="48" y="30"/>
                  <a:pt x="48" y="30"/>
                  <a:pt x="48" y="30"/>
                </a:cubicBezTo>
                <a:cubicBezTo>
                  <a:pt x="48" y="134"/>
                  <a:pt x="48" y="134"/>
                  <a:pt x="48" y="134"/>
                </a:cubicBezTo>
                <a:close/>
                <a:moveTo>
                  <a:pt x="108" y="142"/>
                </a:moveTo>
                <a:cubicBezTo>
                  <a:pt x="108" y="142"/>
                  <a:pt x="108" y="142"/>
                  <a:pt x="108" y="142"/>
                </a:cubicBezTo>
                <a:cubicBezTo>
                  <a:pt x="60" y="142"/>
                  <a:pt x="60" y="142"/>
                  <a:pt x="60" y="142"/>
                </a:cubicBezTo>
                <a:cubicBezTo>
                  <a:pt x="60" y="12"/>
                  <a:pt x="60" y="12"/>
                  <a:pt x="60" y="12"/>
                </a:cubicBezTo>
                <a:cubicBezTo>
                  <a:pt x="108" y="12"/>
                  <a:pt x="108" y="12"/>
                  <a:pt x="108" y="12"/>
                </a:cubicBezTo>
                <a:cubicBezTo>
                  <a:pt x="108" y="142"/>
                  <a:pt x="108" y="142"/>
                  <a:pt x="108" y="142"/>
                </a:cubicBezTo>
                <a:close/>
                <a:moveTo>
                  <a:pt x="156" y="134"/>
                </a:moveTo>
                <a:cubicBezTo>
                  <a:pt x="156" y="134"/>
                  <a:pt x="156" y="134"/>
                  <a:pt x="156" y="134"/>
                </a:cubicBezTo>
                <a:cubicBezTo>
                  <a:pt x="120" y="134"/>
                  <a:pt x="120" y="134"/>
                  <a:pt x="120" y="134"/>
                </a:cubicBezTo>
                <a:cubicBezTo>
                  <a:pt x="120" y="30"/>
                  <a:pt x="120" y="30"/>
                  <a:pt x="120" y="30"/>
                </a:cubicBezTo>
                <a:cubicBezTo>
                  <a:pt x="156" y="30"/>
                  <a:pt x="156" y="30"/>
                  <a:pt x="156" y="30"/>
                </a:cubicBezTo>
                <a:cubicBezTo>
                  <a:pt x="156" y="134"/>
                  <a:pt x="156" y="134"/>
                  <a:pt x="156" y="134"/>
                </a:cubicBezTo>
                <a:close/>
                <a:moveTo>
                  <a:pt x="20" y="51"/>
                </a:moveTo>
                <a:cubicBezTo>
                  <a:pt x="20" y="51"/>
                  <a:pt x="20" y="51"/>
                  <a:pt x="20" y="51"/>
                </a:cubicBezTo>
                <a:cubicBezTo>
                  <a:pt x="40" y="51"/>
                  <a:pt x="40" y="51"/>
                  <a:pt x="40" y="51"/>
                </a:cubicBezTo>
                <a:cubicBezTo>
                  <a:pt x="42" y="51"/>
                  <a:pt x="44" y="49"/>
                  <a:pt x="44" y="47"/>
                </a:cubicBezTo>
                <a:cubicBezTo>
                  <a:pt x="44" y="45"/>
                  <a:pt x="42" y="44"/>
                  <a:pt x="40" y="44"/>
                </a:cubicBezTo>
                <a:cubicBezTo>
                  <a:pt x="20" y="44"/>
                  <a:pt x="20" y="44"/>
                  <a:pt x="20" y="44"/>
                </a:cubicBezTo>
                <a:cubicBezTo>
                  <a:pt x="18" y="44"/>
                  <a:pt x="16" y="45"/>
                  <a:pt x="16" y="47"/>
                </a:cubicBezTo>
                <a:cubicBezTo>
                  <a:pt x="16" y="49"/>
                  <a:pt x="18" y="51"/>
                  <a:pt x="20" y="51"/>
                </a:cubicBezTo>
                <a:close/>
                <a:moveTo>
                  <a:pt x="39" y="104"/>
                </a:moveTo>
                <a:cubicBezTo>
                  <a:pt x="39" y="104"/>
                  <a:pt x="39" y="104"/>
                  <a:pt x="39" y="104"/>
                </a:cubicBezTo>
                <a:cubicBezTo>
                  <a:pt x="37" y="102"/>
                  <a:pt x="34" y="101"/>
                  <a:pt x="30" y="101"/>
                </a:cubicBezTo>
                <a:cubicBezTo>
                  <a:pt x="26" y="101"/>
                  <a:pt x="23" y="102"/>
                  <a:pt x="21" y="104"/>
                </a:cubicBezTo>
                <a:cubicBezTo>
                  <a:pt x="18" y="107"/>
                  <a:pt x="17" y="110"/>
                  <a:pt x="17" y="114"/>
                </a:cubicBezTo>
                <a:cubicBezTo>
                  <a:pt x="17" y="117"/>
                  <a:pt x="18" y="121"/>
                  <a:pt x="20" y="123"/>
                </a:cubicBezTo>
                <a:cubicBezTo>
                  <a:pt x="21" y="123"/>
                  <a:pt x="21" y="123"/>
                  <a:pt x="21" y="123"/>
                </a:cubicBezTo>
                <a:cubicBezTo>
                  <a:pt x="23" y="125"/>
                  <a:pt x="26" y="127"/>
                  <a:pt x="30" y="127"/>
                </a:cubicBezTo>
                <a:cubicBezTo>
                  <a:pt x="34" y="127"/>
                  <a:pt x="37" y="125"/>
                  <a:pt x="39" y="123"/>
                </a:cubicBezTo>
                <a:cubicBezTo>
                  <a:pt x="42" y="121"/>
                  <a:pt x="43" y="117"/>
                  <a:pt x="43" y="114"/>
                </a:cubicBezTo>
                <a:cubicBezTo>
                  <a:pt x="43" y="110"/>
                  <a:pt x="42" y="107"/>
                  <a:pt x="39" y="105"/>
                </a:cubicBezTo>
                <a:cubicBezTo>
                  <a:pt x="39" y="104"/>
                  <a:pt x="39" y="104"/>
                  <a:pt x="39" y="104"/>
                </a:cubicBezTo>
                <a:close/>
                <a:moveTo>
                  <a:pt x="34" y="118"/>
                </a:moveTo>
                <a:cubicBezTo>
                  <a:pt x="34" y="118"/>
                  <a:pt x="34" y="118"/>
                  <a:pt x="34" y="118"/>
                </a:cubicBezTo>
                <a:cubicBezTo>
                  <a:pt x="33" y="119"/>
                  <a:pt x="32" y="120"/>
                  <a:pt x="30" y="120"/>
                </a:cubicBezTo>
                <a:cubicBezTo>
                  <a:pt x="28" y="120"/>
                  <a:pt x="27" y="119"/>
                  <a:pt x="26" y="118"/>
                </a:cubicBezTo>
                <a:cubicBezTo>
                  <a:pt x="25" y="118"/>
                  <a:pt x="25" y="118"/>
                  <a:pt x="25" y="118"/>
                </a:cubicBezTo>
                <a:cubicBezTo>
                  <a:pt x="24" y="117"/>
                  <a:pt x="24" y="115"/>
                  <a:pt x="24" y="114"/>
                </a:cubicBezTo>
                <a:cubicBezTo>
                  <a:pt x="24" y="112"/>
                  <a:pt x="24" y="111"/>
                  <a:pt x="26" y="109"/>
                </a:cubicBezTo>
                <a:cubicBezTo>
                  <a:pt x="26" y="109"/>
                  <a:pt x="26" y="109"/>
                  <a:pt x="26" y="109"/>
                </a:cubicBezTo>
                <a:cubicBezTo>
                  <a:pt x="27" y="108"/>
                  <a:pt x="28" y="108"/>
                  <a:pt x="30" y="108"/>
                </a:cubicBezTo>
                <a:cubicBezTo>
                  <a:pt x="32" y="108"/>
                  <a:pt x="33" y="108"/>
                  <a:pt x="34" y="109"/>
                </a:cubicBezTo>
                <a:cubicBezTo>
                  <a:pt x="34" y="110"/>
                  <a:pt x="34" y="110"/>
                  <a:pt x="34" y="110"/>
                </a:cubicBezTo>
                <a:cubicBezTo>
                  <a:pt x="35" y="111"/>
                  <a:pt x="36" y="112"/>
                  <a:pt x="36" y="114"/>
                </a:cubicBezTo>
                <a:cubicBezTo>
                  <a:pt x="36" y="115"/>
                  <a:pt x="35" y="117"/>
                  <a:pt x="34" y="118"/>
                </a:cubicBezTo>
                <a:close/>
                <a:moveTo>
                  <a:pt x="128" y="64"/>
                </a:moveTo>
                <a:cubicBezTo>
                  <a:pt x="128" y="64"/>
                  <a:pt x="128" y="64"/>
                  <a:pt x="128" y="64"/>
                </a:cubicBezTo>
                <a:cubicBezTo>
                  <a:pt x="148" y="64"/>
                  <a:pt x="148" y="64"/>
                  <a:pt x="148" y="64"/>
                </a:cubicBezTo>
                <a:cubicBezTo>
                  <a:pt x="150" y="64"/>
                  <a:pt x="152" y="62"/>
                  <a:pt x="152" y="60"/>
                </a:cubicBezTo>
                <a:cubicBezTo>
                  <a:pt x="152" y="58"/>
                  <a:pt x="150" y="57"/>
                  <a:pt x="148" y="57"/>
                </a:cubicBezTo>
                <a:cubicBezTo>
                  <a:pt x="128" y="57"/>
                  <a:pt x="128" y="57"/>
                  <a:pt x="128" y="57"/>
                </a:cubicBezTo>
                <a:cubicBezTo>
                  <a:pt x="126" y="57"/>
                  <a:pt x="124" y="58"/>
                  <a:pt x="124" y="60"/>
                </a:cubicBezTo>
                <a:cubicBezTo>
                  <a:pt x="124" y="62"/>
                  <a:pt x="126" y="64"/>
                  <a:pt x="128" y="64"/>
                </a:cubicBezTo>
                <a:close/>
                <a:moveTo>
                  <a:pt x="128" y="77"/>
                </a:moveTo>
                <a:cubicBezTo>
                  <a:pt x="128" y="77"/>
                  <a:pt x="128" y="77"/>
                  <a:pt x="128" y="77"/>
                </a:cubicBezTo>
                <a:cubicBezTo>
                  <a:pt x="148" y="77"/>
                  <a:pt x="148" y="77"/>
                  <a:pt x="148" y="77"/>
                </a:cubicBezTo>
                <a:cubicBezTo>
                  <a:pt x="150" y="77"/>
                  <a:pt x="152" y="75"/>
                  <a:pt x="152" y="73"/>
                </a:cubicBezTo>
                <a:cubicBezTo>
                  <a:pt x="152" y="71"/>
                  <a:pt x="150" y="70"/>
                  <a:pt x="148" y="70"/>
                </a:cubicBezTo>
                <a:cubicBezTo>
                  <a:pt x="128" y="70"/>
                  <a:pt x="128" y="70"/>
                  <a:pt x="128" y="70"/>
                </a:cubicBezTo>
                <a:cubicBezTo>
                  <a:pt x="126" y="70"/>
                  <a:pt x="124" y="71"/>
                  <a:pt x="124" y="73"/>
                </a:cubicBezTo>
                <a:cubicBezTo>
                  <a:pt x="124" y="75"/>
                  <a:pt x="126" y="77"/>
                  <a:pt x="128" y="77"/>
                </a:cubicBezTo>
                <a:close/>
                <a:moveTo>
                  <a:pt x="128" y="51"/>
                </a:moveTo>
                <a:cubicBezTo>
                  <a:pt x="128" y="51"/>
                  <a:pt x="128" y="51"/>
                  <a:pt x="128" y="51"/>
                </a:cubicBezTo>
                <a:cubicBezTo>
                  <a:pt x="148" y="51"/>
                  <a:pt x="148" y="51"/>
                  <a:pt x="148" y="51"/>
                </a:cubicBezTo>
                <a:cubicBezTo>
                  <a:pt x="150" y="51"/>
                  <a:pt x="152" y="49"/>
                  <a:pt x="152" y="47"/>
                </a:cubicBezTo>
                <a:cubicBezTo>
                  <a:pt x="152" y="45"/>
                  <a:pt x="150" y="44"/>
                  <a:pt x="148" y="44"/>
                </a:cubicBezTo>
                <a:cubicBezTo>
                  <a:pt x="128" y="44"/>
                  <a:pt x="128" y="44"/>
                  <a:pt x="128" y="44"/>
                </a:cubicBezTo>
                <a:cubicBezTo>
                  <a:pt x="126" y="44"/>
                  <a:pt x="124" y="45"/>
                  <a:pt x="124" y="47"/>
                </a:cubicBezTo>
                <a:cubicBezTo>
                  <a:pt x="124" y="49"/>
                  <a:pt x="126" y="51"/>
                  <a:pt x="128" y="51"/>
                </a:cubicBezTo>
                <a:close/>
                <a:moveTo>
                  <a:pt x="71" y="70"/>
                </a:moveTo>
                <a:cubicBezTo>
                  <a:pt x="71" y="70"/>
                  <a:pt x="71" y="70"/>
                  <a:pt x="71" y="70"/>
                </a:cubicBezTo>
                <a:cubicBezTo>
                  <a:pt x="97" y="70"/>
                  <a:pt x="97" y="70"/>
                  <a:pt x="97" y="70"/>
                </a:cubicBezTo>
                <a:cubicBezTo>
                  <a:pt x="99" y="70"/>
                  <a:pt x="100" y="68"/>
                  <a:pt x="100" y="66"/>
                </a:cubicBezTo>
                <a:cubicBezTo>
                  <a:pt x="100" y="64"/>
                  <a:pt x="99" y="63"/>
                  <a:pt x="97" y="63"/>
                </a:cubicBezTo>
                <a:cubicBezTo>
                  <a:pt x="71" y="63"/>
                  <a:pt x="71" y="63"/>
                  <a:pt x="71" y="63"/>
                </a:cubicBezTo>
                <a:cubicBezTo>
                  <a:pt x="69" y="63"/>
                  <a:pt x="68" y="64"/>
                  <a:pt x="68" y="66"/>
                </a:cubicBezTo>
                <a:cubicBezTo>
                  <a:pt x="68" y="68"/>
                  <a:pt x="69" y="70"/>
                  <a:pt x="71" y="70"/>
                </a:cubicBezTo>
                <a:close/>
                <a:moveTo>
                  <a:pt x="147" y="104"/>
                </a:moveTo>
                <a:cubicBezTo>
                  <a:pt x="147" y="104"/>
                  <a:pt x="147" y="104"/>
                  <a:pt x="147" y="104"/>
                </a:cubicBezTo>
                <a:cubicBezTo>
                  <a:pt x="145" y="102"/>
                  <a:pt x="142" y="101"/>
                  <a:pt x="138" y="101"/>
                </a:cubicBezTo>
                <a:cubicBezTo>
                  <a:pt x="134" y="101"/>
                  <a:pt x="131" y="102"/>
                  <a:pt x="129" y="104"/>
                </a:cubicBezTo>
                <a:cubicBezTo>
                  <a:pt x="126" y="107"/>
                  <a:pt x="125" y="110"/>
                  <a:pt x="125" y="114"/>
                </a:cubicBezTo>
                <a:cubicBezTo>
                  <a:pt x="125" y="117"/>
                  <a:pt x="126" y="121"/>
                  <a:pt x="128" y="123"/>
                </a:cubicBezTo>
                <a:cubicBezTo>
                  <a:pt x="129" y="123"/>
                  <a:pt x="129" y="123"/>
                  <a:pt x="129" y="123"/>
                </a:cubicBezTo>
                <a:cubicBezTo>
                  <a:pt x="131" y="125"/>
                  <a:pt x="134" y="127"/>
                  <a:pt x="138" y="127"/>
                </a:cubicBezTo>
                <a:cubicBezTo>
                  <a:pt x="142" y="127"/>
                  <a:pt x="145" y="125"/>
                  <a:pt x="147" y="123"/>
                </a:cubicBezTo>
                <a:cubicBezTo>
                  <a:pt x="150" y="121"/>
                  <a:pt x="151" y="117"/>
                  <a:pt x="151" y="114"/>
                </a:cubicBezTo>
                <a:cubicBezTo>
                  <a:pt x="151" y="110"/>
                  <a:pt x="150" y="107"/>
                  <a:pt x="147" y="105"/>
                </a:cubicBezTo>
                <a:cubicBezTo>
                  <a:pt x="147" y="104"/>
                  <a:pt x="147" y="104"/>
                  <a:pt x="147" y="104"/>
                </a:cubicBezTo>
                <a:close/>
                <a:moveTo>
                  <a:pt x="142" y="118"/>
                </a:moveTo>
                <a:cubicBezTo>
                  <a:pt x="142" y="118"/>
                  <a:pt x="142" y="118"/>
                  <a:pt x="142" y="118"/>
                </a:cubicBezTo>
                <a:cubicBezTo>
                  <a:pt x="141" y="119"/>
                  <a:pt x="140" y="120"/>
                  <a:pt x="138" y="120"/>
                </a:cubicBezTo>
                <a:cubicBezTo>
                  <a:pt x="136" y="120"/>
                  <a:pt x="135" y="119"/>
                  <a:pt x="134" y="118"/>
                </a:cubicBezTo>
                <a:cubicBezTo>
                  <a:pt x="133" y="118"/>
                  <a:pt x="133" y="118"/>
                  <a:pt x="133" y="118"/>
                </a:cubicBezTo>
                <a:cubicBezTo>
                  <a:pt x="132" y="117"/>
                  <a:pt x="132" y="115"/>
                  <a:pt x="132" y="114"/>
                </a:cubicBezTo>
                <a:cubicBezTo>
                  <a:pt x="132" y="112"/>
                  <a:pt x="132" y="111"/>
                  <a:pt x="134" y="109"/>
                </a:cubicBezTo>
                <a:cubicBezTo>
                  <a:pt x="134" y="109"/>
                  <a:pt x="134" y="109"/>
                  <a:pt x="134" y="109"/>
                </a:cubicBezTo>
                <a:cubicBezTo>
                  <a:pt x="135" y="108"/>
                  <a:pt x="136" y="108"/>
                  <a:pt x="138" y="108"/>
                </a:cubicBezTo>
                <a:cubicBezTo>
                  <a:pt x="140" y="108"/>
                  <a:pt x="141" y="108"/>
                  <a:pt x="142" y="109"/>
                </a:cubicBezTo>
                <a:cubicBezTo>
                  <a:pt x="142" y="110"/>
                  <a:pt x="142" y="110"/>
                  <a:pt x="142" y="110"/>
                </a:cubicBezTo>
                <a:cubicBezTo>
                  <a:pt x="143" y="111"/>
                  <a:pt x="144" y="112"/>
                  <a:pt x="144" y="114"/>
                </a:cubicBezTo>
                <a:cubicBezTo>
                  <a:pt x="144" y="115"/>
                  <a:pt x="143" y="117"/>
                  <a:pt x="142" y="118"/>
                </a:cubicBezTo>
                <a:close/>
                <a:moveTo>
                  <a:pt x="71" y="38"/>
                </a:moveTo>
                <a:cubicBezTo>
                  <a:pt x="71" y="38"/>
                  <a:pt x="71" y="38"/>
                  <a:pt x="71" y="38"/>
                </a:cubicBezTo>
                <a:cubicBezTo>
                  <a:pt x="97" y="38"/>
                  <a:pt x="97" y="38"/>
                  <a:pt x="97" y="38"/>
                </a:cubicBezTo>
                <a:cubicBezTo>
                  <a:pt x="99" y="38"/>
                  <a:pt x="100" y="36"/>
                  <a:pt x="100" y="34"/>
                </a:cubicBezTo>
                <a:cubicBezTo>
                  <a:pt x="100" y="33"/>
                  <a:pt x="99" y="31"/>
                  <a:pt x="97" y="31"/>
                </a:cubicBezTo>
                <a:cubicBezTo>
                  <a:pt x="71" y="31"/>
                  <a:pt x="71" y="31"/>
                  <a:pt x="71" y="31"/>
                </a:cubicBezTo>
                <a:cubicBezTo>
                  <a:pt x="69" y="31"/>
                  <a:pt x="68" y="33"/>
                  <a:pt x="68" y="34"/>
                </a:cubicBezTo>
                <a:cubicBezTo>
                  <a:pt x="68" y="36"/>
                  <a:pt x="69" y="38"/>
                  <a:pt x="71" y="38"/>
                </a:cubicBezTo>
                <a:close/>
                <a:moveTo>
                  <a:pt x="71" y="54"/>
                </a:moveTo>
                <a:cubicBezTo>
                  <a:pt x="71" y="54"/>
                  <a:pt x="71" y="54"/>
                  <a:pt x="71" y="54"/>
                </a:cubicBezTo>
                <a:cubicBezTo>
                  <a:pt x="97" y="54"/>
                  <a:pt x="97" y="54"/>
                  <a:pt x="97" y="54"/>
                </a:cubicBezTo>
                <a:cubicBezTo>
                  <a:pt x="99" y="54"/>
                  <a:pt x="100" y="52"/>
                  <a:pt x="100" y="50"/>
                </a:cubicBezTo>
                <a:cubicBezTo>
                  <a:pt x="100" y="48"/>
                  <a:pt x="99" y="47"/>
                  <a:pt x="97" y="47"/>
                </a:cubicBezTo>
                <a:cubicBezTo>
                  <a:pt x="71" y="47"/>
                  <a:pt x="71" y="47"/>
                  <a:pt x="71" y="47"/>
                </a:cubicBezTo>
                <a:cubicBezTo>
                  <a:pt x="69" y="47"/>
                  <a:pt x="68" y="48"/>
                  <a:pt x="68" y="50"/>
                </a:cubicBezTo>
                <a:cubicBezTo>
                  <a:pt x="68" y="52"/>
                  <a:pt x="69" y="54"/>
                  <a:pt x="71" y="54"/>
                </a:cubicBezTo>
                <a:close/>
                <a:moveTo>
                  <a:pt x="95" y="106"/>
                </a:moveTo>
                <a:cubicBezTo>
                  <a:pt x="95" y="106"/>
                  <a:pt x="95" y="106"/>
                  <a:pt x="95" y="106"/>
                </a:cubicBezTo>
                <a:cubicBezTo>
                  <a:pt x="95" y="105"/>
                  <a:pt x="95" y="105"/>
                  <a:pt x="95" y="105"/>
                </a:cubicBezTo>
                <a:cubicBezTo>
                  <a:pt x="92" y="103"/>
                  <a:pt x="88" y="101"/>
                  <a:pt x="84" y="101"/>
                </a:cubicBezTo>
                <a:cubicBezTo>
                  <a:pt x="80" y="101"/>
                  <a:pt x="76" y="103"/>
                  <a:pt x="73" y="105"/>
                </a:cubicBezTo>
                <a:cubicBezTo>
                  <a:pt x="73" y="105"/>
                  <a:pt x="73" y="105"/>
                  <a:pt x="73" y="105"/>
                </a:cubicBezTo>
                <a:cubicBezTo>
                  <a:pt x="70" y="108"/>
                  <a:pt x="68" y="112"/>
                  <a:pt x="68" y="116"/>
                </a:cubicBezTo>
                <a:cubicBezTo>
                  <a:pt x="68" y="121"/>
                  <a:pt x="70" y="124"/>
                  <a:pt x="73" y="127"/>
                </a:cubicBezTo>
                <a:cubicBezTo>
                  <a:pt x="76" y="130"/>
                  <a:pt x="80" y="132"/>
                  <a:pt x="84" y="132"/>
                </a:cubicBezTo>
                <a:cubicBezTo>
                  <a:pt x="88" y="132"/>
                  <a:pt x="92" y="130"/>
                  <a:pt x="95" y="127"/>
                </a:cubicBezTo>
                <a:cubicBezTo>
                  <a:pt x="95" y="127"/>
                  <a:pt x="95" y="127"/>
                  <a:pt x="95" y="127"/>
                </a:cubicBezTo>
                <a:cubicBezTo>
                  <a:pt x="98" y="124"/>
                  <a:pt x="99" y="121"/>
                  <a:pt x="99" y="116"/>
                </a:cubicBezTo>
                <a:cubicBezTo>
                  <a:pt x="99" y="112"/>
                  <a:pt x="98" y="108"/>
                  <a:pt x="95" y="106"/>
                </a:cubicBezTo>
                <a:close/>
                <a:moveTo>
                  <a:pt x="90" y="122"/>
                </a:moveTo>
                <a:cubicBezTo>
                  <a:pt x="90" y="122"/>
                  <a:pt x="90" y="122"/>
                  <a:pt x="90" y="122"/>
                </a:cubicBezTo>
                <a:cubicBezTo>
                  <a:pt x="88" y="124"/>
                  <a:pt x="86" y="125"/>
                  <a:pt x="84" y="125"/>
                </a:cubicBezTo>
                <a:cubicBezTo>
                  <a:pt x="82" y="125"/>
                  <a:pt x="79" y="124"/>
                  <a:pt x="78" y="122"/>
                </a:cubicBezTo>
                <a:cubicBezTo>
                  <a:pt x="78" y="122"/>
                  <a:pt x="78" y="122"/>
                  <a:pt x="78" y="122"/>
                </a:cubicBezTo>
                <a:cubicBezTo>
                  <a:pt x="78" y="122"/>
                  <a:pt x="78" y="122"/>
                  <a:pt x="78" y="122"/>
                </a:cubicBezTo>
                <a:cubicBezTo>
                  <a:pt x="76" y="121"/>
                  <a:pt x="76" y="119"/>
                  <a:pt x="76" y="116"/>
                </a:cubicBezTo>
                <a:cubicBezTo>
                  <a:pt x="76" y="114"/>
                  <a:pt x="76" y="112"/>
                  <a:pt x="78" y="110"/>
                </a:cubicBezTo>
                <a:cubicBezTo>
                  <a:pt x="78" y="110"/>
                  <a:pt x="78" y="110"/>
                  <a:pt x="78" y="110"/>
                </a:cubicBezTo>
                <a:cubicBezTo>
                  <a:pt x="80" y="109"/>
                  <a:pt x="82" y="108"/>
                  <a:pt x="84" y="108"/>
                </a:cubicBezTo>
                <a:cubicBezTo>
                  <a:pt x="86" y="108"/>
                  <a:pt x="88" y="109"/>
                  <a:pt x="90" y="110"/>
                </a:cubicBezTo>
                <a:cubicBezTo>
                  <a:pt x="90" y="111"/>
                  <a:pt x="90" y="111"/>
                  <a:pt x="90" y="111"/>
                </a:cubicBezTo>
                <a:cubicBezTo>
                  <a:pt x="91" y="112"/>
                  <a:pt x="92" y="114"/>
                  <a:pt x="92" y="116"/>
                </a:cubicBezTo>
                <a:cubicBezTo>
                  <a:pt x="92" y="119"/>
                  <a:pt x="91" y="121"/>
                  <a:pt x="90"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96" name="PA_淘宝店chenying0907 64"/>
          <p:cNvSpPr>
            <a:spLocks noChangeArrowheads="1"/>
          </p:cNvSpPr>
          <p:nvPr>
            <p:custDataLst>
              <p:tags r:id="rId14"/>
            </p:custDataLst>
          </p:nvPr>
        </p:nvSpPr>
        <p:spPr bwMode="auto">
          <a:xfrm>
            <a:off x="1222280" y="4309328"/>
            <a:ext cx="3092449"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a:t>
            </a:r>
            <a:endParaRPr lang="zh-CN"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nvGrpSpPr>
          <p:cNvPr id="44097" name="PA_组合 65"/>
          <p:cNvGrpSpPr/>
          <p:nvPr>
            <p:custDataLst>
              <p:tags r:id="rId15"/>
            </p:custDataLst>
          </p:nvPr>
        </p:nvGrpSpPr>
        <p:grpSpPr bwMode="auto">
          <a:xfrm>
            <a:off x="5148263" y="1932903"/>
            <a:ext cx="3384550" cy="2488381"/>
            <a:chOff x="3243" y="1030"/>
            <a:chExt cx="2132" cy="1567"/>
          </a:xfrm>
        </p:grpSpPr>
        <p:sp>
          <p:nvSpPr>
            <p:cNvPr id="44098" name="Oval 66"/>
            <p:cNvSpPr>
              <a:spLocks noChangeArrowheads="1"/>
            </p:cNvSpPr>
            <p:nvPr/>
          </p:nvSpPr>
          <p:spPr bwMode="auto">
            <a:xfrm>
              <a:off x="3243" y="2555"/>
              <a:ext cx="2132" cy="42"/>
            </a:xfrm>
            <a:prstGeom prst="ellipse">
              <a:avLst/>
            </a:prstGeom>
            <a:gradFill rotWithShape="1">
              <a:gsLst>
                <a:gs pos="0">
                  <a:schemeClr val="bg1">
                    <a:lumMod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44099" name="Picture 67" descr="2"/>
            <p:cNvPicPr>
              <a:picLocks noChangeAspect="1" noChangeArrowheads="1"/>
            </p:cNvPicPr>
            <p:nvPr/>
          </p:nvPicPr>
          <p:blipFill>
            <a:blip r:embed="rId17"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100" name="Rectangle 68" descr="psb"/>
            <p:cNvSpPr>
              <a:spLocks noChangeArrowheads="1"/>
            </p:cNvSpPr>
            <p:nvPr/>
          </p:nvSpPr>
          <p:spPr bwMode="auto">
            <a:xfrm>
              <a:off x="3395" y="1099"/>
              <a:ext cx="1871" cy="1083"/>
            </a:xfrm>
            <a:prstGeom prst="rect">
              <a:avLst/>
            </a:prstGeom>
            <a:blipFill dpi="0" rotWithShape="1">
              <a:blip r:embed="rId18"/>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spTree>
    <p:extLst>
      <p:ext uri="{BB962C8B-B14F-4D97-AF65-F5344CB8AC3E}">
        <p14:creationId xmlns:p14="http://schemas.microsoft.com/office/powerpoint/2010/main" val="1281506015"/>
      </p:ext>
    </p:extLst>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44076"/>
                                        </p:tgtEl>
                                        <p:attrNameLst>
                                          <p:attrName>style.visibility</p:attrName>
                                        </p:attrNameLst>
                                      </p:cBhvr>
                                      <p:to>
                                        <p:strVal val="visible"/>
                                      </p:to>
                                    </p:set>
                                    <p:animEffect transition="in" filter="fade">
                                      <p:cBhvr>
                                        <p:cTn id="7" dur="500"/>
                                        <p:tgtEl>
                                          <p:spTgt spid="44076"/>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44075"/>
                                        </p:tgtEl>
                                        <p:attrNameLst>
                                          <p:attrName>style.visibility</p:attrName>
                                        </p:attrNameLst>
                                      </p:cBhvr>
                                      <p:to>
                                        <p:strVal val="visible"/>
                                      </p:to>
                                    </p:set>
                                    <p:animEffect transition="in" filter="fade">
                                      <p:cBhvr>
                                        <p:cTn id="10" dur="500"/>
                                        <p:tgtEl>
                                          <p:spTgt spid="44075"/>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44077"/>
                                        </p:tgtEl>
                                        <p:attrNameLst>
                                          <p:attrName>style.visibility</p:attrName>
                                        </p:attrNameLst>
                                      </p:cBhvr>
                                      <p:to>
                                        <p:strVal val="visible"/>
                                      </p:to>
                                    </p:set>
                                    <p:animEffect transition="in" filter="fade">
                                      <p:cBhvr>
                                        <p:cTn id="13" dur="500"/>
                                        <p:tgtEl>
                                          <p:spTgt spid="4407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44078"/>
                                        </p:tgtEl>
                                        <p:attrNameLst>
                                          <p:attrName>style.visibility</p:attrName>
                                        </p:attrNameLst>
                                      </p:cBhvr>
                                      <p:to>
                                        <p:strVal val="visible"/>
                                      </p:to>
                                    </p:set>
                                    <p:animEffect transition="in" filter="fade">
                                      <p:cBhvr>
                                        <p:cTn id="16" dur="500"/>
                                        <p:tgtEl>
                                          <p:spTgt spid="4407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44079"/>
                                        </p:tgtEl>
                                        <p:attrNameLst>
                                          <p:attrName>style.visibility</p:attrName>
                                        </p:attrNameLst>
                                      </p:cBhvr>
                                      <p:to>
                                        <p:strVal val="visible"/>
                                      </p:to>
                                    </p:set>
                                    <p:animEffect transition="in" filter="fade">
                                      <p:cBhvr>
                                        <p:cTn id="19" dur="500"/>
                                        <p:tgtEl>
                                          <p:spTgt spid="44079"/>
                                        </p:tgtEl>
                                      </p:cBhvr>
                                    </p:animEffect>
                                  </p:childTnLst>
                                </p:cTn>
                              </p:par>
                              <p:par>
                                <p:cTn id="20" presetID="10" presetClass="entr" presetSubtype="0" fill="hold" nodeType="withEffect">
                                  <p:stCondLst>
                                    <p:cond delay="2400"/>
                                  </p:stCondLst>
                                  <p:childTnLst>
                                    <p:set>
                                      <p:cBhvr>
                                        <p:cTn id="21" dur="1" fill="hold">
                                          <p:stCondLst>
                                            <p:cond delay="0"/>
                                          </p:stCondLst>
                                        </p:cTn>
                                        <p:tgtEl>
                                          <p:spTgt spid="44090"/>
                                        </p:tgtEl>
                                        <p:attrNameLst>
                                          <p:attrName>style.visibility</p:attrName>
                                        </p:attrNameLst>
                                      </p:cBhvr>
                                      <p:to>
                                        <p:strVal val="visible"/>
                                      </p:to>
                                    </p:set>
                                    <p:animEffect transition="in" filter="fade">
                                      <p:cBhvr>
                                        <p:cTn id="22" dur="500"/>
                                        <p:tgtEl>
                                          <p:spTgt spid="44090"/>
                                        </p:tgtEl>
                                      </p:cBhvr>
                                    </p:animEffect>
                                  </p:childTnLst>
                                </p:cTn>
                              </p:par>
                              <p:par>
                                <p:cTn id="23" presetID="10" presetClass="entr" presetSubtype="0" fill="hold" nodeType="withEffect">
                                  <p:stCondLst>
                                    <p:cond delay="2700"/>
                                  </p:stCondLst>
                                  <p:childTnLst>
                                    <p:set>
                                      <p:cBhvr>
                                        <p:cTn id="24" dur="1" fill="hold">
                                          <p:stCondLst>
                                            <p:cond delay="0"/>
                                          </p:stCondLst>
                                        </p:cTn>
                                        <p:tgtEl>
                                          <p:spTgt spid="44089"/>
                                        </p:tgtEl>
                                        <p:attrNameLst>
                                          <p:attrName>style.visibility</p:attrName>
                                        </p:attrNameLst>
                                      </p:cBhvr>
                                      <p:to>
                                        <p:strVal val="visible"/>
                                      </p:to>
                                    </p:set>
                                    <p:animEffect transition="in" filter="fade">
                                      <p:cBhvr>
                                        <p:cTn id="25" dur="500"/>
                                        <p:tgtEl>
                                          <p:spTgt spid="44089"/>
                                        </p:tgtEl>
                                      </p:cBhvr>
                                    </p:animEffect>
                                  </p:childTnLst>
                                </p:cTn>
                              </p:par>
                              <p:par>
                                <p:cTn id="26" presetID="10" presetClass="entr" presetSubtype="0" fill="hold" grpId="0" nodeType="withEffect">
                                  <p:stCondLst>
                                    <p:cond delay="3000"/>
                                  </p:stCondLst>
                                  <p:childTnLst>
                                    <p:set>
                                      <p:cBhvr>
                                        <p:cTn id="27" dur="1" fill="hold">
                                          <p:stCondLst>
                                            <p:cond delay="0"/>
                                          </p:stCondLst>
                                        </p:cTn>
                                        <p:tgtEl>
                                          <p:spTgt spid="44088"/>
                                        </p:tgtEl>
                                        <p:attrNameLst>
                                          <p:attrName>style.visibility</p:attrName>
                                        </p:attrNameLst>
                                      </p:cBhvr>
                                      <p:to>
                                        <p:strVal val="visible"/>
                                      </p:to>
                                    </p:set>
                                    <p:animEffect transition="in" filter="fade">
                                      <p:cBhvr>
                                        <p:cTn id="28" dur="500"/>
                                        <p:tgtEl>
                                          <p:spTgt spid="44088"/>
                                        </p:tgtEl>
                                      </p:cBhvr>
                                    </p:animEffect>
                                  </p:childTnLst>
                                </p:cTn>
                              </p:par>
                              <p:par>
                                <p:cTn id="29" presetID="10" presetClass="entr" presetSubtype="0" fill="hold" grpId="0" nodeType="withEffect">
                                  <p:stCondLst>
                                    <p:cond delay="3300"/>
                                  </p:stCondLst>
                                  <p:childTnLst>
                                    <p:set>
                                      <p:cBhvr>
                                        <p:cTn id="30" dur="1" fill="hold">
                                          <p:stCondLst>
                                            <p:cond delay="0"/>
                                          </p:stCondLst>
                                        </p:cTn>
                                        <p:tgtEl>
                                          <p:spTgt spid="44091"/>
                                        </p:tgtEl>
                                        <p:attrNameLst>
                                          <p:attrName>style.visibility</p:attrName>
                                        </p:attrNameLst>
                                      </p:cBhvr>
                                      <p:to>
                                        <p:strVal val="visible"/>
                                      </p:to>
                                    </p:set>
                                    <p:animEffect transition="in" filter="fade">
                                      <p:cBhvr>
                                        <p:cTn id="31" dur="500"/>
                                        <p:tgtEl>
                                          <p:spTgt spid="44091"/>
                                        </p:tgtEl>
                                      </p:cBhvr>
                                    </p:animEffect>
                                  </p:childTnLst>
                                </p:cTn>
                              </p:par>
                              <p:par>
                                <p:cTn id="32" presetID="10" presetClass="entr" presetSubtype="0" fill="hold" grpId="0" nodeType="withEffect">
                                  <p:stCondLst>
                                    <p:cond delay="3600"/>
                                  </p:stCondLst>
                                  <p:childTnLst>
                                    <p:set>
                                      <p:cBhvr>
                                        <p:cTn id="33" dur="1" fill="hold">
                                          <p:stCondLst>
                                            <p:cond delay="0"/>
                                          </p:stCondLst>
                                        </p:cTn>
                                        <p:tgtEl>
                                          <p:spTgt spid="44092"/>
                                        </p:tgtEl>
                                        <p:attrNameLst>
                                          <p:attrName>style.visibility</p:attrName>
                                        </p:attrNameLst>
                                      </p:cBhvr>
                                      <p:to>
                                        <p:strVal val="visible"/>
                                      </p:to>
                                    </p:set>
                                    <p:animEffect transition="in" filter="fade">
                                      <p:cBhvr>
                                        <p:cTn id="34" dur="500"/>
                                        <p:tgtEl>
                                          <p:spTgt spid="44092"/>
                                        </p:tgtEl>
                                      </p:cBhvr>
                                    </p:animEffect>
                                  </p:childTnLst>
                                </p:cTn>
                              </p:par>
                              <p:par>
                                <p:cTn id="35" presetID="10" presetClass="entr" presetSubtype="0" fill="hold" grpId="0" nodeType="withEffect">
                                  <p:stCondLst>
                                    <p:cond delay="3900"/>
                                  </p:stCondLst>
                                  <p:childTnLst>
                                    <p:set>
                                      <p:cBhvr>
                                        <p:cTn id="36" dur="1" fill="hold">
                                          <p:stCondLst>
                                            <p:cond delay="0"/>
                                          </p:stCondLst>
                                        </p:cTn>
                                        <p:tgtEl>
                                          <p:spTgt spid="44093"/>
                                        </p:tgtEl>
                                        <p:attrNameLst>
                                          <p:attrName>style.visibility</p:attrName>
                                        </p:attrNameLst>
                                      </p:cBhvr>
                                      <p:to>
                                        <p:strVal val="visible"/>
                                      </p:to>
                                    </p:set>
                                    <p:animEffect transition="in" filter="fade">
                                      <p:cBhvr>
                                        <p:cTn id="37" dur="500"/>
                                        <p:tgtEl>
                                          <p:spTgt spid="44093"/>
                                        </p:tgtEl>
                                      </p:cBhvr>
                                    </p:animEffect>
                                  </p:childTnLst>
                                </p:cTn>
                              </p:par>
                              <p:par>
                                <p:cTn id="38" presetID="10" presetClass="entr" presetSubtype="0" fill="hold" grpId="0" nodeType="withEffect">
                                  <p:stCondLst>
                                    <p:cond delay="4200"/>
                                  </p:stCondLst>
                                  <p:childTnLst>
                                    <p:set>
                                      <p:cBhvr>
                                        <p:cTn id="39" dur="1" fill="hold">
                                          <p:stCondLst>
                                            <p:cond delay="0"/>
                                          </p:stCondLst>
                                        </p:cTn>
                                        <p:tgtEl>
                                          <p:spTgt spid="44094"/>
                                        </p:tgtEl>
                                        <p:attrNameLst>
                                          <p:attrName>style.visibility</p:attrName>
                                        </p:attrNameLst>
                                      </p:cBhvr>
                                      <p:to>
                                        <p:strVal val="visible"/>
                                      </p:to>
                                    </p:set>
                                    <p:animEffect transition="in" filter="fade">
                                      <p:cBhvr>
                                        <p:cTn id="40" dur="500"/>
                                        <p:tgtEl>
                                          <p:spTgt spid="44094"/>
                                        </p:tgtEl>
                                      </p:cBhvr>
                                    </p:animEffect>
                                  </p:childTnLst>
                                </p:cTn>
                              </p:par>
                              <p:par>
                                <p:cTn id="41" presetID="10" presetClass="entr" presetSubtype="0" fill="hold" grpId="0" nodeType="withEffect">
                                  <p:stCondLst>
                                    <p:cond delay="4500"/>
                                  </p:stCondLst>
                                  <p:childTnLst>
                                    <p:set>
                                      <p:cBhvr>
                                        <p:cTn id="42" dur="1" fill="hold">
                                          <p:stCondLst>
                                            <p:cond delay="0"/>
                                          </p:stCondLst>
                                        </p:cTn>
                                        <p:tgtEl>
                                          <p:spTgt spid="44095"/>
                                        </p:tgtEl>
                                        <p:attrNameLst>
                                          <p:attrName>style.visibility</p:attrName>
                                        </p:attrNameLst>
                                      </p:cBhvr>
                                      <p:to>
                                        <p:strVal val="visible"/>
                                      </p:to>
                                    </p:set>
                                    <p:animEffect transition="in" filter="fade">
                                      <p:cBhvr>
                                        <p:cTn id="43" dur="500"/>
                                        <p:tgtEl>
                                          <p:spTgt spid="44095"/>
                                        </p:tgtEl>
                                      </p:cBhvr>
                                    </p:animEffect>
                                  </p:childTnLst>
                                </p:cTn>
                              </p:par>
                              <p:par>
                                <p:cTn id="44" presetID="10" presetClass="entr" presetSubtype="0" fill="hold" grpId="0" nodeType="withEffect">
                                  <p:stCondLst>
                                    <p:cond delay="4800"/>
                                  </p:stCondLst>
                                  <p:childTnLst>
                                    <p:set>
                                      <p:cBhvr>
                                        <p:cTn id="45" dur="1" fill="hold">
                                          <p:stCondLst>
                                            <p:cond delay="0"/>
                                          </p:stCondLst>
                                        </p:cTn>
                                        <p:tgtEl>
                                          <p:spTgt spid="44096"/>
                                        </p:tgtEl>
                                        <p:attrNameLst>
                                          <p:attrName>style.visibility</p:attrName>
                                        </p:attrNameLst>
                                      </p:cBhvr>
                                      <p:to>
                                        <p:strVal val="visible"/>
                                      </p:to>
                                    </p:set>
                                    <p:animEffect transition="in" filter="fade">
                                      <p:cBhvr>
                                        <p:cTn id="46" dur="500"/>
                                        <p:tgtEl>
                                          <p:spTgt spid="44096"/>
                                        </p:tgtEl>
                                      </p:cBhvr>
                                    </p:animEffect>
                                  </p:childTnLst>
                                </p:cTn>
                              </p:par>
                              <p:par>
                                <p:cTn id="47" presetID="10" presetClass="entr" presetSubtype="0" fill="hold" nodeType="withEffect">
                                  <p:stCondLst>
                                    <p:cond delay="1200"/>
                                  </p:stCondLst>
                                  <p:childTnLst>
                                    <p:set>
                                      <p:cBhvr>
                                        <p:cTn id="48" dur="1" fill="hold">
                                          <p:stCondLst>
                                            <p:cond delay="0"/>
                                          </p:stCondLst>
                                        </p:cTn>
                                        <p:tgtEl>
                                          <p:spTgt spid="44097"/>
                                        </p:tgtEl>
                                        <p:attrNameLst>
                                          <p:attrName>style.visibility</p:attrName>
                                        </p:attrNameLst>
                                      </p:cBhvr>
                                      <p:to>
                                        <p:strVal val="visible"/>
                                      </p:to>
                                    </p:set>
                                    <p:animEffect transition="in" filter="fade">
                                      <p:cBhvr>
                                        <p:cTn id="49" dur="500"/>
                                        <p:tgtEl>
                                          <p:spTgt spid="44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75" grpId="0" animBg="1" autoUpdateAnimBg="0"/>
      <p:bldP spid="44076" grpId="0" animBg="1" autoUpdateAnimBg="0"/>
      <p:bldP spid="44077" grpId="0" animBg="1" autoUpdateAnimBg="0"/>
      <p:bldP spid="44078" grpId="0" animBg="1" autoUpdateAnimBg="0"/>
      <p:bldP spid="44079" grpId="0" animBg="1"/>
      <p:bldP spid="44088" grpId="0" animBg="1" autoUpdateAnimBg="0"/>
      <p:bldP spid="44091" grpId="0" animBg="1" autoUpdateAnimBg="0"/>
      <p:bldP spid="44092" grpId="0" animBg="1" autoUpdateAnimBg="0"/>
      <p:bldP spid="44093" grpId="0" animBg="1" autoUpdateAnimBg="0"/>
      <p:bldP spid="44094" grpId="0" animBg="1" autoUpdateAnimBg="0"/>
      <p:bldP spid="44095" grpId="0" animBg="1" autoUpdateAnimBg="0"/>
      <p:bldP spid="440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5"/>
          <p:cNvSpPr/>
          <p:nvPr/>
        </p:nvSpPr>
        <p:spPr bwMode="auto">
          <a:xfrm>
            <a:off x="729760" y="1687376"/>
            <a:ext cx="792647" cy="98902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1" y="0"/>
                  <a:pt x="1315" y="294"/>
                  <a:pt x="1315" y="657"/>
                </a:cubicBezTo>
                <a:cubicBezTo>
                  <a:pt x="1315" y="1020"/>
                  <a:pt x="805" y="1635"/>
                  <a:pt x="657" y="1635"/>
                </a:cubicBezTo>
                <a:cubicBezTo>
                  <a:pt x="510" y="1635"/>
                  <a:pt x="0" y="1020"/>
                  <a:pt x="0" y="657"/>
                </a:cubicBezTo>
                <a:cubicBezTo>
                  <a:pt x="0" y="294"/>
                  <a:pt x="294" y="0"/>
                  <a:pt x="657" y="0"/>
                </a:cubicBezTo>
                <a:close/>
              </a:path>
            </a:pathLst>
          </a:custGeom>
          <a:solidFill>
            <a:schemeClr val="accent1"/>
          </a:solidFill>
          <a:ln w="10" cap="flat">
            <a:noFill/>
            <a:prstDash val="solid"/>
            <a:miter lim="800000"/>
          </a:ln>
        </p:spPr>
        <p:txBody>
          <a:bodyPr vert="horz" wrap="square" lIns="68553" tIns="34277" rIns="68553" bIns="34277" numCol="1" anchor="t" anchorCtr="0" compatLnSpc="1"/>
          <a:lstStyle/>
          <a:p>
            <a:endParaRPr lang="zh-CN" altLang="en-US" sz="1349"/>
          </a:p>
        </p:txBody>
      </p:sp>
      <p:sp>
        <p:nvSpPr>
          <p:cNvPr id="20" name="Freeform 6"/>
          <p:cNvSpPr/>
          <p:nvPr/>
        </p:nvSpPr>
        <p:spPr bwMode="auto">
          <a:xfrm>
            <a:off x="2439439" y="1491813"/>
            <a:ext cx="792647" cy="98902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0"/>
                  <a:pt x="805" y="1635"/>
                  <a:pt x="657" y="1635"/>
                </a:cubicBezTo>
                <a:cubicBezTo>
                  <a:pt x="510" y="1635"/>
                  <a:pt x="0" y="1020"/>
                  <a:pt x="0" y="657"/>
                </a:cubicBezTo>
                <a:cubicBezTo>
                  <a:pt x="0" y="294"/>
                  <a:pt x="294" y="0"/>
                  <a:pt x="657" y="0"/>
                </a:cubicBezTo>
                <a:close/>
              </a:path>
            </a:pathLst>
          </a:custGeom>
          <a:solidFill>
            <a:schemeClr val="accent4"/>
          </a:solidFill>
          <a:ln w="10" cap="flat">
            <a:noFill/>
            <a:prstDash val="solid"/>
            <a:miter lim="800000"/>
          </a:ln>
        </p:spPr>
        <p:txBody>
          <a:bodyPr vert="horz" wrap="square" lIns="68553" tIns="34277" rIns="68553" bIns="34277" numCol="1" anchor="t" anchorCtr="0" compatLnSpc="1"/>
          <a:lstStyle/>
          <a:p>
            <a:endParaRPr lang="zh-CN" altLang="en-US" sz="1349"/>
          </a:p>
        </p:txBody>
      </p:sp>
      <p:sp>
        <p:nvSpPr>
          <p:cNvPr id="21" name="Freeform 7"/>
          <p:cNvSpPr/>
          <p:nvPr/>
        </p:nvSpPr>
        <p:spPr bwMode="auto">
          <a:xfrm>
            <a:off x="4117142" y="1296252"/>
            <a:ext cx="792647" cy="98902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0"/>
                  <a:pt x="805" y="1635"/>
                  <a:pt x="657" y="1635"/>
                </a:cubicBezTo>
                <a:cubicBezTo>
                  <a:pt x="510" y="1635"/>
                  <a:pt x="0" y="1020"/>
                  <a:pt x="0" y="657"/>
                </a:cubicBezTo>
                <a:cubicBezTo>
                  <a:pt x="0" y="294"/>
                  <a:pt x="294" y="0"/>
                  <a:pt x="657" y="0"/>
                </a:cubicBezTo>
                <a:close/>
              </a:path>
            </a:pathLst>
          </a:custGeom>
          <a:solidFill>
            <a:schemeClr val="accent3"/>
          </a:solidFill>
          <a:ln w="10" cap="flat">
            <a:noFill/>
            <a:prstDash val="solid"/>
            <a:miter lim="800000"/>
          </a:ln>
        </p:spPr>
        <p:txBody>
          <a:bodyPr vert="horz" wrap="square" lIns="68553" tIns="34277" rIns="68553" bIns="34277" numCol="1" anchor="t" anchorCtr="0" compatLnSpc="1"/>
          <a:lstStyle/>
          <a:p>
            <a:endParaRPr lang="zh-CN" altLang="en-US" sz="1349"/>
          </a:p>
        </p:txBody>
      </p:sp>
      <p:sp>
        <p:nvSpPr>
          <p:cNvPr id="22" name="Freeform 8"/>
          <p:cNvSpPr/>
          <p:nvPr/>
        </p:nvSpPr>
        <p:spPr bwMode="auto">
          <a:xfrm>
            <a:off x="5809264" y="1100691"/>
            <a:ext cx="792647" cy="98902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1"/>
                  <a:pt x="805" y="1635"/>
                  <a:pt x="657" y="1635"/>
                </a:cubicBezTo>
                <a:cubicBezTo>
                  <a:pt x="510" y="1635"/>
                  <a:pt x="0" y="1021"/>
                  <a:pt x="0" y="657"/>
                </a:cubicBezTo>
                <a:cubicBezTo>
                  <a:pt x="0" y="294"/>
                  <a:pt x="294" y="0"/>
                  <a:pt x="657" y="0"/>
                </a:cubicBezTo>
                <a:close/>
              </a:path>
            </a:pathLst>
          </a:custGeom>
          <a:solidFill>
            <a:schemeClr val="accent1"/>
          </a:solidFill>
          <a:ln w="10" cap="flat">
            <a:noFill/>
            <a:prstDash val="solid"/>
            <a:miter lim="800000"/>
          </a:ln>
        </p:spPr>
        <p:txBody>
          <a:bodyPr vert="horz" wrap="square" lIns="68553" tIns="34277" rIns="68553" bIns="34277" numCol="1" anchor="t" anchorCtr="0" compatLnSpc="1"/>
          <a:lstStyle/>
          <a:p>
            <a:endParaRPr lang="zh-CN" altLang="en-US" sz="1349"/>
          </a:p>
        </p:txBody>
      </p:sp>
      <p:sp>
        <p:nvSpPr>
          <p:cNvPr id="23" name="Line 9"/>
          <p:cNvSpPr>
            <a:spLocks noChangeShapeType="1"/>
          </p:cNvSpPr>
          <p:nvPr/>
        </p:nvSpPr>
        <p:spPr bwMode="auto">
          <a:xfrm>
            <a:off x="1126084" y="2640774"/>
            <a:ext cx="0" cy="302301"/>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68553" tIns="34277" rIns="68553" bIns="34277" numCol="1" anchor="t" anchorCtr="0" compatLnSpc="1"/>
          <a:lstStyle/>
          <a:p>
            <a:endParaRPr lang="zh-CN" altLang="en-US" sz="1349"/>
          </a:p>
        </p:txBody>
      </p:sp>
      <p:sp>
        <p:nvSpPr>
          <p:cNvPr id="24" name="Line 10"/>
          <p:cNvSpPr>
            <a:spLocks noChangeShapeType="1"/>
          </p:cNvSpPr>
          <p:nvPr/>
        </p:nvSpPr>
        <p:spPr bwMode="auto">
          <a:xfrm>
            <a:off x="2839333" y="2481416"/>
            <a:ext cx="0" cy="461659"/>
          </a:xfrm>
          <a:prstGeom prst="line">
            <a:avLst/>
          </a:prstGeom>
          <a:noFill/>
          <a:ln w="12700" cap="flat">
            <a:solidFill>
              <a:schemeClr val="accent4"/>
            </a:solidFill>
            <a:prstDash val="solid"/>
            <a:miter lim="800000"/>
          </a:ln>
          <a:extLst>
            <a:ext uri="{909E8E84-426E-40DD-AFC4-6F175D3DCCD1}">
              <a14:hiddenFill xmlns:a14="http://schemas.microsoft.com/office/drawing/2010/main">
                <a:noFill/>
              </a14:hiddenFill>
            </a:ext>
          </a:extLst>
        </p:spPr>
        <p:txBody>
          <a:bodyPr vert="horz" wrap="square" lIns="68553" tIns="34277" rIns="68553" bIns="34277" numCol="1" anchor="t" anchorCtr="0" compatLnSpc="1"/>
          <a:lstStyle/>
          <a:p>
            <a:endParaRPr lang="zh-CN" altLang="en-US" sz="1349"/>
          </a:p>
        </p:txBody>
      </p:sp>
      <p:sp>
        <p:nvSpPr>
          <p:cNvPr id="25" name="Line 11"/>
          <p:cNvSpPr>
            <a:spLocks noChangeShapeType="1"/>
          </p:cNvSpPr>
          <p:nvPr/>
        </p:nvSpPr>
        <p:spPr bwMode="auto">
          <a:xfrm>
            <a:off x="4509894" y="2253581"/>
            <a:ext cx="0" cy="689494"/>
          </a:xfrm>
          <a:prstGeom prst="line">
            <a:avLst/>
          </a:prstGeom>
          <a:noFill/>
          <a:ln w="12700"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68553" tIns="34277" rIns="68553" bIns="34277" numCol="1" anchor="t" anchorCtr="0" compatLnSpc="1"/>
          <a:lstStyle/>
          <a:p>
            <a:endParaRPr lang="zh-CN" altLang="en-US" sz="1349"/>
          </a:p>
        </p:txBody>
      </p:sp>
      <p:sp>
        <p:nvSpPr>
          <p:cNvPr id="26" name="Line 12"/>
          <p:cNvSpPr>
            <a:spLocks noChangeShapeType="1"/>
          </p:cNvSpPr>
          <p:nvPr/>
        </p:nvSpPr>
        <p:spPr bwMode="auto">
          <a:xfrm>
            <a:off x="6203207" y="2123854"/>
            <a:ext cx="0" cy="819221"/>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68553" tIns="34277" rIns="68553" bIns="34277" numCol="1" anchor="t" anchorCtr="0" compatLnSpc="1"/>
          <a:lstStyle/>
          <a:p>
            <a:endParaRPr lang="zh-CN" altLang="en-US" sz="1349"/>
          </a:p>
        </p:txBody>
      </p:sp>
      <p:sp>
        <p:nvSpPr>
          <p:cNvPr id="27" name="Freeform 8"/>
          <p:cNvSpPr/>
          <p:nvPr/>
        </p:nvSpPr>
        <p:spPr bwMode="auto">
          <a:xfrm>
            <a:off x="7466377" y="905130"/>
            <a:ext cx="792647" cy="989023"/>
          </a:xfrm>
          <a:custGeom>
            <a:avLst/>
            <a:gdLst>
              <a:gd name="T0" fmla="*/ 657 w 1315"/>
              <a:gd name="T1" fmla="*/ 0 h 1635"/>
              <a:gd name="T2" fmla="*/ 1315 w 1315"/>
              <a:gd name="T3" fmla="*/ 657 h 1635"/>
              <a:gd name="T4" fmla="*/ 657 w 1315"/>
              <a:gd name="T5" fmla="*/ 1635 h 1635"/>
              <a:gd name="T6" fmla="*/ 0 w 1315"/>
              <a:gd name="T7" fmla="*/ 657 h 1635"/>
              <a:gd name="T8" fmla="*/ 657 w 1315"/>
              <a:gd name="T9" fmla="*/ 0 h 1635"/>
            </a:gdLst>
            <a:ahLst/>
            <a:cxnLst>
              <a:cxn ang="0">
                <a:pos x="T0" y="T1"/>
              </a:cxn>
              <a:cxn ang="0">
                <a:pos x="T2" y="T3"/>
              </a:cxn>
              <a:cxn ang="0">
                <a:pos x="T4" y="T5"/>
              </a:cxn>
              <a:cxn ang="0">
                <a:pos x="T6" y="T7"/>
              </a:cxn>
              <a:cxn ang="0">
                <a:pos x="T8" y="T9"/>
              </a:cxn>
            </a:cxnLst>
            <a:rect l="0" t="0" r="r" b="b"/>
            <a:pathLst>
              <a:path w="1315" h="1635">
                <a:moveTo>
                  <a:pt x="657" y="0"/>
                </a:moveTo>
                <a:cubicBezTo>
                  <a:pt x="1020" y="0"/>
                  <a:pt x="1315" y="294"/>
                  <a:pt x="1315" y="657"/>
                </a:cubicBezTo>
                <a:cubicBezTo>
                  <a:pt x="1315" y="1021"/>
                  <a:pt x="805" y="1635"/>
                  <a:pt x="657" y="1635"/>
                </a:cubicBezTo>
                <a:cubicBezTo>
                  <a:pt x="510" y="1635"/>
                  <a:pt x="0" y="1021"/>
                  <a:pt x="0" y="657"/>
                </a:cubicBezTo>
                <a:cubicBezTo>
                  <a:pt x="0" y="294"/>
                  <a:pt x="294" y="0"/>
                  <a:pt x="657" y="0"/>
                </a:cubicBezTo>
                <a:close/>
              </a:path>
            </a:pathLst>
          </a:custGeom>
          <a:solidFill>
            <a:schemeClr val="accent4"/>
          </a:solidFill>
          <a:ln w="10" cap="flat">
            <a:noFill/>
            <a:prstDash val="solid"/>
            <a:miter lim="800000"/>
          </a:ln>
        </p:spPr>
        <p:txBody>
          <a:bodyPr vert="horz" wrap="square" lIns="68553" tIns="34277" rIns="68553" bIns="34277" numCol="1" anchor="t" anchorCtr="0" compatLnSpc="1"/>
          <a:lstStyle/>
          <a:p>
            <a:endParaRPr lang="zh-CN" altLang="en-US" sz="1349"/>
          </a:p>
        </p:txBody>
      </p:sp>
      <p:sp>
        <p:nvSpPr>
          <p:cNvPr id="28" name="Line 12"/>
          <p:cNvSpPr>
            <a:spLocks noChangeShapeType="1"/>
          </p:cNvSpPr>
          <p:nvPr/>
        </p:nvSpPr>
        <p:spPr bwMode="auto">
          <a:xfrm>
            <a:off x="7860320" y="1895343"/>
            <a:ext cx="0" cy="1047733"/>
          </a:xfrm>
          <a:prstGeom prst="line">
            <a:avLst/>
          </a:prstGeom>
          <a:noFill/>
          <a:ln w="12700" cap="flat">
            <a:solidFill>
              <a:schemeClr val="accent4"/>
            </a:solidFill>
            <a:prstDash val="solid"/>
            <a:miter lim="800000"/>
          </a:ln>
          <a:extLst>
            <a:ext uri="{909E8E84-426E-40DD-AFC4-6F175D3DCCD1}">
              <a14:hiddenFill xmlns:a14="http://schemas.microsoft.com/office/drawing/2010/main">
                <a:noFill/>
              </a14:hiddenFill>
            </a:ext>
          </a:extLst>
        </p:spPr>
        <p:txBody>
          <a:bodyPr vert="horz" wrap="square" lIns="68553" tIns="34277" rIns="68553" bIns="34277" numCol="1" anchor="t" anchorCtr="0" compatLnSpc="1"/>
          <a:lstStyle/>
          <a:p>
            <a:endParaRPr lang="zh-CN" altLang="en-US" sz="1349"/>
          </a:p>
        </p:txBody>
      </p:sp>
      <p:sp>
        <p:nvSpPr>
          <p:cNvPr id="29" name="Freeform 13"/>
          <p:cNvSpPr/>
          <p:nvPr/>
        </p:nvSpPr>
        <p:spPr bwMode="auto">
          <a:xfrm>
            <a:off x="963902" y="1976454"/>
            <a:ext cx="324361" cy="308821"/>
          </a:xfrm>
          <a:custGeom>
            <a:avLst/>
            <a:gdLst>
              <a:gd name="T0" fmla="*/ 403 w 806"/>
              <a:gd name="T1" fmla="*/ 0 h 766"/>
              <a:gd name="T2" fmla="*/ 497 w 806"/>
              <a:gd name="T3" fmla="*/ 293 h 766"/>
              <a:gd name="T4" fmla="*/ 806 w 806"/>
              <a:gd name="T5" fmla="*/ 292 h 766"/>
              <a:gd name="T6" fmla="*/ 556 w 806"/>
              <a:gd name="T7" fmla="*/ 473 h 766"/>
              <a:gd name="T8" fmla="*/ 652 w 806"/>
              <a:gd name="T9" fmla="*/ 766 h 766"/>
              <a:gd name="T10" fmla="*/ 403 w 806"/>
              <a:gd name="T11" fmla="*/ 584 h 766"/>
              <a:gd name="T12" fmla="*/ 154 w 806"/>
              <a:gd name="T13" fmla="*/ 766 h 766"/>
              <a:gd name="T14" fmla="*/ 250 w 806"/>
              <a:gd name="T15" fmla="*/ 473 h 766"/>
              <a:gd name="T16" fmla="*/ 0 w 806"/>
              <a:gd name="T17" fmla="*/ 292 h 766"/>
              <a:gd name="T18" fmla="*/ 308 w 806"/>
              <a:gd name="T19" fmla="*/ 293 h 766"/>
              <a:gd name="T20" fmla="*/ 403 w 806"/>
              <a:gd name="T21"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6" h="766">
                <a:moveTo>
                  <a:pt x="403" y="0"/>
                </a:moveTo>
                <a:lnTo>
                  <a:pt x="497" y="293"/>
                </a:lnTo>
                <a:lnTo>
                  <a:pt x="806" y="292"/>
                </a:lnTo>
                <a:lnTo>
                  <a:pt x="556" y="473"/>
                </a:lnTo>
                <a:lnTo>
                  <a:pt x="652" y="766"/>
                </a:lnTo>
                <a:lnTo>
                  <a:pt x="403" y="584"/>
                </a:lnTo>
                <a:lnTo>
                  <a:pt x="154" y="766"/>
                </a:lnTo>
                <a:lnTo>
                  <a:pt x="250" y="473"/>
                </a:lnTo>
                <a:lnTo>
                  <a:pt x="0" y="292"/>
                </a:lnTo>
                <a:lnTo>
                  <a:pt x="308" y="293"/>
                </a:lnTo>
                <a:lnTo>
                  <a:pt x="403" y="0"/>
                </a:lnTo>
                <a:close/>
              </a:path>
            </a:pathLst>
          </a:custGeom>
          <a:solidFill>
            <a:srgbClr val="FFFFFF"/>
          </a:solidFill>
          <a:ln>
            <a:noFill/>
          </a:ln>
        </p:spPr>
        <p:txBody>
          <a:bodyPr vert="horz" wrap="square" lIns="68553" tIns="34277" rIns="68553" bIns="34277" numCol="1" anchor="t" anchorCtr="0" compatLnSpc="1"/>
          <a:lstStyle/>
          <a:p>
            <a:endParaRPr lang="zh-CN" altLang="en-US" sz="1349"/>
          </a:p>
        </p:txBody>
      </p:sp>
      <p:sp>
        <p:nvSpPr>
          <p:cNvPr id="30" name="Freeform 14"/>
          <p:cNvSpPr>
            <a:spLocks noEditPoints="1"/>
          </p:cNvSpPr>
          <p:nvPr/>
        </p:nvSpPr>
        <p:spPr bwMode="auto">
          <a:xfrm>
            <a:off x="2613371" y="1848584"/>
            <a:ext cx="444782" cy="201025"/>
          </a:xfrm>
          <a:custGeom>
            <a:avLst/>
            <a:gdLst>
              <a:gd name="T0" fmla="*/ 261 w 1106"/>
              <a:gd name="T1" fmla="*/ 0 h 496"/>
              <a:gd name="T2" fmla="*/ 322 w 1106"/>
              <a:gd name="T3" fmla="*/ 190 h 496"/>
              <a:gd name="T4" fmla="*/ 522 w 1106"/>
              <a:gd name="T5" fmla="*/ 189 h 496"/>
              <a:gd name="T6" fmla="*/ 360 w 1106"/>
              <a:gd name="T7" fmla="*/ 306 h 496"/>
              <a:gd name="T8" fmla="*/ 422 w 1106"/>
              <a:gd name="T9" fmla="*/ 496 h 496"/>
              <a:gd name="T10" fmla="*/ 261 w 1106"/>
              <a:gd name="T11" fmla="*/ 378 h 496"/>
              <a:gd name="T12" fmla="*/ 100 w 1106"/>
              <a:gd name="T13" fmla="*/ 496 h 496"/>
              <a:gd name="T14" fmla="*/ 162 w 1106"/>
              <a:gd name="T15" fmla="*/ 306 h 496"/>
              <a:gd name="T16" fmla="*/ 0 w 1106"/>
              <a:gd name="T17" fmla="*/ 189 h 496"/>
              <a:gd name="T18" fmla="*/ 200 w 1106"/>
              <a:gd name="T19" fmla="*/ 190 h 496"/>
              <a:gd name="T20" fmla="*/ 261 w 1106"/>
              <a:gd name="T21" fmla="*/ 0 h 496"/>
              <a:gd name="T22" fmla="*/ 845 w 1106"/>
              <a:gd name="T23" fmla="*/ 0 h 496"/>
              <a:gd name="T24" fmla="*/ 907 w 1106"/>
              <a:gd name="T25" fmla="*/ 190 h 496"/>
              <a:gd name="T26" fmla="*/ 1106 w 1106"/>
              <a:gd name="T27" fmla="*/ 189 h 496"/>
              <a:gd name="T28" fmla="*/ 944 w 1106"/>
              <a:gd name="T29" fmla="*/ 306 h 496"/>
              <a:gd name="T30" fmla="*/ 1006 w 1106"/>
              <a:gd name="T31" fmla="*/ 496 h 496"/>
              <a:gd name="T32" fmla="*/ 845 w 1106"/>
              <a:gd name="T33" fmla="*/ 378 h 496"/>
              <a:gd name="T34" fmla="*/ 684 w 1106"/>
              <a:gd name="T35" fmla="*/ 496 h 496"/>
              <a:gd name="T36" fmla="*/ 746 w 1106"/>
              <a:gd name="T37" fmla="*/ 306 h 496"/>
              <a:gd name="T38" fmla="*/ 584 w 1106"/>
              <a:gd name="T39" fmla="*/ 189 h 496"/>
              <a:gd name="T40" fmla="*/ 784 w 1106"/>
              <a:gd name="T41" fmla="*/ 190 h 496"/>
              <a:gd name="T42" fmla="*/ 845 w 1106"/>
              <a:gd name="T43"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6" h="496">
                <a:moveTo>
                  <a:pt x="261" y="0"/>
                </a:moveTo>
                <a:lnTo>
                  <a:pt x="322" y="190"/>
                </a:lnTo>
                <a:lnTo>
                  <a:pt x="522" y="189"/>
                </a:lnTo>
                <a:lnTo>
                  <a:pt x="360" y="306"/>
                </a:lnTo>
                <a:lnTo>
                  <a:pt x="422" y="496"/>
                </a:lnTo>
                <a:lnTo>
                  <a:pt x="261" y="378"/>
                </a:lnTo>
                <a:lnTo>
                  <a:pt x="100" y="496"/>
                </a:lnTo>
                <a:lnTo>
                  <a:pt x="162" y="306"/>
                </a:lnTo>
                <a:lnTo>
                  <a:pt x="0" y="189"/>
                </a:lnTo>
                <a:lnTo>
                  <a:pt x="200" y="190"/>
                </a:lnTo>
                <a:lnTo>
                  <a:pt x="261" y="0"/>
                </a:lnTo>
                <a:close/>
                <a:moveTo>
                  <a:pt x="845" y="0"/>
                </a:moveTo>
                <a:lnTo>
                  <a:pt x="907" y="190"/>
                </a:lnTo>
                <a:lnTo>
                  <a:pt x="1106" y="189"/>
                </a:lnTo>
                <a:lnTo>
                  <a:pt x="944" y="306"/>
                </a:lnTo>
                <a:lnTo>
                  <a:pt x="1006" y="496"/>
                </a:lnTo>
                <a:lnTo>
                  <a:pt x="845" y="378"/>
                </a:lnTo>
                <a:lnTo>
                  <a:pt x="684" y="496"/>
                </a:lnTo>
                <a:lnTo>
                  <a:pt x="746" y="306"/>
                </a:lnTo>
                <a:lnTo>
                  <a:pt x="584" y="189"/>
                </a:lnTo>
                <a:lnTo>
                  <a:pt x="784" y="190"/>
                </a:lnTo>
                <a:lnTo>
                  <a:pt x="845" y="0"/>
                </a:lnTo>
                <a:close/>
              </a:path>
            </a:pathLst>
          </a:custGeom>
          <a:solidFill>
            <a:srgbClr val="FFFFFF"/>
          </a:solidFill>
          <a:ln>
            <a:noFill/>
          </a:ln>
        </p:spPr>
        <p:txBody>
          <a:bodyPr vert="horz" wrap="square" lIns="68553" tIns="34277" rIns="68553" bIns="34277" numCol="1" anchor="t" anchorCtr="0" compatLnSpc="1"/>
          <a:lstStyle/>
          <a:p>
            <a:endParaRPr lang="zh-CN" altLang="en-US" sz="1349"/>
          </a:p>
        </p:txBody>
      </p:sp>
      <p:sp>
        <p:nvSpPr>
          <p:cNvPr id="31" name="Freeform 15"/>
          <p:cNvSpPr>
            <a:spLocks noEditPoints="1"/>
          </p:cNvSpPr>
          <p:nvPr/>
        </p:nvSpPr>
        <p:spPr bwMode="auto">
          <a:xfrm>
            <a:off x="4319722" y="1526166"/>
            <a:ext cx="387485" cy="322418"/>
          </a:xfrm>
          <a:custGeom>
            <a:avLst/>
            <a:gdLst>
              <a:gd name="T0" fmla="*/ 211 w 964"/>
              <a:gd name="T1" fmla="*/ 397 h 799"/>
              <a:gd name="T2" fmla="*/ 261 w 964"/>
              <a:gd name="T3" fmla="*/ 551 h 799"/>
              <a:gd name="T4" fmla="*/ 422 w 964"/>
              <a:gd name="T5" fmla="*/ 551 h 799"/>
              <a:gd name="T6" fmla="*/ 291 w 964"/>
              <a:gd name="T7" fmla="*/ 645 h 799"/>
              <a:gd name="T8" fmla="*/ 342 w 964"/>
              <a:gd name="T9" fmla="*/ 799 h 799"/>
              <a:gd name="T10" fmla="*/ 211 w 964"/>
              <a:gd name="T11" fmla="*/ 704 h 799"/>
              <a:gd name="T12" fmla="*/ 81 w 964"/>
              <a:gd name="T13" fmla="*/ 799 h 799"/>
              <a:gd name="T14" fmla="*/ 131 w 964"/>
              <a:gd name="T15" fmla="*/ 645 h 799"/>
              <a:gd name="T16" fmla="*/ 0 w 964"/>
              <a:gd name="T17" fmla="*/ 551 h 799"/>
              <a:gd name="T18" fmla="*/ 162 w 964"/>
              <a:gd name="T19" fmla="*/ 551 h 799"/>
              <a:gd name="T20" fmla="*/ 211 w 964"/>
              <a:gd name="T21" fmla="*/ 397 h 799"/>
              <a:gd name="T22" fmla="*/ 753 w 964"/>
              <a:gd name="T23" fmla="*/ 397 h 799"/>
              <a:gd name="T24" fmla="*/ 802 w 964"/>
              <a:gd name="T25" fmla="*/ 551 h 799"/>
              <a:gd name="T26" fmla="*/ 964 w 964"/>
              <a:gd name="T27" fmla="*/ 551 h 799"/>
              <a:gd name="T28" fmla="*/ 833 w 964"/>
              <a:gd name="T29" fmla="*/ 645 h 799"/>
              <a:gd name="T30" fmla="*/ 883 w 964"/>
              <a:gd name="T31" fmla="*/ 799 h 799"/>
              <a:gd name="T32" fmla="*/ 753 w 964"/>
              <a:gd name="T33" fmla="*/ 704 h 799"/>
              <a:gd name="T34" fmla="*/ 622 w 964"/>
              <a:gd name="T35" fmla="*/ 799 h 799"/>
              <a:gd name="T36" fmla="*/ 672 w 964"/>
              <a:gd name="T37" fmla="*/ 645 h 799"/>
              <a:gd name="T38" fmla="*/ 542 w 964"/>
              <a:gd name="T39" fmla="*/ 551 h 799"/>
              <a:gd name="T40" fmla="*/ 703 w 964"/>
              <a:gd name="T41" fmla="*/ 551 h 799"/>
              <a:gd name="T42" fmla="*/ 753 w 964"/>
              <a:gd name="T43" fmla="*/ 397 h 799"/>
              <a:gd name="T44" fmla="*/ 484 w 964"/>
              <a:gd name="T45" fmla="*/ 0 h 799"/>
              <a:gd name="T46" fmla="*/ 533 w 964"/>
              <a:gd name="T47" fmla="*/ 154 h 799"/>
              <a:gd name="T48" fmla="*/ 695 w 964"/>
              <a:gd name="T49" fmla="*/ 153 h 799"/>
              <a:gd name="T50" fmla="*/ 564 w 964"/>
              <a:gd name="T51" fmla="*/ 248 h 799"/>
              <a:gd name="T52" fmla="*/ 614 w 964"/>
              <a:gd name="T53" fmla="*/ 401 h 799"/>
              <a:gd name="T54" fmla="*/ 484 w 964"/>
              <a:gd name="T55" fmla="*/ 306 h 799"/>
              <a:gd name="T56" fmla="*/ 353 w 964"/>
              <a:gd name="T57" fmla="*/ 401 h 799"/>
              <a:gd name="T58" fmla="*/ 403 w 964"/>
              <a:gd name="T59" fmla="*/ 248 h 799"/>
              <a:gd name="T60" fmla="*/ 273 w 964"/>
              <a:gd name="T61" fmla="*/ 153 h 799"/>
              <a:gd name="T62" fmla="*/ 434 w 964"/>
              <a:gd name="T63" fmla="*/ 154 h 799"/>
              <a:gd name="T64" fmla="*/ 484 w 964"/>
              <a:gd name="T6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4" h="799">
                <a:moveTo>
                  <a:pt x="211" y="397"/>
                </a:moveTo>
                <a:lnTo>
                  <a:pt x="261" y="551"/>
                </a:lnTo>
                <a:lnTo>
                  <a:pt x="422" y="551"/>
                </a:lnTo>
                <a:lnTo>
                  <a:pt x="291" y="645"/>
                </a:lnTo>
                <a:lnTo>
                  <a:pt x="342" y="799"/>
                </a:lnTo>
                <a:lnTo>
                  <a:pt x="211" y="704"/>
                </a:lnTo>
                <a:lnTo>
                  <a:pt x="81" y="799"/>
                </a:lnTo>
                <a:lnTo>
                  <a:pt x="131" y="645"/>
                </a:lnTo>
                <a:lnTo>
                  <a:pt x="0" y="551"/>
                </a:lnTo>
                <a:lnTo>
                  <a:pt x="162" y="551"/>
                </a:lnTo>
                <a:lnTo>
                  <a:pt x="211" y="397"/>
                </a:lnTo>
                <a:close/>
                <a:moveTo>
                  <a:pt x="753" y="397"/>
                </a:moveTo>
                <a:lnTo>
                  <a:pt x="802" y="551"/>
                </a:lnTo>
                <a:lnTo>
                  <a:pt x="964" y="551"/>
                </a:lnTo>
                <a:lnTo>
                  <a:pt x="833" y="645"/>
                </a:lnTo>
                <a:lnTo>
                  <a:pt x="883" y="799"/>
                </a:lnTo>
                <a:lnTo>
                  <a:pt x="753" y="704"/>
                </a:lnTo>
                <a:lnTo>
                  <a:pt x="622" y="799"/>
                </a:lnTo>
                <a:lnTo>
                  <a:pt x="672" y="645"/>
                </a:lnTo>
                <a:lnTo>
                  <a:pt x="542" y="551"/>
                </a:lnTo>
                <a:lnTo>
                  <a:pt x="703" y="551"/>
                </a:lnTo>
                <a:lnTo>
                  <a:pt x="753" y="397"/>
                </a:lnTo>
                <a:close/>
                <a:moveTo>
                  <a:pt x="484" y="0"/>
                </a:moveTo>
                <a:lnTo>
                  <a:pt x="533" y="154"/>
                </a:lnTo>
                <a:lnTo>
                  <a:pt x="695" y="153"/>
                </a:lnTo>
                <a:lnTo>
                  <a:pt x="564" y="248"/>
                </a:lnTo>
                <a:lnTo>
                  <a:pt x="614" y="401"/>
                </a:lnTo>
                <a:lnTo>
                  <a:pt x="484" y="306"/>
                </a:lnTo>
                <a:lnTo>
                  <a:pt x="353" y="401"/>
                </a:lnTo>
                <a:lnTo>
                  <a:pt x="403" y="248"/>
                </a:lnTo>
                <a:lnTo>
                  <a:pt x="273" y="153"/>
                </a:lnTo>
                <a:lnTo>
                  <a:pt x="434" y="154"/>
                </a:lnTo>
                <a:lnTo>
                  <a:pt x="484" y="0"/>
                </a:lnTo>
                <a:close/>
              </a:path>
            </a:pathLst>
          </a:custGeom>
          <a:solidFill>
            <a:srgbClr val="FFFFFF"/>
          </a:solidFill>
          <a:ln>
            <a:noFill/>
          </a:ln>
        </p:spPr>
        <p:txBody>
          <a:bodyPr vert="horz" wrap="square" lIns="68553" tIns="34277" rIns="68553" bIns="34277" numCol="1" anchor="t" anchorCtr="0" compatLnSpc="1"/>
          <a:lstStyle/>
          <a:p>
            <a:endParaRPr lang="zh-CN" altLang="en-US" sz="1349"/>
          </a:p>
        </p:txBody>
      </p:sp>
      <p:sp>
        <p:nvSpPr>
          <p:cNvPr id="33" name="Freeform 16"/>
          <p:cNvSpPr>
            <a:spLocks noEditPoints="1"/>
          </p:cNvSpPr>
          <p:nvPr/>
        </p:nvSpPr>
        <p:spPr bwMode="auto">
          <a:xfrm>
            <a:off x="5976446" y="1311993"/>
            <a:ext cx="453522" cy="478770"/>
          </a:xfrm>
          <a:custGeom>
            <a:avLst/>
            <a:gdLst>
              <a:gd name="T0" fmla="*/ 211 w 1127"/>
              <a:gd name="T1" fmla="*/ 393 h 1186"/>
              <a:gd name="T2" fmla="*/ 261 w 1127"/>
              <a:gd name="T3" fmla="*/ 547 h 1186"/>
              <a:gd name="T4" fmla="*/ 422 w 1127"/>
              <a:gd name="T5" fmla="*/ 546 h 1186"/>
              <a:gd name="T6" fmla="*/ 291 w 1127"/>
              <a:gd name="T7" fmla="*/ 641 h 1186"/>
              <a:gd name="T8" fmla="*/ 342 w 1127"/>
              <a:gd name="T9" fmla="*/ 794 h 1186"/>
              <a:gd name="T10" fmla="*/ 211 w 1127"/>
              <a:gd name="T11" fmla="*/ 699 h 1186"/>
              <a:gd name="T12" fmla="*/ 81 w 1127"/>
              <a:gd name="T13" fmla="*/ 794 h 1186"/>
              <a:gd name="T14" fmla="*/ 131 w 1127"/>
              <a:gd name="T15" fmla="*/ 641 h 1186"/>
              <a:gd name="T16" fmla="*/ 0 w 1127"/>
              <a:gd name="T17" fmla="*/ 546 h 1186"/>
              <a:gd name="T18" fmla="*/ 161 w 1127"/>
              <a:gd name="T19" fmla="*/ 547 h 1186"/>
              <a:gd name="T20" fmla="*/ 211 w 1127"/>
              <a:gd name="T21" fmla="*/ 393 h 1186"/>
              <a:gd name="T22" fmla="*/ 915 w 1127"/>
              <a:gd name="T23" fmla="*/ 393 h 1186"/>
              <a:gd name="T24" fmla="*/ 965 w 1127"/>
              <a:gd name="T25" fmla="*/ 547 h 1186"/>
              <a:gd name="T26" fmla="*/ 1127 w 1127"/>
              <a:gd name="T27" fmla="*/ 546 h 1186"/>
              <a:gd name="T28" fmla="*/ 996 w 1127"/>
              <a:gd name="T29" fmla="*/ 641 h 1186"/>
              <a:gd name="T30" fmla="*/ 1046 w 1127"/>
              <a:gd name="T31" fmla="*/ 794 h 1186"/>
              <a:gd name="T32" fmla="*/ 915 w 1127"/>
              <a:gd name="T33" fmla="*/ 699 h 1186"/>
              <a:gd name="T34" fmla="*/ 785 w 1127"/>
              <a:gd name="T35" fmla="*/ 794 h 1186"/>
              <a:gd name="T36" fmla="*/ 835 w 1127"/>
              <a:gd name="T37" fmla="*/ 641 h 1186"/>
              <a:gd name="T38" fmla="*/ 704 w 1127"/>
              <a:gd name="T39" fmla="*/ 546 h 1186"/>
              <a:gd name="T40" fmla="*/ 866 w 1127"/>
              <a:gd name="T41" fmla="*/ 547 h 1186"/>
              <a:gd name="T42" fmla="*/ 915 w 1127"/>
              <a:gd name="T43" fmla="*/ 393 h 1186"/>
              <a:gd name="T44" fmla="*/ 575 w 1127"/>
              <a:gd name="T45" fmla="*/ 0 h 1186"/>
              <a:gd name="T46" fmla="*/ 625 w 1127"/>
              <a:gd name="T47" fmla="*/ 154 h 1186"/>
              <a:gd name="T48" fmla="*/ 786 w 1127"/>
              <a:gd name="T49" fmla="*/ 154 h 1186"/>
              <a:gd name="T50" fmla="*/ 655 w 1127"/>
              <a:gd name="T51" fmla="*/ 248 h 1186"/>
              <a:gd name="T52" fmla="*/ 706 w 1127"/>
              <a:gd name="T53" fmla="*/ 402 h 1186"/>
              <a:gd name="T54" fmla="*/ 575 w 1127"/>
              <a:gd name="T55" fmla="*/ 307 h 1186"/>
              <a:gd name="T56" fmla="*/ 445 w 1127"/>
              <a:gd name="T57" fmla="*/ 402 h 1186"/>
              <a:gd name="T58" fmla="*/ 495 w 1127"/>
              <a:gd name="T59" fmla="*/ 248 h 1186"/>
              <a:gd name="T60" fmla="*/ 364 w 1127"/>
              <a:gd name="T61" fmla="*/ 154 h 1186"/>
              <a:gd name="T62" fmla="*/ 526 w 1127"/>
              <a:gd name="T63" fmla="*/ 154 h 1186"/>
              <a:gd name="T64" fmla="*/ 575 w 1127"/>
              <a:gd name="T65" fmla="*/ 0 h 1186"/>
              <a:gd name="T66" fmla="*/ 575 w 1127"/>
              <a:gd name="T67" fmla="*/ 784 h 1186"/>
              <a:gd name="T68" fmla="*/ 625 w 1127"/>
              <a:gd name="T69" fmla="*/ 938 h 1186"/>
              <a:gd name="T70" fmla="*/ 786 w 1127"/>
              <a:gd name="T71" fmla="*/ 938 h 1186"/>
              <a:gd name="T72" fmla="*/ 655 w 1127"/>
              <a:gd name="T73" fmla="*/ 1032 h 1186"/>
              <a:gd name="T74" fmla="*/ 706 w 1127"/>
              <a:gd name="T75" fmla="*/ 1186 h 1186"/>
              <a:gd name="T76" fmla="*/ 575 w 1127"/>
              <a:gd name="T77" fmla="*/ 1091 h 1186"/>
              <a:gd name="T78" fmla="*/ 445 w 1127"/>
              <a:gd name="T79" fmla="*/ 1186 h 1186"/>
              <a:gd name="T80" fmla="*/ 495 w 1127"/>
              <a:gd name="T81" fmla="*/ 1032 h 1186"/>
              <a:gd name="T82" fmla="*/ 364 w 1127"/>
              <a:gd name="T83" fmla="*/ 938 h 1186"/>
              <a:gd name="T84" fmla="*/ 526 w 1127"/>
              <a:gd name="T85" fmla="*/ 938 h 1186"/>
              <a:gd name="T86" fmla="*/ 575 w 1127"/>
              <a:gd name="T87" fmla="*/ 784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7" h="1186">
                <a:moveTo>
                  <a:pt x="211" y="393"/>
                </a:moveTo>
                <a:lnTo>
                  <a:pt x="261" y="547"/>
                </a:lnTo>
                <a:lnTo>
                  <a:pt x="422" y="546"/>
                </a:lnTo>
                <a:lnTo>
                  <a:pt x="291" y="641"/>
                </a:lnTo>
                <a:lnTo>
                  <a:pt x="342" y="794"/>
                </a:lnTo>
                <a:lnTo>
                  <a:pt x="211" y="699"/>
                </a:lnTo>
                <a:lnTo>
                  <a:pt x="81" y="794"/>
                </a:lnTo>
                <a:lnTo>
                  <a:pt x="131" y="641"/>
                </a:lnTo>
                <a:lnTo>
                  <a:pt x="0" y="546"/>
                </a:lnTo>
                <a:lnTo>
                  <a:pt x="161" y="547"/>
                </a:lnTo>
                <a:lnTo>
                  <a:pt x="211" y="393"/>
                </a:lnTo>
                <a:close/>
                <a:moveTo>
                  <a:pt x="915" y="393"/>
                </a:moveTo>
                <a:lnTo>
                  <a:pt x="965" y="547"/>
                </a:lnTo>
                <a:lnTo>
                  <a:pt x="1127" y="546"/>
                </a:lnTo>
                <a:lnTo>
                  <a:pt x="996" y="641"/>
                </a:lnTo>
                <a:lnTo>
                  <a:pt x="1046" y="794"/>
                </a:lnTo>
                <a:lnTo>
                  <a:pt x="915" y="699"/>
                </a:lnTo>
                <a:lnTo>
                  <a:pt x="785" y="794"/>
                </a:lnTo>
                <a:lnTo>
                  <a:pt x="835" y="641"/>
                </a:lnTo>
                <a:lnTo>
                  <a:pt x="704" y="546"/>
                </a:lnTo>
                <a:lnTo>
                  <a:pt x="866" y="547"/>
                </a:lnTo>
                <a:lnTo>
                  <a:pt x="915" y="393"/>
                </a:lnTo>
                <a:close/>
                <a:moveTo>
                  <a:pt x="575" y="0"/>
                </a:moveTo>
                <a:lnTo>
                  <a:pt x="625" y="154"/>
                </a:lnTo>
                <a:lnTo>
                  <a:pt x="786" y="154"/>
                </a:lnTo>
                <a:lnTo>
                  <a:pt x="655" y="248"/>
                </a:lnTo>
                <a:lnTo>
                  <a:pt x="706" y="402"/>
                </a:lnTo>
                <a:lnTo>
                  <a:pt x="575" y="307"/>
                </a:lnTo>
                <a:lnTo>
                  <a:pt x="445" y="402"/>
                </a:lnTo>
                <a:lnTo>
                  <a:pt x="495" y="248"/>
                </a:lnTo>
                <a:lnTo>
                  <a:pt x="364" y="154"/>
                </a:lnTo>
                <a:lnTo>
                  <a:pt x="526" y="154"/>
                </a:lnTo>
                <a:lnTo>
                  <a:pt x="575" y="0"/>
                </a:lnTo>
                <a:close/>
                <a:moveTo>
                  <a:pt x="575" y="784"/>
                </a:moveTo>
                <a:lnTo>
                  <a:pt x="625" y="938"/>
                </a:lnTo>
                <a:lnTo>
                  <a:pt x="786" y="938"/>
                </a:lnTo>
                <a:lnTo>
                  <a:pt x="655" y="1032"/>
                </a:lnTo>
                <a:lnTo>
                  <a:pt x="706" y="1186"/>
                </a:lnTo>
                <a:lnTo>
                  <a:pt x="575" y="1091"/>
                </a:lnTo>
                <a:lnTo>
                  <a:pt x="445" y="1186"/>
                </a:lnTo>
                <a:lnTo>
                  <a:pt x="495" y="1032"/>
                </a:lnTo>
                <a:lnTo>
                  <a:pt x="364" y="938"/>
                </a:lnTo>
                <a:lnTo>
                  <a:pt x="526" y="938"/>
                </a:lnTo>
                <a:lnTo>
                  <a:pt x="575" y="784"/>
                </a:lnTo>
                <a:close/>
              </a:path>
            </a:pathLst>
          </a:custGeom>
          <a:solidFill>
            <a:srgbClr val="FFFFFF"/>
          </a:solidFill>
          <a:ln>
            <a:noFill/>
          </a:ln>
        </p:spPr>
        <p:txBody>
          <a:bodyPr vert="horz" wrap="square" lIns="68553" tIns="34277" rIns="68553" bIns="34277" numCol="1" anchor="t" anchorCtr="0" compatLnSpc="1"/>
          <a:lstStyle/>
          <a:p>
            <a:endParaRPr lang="zh-CN" altLang="en-US" sz="1349"/>
          </a:p>
        </p:txBody>
      </p:sp>
      <p:sp>
        <p:nvSpPr>
          <p:cNvPr id="34" name="Freeform 17"/>
          <p:cNvSpPr>
            <a:spLocks noEditPoints="1"/>
          </p:cNvSpPr>
          <p:nvPr/>
        </p:nvSpPr>
        <p:spPr bwMode="auto">
          <a:xfrm>
            <a:off x="7587383" y="1183652"/>
            <a:ext cx="550636" cy="321446"/>
          </a:xfrm>
          <a:custGeom>
            <a:avLst/>
            <a:gdLst>
              <a:gd name="T0" fmla="*/ 211 w 1371"/>
              <a:gd name="T1" fmla="*/ 394 h 796"/>
              <a:gd name="T2" fmla="*/ 261 w 1371"/>
              <a:gd name="T3" fmla="*/ 548 h 796"/>
              <a:gd name="T4" fmla="*/ 422 w 1371"/>
              <a:gd name="T5" fmla="*/ 548 h 796"/>
              <a:gd name="T6" fmla="*/ 292 w 1371"/>
              <a:gd name="T7" fmla="*/ 642 h 796"/>
              <a:gd name="T8" fmla="*/ 342 w 1371"/>
              <a:gd name="T9" fmla="*/ 796 h 796"/>
              <a:gd name="T10" fmla="*/ 211 w 1371"/>
              <a:gd name="T11" fmla="*/ 701 h 796"/>
              <a:gd name="T12" fmla="*/ 81 w 1371"/>
              <a:gd name="T13" fmla="*/ 796 h 796"/>
              <a:gd name="T14" fmla="*/ 131 w 1371"/>
              <a:gd name="T15" fmla="*/ 642 h 796"/>
              <a:gd name="T16" fmla="*/ 0 w 1371"/>
              <a:gd name="T17" fmla="*/ 548 h 796"/>
              <a:gd name="T18" fmla="*/ 162 w 1371"/>
              <a:gd name="T19" fmla="*/ 548 h 796"/>
              <a:gd name="T20" fmla="*/ 211 w 1371"/>
              <a:gd name="T21" fmla="*/ 394 h 796"/>
              <a:gd name="T22" fmla="*/ 672 w 1371"/>
              <a:gd name="T23" fmla="*/ 394 h 796"/>
              <a:gd name="T24" fmla="*/ 721 w 1371"/>
              <a:gd name="T25" fmla="*/ 548 h 796"/>
              <a:gd name="T26" fmla="*/ 883 w 1371"/>
              <a:gd name="T27" fmla="*/ 548 h 796"/>
              <a:gd name="T28" fmla="*/ 752 w 1371"/>
              <a:gd name="T29" fmla="*/ 642 h 796"/>
              <a:gd name="T30" fmla="*/ 802 w 1371"/>
              <a:gd name="T31" fmla="*/ 796 h 796"/>
              <a:gd name="T32" fmla="*/ 672 w 1371"/>
              <a:gd name="T33" fmla="*/ 701 h 796"/>
              <a:gd name="T34" fmla="*/ 541 w 1371"/>
              <a:gd name="T35" fmla="*/ 796 h 796"/>
              <a:gd name="T36" fmla="*/ 592 w 1371"/>
              <a:gd name="T37" fmla="*/ 642 h 796"/>
              <a:gd name="T38" fmla="*/ 461 w 1371"/>
              <a:gd name="T39" fmla="*/ 548 h 796"/>
              <a:gd name="T40" fmla="*/ 622 w 1371"/>
              <a:gd name="T41" fmla="*/ 548 h 796"/>
              <a:gd name="T42" fmla="*/ 672 w 1371"/>
              <a:gd name="T43" fmla="*/ 394 h 796"/>
              <a:gd name="T44" fmla="*/ 1160 w 1371"/>
              <a:gd name="T45" fmla="*/ 394 h 796"/>
              <a:gd name="T46" fmla="*/ 1209 w 1371"/>
              <a:gd name="T47" fmla="*/ 548 h 796"/>
              <a:gd name="T48" fmla="*/ 1371 w 1371"/>
              <a:gd name="T49" fmla="*/ 548 h 796"/>
              <a:gd name="T50" fmla="*/ 1240 w 1371"/>
              <a:gd name="T51" fmla="*/ 642 h 796"/>
              <a:gd name="T52" fmla="*/ 1290 w 1371"/>
              <a:gd name="T53" fmla="*/ 796 h 796"/>
              <a:gd name="T54" fmla="*/ 1160 w 1371"/>
              <a:gd name="T55" fmla="*/ 701 h 796"/>
              <a:gd name="T56" fmla="*/ 1029 w 1371"/>
              <a:gd name="T57" fmla="*/ 796 h 796"/>
              <a:gd name="T58" fmla="*/ 1079 w 1371"/>
              <a:gd name="T59" fmla="*/ 642 h 796"/>
              <a:gd name="T60" fmla="*/ 948 w 1371"/>
              <a:gd name="T61" fmla="*/ 548 h 796"/>
              <a:gd name="T62" fmla="*/ 1110 w 1371"/>
              <a:gd name="T63" fmla="*/ 548 h 796"/>
              <a:gd name="T64" fmla="*/ 1160 w 1371"/>
              <a:gd name="T65" fmla="*/ 394 h 796"/>
              <a:gd name="T66" fmla="*/ 425 w 1371"/>
              <a:gd name="T67" fmla="*/ 0 h 796"/>
              <a:gd name="T68" fmla="*/ 475 w 1371"/>
              <a:gd name="T69" fmla="*/ 154 h 796"/>
              <a:gd name="T70" fmla="*/ 637 w 1371"/>
              <a:gd name="T71" fmla="*/ 154 h 796"/>
              <a:gd name="T72" fmla="*/ 506 w 1371"/>
              <a:gd name="T73" fmla="*/ 249 h 796"/>
              <a:gd name="T74" fmla="*/ 556 w 1371"/>
              <a:gd name="T75" fmla="*/ 402 h 796"/>
              <a:gd name="T76" fmla="*/ 425 w 1371"/>
              <a:gd name="T77" fmla="*/ 307 h 796"/>
              <a:gd name="T78" fmla="*/ 295 w 1371"/>
              <a:gd name="T79" fmla="*/ 402 h 796"/>
              <a:gd name="T80" fmla="*/ 345 w 1371"/>
              <a:gd name="T81" fmla="*/ 249 h 796"/>
              <a:gd name="T82" fmla="*/ 214 w 1371"/>
              <a:gd name="T83" fmla="*/ 154 h 796"/>
              <a:gd name="T84" fmla="*/ 376 w 1371"/>
              <a:gd name="T85" fmla="*/ 154 h 796"/>
              <a:gd name="T86" fmla="*/ 425 w 1371"/>
              <a:gd name="T87" fmla="*/ 0 h 796"/>
              <a:gd name="T88" fmla="*/ 913 w 1371"/>
              <a:gd name="T89" fmla="*/ 0 h 796"/>
              <a:gd name="T90" fmla="*/ 963 w 1371"/>
              <a:gd name="T91" fmla="*/ 154 h 796"/>
              <a:gd name="T92" fmla="*/ 1124 w 1371"/>
              <a:gd name="T93" fmla="*/ 154 h 796"/>
              <a:gd name="T94" fmla="*/ 993 w 1371"/>
              <a:gd name="T95" fmla="*/ 249 h 796"/>
              <a:gd name="T96" fmla="*/ 1044 w 1371"/>
              <a:gd name="T97" fmla="*/ 402 h 796"/>
              <a:gd name="T98" fmla="*/ 913 w 1371"/>
              <a:gd name="T99" fmla="*/ 307 h 796"/>
              <a:gd name="T100" fmla="*/ 783 w 1371"/>
              <a:gd name="T101" fmla="*/ 402 h 796"/>
              <a:gd name="T102" fmla="*/ 833 w 1371"/>
              <a:gd name="T103" fmla="*/ 249 h 796"/>
              <a:gd name="T104" fmla="*/ 702 w 1371"/>
              <a:gd name="T105" fmla="*/ 154 h 796"/>
              <a:gd name="T106" fmla="*/ 864 w 1371"/>
              <a:gd name="T107" fmla="*/ 154 h 796"/>
              <a:gd name="T108" fmla="*/ 913 w 1371"/>
              <a:gd name="T10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1" h="796">
                <a:moveTo>
                  <a:pt x="211" y="394"/>
                </a:moveTo>
                <a:lnTo>
                  <a:pt x="261" y="548"/>
                </a:lnTo>
                <a:lnTo>
                  <a:pt x="422" y="548"/>
                </a:lnTo>
                <a:lnTo>
                  <a:pt x="292" y="642"/>
                </a:lnTo>
                <a:lnTo>
                  <a:pt x="342" y="796"/>
                </a:lnTo>
                <a:lnTo>
                  <a:pt x="211" y="701"/>
                </a:lnTo>
                <a:lnTo>
                  <a:pt x="81" y="796"/>
                </a:lnTo>
                <a:lnTo>
                  <a:pt x="131" y="642"/>
                </a:lnTo>
                <a:lnTo>
                  <a:pt x="0" y="548"/>
                </a:lnTo>
                <a:lnTo>
                  <a:pt x="162" y="548"/>
                </a:lnTo>
                <a:lnTo>
                  <a:pt x="211" y="394"/>
                </a:lnTo>
                <a:close/>
                <a:moveTo>
                  <a:pt x="672" y="394"/>
                </a:moveTo>
                <a:lnTo>
                  <a:pt x="721" y="548"/>
                </a:lnTo>
                <a:lnTo>
                  <a:pt x="883" y="548"/>
                </a:lnTo>
                <a:lnTo>
                  <a:pt x="752" y="642"/>
                </a:lnTo>
                <a:lnTo>
                  <a:pt x="802" y="796"/>
                </a:lnTo>
                <a:lnTo>
                  <a:pt x="672" y="701"/>
                </a:lnTo>
                <a:lnTo>
                  <a:pt x="541" y="796"/>
                </a:lnTo>
                <a:lnTo>
                  <a:pt x="592" y="642"/>
                </a:lnTo>
                <a:lnTo>
                  <a:pt x="461" y="548"/>
                </a:lnTo>
                <a:lnTo>
                  <a:pt x="622" y="548"/>
                </a:lnTo>
                <a:lnTo>
                  <a:pt x="672" y="394"/>
                </a:lnTo>
                <a:close/>
                <a:moveTo>
                  <a:pt x="1160" y="394"/>
                </a:moveTo>
                <a:lnTo>
                  <a:pt x="1209" y="548"/>
                </a:lnTo>
                <a:lnTo>
                  <a:pt x="1371" y="548"/>
                </a:lnTo>
                <a:lnTo>
                  <a:pt x="1240" y="642"/>
                </a:lnTo>
                <a:lnTo>
                  <a:pt x="1290" y="796"/>
                </a:lnTo>
                <a:lnTo>
                  <a:pt x="1160" y="701"/>
                </a:lnTo>
                <a:lnTo>
                  <a:pt x="1029" y="796"/>
                </a:lnTo>
                <a:lnTo>
                  <a:pt x="1079" y="642"/>
                </a:lnTo>
                <a:lnTo>
                  <a:pt x="948" y="548"/>
                </a:lnTo>
                <a:lnTo>
                  <a:pt x="1110" y="548"/>
                </a:lnTo>
                <a:lnTo>
                  <a:pt x="1160" y="394"/>
                </a:lnTo>
                <a:close/>
                <a:moveTo>
                  <a:pt x="425" y="0"/>
                </a:moveTo>
                <a:lnTo>
                  <a:pt x="475" y="154"/>
                </a:lnTo>
                <a:lnTo>
                  <a:pt x="637" y="154"/>
                </a:lnTo>
                <a:lnTo>
                  <a:pt x="506" y="249"/>
                </a:lnTo>
                <a:lnTo>
                  <a:pt x="556" y="402"/>
                </a:lnTo>
                <a:lnTo>
                  <a:pt x="425" y="307"/>
                </a:lnTo>
                <a:lnTo>
                  <a:pt x="295" y="402"/>
                </a:lnTo>
                <a:lnTo>
                  <a:pt x="345" y="249"/>
                </a:lnTo>
                <a:lnTo>
                  <a:pt x="214" y="154"/>
                </a:lnTo>
                <a:lnTo>
                  <a:pt x="376" y="154"/>
                </a:lnTo>
                <a:lnTo>
                  <a:pt x="425" y="0"/>
                </a:lnTo>
                <a:close/>
                <a:moveTo>
                  <a:pt x="913" y="0"/>
                </a:moveTo>
                <a:lnTo>
                  <a:pt x="963" y="154"/>
                </a:lnTo>
                <a:lnTo>
                  <a:pt x="1124" y="154"/>
                </a:lnTo>
                <a:lnTo>
                  <a:pt x="993" y="249"/>
                </a:lnTo>
                <a:lnTo>
                  <a:pt x="1044" y="402"/>
                </a:lnTo>
                <a:lnTo>
                  <a:pt x="913" y="307"/>
                </a:lnTo>
                <a:lnTo>
                  <a:pt x="783" y="402"/>
                </a:lnTo>
                <a:lnTo>
                  <a:pt x="833" y="249"/>
                </a:lnTo>
                <a:lnTo>
                  <a:pt x="702" y="154"/>
                </a:lnTo>
                <a:lnTo>
                  <a:pt x="864" y="154"/>
                </a:lnTo>
                <a:lnTo>
                  <a:pt x="913" y="0"/>
                </a:lnTo>
                <a:close/>
              </a:path>
            </a:pathLst>
          </a:custGeom>
          <a:solidFill>
            <a:srgbClr val="FFFFFF"/>
          </a:solidFill>
          <a:ln>
            <a:noFill/>
          </a:ln>
        </p:spPr>
        <p:txBody>
          <a:bodyPr vert="horz" wrap="square" lIns="68553" tIns="34277" rIns="68553" bIns="34277" numCol="1" anchor="t" anchorCtr="0" compatLnSpc="1"/>
          <a:lstStyle/>
          <a:p>
            <a:endParaRPr lang="zh-CN" altLang="en-US" sz="1349"/>
          </a:p>
        </p:txBody>
      </p:sp>
      <p:sp>
        <p:nvSpPr>
          <p:cNvPr id="35" name="圆角矩形 34"/>
          <p:cNvSpPr/>
          <p:nvPr/>
        </p:nvSpPr>
        <p:spPr bwMode="auto">
          <a:xfrm>
            <a:off x="437003" y="2943076"/>
            <a:ext cx="1449779" cy="369032"/>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68553" tIns="34277" rIns="68553" bIns="34277" numCol="1" rtlCol="0" anchor="t" anchorCtr="0" compatLnSpc="1"/>
          <a:lstStyle/>
          <a:p>
            <a:pPr defTabSz="685526" fontAlgn="base">
              <a:spcBef>
                <a:spcPct val="0"/>
              </a:spcBef>
              <a:spcAft>
                <a:spcPct val="0"/>
              </a:spcAft>
            </a:pPr>
            <a:endParaRPr lang="zh-CN" altLang="en-US" sz="1349">
              <a:latin typeface="Arial" panose="020B0604020202020204" pitchFamily="34" charset="0"/>
              <a:ea typeface="宋体" panose="02010600030101010101" pitchFamily="2" charset="-122"/>
            </a:endParaRPr>
          </a:p>
        </p:txBody>
      </p:sp>
      <p:sp>
        <p:nvSpPr>
          <p:cNvPr id="36" name="Text Box 18"/>
          <p:cNvSpPr txBox="1">
            <a:spLocks noChangeArrowheads="1"/>
          </p:cNvSpPr>
          <p:nvPr/>
        </p:nvSpPr>
        <p:spPr bwMode="auto">
          <a:xfrm>
            <a:off x="519740" y="2977609"/>
            <a:ext cx="1284305" cy="338554"/>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7" name="圆角矩形 36"/>
          <p:cNvSpPr/>
          <p:nvPr/>
        </p:nvSpPr>
        <p:spPr bwMode="auto">
          <a:xfrm>
            <a:off x="2115375" y="2943076"/>
            <a:ext cx="1449779" cy="369032"/>
          </a:xfrm>
          <a:prstGeom prst="roundRect">
            <a:avLst>
              <a:gd name="adj" fmla="val 6433"/>
            </a:avLst>
          </a:prstGeom>
          <a:solidFill>
            <a:schemeClr val="accent4"/>
          </a:solidFill>
          <a:ln w="9525" cap="flat" cmpd="sng" algn="ctr">
            <a:noFill/>
            <a:prstDash val="solid"/>
            <a:round/>
            <a:headEnd type="none" w="med" len="med"/>
            <a:tailEnd type="none" w="med" len="med"/>
          </a:ln>
          <a:effectLst/>
        </p:spPr>
        <p:txBody>
          <a:bodyPr vert="horz" wrap="square" lIns="68553" tIns="34277" rIns="68553" bIns="34277" numCol="1" rtlCol="0" anchor="t" anchorCtr="0" compatLnSpc="1"/>
          <a:lstStyle/>
          <a:p>
            <a:pPr defTabSz="685526" fontAlgn="base">
              <a:spcBef>
                <a:spcPct val="0"/>
              </a:spcBef>
              <a:spcAft>
                <a:spcPct val="0"/>
              </a:spcAft>
            </a:pPr>
            <a:endParaRPr lang="zh-CN" altLang="en-US" sz="1349">
              <a:latin typeface="Arial" panose="020B0604020202020204" pitchFamily="34" charset="0"/>
              <a:ea typeface="宋体" panose="02010600030101010101" pitchFamily="2" charset="-122"/>
            </a:endParaRPr>
          </a:p>
        </p:txBody>
      </p:sp>
      <p:sp>
        <p:nvSpPr>
          <p:cNvPr id="38" name="Text Box 18"/>
          <p:cNvSpPr txBox="1">
            <a:spLocks noChangeArrowheads="1"/>
          </p:cNvSpPr>
          <p:nvPr/>
        </p:nvSpPr>
        <p:spPr bwMode="auto">
          <a:xfrm>
            <a:off x="2198112" y="2977609"/>
            <a:ext cx="1284305" cy="338554"/>
          </a:xfrm>
          <a:prstGeom prst="rect">
            <a:avLst/>
          </a:prstGeom>
          <a:solidFill>
            <a:schemeClr val="accent4"/>
          </a:solid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9" name="圆角矩形 38"/>
          <p:cNvSpPr/>
          <p:nvPr/>
        </p:nvSpPr>
        <p:spPr bwMode="auto">
          <a:xfrm>
            <a:off x="3770108" y="2943076"/>
            <a:ext cx="1449779" cy="369032"/>
          </a:xfrm>
          <a:prstGeom prst="roundRect">
            <a:avLst>
              <a:gd name="adj" fmla="val 6433"/>
            </a:avLst>
          </a:prstGeom>
          <a:solidFill>
            <a:schemeClr val="accent3"/>
          </a:solidFill>
          <a:ln w="9525" cap="flat" cmpd="sng" algn="ctr">
            <a:noFill/>
            <a:prstDash val="solid"/>
            <a:round/>
            <a:headEnd type="none" w="med" len="med"/>
            <a:tailEnd type="none" w="med" len="med"/>
          </a:ln>
          <a:effectLst/>
        </p:spPr>
        <p:txBody>
          <a:bodyPr vert="horz" wrap="square" lIns="68553" tIns="34277" rIns="68553" bIns="34277" numCol="1" rtlCol="0" anchor="t" anchorCtr="0" compatLnSpc="1"/>
          <a:lstStyle/>
          <a:p>
            <a:pPr defTabSz="685526" fontAlgn="base">
              <a:spcBef>
                <a:spcPct val="0"/>
              </a:spcBef>
              <a:spcAft>
                <a:spcPct val="0"/>
              </a:spcAft>
            </a:pPr>
            <a:endParaRPr lang="zh-CN" altLang="en-US" sz="1349">
              <a:latin typeface="Arial" panose="020B0604020202020204" pitchFamily="34" charset="0"/>
              <a:ea typeface="宋体" panose="02010600030101010101" pitchFamily="2" charset="-122"/>
            </a:endParaRPr>
          </a:p>
        </p:txBody>
      </p:sp>
      <p:sp>
        <p:nvSpPr>
          <p:cNvPr id="40" name="Text Box 18"/>
          <p:cNvSpPr txBox="1">
            <a:spLocks noChangeArrowheads="1"/>
          </p:cNvSpPr>
          <p:nvPr/>
        </p:nvSpPr>
        <p:spPr bwMode="auto">
          <a:xfrm>
            <a:off x="3852845" y="2977609"/>
            <a:ext cx="1284305" cy="338554"/>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1" name="圆角矩形 40"/>
          <p:cNvSpPr/>
          <p:nvPr/>
        </p:nvSpPr>
        <p:spPr bwMode="auto">
          <a:xfrm>
            <a:off x="5480698" y="2943076"/>
            <a:ext cx="1449779" cy="369032"/>
          </a:xfrm>
          <a:prstGeom prst="roundRect">
            <a:avLst>
              <a:gd name="adj" fmla="val 6433"/>
            </a:avLst>
          </a:prstGeom>
          <a:solidFill>
            <a:schemeClr val="accent1"/>
          </a:solidFill>
          <a:ln w="9525" cap="flat" cmpd="sng" algn="ctr">
            <a:noFill/>
            <a:prstDash val="solid"/>
            <a:round/>
            <a:headEnd type="none" w="med" len="med"/>
            <a:tailEnd type="none" w="med" len="med"/>
          </a:ln>
          <a:effectLst/>
        </p:spPr>
        <p:txBody>
          <a:bodyPr vert="horz" wrap="square" lIns="68553" tIns="34277" rIns="68553" bIns="34277" numCol="1" rtlCol="0" anchor="t" anchorCtr="0" compatLnSpc="1"/>
          <a:lstStyle/>
          <a:p>
            <a:pPr defTabSz="685526" fontAlgn="base">
              <a:spcBef>
                <a:spcPct val="0"/>
              </a:spcBef>
              <a:spcAft>
                <a:spcPct val="0"/>
              </a:spcAft>
            </a:pPr>
            <a:endParaRPr lang="zh-CN" altLang="en-US" sz="1349">
              <a:latin typeface="Arial" panose="020B0604020202020204" pitchFamily="34" charset="0"/>
              <a:ea typeface="宋体" panose="02010600030101010101" pitchFamily="2" charset="-122"/>
            </a:endParaRPr>
          </a:p>
        </p:txBody>
      </p:sp>
      <p:sp>
        <p:nvSpPr>
          <p:cNvPr id="42" name="Text Box 18"/>
          <p:cNvSpPr txBox="1">
            <a:spLocks noChangeArrowheads="1"/>
          </p:cNvSpPr>
          <p:nvPr/>
        </p:nvSpPr>
        <p:spPr bwMode="auto">
          <a:xfrm>
            <a:off x="5563435" y="2977609"/>
            <a:ext cx="1284305" cy="338554"/>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3" name="圆角矩形 42"/>
          <p:cNvSpPr/>
          <p:nvPr/>
        </p:nvSpPr>
        <p:spPr bwMode="auto">
          <a:xfrm>
            <a:off x="7135430" y="2943076"/>
            <a:ext cx="1449779" cy="369032"/>
          </a:xfrm>
          <a:prstGeom prst="roundRect">
            <a:avLst>
              <a:gd name="adj" fmla="val 6433"/>
            </a:avLst>
          </a:prstGeom>
          <a:solidFill>
            <a:schemeClr val="accent4"/>
          </a:solidFill>
          <a:ln w="9525" cap="flat" cmpd="sng" algn="ctr">
            <a:noFill/>
            <a:prstDash val="solid"/>
            <a:round/>
            <a:headEnd type="none" w="med" len="med"/>
            <a:tailEnd type="none" w="med" len="med"/>
          </a:ln>
          <a:effectLst/>
        </p:spPr>
        <p:txBody>
          <a:bodyPr vert="horz" wrap="square" lIns="68553" tIns="34277" rIns="68553" bIns="34277" numCol="1" rtlCol="0" anchor="t" anchorCtr="0" compatLnSpc="1"/>
          <a:lstStyle/>
          <a:p>
            <a:pPr defTabSz="685526" fontAlgn="base">
              <a:spcBef>
                <a:spcPct val="0"/>
              </a:spcBef>
              <a:spcAft>
                <a:spcPct val="0"/>
              </a:spcAft>
            </a:pPr>
            <a:endParaRPr lang="zh-CN" altLang="en-US" sz="1349">
              <a:latin typeface="Arial" panose="020B0604020202020204" pitchFamily="34" charset="0"/>
              <a:ea typeface="宋体" panose="02010600030101010101" pitchFamily="2" charset="-122"/>
            </a:endParaRPr>
          </a:p>
        </p:txBody>
      </p:sp>
      <p:sp>
        <p:nvSpPr>
          <p:cNvPr id="44" name="Text Box 18"/>
          <p:cNvSpPr txBox="1">
            <a:spLocks noChangeArrowheads="1"/>
          </p:cNvSpPr>
          <p:nvPr/>
        </p:nvSpPr>
        <p:spPr bwMode="auto">
          <a:xfrm>
            <a:off x="7218167" y="2977609"/>
            <a:ext cx="1284305" cy="338554"/>
          </a:xfrm>
          <a:prstGeom prst="rect">
            <a:avLst/>
          </a:prstGeom>
          <a:noFill/>
          <a:ln>
            <a:noFill/>
          </a:ln>
          <a:effectLst/>
        </p:spPr>
        <p:txBody>
          <a:bodyPr wrap="squar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7091260" y="3347566"/>
            <a:ext cx="1551679" cy="64633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最优级客户，领袖级客户。</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特征</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：频次高，忠诚度高，有号召力，带客户。年消费10</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 万以上。</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5448346" y="3347566"/>
            <a:ext cx="1551679" cy="784830"/>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朋友客户，有一定客户单位。</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特征</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：频次低，稳定性效强，格外小心，年消费额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30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万以上。</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3710877" y="3347566"/>
            <a:ext cx="1551679" cy="5078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高消费，低次数  </a:t>
            </a: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特征</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：全力维护，年消费额</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10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万以上。</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2197977" y="3347566"/>
            <a:ext cx="1338929" cy="369332"/>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低价格，高频率，年消费额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3--5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万以上</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531425" y="3347566"/>
            <a:ext cx="1338929" cy="5078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消费意识不强，比较爱便宜，但是喜欢美丽，年消费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1--3</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万以上。</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29744201"/>
      </p:ext>
    </p:extLst>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 calcmode="lin" valueType="num">
                                      <p:cBhvr>
                                        <p:cTn id="25" dur="500" fill="hold"/>
                                        <p:tgtEl>
                                          <p:spTgt spid="35"/>
                                        </p:tgtEl>
                                        <p:attrNameLst>
                                          <p:attrName>style.rotation</p:attrName>
                                        </p:attrNameLst>
                                      </p:cBhvr>
                                      <p:tavLst>
                                        <p:tav tm="0">
                                          <p:val>
                                            <p:fltVal val="90"/>
                                          </p:val>
                                        </p:tav>
                                        <p:tav tm="100000">
                                          <p:val>
                                            <p:fltVal val="0"/>
                                          </p:val>
                                        </p:tav>
                                      </p:tavLst>
                                    </p:anim>
                                    <p:animEffect transition="in" filter="fade">
                                      <p:cBhvr>
                                        <p:cTn id="26" dur="500"/>
                                        <p:tgtEl>
                                          <p:spTgt spid="35"/>
                                        </p:tgtEl>
                                      </p:cBhvr>
                                    </p:animEffect>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barn(inVertical)">
                                      <p:cBhvr>
                                        <p:cTn id="30" dur="500"/>
                                        <p:tgtEl>
                                          <p:spTgt spid="36"/>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wipe(up)">
                                      <p:cBhvr>
                                        <p:cTn id="34" dur="500"/>
                                        <p:tgtEl>
                                          <p:spTgt spid="49"/>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anim calcmode="lin" valueType="num">
                                      <p:cBhvr>
                                        <p:cTn id="39" dur="500" fill="hold"/>
                                        <p:tgtEl>
                                          <p:spTgt spid="20"/>
                                        </p:tgtEl>
                                        <p:attrNameLst>
                                          <p:attrName>ppt_x</p:attrName>
                                        </p:attrNameLst>
                                      </p:cBhvr>
                                      <p:tavLst>
                                        <p:tav tm="0">
                                          <p:val>
                                            <p:strVal val="#ppt_x"/>
                                          </p:val>
                                        </p:tav>
                                        <p:tav tm="100000">
                                          <p:val>
                                            <p:strVal val="#ppt_x"/>
                                          </p:val>
                                        </p:tav>
                                      </p:tavLst>
                                    </p:anim>
                                    <p:anim calcmode="lin" valueType="num">
                                      <p:cBhvr>
                                        <p:cTn id="40" dur="500" fill="hold"/>
                                        <p:tgtEl>
                                          <p:spTgt spid="20"/>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500"/>
                                        <p:tgtEl>
                                          <p:spTgt spid="24"/>
                                        </p:tgtEl>
                                      </p:cBhvr>
                                    </p:animEffect>
                                  </p:childTnLst>
                                </p:cTn>
                              </p:par>
                            </p:childTnLst>
                          </p:cTn>
                        </p:par>
                        <p:par>
                          <p:cTn id="51" fill="hold">
                            <p:stCondLst>
                              <p:cond delay="4500"/>
                            </p:stCondLst>
                            <p:childTnLst>
                              <p:par>
                                <p:cTn id="52" presetID="3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 calcmode="lin" valueType="num">
                                      <p:cBhvr>
                                        <p:cTn id="56" dur="500" fill="hold"/>
                                        <p:tgtEl>
                                          <p:spTgt spid="37"/>
                                        </p:tgtEl>
                                        <p:attrNameLst>
                                          <p:attrName>style.rotation</p:attrName>
                                        </p:attrNameLst>
                                      </p:cBhvr>
                                      <p:tavLst>
                                        <p:tav tm="0">
                                          <p:val>
                                            <p:fltVal val="90"/>
                                          </p:val>
                                        </p:tav>
                                        <p:tav tm="100000">
                                          <p:val>
                                            <p:fltVal val="0"/>
                                          </p:val>
                                        </p:tav>
                                      </p:tavLst>
                                    </p:anim>
                                    <p:animEffect transition="in" filter="fade">
                                      <p:cBhvr>
                                        <p:cTn id="57" dur="500"/>
                                        <p:tgtEl>
                                          <p:spTgt spid="37"/>
                                        </p:tgtEl>
                                      </p:cBhvr>
                                    </p:animEffect>
                                  </p:childTnLst>
                                </p:cTn>
                              </p:par>
                            </p:childTnLst>
                          </p:cTn>
                        </p:par>
                        <p:par>
                          <p:cTn id="58" fill="hold">
                            <p:stCondLst>
                              <p:cond delay="5000"/>
                            </p:stCondLst>
                            <p:childTnLst>
                              <p:par>
                                <p:cTn id="59" presetID="16" presetClass="entr" presetSubtype="21"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arn(inVertical)">
                                      <p:cBhvr>
                                        <p:cTn id="61" dur="500"/>
                                        <p:tgtEl>
                                          <p:spTgt spid="38"/>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up)">
                                      <p:cBhvr>
                                        <p:cTn id="65" dur="500"/>
                                        <p:tgtEl>
                                          <p:spTgt spid="48"/>
                                        </p:tgtEl>
                                      </p:cBhvr>
                                    </p:animEffect>
                                  </p:childTnLst>
                                </p:cTn>
                              </p:par>
                            </p:childTnLst>
                          </p:cTn>
                        </p:par>
                        <p:par>
                          <p:cTn id="66" fill="hold">
                            <p:stCondLst>
                              <p:cond delay="6000"/>
                            </p:stCondLst>
                            <p:childTnLst>
                              <p:par>
                                <p:cTn id="67" presetID="42" presetClass="entr" presetSubtype="0"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500"/>
                                        <p:tgtEl>
                                          <p:spTgt spid="21"/>
                                        </p:tgtEl>
                                      </p:cBhvr>
                                    </p:animEffect>
                                    <p:anim calcmode="lin" valueType="num">
                                      <p:cBhvr>
                                        <p:cTn id="70" dur="500" fill="hold"/>
                                        <p:tgtEl>
                                          <p:spTgt spid="21"/>
                                        </p:tgtEl>
                                        <p:attrNameLst>
                                          <p:attrName>ppt_x</p:attrName>
                                        </p:attrNameLst>
                                      </p:cBhvr>
                                      <p:tavLst>
                                        <p:tav tm="0">
                                          <p:val>
                                            <p:strVal val="#ppt_x"/>
                                          </p:val>
                                        </p:tav>
                                        <p:tav tm="100000">
                                          <p:val>
                                            <p:strVal val="#ppt_x"/>
                                          </p:val>
                                        </p:tav>
                                      </p:tavLst>
                                    </p:anim>
                                    <p:anim calcmode="lin" valueType="num">
                                      <p:cBhvr>
                                        <p:cTn id="71" dur="500" fill="hold"/>
                                        <p:tgtEl>
                                          <p:spTgt spid="21"/>
                                        </p:tgtEl>
                                        <p:attrNameLst>
                                          <p:attrName>ppt_y</p:attrName>
                                        </p:attrNameLst>
                                      </p:cBhvr>
                                      <p:tavLst>
                                        <p:tav tm="0">
                                          <p:val>
                                            <p:strVal val="#ppt_y+.1"/>
                                          </p:val>
                                        </p:tav>
                                        <p:tav tm="100000">
                                          <p:val>
                                            <p:strVal val="#ppt_y"/>
                                          </p:val>
                                        </p:tav>
                                      </p:tavLst>
                                    </p:anim>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par>
                          <p:cTn id="78" fill="hold">
                            <p:stCondLst>
                              <p:cond delay="7000"/>
                            </p:stCondLst>
                            <p:childTnLst>
                              <p:par>
                                <p:cTn id="79" presetID="22" presetClass="entr" presetSubtype="1"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up)">
                                      <p:cBhvr>
                                        <p:cTn id="81" dur="500"/>
                                        <p:tgtEl>
                                          <p:spTgt spid="25"/>
                                        </p:tgtEl>
                                      </p:cBhvr>
                                    </p:animEffect>
                                  </p:childTnLst>
                                </p:cTn>
                              </p:par>
                            </p:childTnLst>
                          </p:cTn>
                        </p:par>
                        <p:par>
                          <p:cTn id="82" fill="hold">
                            <p:stCondLst>
                              <p:cond delay="7500"/>
                            </p:stCondLst>
                            <p:childTnLst>
                              <p:par>
                                <p:cTn id="83" presetID="31"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childTnLst>
                          </p:cTn>
                        </p:par>
                        <p:par>
                          <p:cTn id="89" fill="hold">
                            <p:stCondLst>
                              <p:cond delay="8000"/>
                            </p:stCondLst>
                            <p:childTnLst>
                              <p:par>
                                <p:cTn id="90" presetID="16" presetClass="entr" presetSubtype="21"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barn(inVertical)">
                                      <p:cBhvr>
                                        <p:cTn id="92" dur="500"/>
                                        <p:tgtEl>
                                          <p:spTgt spid="40"/>
                                        </p:tgtEl>
                                      </p:cBhvr>
                                    </p:animEffect>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wipe(up)">
                                      <p:cBhvr>
                                        <p:cTn id="96" dur="500"/>
                                        <p:tgtEl>
                                          <p:spTgt spid="47"/>
                                        </p:tgtEl>
                                      </p:cBhvr>
                                    </p:animEffect>
                                  </p:childTnLst>
                                </p:cTn>
                              </p:par>
                            </p:childTnLst>
                          </p:cTn>
                        </p:par>
                        <p:par>
                          <p:cTn id="97" fill="hold">
                            <p:stCondLst>
                              <p:cond delay="9000"/>
                            </p:stCondLst>
                            <p:childTnLst>
                              <p:par>
                                <p:cTn id="98" presetID="42"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500"/>
                                        <p:tgtEl>
                                          <p:spTgt spid="22"/>
                                        </p:tgtEl>
                                      </p:cBhvr>
                                    </p:animEffect>
                                    <p:anim calcmode="lin" valueType="num">
                                      <p:cBhvr>
                                        <p:cTn id="101" dur="500" fill="hold"/>
                                        <p:tgtEl>
                                          <p:spTgt spid="22"/>
                                        </p:tgtEl>
                                        <p:attrNameLst>
                                          <p:attrName>ppt_x</p:attrName>
                                        </p:attrNameLst>
                                      </p:cBhvr>
                                      <p:tavLst>
                                        <p:tav tm="0">
                                          <p:val>
                                            <p:strVal val="#ppt_x"/>
                                          </p:val>
                                        </p:tav>
                                        <p:tav tm="100000">
                                          <p:val>
                                            <p:strVal val="#ppt_x"/>
                                          </p:val>
                                        </p:tav>
                                      </p:tavLst>
                                    </p:anim>
                                    <p:anim calcmode="lin" valueType="num">
                                      <p:cBhvr>
                                        <p:cTn id="102" dur="500" fill="hold"/>
                                        <p:tgtEl>
                                          <p:spTgt spid="22"/>
                                        </p:tgtEl>
                                        <p:attrNameLst>
                                          <p:attrName>ppt_y</p:attrName>
                                        </p:attrNameLst>
                                      </p:cBhvr>
                                      <p:tavLst>
                                        <p:tav tm="0">
                                          <p:val>
                                            <p:strVal val="#ppt_y+.1"/>
                                          </p:val>
                                        </p:tav>
                                        <p:tav tm="100000">
                                          <p:val>
                                            <p:strVal val="#ppt_y"/>
                                          </p:val>
                                        </p:tav>
                                      </p:tavLst>
                                    </p:anim>
                                  </p:childTnLst>
                                </p:cTn>
                              </p:par>
                            </p:childTnLst>
                          </p:cTn>
                        </p:par>
                        <p:par>
                          <p:cTn id="103" fill="hold">
                            <p:stCondLst>
                              <p:cond delay="9500"/>
                            </p:stCondLst>
                            <p:childTnLst>
                              <p:par>
                                <p:cTn id="104" presetID="53" presetClass="entr" presetSubtype="16" fill="hold" grpId="0" nodeType="after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childTnLst>
                          </p:cTn>
                        </p:par>
                        <p:par>
                          <p:cTn id="109" fill="hold">
                            <p:stCondLst>
                              <p:cond delay="10000"/>
                            </p:stCondLst>
                            <p:childTnLst>
                              <p:par>
                                <p:cTn id="110" presetID="22" presetClass="entr" presetSubtype="1"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up)">
                                      <p:cBhvr>
                                        <p:cTn id="112" dur="500"/>
                                        <p:tgtEl>
                                          <p:spTgt spid="26"/>
                                        </p:tgtEl>
                                      </p:cBhvr>
                                    </p:animEffect>
                                  </p:childTnLst>
                                </p:cTn>
                              </p:par>
                            </p:childTnLst>
                          </p:cTn>
                        </p:par>
                        <p:par>
                          <p:cTn id="113" fill="hold">
                            <p:stCondLst>
                              <p:cond delay="10500"/>
                            </p:stCondLst>
                            <p:childTnLst>
                              <p:par>
                                <p:cTn id="114" presetID="31" presetClass="entr" presetSubtype="0" fill="hold" grpId="0" nodeType="afterEffect">
                                  <p:stCondLst>
                                    <p:cond delay="0"/>
                                  </p:stCondLst>
                                  <p:childTnLst>
                                    <p:set>
                                      <p:cBhvr>
                                        <p:cTn id="115" dur="1" fill="hold">
                                          <p:stCondLst>
                                            <p:cond delay="0"/>
                                          </p:stCondLst>
                                        </p:cTn>
                                        <p:tgtEl>
                                          <p:spTgt spid="41"/>
                                        </p:tgtEl>
                                        <p:attrNameLst>
                                          <p:attrName>style.visibility</p:attrName>
                                        </p:attrNameLst>
                                      </p:cBhvr>
                                      <p:to>
                                        <p:strVal val="visible"/>
                                      </p:to>
                                    </p:set>
                                    <p:anim calcmode="lin" valueType="num">
                                      <p:cBhvr>
                                        <p:cTn id="116" dur="500" fill="hold"/>
                                        <p:tgtEl>
                                          <p:spTgt spid="41"/>
                                        </p:tgtEl>
                                        <p:attrNameLst>
                                          <p:attrName>ppt_w</p:attrName>
                                        </p:attrNameLst>
                                      </p:cBhvr>
                                      <p:tavLst>
                                        <p:tav tm="0">
                                          <p:val>
                                            <p:fltVal val="0"/>
                                          </p:val>
                                        </p:tav>
                                        <p:tav tm="100000">
                                          <p:val>
                                            <p:strVal val="#ppt_w"/>
                                          </p:val>
                                        </p:tav>
                                      </p:tavLst>
                                    </p:anim>
                                    <p:anim calcmode="lin" valueType="num">
                                      <p:cBhvr>
                                        <p:cTn id="117" dur="500" fill="hold"/>
                                        <p:tgtEl>
                                          <p:spTgt spid="41"/>
                                        </p:tgtEl>
                                        <p:attrNameLst>
                                          <p:attrName>ppt_h</p:attrName>
                                        </p:attrNameLst>
                                      </p:cBhvr>
                                      <p:tavLst>
                                        <p:tav tm="0">
                                          <p:val>
                                            <p:fltVal val="0"/>
                                          </p:val>
                                        </p:tav>
                                        <p:tav tm="100000">
                                          <p:val>
                                            <p:strVal val="#ppt_h"/>
                                          </p:val>
                                        </p:tav>
                                      </p:tavLst>
                                    </p:anim>
                                    <p:anim calcmode="lin" valueType="num">
                                      <p:cBhvr>
                                        <p:cTn id="118" dur="500" fill="hold"/>
                                        <p:tgtEl>
                                          <p:spTgt spid="41"/>
                                        </p:tgtEl>
                                        <p:attrNameLst>
                                          <p:attrName>style.rotation</p:attrName>
                                        </p:attrNameLst>
                                      </p:cBhvr>
                                      <p:tavLst>
                                        <p:tav tm="0">
                                          <p:val>
                                            <p:fltVal val="90"/>
                                          </p:val>
                                        </p:tav>
                                        <p:tav tm="100000">
                                          <p:val>
                                            <p:fltVal val="0"/>
                                          </p:val>
                                        </p:tav>
                                      </p:tavLst>
                                    </p:anim>
                                    <p:animEffect transition="in" filter="fade">
                                      <p:cBhvr>
                                        <p:cTn id="119" dur="500"/>
                                        <p:tgtEl>
                                          <p:spTgt spid="41"/>
                                        </p:tgtEl>
                                      </p:cBhvr>
                                    </p:animEffect>
                                  </p:childTnLst>
                                </p:cTn>
                              </p:par>
                            </p:childTnLst>
                          </p:cTn>
                        </p:par>
                        <p:par>
                          <p:cTn id="120" fill="hold">
                            <p:stCondLst>
                              <p:cond delay="11000"/>
                            </p:stCondLst>
                            <p:childTnLst>
                              <p:par>
                                <p:cTn id="121" presetID="16" presetClass="entr" presetSubtype="21" fill="hold" grpId="0" nodeType="after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barn(inVertical)">
                                      <p:cBhvr>
                                        <p:cTn id="123" dur="500"/>
                                        <p:tgtEl>
                                          <p:spTgt spid="42"/>
                                        </p:tgtEl>
                                      </p:cBhvr>
                                    </p:animEffect>
                                  </p:childTnLst>
                                </p:cTn>
                              </p:par>
                            </p:childTnLst>
                          </p:cTn>
                        </p:par>
                        <p:par>
                          <p:cTn id="124" fill="hold">
                            <p:stCondLst>
                              <p:cond delay="11500"/>
                            </p:stCondLst>
                            <p:childTnLst>
                              <p:par>
                                <p:cTn id="125" presetID="22" presetClass="entr" presetSubtype="1" fill="hold" grpId="0" nodeType="after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wipe(up)">
                                      <p:cBhvr>
                                        <p:cTn id="127" dur="500"/>
                                        <p:tgtEl>
                                          <p:spTgt spid="46"/>
                                        </p:tgtEl>
                                      </p:cBhvr>
                                    </p:animEffect>
                                  </p:childTnLst>
                                </p:cTn>
                              </p:par>
                            </p:childTnLst>
                          </p:cTn>
                        </p:par>
                        <p:par>
                          <p:cTn id="128" fill="hold">
                            <p:stCondLst>
                              <p:cond delay="12000"/>
                            </p:stCondLst>
                            <p:childTnLst>
                              <p:par>
                                <p:cTn id="129" presetID="42" presetClass="entr" presetSubtype="0" fill="hold" grpId="0" nodeType="afterEffect">
                                  <p:stCondLst>
                                    <p:cond delay="0"/>
                                  </p:stCondLst>
                                  <p:childTnLst>
                                    <p:set>
                                      <p:cBhvr>
                                        <p:cTn id="130" dur="1" fill="hold">
                                          <p:stCondLst>
                                            <p:cond delay="0"/>
                                          </p:stCondLst>
                                        </p:cTn>
                                        <p:tgtEl>
                                          <p:spTgt spid="27"/>
                                        </p:tgtEl>
                                        <p:attrNameLst>
                                          <p:attrName>style.visibility</p:attrName>
                                        </p:attrNameLst>
                                      </p:cBhvr>
                                      <p:to>
                                        <p:strVal val="visible"/>
                                      </p:to>
                                    </p:set>
                                    <p:animEffect transition="in" filter="fade">
                                      <p:cBhvr>
                                        <p:cTn id="131" dur="500"/>
                                        <p:tgtEl>
                                          <p:spTgt spid="27"/>
                                        </p:tgtEl>
                                      </p:cBhvr>
                                    </p:animEffect>
                                    <p:anim calcmode="lin" valueType="num">
                                      <p:cBhvr>
                                        <p:cTn id="132" dur="500" fill="hold"/>
                                        <p:tgtEl>
                                          <p:spTgt spid="27"/>
                                        </p:tgtEl>
                                        <p:attrNameLst>
                                          <p:attrName>ppt_x</p:attrName>
                                        </p:attrNameLst>
                                      </p:cBhvr>
                                      <p:tavLst>
                                        <p:tav tm="0">
                                          <p:val>
                                            <p:strVal val="#ppt_x"/>
                                          </p:val>
                                        </p:tav>
                                        <p:tav tm="100000">
                                          <p:val>
                                            <p:strVal val="#ppt_x"/>
                                          </p:val>
                                        </p:tav>
                                      </p:tavLst>
                                    </p:anim>
                                    <p:anim calcmode="lin" valueType="num">
                                      <p:cBhvr>
                                        <p:cTn id="133" dur="500" fill="hold"/>
                                        <p:tgtEl>
                                          <p:spTgt spid="27"/>
                                        </p:tgtEl>
                                        <p:attrNameLst>
                                          <p:attrName>ppt_y</p:attrName>
                                        </p:attrNameLst>
                                      </p:cBhvr>
                                      <p:tavLst>
                                        <p:tav tm="0">
                                          <p:val>
                                            <p:strVal val="#ppt_y+.1"/>
                                          </p:val>
                                        </p:tav>
                                        <p:tav tm="100000">
                                          <p:val>
                                            <p:strVal val="#ppt_y"/>
                                          </p:val>
                                        </p:tav>
                                      </p:tavLst>
                                    </p:anim>
                                  </p:childTnLst>
                                </p:cTn>
                              </p:par>
                            </p:childTnLst>
                          </p:cTn>
                        </p:par>
                        <p:par>
                          <p:cTn id="134" fill="hold">
                            <p:stCondLst>
                              <p:cond delay="12500"/>
                            </p:stCondLst>
                            <p:childTnLst>
                              <p:par>
                                <p:cTn id="135" presetID="53" presetClass="entr" presetSubtype="16" fill="hold" grpId="0" nodeType="afterEffect">
                                  <p:stCondLst>
                                    <p:cond delay="0"/>
                                  </p:stCondLst>
                                  <p:childTnLst>
                                    <p:set>
                                      <p:cBhvr>
                                        <p:cTn id="136" dur="1" fill="hold">
                                          <p:stCondLst>
                                            <p:cond delay="0"/>
                                          </p:stCondLst>
                                        </p:cTn>
                                        <p:tgtEl>
                                          <p:spTgt spid="34"/>
                                        </p:tgtEl>
                                        <p:attrNameLst>
                                          <p:attrName>style.visibility</p:attrName>
                                        </p:attrNameLst>
                                      </p:cBhvr>
                                      <p:to>
                                        <p:strVal val="visible"/>
                                      </p:to>
                                    </p:set>
                                    <p:anim calcmode="lin" valueType="num">
                                      <p:cBhvr>
                                        <p:cTn id="137" dur="500" fill="hold"/>
                                        <p:tgtEl>
                                          <p:spTgt spid="34"/>
                                        </p:tgtEl>
                                        <p:attrNameLst>
                                          <p:attrName>ppt_w</p:attrName>
                                        </p:attrNameLst>
                                      </p:cBhvr>
                                      <p:tavLst>
                                        <p:tav tm="0">
                                          <p:val>
                                            <p:fltVal val="0"/>
                                          </p:val>
                                        </p:tav>
                                        <p:tav tm="100000">
                                          <p:val>
                                            <p:strVal val="#ppt_w"/>
                                          </p:val>
                                        </p:tav>
                                      </p:tavLst>
                                    </p:anim>
                                    <p:anim calcmode="lin" valueType="num">
                                      <p:cBhvr>
                                        <p:cTn id="138" dur="500" fill="hold"/>
                                        <p:tgtEl>
                                          <p:spTgt spid="34"/>
                                        </p:tgtEl>
                                        <p:attrNameLst>
                                          <p:attrName>ppt_h</p:attrName>
                                        </p:attrNameLst>
                                      </p:cBhvr>
                                      <p:tavLst>
                                        <p:tav tm="0">
                                          <p:val>
                                            <p:fltVal val="0"/>
                                          </p:val>
                                        </p:tav>
                                        <p:tav tm="100000">
                                          <p:val>
                                            <p:strVal val="#ppt_h"/>
                                          </p:val>
                                        </p:tav>
                                      </p:tavLst>
                                    </p:anim>
                                    <p:animEffect transition="in" filter="fade">
                                      <p:cBhvr>
                                        <p:cTn id="139" dur="500"/>
                                        <p:tgtEl>
                                          <p:spTgt spid="34"/>
                                        </p:tgtEl>
                                      </p:cBhvr>
                                    </p:animEffect>
                                  </p:childTnLst>
                                </p:cTn>
                              </p:par>
                            </p:childTnLst>
                          </p:cTn>
                        </p:par>
                        <p:par>
                          <p:cTn id="140" fill="hold">
                            <p:stCondLst>
                              <p:cond delay="13000"/>
                            </p:stCondLst>
                            <p:childTnLst>
                              <p:par>
                                <p:cTn id="141" presetID="22" presetClass="entr" presetSubtype="1" fill="hold" grpId="0" nodeType="afterEffect">
                                  <p:stCondLst>
                                    <p:cond delay="0"/>
                                  </p:stCondLst>
                                  <p:childTnLst>
                                    <p:set>
                                      <p:cBhvr>
                                        <p:cTn id="142" dur="1" fill="hold">
                                          <p:stCondLst>
                                            <p:cond delay="0"/>
                                          </p:stCondLst>
                                        </p:cTn>
                                        <p:tgtEl>
                                          <p:spTgt spid="28"/>
                                        </p:tgtEl>
                                        <p:attrNameLst>
                                          <p:attrName>style.visibility</p:attrName>
                                        </p:attrNameLst>
                                      </p:cBhvr>
                                      <p:to>
                                        <p:strVal val="visible"/>
                                      </p:to>
                                    </p:set>
                                    <p:animEffect transition="in" filter="wipe(up)">
                                      <p:cBhvr>
                                        <p:cTn id="143" dur="500"/>
                                        <p:tgtEl>
                                          <p:spTgt spid="28"/>
                                        </p:tgtEl>
                                      </p:cBhvr>
                                    </p:animEffect>
                                  </p:childTnLst>
                                </p:cTn>
                              </p:par>
                            </p:childTnLst>
                          </p:cTn>
                        </p:par>
                        <p:par>
                          <p:cTn id="144" fill="hold">
                            <p:stCondLst>
                              <p:cond delay="13500"/>
                            </p:stCondLst>
                            <p:childTnLst>
                              <p:par>
                                <p:cTn id="145" presetID="31" presetClass="entr" presetSubtype="0" fill="hold" grpId="0" nodeType="after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500" fill="hold"/>
                                        <p:tgtEl>
                                          <p:spTgt spid="43"/>
                                        </p:tgtEl>
                                        <p:attrNameLst>
                                          <p:attrName>ppt_w</p:attrName>
                                        </p:attrNameLst>
                                      </p:cBhvr>
                                      <p:tavLst>
                                        <p:tav tm="0">
                                          <p:val>
                                            <p:fltVal val="0"/>
                                          </p:val>
                                        </p:tav>
                                        <p:tav tm="100000">
                                          <p:val>
                                            <p:strVal val="#ppt_w"/>
                                          </p:val>
                                        </p:tav>
                                      </p:tavLst>
                                    </p:anim>
                                    <p:anim calcmode="lin" valueType="num">
                                      <p:cBhvr>
                                        <p:cTn id="148" dur="500" fill="hold"/>
                                        <p:tgtEl>
                                          <p:spTgt spid="43"/>
                                        </p:tgtEl>
                                        <p:attrNameLst>
                                          <p:attrName>ppt_h</p:attrName>
                                        </p:attrNameLst>
                                      </p:cBhvr>
                                      <p:tavLst>
                                        <p:tav tm="0">
                                          <p:val>
                                            <p:fltVal val="0"/>
                                          </p:val>
                                        </p:tav>
                                        <p:tav tm="100000">
                                          <p:val>
                                            <p:strVal val="#ppt_h"/>
                                          </p:val>
                                        </p:tav>
                                      </p:tavLst>
                                    </p:anim>
                                    <p:anim calcmode="lin" valueType="num">
                                      <p:cBhvr>
                                        <p:cTn id="149" dur="500" fill="hold"/>
                                        <p:tgtEl>
                                          <p:spTgt spid="43"/>
                                        </p:tgtEl>
                                        <p:attrNameLst>
                                          <p:attrName>style.rotation</p:attrName>
                                        </p:attrNameLst>
                                      </p:cBhvr>
                                      <p:tavLst>
                                        <p:tav tm="0">
                                          <p:val>
                                            <p:fltVal val="90"/>
                                          </p:val>
                                        </p:tav>
                                        <p:tav tm="100000">
                                          <p:val>
                                            <p:fltVal val="0"/>
                                          </p:val>
                                        </p:tav>
                                      </p:tavLst>
                                    </p:anim>
                                    <p:animEffect transition="in" filter="fade">
                                      <p:cBhvr>
                                        <p:cTn id="150" dur="500"/>
                                        <p:tgtEl>
                                          <p:spTgt spid="43"/>
                                        </p:tgtEl>
                                      </p:cBhvr>
                                    </p:animEffect>
                                  </p:childTnLst>
                                </p:cTn>
                              </p:par>
                            </p:childTnLst>
                          </p:cTn>
                        </p:par>
                        <p:par>
                          <p:cTn id="151" fill="hold">
                            <p:stCondLst>
                              <p:cond delay="14000"/>
                            </p:stCondLst>
                            <p:childTnLst>
                              <p:par>
                                <p:cTn id="152" presetID="16" presetClass="entr" presetSubtype="21" fill="hold" grpId="0" nodeType="afterEffect">
                                  <p:stCondLst>
                                    <p:cond delay="0"/>
                                  </p:stCondLst>
                                  <p:childTnLst>
                                    <p:set>
                                      <p:cBhvr>
                                        <p:cTn id="153" dur="1" fill="hold">
                                          <p:stCondLst>
                                            <p:cond delay="0"/>
                                          </p:stCondLst>
                                        </p:cTn>
                                        <p:tgtEl>
                                          <p:spTgt spid="44"/>
                                        </p:tgtEl>
                                        <p:attrNameLst>
                                          <p:attrName>style.visibility</p:attrName>
                                        </p:attrNameLst>
                                      </p:cBhvr>
                                      <p:to>
                                        <p:strVal val="visible"/>
                                      </p:to>
                                    </p:set>
                                    <p:animEffect transition="in" filter="barn(inVertical)">
                                      <p:cBhvr>
                                        <p:cTn id="154" dur="500"/>
                                        <p:tgtEl>
                                          <p:spTgt spid="44"/>
                                        </p:tgtEl>
                                      </p:cBhvr>
                                    </p:animEffect>
                                  </p:childTnLst>
                                </p:cTn>
                              </p:par>
                            </p:childTnLst>
                          </p:cTn>
                        </p:par>
                        <p:par>
                          <p:cTn id="155" fill="hold">
                            <p:stCondLst>
                              <p:cond delay="14500"/>
                            </p:stCondLst>
                            <p:childTnLst>
                              <p:par>
                                <p:cTn id="156" presetID="22" presetClass="entr" presetSubtype="1" fill="hold" grpId="0" nodeType="afterEffect">
                                  <p:stCondLst>
                                    <p:cond delay="0"/>
                                  </p:stCondLst>
                                  <p:childTnLst>
                                    <p:set>
                                      <p:cBhvr>
                                        <p:cTn id="157" dur="1" fill="hold">
                                          <p:stCondLst>
                                            <p:cond delay="0"/>
                                          </p:stCondLst>
                                        </p:cTn>
                                        <p:tgtEl>
                                          <p:spTgt spid="45"/>
                                        </p:tgtEl>
                                        <p:attrNameLst>
                                          <p:attrName>style.visibility</p:attrName>
                                        </p:attrNameLst>
                                      </p:cBhvr>
                                      <p:to>
                                        <p:strVal val="visible"/>
                                      </p:to>
                                    </p:set>
                                    <p:animEffect transition="in" filter="wipe(up)">
                                      <p:cBhvr>
                                        <p:cTn id="15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4" grpId="0" animBg="1"/>
      <p:bldP spid="35" grpId="0" animBg="1"/>
      <p:bldP spid="36" grpId="0"/>
      <p:bldP spid="37" grpId="0" animBg="1"/>
      <p:bldP spid="38" grpId="0" animBg="1"/>
      <p:bldP spid="39" grpId="0" animBg="1"/>
      <p:bldP spid="40" grpId="0"/>
      <p:bldP spid="41" grpId="0" animBg="1"/>
      <p:bldP spid="42" grpId="0"/>
      <p:bldP spid="43" grpId="0" animBg="1"/>
      <p:bldP spid="44" grpId="0"/>
      <p:bldP spid="45" grpId="0"/>
      <p:bldP spid="46" grpId="0"/>
      <p:bldP spid="47"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flipV="1">
            <a:off x="4199308" y="831455"/>
            <a:ext cx="566829" cy="1495132"/>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4"/>
          <p:cNvGrpSpPr>
            <a:grpSpLocks noChangeAspect="1"/>
          </p:cNvGrpSpPr>
          <p:nvPr/>
        </p:nvGrpSpPr>
        <p:grpSpPr bwMode="auto">
          <a:xfrm>
            <a:off x="4069539" y="3281365"/>
            <a:ext cx="1534340" cy="1702501"/>
            <a:chOff x="1538" y="671"/>
            <a:chExt cx="2684" cy="2978"/>
          </a:xfrm>
          <a:solidFill>
            <a:schemeClr val="accent3"/>
          </a:solidFill>
          <a:effectLst/>
        </p:grpSpPr>
        <p:sp>
          <p:nvSpPr>
            <p:cNvPr id="7" name="Freeform 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a:spLocks/>
            </p:cNvSpPr>
            <p:nvPr/>
          </p:nvSpPr>
          <p:spPr bwMode="auto">
            <a:xfrm>
              <a:off x="2904" y="3253"/>
              <a:ext cx="45" cy="396"/>
            </a:xfrm>
            <a:custGeom>
              <a:avLst/>
              <a:gdLst>
                <a:gd name="T0" fmla="*/ 18 w 118"/>
                <a:gd name="T1" fmla="*/ 491 h 1025"/>
                <a:gd name="T2" fmla="*/ 0 w 118"/>
                <a:gd name="T3" fmla="*/ 88 h 1025"/>
                <a:gd name="T4" fmla="*/ 36 w 118"/>
                <a:gd name="T5" fmla="*/ 0 h 1025"/>
                <a:gd name="T6" fmla="*/ 82 w 118"/>
                <a:gd name="T7" fmla="*/ 78 h 1025"/>
                <a:gd name="T8" fmla="*/ 117 w 118"/>
                <a:gd name="T9" fmla="*/ 936 h 1025"/>
                <a:gd name="T10" fmla="*/ 81 w 118"/>
                <a:gd name="T11" fmla="*/ 1025 h 1025"/>
                <a:gd name="T12" fmla="*/ 35 w 118"/>
                <a:gd name="T13" fmla="*/ 936 h 1025"/>
                <a:gd name="T14" fmla="*/ 12 w 118"/>
                <a:gd name="T15" fmla="*/ 491 h 1025"/>
                <a:gd name="T16" fmla="*/ 18 w 118"/>
                <a:gd name="T17" fmla="*/ 4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025">
                  <a:moveTo>
                    <a:pt x="18" y="491"/>
                  </a:moveTo>
                  <a:cubicBezTo>
                    <a:pt x="11" y="357"/>
                    <a:pt x="2" y="223"/>
                    <a:pt x="0" y="88"/>
                  </a:cubicBezTo>
                  <a:cubicBezTo>
                    <a:pt x="0" y="59"/>
                    <a:pt x="23" y="29"/>
                    <a:pt x="36" y="0"/>
                  </a:cubicBezTo>
                  <a:cubicBezTo>
                    <a:pt x="52" y="26"/>
                    <a:pt x="80" y="51"/>
                    <a:pt x="82" y="78"/>
                  </a:cubicBezTo>
                  <a:cubicBezTo>
                    <a:pt x="97" y="364"/>
                    <a:pt x="108" y="650"/>
                    <a:pt x="117" y="936"/>
                  </a:cubicBezTo>
                  <a:cubicBezTo>
                    <a:pt x="118" y="965"/>
                    <a:pt x="94" y="995"/>
                    <a:pt x="81" y="1025"/>
                  </a:cubicBezTo>
                  <a:cubicBezTo>
                    <a:pt x="65" y="995"/>
                    <a:pt x="37" y="967"/>
                    <a:pt x="35" y="936"/>
                  </a:cubicBezTo>
                  <a:cubicBezTo>
                    <a:pt x="23" y="788"/>
                    <a:pt x="19" y="640"/>
                    <a:pt x="12" y="491"/>
                  </a:cubicBezTo>
                  <a:cubicBezTo>
                    <a:pt x="14" y="491"/>
                    <a:pt x="16" y="491"/>
                    <a:pt x="18" y="4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a:spLocks/>
            </p:cNvSpPr>
            <p:nvPr/>
          </p:nvSpPr>
          <p:spPr bwMode="auto">
            <a:xfrm>
              <a:off x="3846" y="2352"/>
              <a:ext cx="376" cy="143"/>
            </a:xfrm>
            <a:custGeom>
              <a:avLst/>
              <a:gdLst>
                <a:gd name="T0" fmla="*/ 929 w 973"/>
                <a:gd name="T1" fmla="*/ 370 h 370"/>
                <a:gd name="T2" fmla="*/ 863 w 973"/>
                <a:gd name="T3" fmla="*/ 348 h 370"/>
                <a:gd name="T4" fmla="*/ 79 w 973"/>
                <a:gd name="T5" fmla="*/ 90 h 370"/>
                <a:gd name="T6" fmla="*/ 0 w 973"/>
                <a:gd name="T7" fmla="*/ 25 h 370"/>
                <a:gd name="T8" fmla="*/ 97 w 973"/>
                <a:gd name="T9" fmla="*/ 9 h 370"/>
                <a:gd name="T10" fmla="*/ 911 w 973"/>
                <a:gd name="T11" fmla="*/ 277 h 370"/>
                <a:gd name="T12" fmla="*/ 973 w 973"/>
                <a:gd name="T13" fmla="*/ 335 h 370"/>
                <a:gd name="T14" fmla="*/ 929 w 973"/>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3" h="370">
                  <a:moveTo>
                    <a:pt x="929" y="370"/>
                  </a:moveTo>
                  <a:cubicBezTo>
                    <a:pt x="903" y="361"/>
                    <a:pt x="883" y="355"/>
                    <a:pt x="863" y="348"/>
                  </a:cubicBezTo>
                  <a:cubicBezTo>
                    <a:pt x="601" y="263"/>
                    <a:pt x="340" y="179"/>
                    <a:pt x="79" y="90"/>
                  </a:cubicBezTo>
                  <a:cubicBezTo>
                    <a:pt x="49" y="80"/>
                    <a:pt x="26" y="47"/>
                    <a:pt x="0" y="25"/>
                  </a:cubicBezTo>
                  <a:cubicBezTo>
                    <a:pt x="33" y="19"/>
                    <a:pt x="69" y="0"/>
                    <a:pt x="97" y="9"/>
                  </a:cubicBezTo>
                  <a:cubicBezTo>
                    <a:pt x="370" y="95"/>
                    <a:pt x="641" y="185"/>
                    <a:pt x="911" y="277"/>
                  </a:cubicBezTo>
                  <a:cubicBezTo>
                    <a:pt x="935" y="285"/>
                    <a:pt x="953" y="315"/>
                    <a:pt x="973" y="335"/>
                  </a:cubicBezTo>
                  <a:cubicBezTo>
                    <a:pt x="958" y="347"/>
                    <a:pt x="943" y="359"/>
                    <a:pt x="929" y="3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a:spLocks/>
            </p:cNvSpPr>
            <p:nvPr/>
          </p:nvSpPr>
          <p:spPr bwMode="auto">
            <a:xfrm>
              <a:off x="3737" y="1439"/>
              <a:ext cx="338" cy="216"/>
            </a:xfrm>
            <a:custGeom>
              <a:avLst/>
              <a:gdLst>
                <a:gd name="T0" fmla="*/ 833 w 875"/>
                <a:gd name="T1" fmla="*/ 0 h 559"/>
                <a:gd name="T2" fmla="*/ 868 w 875"/>
                <a:gd name="T3" fmla="*/ 19 h 559"/>
                <a:gd name="T4" fmla="*/ 866 w 875"/>
                <a:gd name="T5" fmla="*/ 67 h 559"/>
                <a:gd name="T6" fmla="*/ 807 w 875"/>
                <a:gd name="T7" fmla="*/ 110 h 559"/>
                <a:gd name="T8" fmla="*/ 101 w 875"/>
                <a:gd name="T9" fmla="*/ 541 h 559"/>
                <a:gd name="T10" fmla="*/ 0 w 875"/>
                <a:gd name="T11" fmla="*/ 559 h 559"/>
                <a:gd name="T12" fmla="*/ 52 w 875"/>
                <a:gd name="T13" fmla="*/ 475 h 559"/>
                <a:gd name="T14" fmla="*/ 774 w 875"/>
                <a:gd name="T15" fmla="*/ 30 h 559"/>
                <a:gd name="T16" fmla="*/ 833 w 875"/>
                <a:gd name="T17"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5" h="559">
                  <a:moveTo>
                    <a:pt x="833" y="0"/>
                  </a:moveTo>
                  <a:cubicBezTo>
                    <a:pt x="846" y="6"/>
                    <a:pt x="864" y="10"/>
                    <a:pt x="868" y="19"/>
                  </a:cubicBezTo>
                  <a:cubicBezTo>
                    <a:pt x="874" y="33"/>
                    <a:pt x="875" y="57"/>
                    <a:pt x="866" y="67"/>
                  </a:cubicBezTo>
                  <a:cubicBezTo>
                    <a:pt x="851" y="85"/>
                    <a:pt x="828" y="97"/>
                    <a:pt x="807" y="110"/>
                  </a:cubicBezTo>
                  <a:cubicBezTo>
                    <a:pt x="572" y="255"/>
                    <a:pt x="338" y="400"/>
                    <a:pt x="101" y="541"/>
                  </a:cubicBezTo>
                  <a:cubicBezTo>
                    <a:pt x="74" y="558"/>
                    <a:pt x="34" y="553"/>
                    <a:pt x="0" y="559"/>
                  </a:cubicBezTo>
                  <a:cubicBezTo>
                    <a:pt x="17" y="530"/>
                    <a:pt x="27" y="491"/>
                    <a:pt x="52" y="475"/>
                  </a:cubicBezTo>
                  <a:cubicBezTo>
                    <a:pt x="291" y="324"/>
                    <a:pt x="533" y="178"/>
                    <a:pt x="774" y="30"/>
                  </a:cubicBezTo>
                  <a:cubicBezTo>
                    <a:pt x="792" y="19"/>
                    <a:pt x="811" y="11"/>
                    <a:pt x="8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a:spLocks/>
            </p:cNvSpPr>
            <p:nvPr/>
          </p:nvSpPr>
          <p:spPr bwMode="auto">
            <a:xfrm>
              <a:off x="2009" y="2999"/>
              <a:ext cx="190" cy="356"/>
            </a:xfrm>
            <a:custGeom>
              <a:avLst/>
              <a:gdLst>
                <a:gd name="T0" fmla="*/ 484 w 494"/>
                <a:gd name="T1" fmla="*/ 4 h 920"/>
                <a:gd name="T2" fmla="*/ 483 w 494"/>
                <a:gd name="T3" fmla="*/ 86 h 920"/>
                <a:gd name="T4" fmla="*/ 296 w 494"/>
                <a:gd name="T5" fmla="*/ 454 h 920"/>
                <a:gd name="T6" fmla="*/ 82 w 494"/>
                <a:gd name="T7" fmla="*/ 868 h 920"/>
                <a:gd name="T8" fmla="*/ 15 w 494"/>
                <a:gd name="T9" fmla="*/ 920 h 920"/>
                <a:gd name="T10" fmla="*/ 11 w 494"/>
                <a:gd name="T11" fmla="*/ 829 h 920"/>
                <a:gd name="T12" fmla="*/ 405 w 494"/>
                <a:gd name="T13" fmla="*/ 55 h 920"/>
                <a:gd name="T14" fmla="*/ 448 w 494"/>
                <a:gd name="T15" fmla="*/ 0 h 920"/>
                <a:gd name="T16" fmla="*/ 484 w 494"/>
                <a:gd name="T17" fmla="*/ 4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920">
                  <a:moveTo>
                    <a:pt x="484" y="4"/>
                  </a:moveTo>
                  <a:cubicBezTo>
                    <a:pt x="484" y="31"/>
                    <a:pt x="494" y="63"/>
                    <a:pt x="483" y="86"/>
                  </a:cubicBezTo>
                  <a:cubicBezTo>
                    <a:pt x="423" y="210"/>
                    <a:pt x="359" y="332"/>
                    <a:pt x="296" y="454"/>
                  </a:cubicBezTo>
                  <a:cubicBezTo>
                    <a:pt x="225" y="592"/>
                    <a:pt x="156" y="731"/>
                    <a:pt x="82" y="868"/>
                  </a:cubicBezTo>
                  <a:cubicBezTo>
                    <a:pt x="70" y="890"/>
                    <a:pt x="38" y="902"/>
                    <a:pt x="15" y="920"/>
                  </a:cubicBezTo>
                  <a:cubicBezTo>
                    <a:pt x="13" y="889"/>
                    <a:pt x="0" y="853"/>
                    <a:pt x="11" y="829"/>
                  </a:cubicBezTo>
                  <a:cubicBezTo>
                    <a:pt x="140" y="570"/>
                    <a:pt x="272" y="313"/>
                    <a:pt x="405" y="55"/>
                  </a:cubicBezTo>
                  <a:cubicBezTo>
                    <a:pt x="415" y="35"/>
                    <a:pt x="433" y="18"/>
                    <a:pt x="448" y="0"/>
                  </a:cubicBezTo>
                  <a:cubicBezTo>
                    <a:pt x="460" y="1"/>
                    <a:pt x="472" y="2"/>
                    <a:pt x="48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a:spLocks/>
            </p:cNvSpPr>
            <p:nvPr/>
          </p:nvSpPr>
          <p:spPr bwMode="auto">
            <a:xfrm>
              <a:off x="3597" y="2924"/>
              <a:ext cx="255" cy="314"/>
            </a:xfrm>
            <a:custGeom>
              <a:avLst/>
              <a:gdLst>
                <a:gd name="T0" fmla="*/ 0 w 660"/>
                <a:gd name="T1" fmla="*/ 38 h 814"/>
                <a:gd name="T2" fmla="*/ 33 w 660"/>
                <a:gd name="T3" fmla="*/ 2 h 814"/>
                <a:gd name="T4" fmla="*/ 93 w 660"/>
                <a:gd name="T5" fmla="*/ 33 h 814"/>
                <a:gd name="T6" fmla="*/ 338 w 660"/>
                <a:gd name="T7" fmla="*/ 340 h 814"/>
                <a:gd name="T8" fmla="*/ 646 w 660"/>
                <a:gd name="T9" fmla="*/ 731 h 814"/>
                <a:gd name="T10" fmla="*/ 652 w 660"/>
                <a:gd name="T11" fmla="*/ 814 h 814"/>
                <a:gd name="T12" fmla="*/ 582 w 660"/>
                <a:gd name="T13" fmla="*/ 784 h 814"/>
                <a:gd name="T14" fmla="*/ 28 w 660"/>
                <a:gd name="T15" fmla="*/ 88 h 814"/>
                <a:gd name="T16" fmla="*/ 0 w 660"/>
                <a:gd name="T17" fmla="*/ 38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 h="814">
                  <a:moveTo>
                    <a:pt x="0" y="38"/>
                  </a:moveTo>
                  <a:cubicBezTo>
                    <a:pt x="12" y="25"/>
                    <a:pt x="25" y="0"/>
                    <a:pt x="33" y="2"/>
                  </a:cubicBezTo>
                  <a:cubicBezTo>
                    <a:pt x="55" y="6"/>
                    <a:pt x="80" y="17"/>
                    <a:pt x="93" y="33"/>
                  </a:cubicBezTo>
                  <a:cubicBezTo>
                    <a:pt x="176" y="134"/>
                    <a:pt x="257" y="237"/>
                    <a:pt x="338" y="340"/>
                  </a:cubicBezTo>
                  <a:cubicBezTo>
                    <a:pt x="441" y="470"/>
                    <a:pt x="546" y="599"/>
                    <a:pt x="646" y="731"/>
                  </a:cubicBezTo>
                  <a:cubicBezTo>
                    <a:pt x="660" y="750"/>
                    <a:pt x="650" y="786"/>
                    <a:pt x="652" y="814"/>
                  </a:cubicBezTo>
                  <a:cubicBezTo>
                    <a:pt x="628" y="805"/>
                    <a:pt x="596" y="802"/>
                    <a:pt x="582" y="784"/>
                  </a:cubicBezTo>
                  <a:cubicBezTo>
                    <a:pt x="395" y="554"/>
                    <a:pt x="212" y="321"/>
                    <a:pt x="28" y="88"/>
                  </a:cubicBezTo>
                  <a:cubicBezTo>
                    <a:pt x="17" y="75"/>
                    <a:pt x="11" y="58"/>
                    <a:pt x="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a:spLocks/>
            </p:cNvSpPr>
            <p:nvPr/>
          </p:nvSpPr>
          <p:spPr bwMode="auto">
            <a:xfrm>
              <a:off x="1765" y="1406"/>
              <a:ext cx="309" cy="263"/>
            </a:xfrm>
            <a:custGeom>
              <a:avLst/>
              <a:gdLst>
                <a:gd name="T0" fmla="*/ 780 w 800"/>
                <a:gd name="T1" fmla="*/ 680 h 680"/>
                <a:gd name="T2" fmla="*/ 698 w 800"/>
                <a:gd name="T3" fmla="*/ 623 h 680"/>
                <a:gd name="T4" fmla="*/ 46 w 800"/>
                <a:gd name="T5" fmla="*/ 83 h 680"/>
                <a:gd name="T6" fmla="*/ 0 w 800"/>
                <a:gd name="T7" fmla="*/ 0 h 680"/>
                <a:gd name="T8" fmla="*/ 98 w 800"/>
                <a:gd name="T9" fmla="*/ 19 h 680"/>
                <a:gd name="T10" fmla="*/ 760 w 800"/>
                <a:gd name="T11" fmla="*/ 563 h 680"/>
                <a:gd name="T12" fmla="*/ 797 w 800"/>
                <a:gd name="T13" fmla="*/ 632 h 680"/>
                <a:gd name="T14" fmla="*/ 780 w 800"/>
                <a:gd name="T15" fmla="*/ 680 h 6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0" h="680">
                  <a:moveTo>
                    <a:pt x="780" y="680"/>
                  </a:moveTo>
                  <a:cubicBezTo>
                    <a:pt x="738" y="651"/>
                    <a:pt x="717" y="638"/>
                    <a:pt x="698" y="623"/>
                  </a:cubicBezTo>
                  <a:cubicBezTo>
                    <a:pt x="480" y="443"/>
                    <a:pt x="262" y="264"/>
                    <a:pt x="46" y="83"/>
                  </a:cubicBezTo>
                  <a:cubicBezTo>
                    <a:pt x="24" y="64"/>
                    <a:pt x="15" y="28"/>
                    <a:pt x="0" y="0"/>
                  </a:cubicBezTo>
                  <a:cubicBezTo>
                    <a:pt x="33" y="6"/>
                    <a:pt x="75" y="1"/>
                    <a:pt x="98" y="19"/>
                  </a:cubicBezTo>
                  <a:cubicBezTo>
                    <a:pt x="321" y="198"/>
                    <a:pt x="541" y="380"/>
                    <a:pt x="760" y="563"/>
                  </a:cubicBezTo>
                  <a:cubicBezTo>
                    <a:pt x="779" y="579"/>
                    <a:pt x="791" y="607"/>
                    <a:pt x="797" y="632"/>
                  </a:cubicBezTo>
                  <a:cubicBezTo>
                    <a:pt x="800" y="646"/>
                    <a:pt x="786" y="664"/>
                    <a:pt x="780" y="6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a:spLocks/>
            </p:cNvSpPr>
            <p:nvPr/>
          </p:nvSpPr>
          <p:spPr bwMode="auto">
            <a:xfrm>
              <a:off x="1538" y="2321"/>
              <a:ext cx="395" cy="59"/>
            </a:xfrm>
            <a:custGeom>
              <a:avLst/>
              <a:gdLst>
                <a:gd name="T0" fmla="*/ 0 w 1023"/>
                <a:gd name="T1" fmla="*/ 104 h 153"/>
                <a:gd name="T2" fmla="*/ 85 w 1023"/>
                <a:gd name="T3" fmla="*/ 68 h 153"/>
                <a:gd name="T4" fmla="*/ 930 w 1023"/>
                <a:gd name="T5" fmla="*/ 2 h 153"/>
                <a:gd name="T6" fmla="*/ 1023 w 1023"/>
                <a:gd name="T7" fmla="*/ 36 h 153"/>
                <a:gd name="T8" fmla="*/ 932 w 1023"/>
                <a:gd name="T9" fmla="*/ 83 h 153"/>
                <a:gd name="T10" fmla="*/ 119 w 1023"/>
                <a:gd name="T11" fmla="*/ 150 h 153"/>
                <a:gd name="T12" fmla="*/ 10 w 1023"/>
                <a:gd name="T13" fmla="*/ 144 h 153"/>
                <a:gd name="T14" fmla="*/ 0 w 1023"/>
                <a:gd name="T15" fmla="*/ 104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 h="153">
                  <a:moveTo>
                    <a:pt x="0" y="104"/>
                  </a:moveTo>
                  <a:cubicBezTo>
                    <a:pt x="28" y="91"/>
                    <a:pt x="56" y="70"/>
                    <a:pt x="85" y="68"/>
                  </a:cubicBezTo>
                  <a:cubicBezTo>
                    <a:pt x="367" y="43"/>
                    <a:pt x="648" y="21"/>
                    <a:pt x="930" y="2"/>
                  </a:cubicBezTo>
                  <a:cubicBezTo>
                    <a:pt x="960" y="0"/>
                    <a:pt x="992" y="24"/>
                    <a:pt x="1023" y="36"/>
                  </a:cubicBezTo>
                  <a:cubicBezTo>
                    <a:pt x="993" y="52"/>
                    <a:pt x="964" y="80"/>
                    <a:pt x="932" y="83"/>
                  </a:cubicBezTo>
                  <a:cubicBezTo>
                    <a:pt x="661" y="108"/>
                    <a:pt x="390" y="129"/>
                    <a:pt x="119" y="150"/>
                  </a:cubicBezTo>
                  <a:cubicBezTo>
                    <a:pt x="83" y="153"/>
                    <a:pt x="46" y="146"/>
                    <a:pt x="10" y="144"/>
                  </a:cubicBezTo>
                  <a:cubicBezTo>
                    <a:pt x="7" y="131"/>
                    <a:pt x="3" y="117"/>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4"/>
          <p:cNvGrpSpPr>
            <a:grpSpLocks noChangeAspect="1"/>
          </p:cNvGrpSpPr>
          <p:nvPr/>
        </p:nvGrpSpPr>
        <p:grpSpPr bwMode="auto">
          <a:xfrm>
            <a:off x="4541824" y="2347680"/>
            <a:ext cx="452479" cy="705917"/>
            <a:chOff x="2191" y="671"/>
            <a:chExt cx="1416" cy="2209"/>
          </a:xfrm>
          <a:solidFill>
            <a:schemeClr val="accent1"/>
          </a:solidFill>
        </p:grpSpPr>
        <p:sp>
          <p:nvSpPr>
            <p:cNvPr id="20" name="Freeform 19"/>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23"/>
          <p:cNvSpPr/>
          <p:nvPr/>
        </p:nvSpPr>
        <p:spPr>
          <a:xfrm>
            <a:off x="4125257" y="806302"/>
            <a:ext cx="566829" cy="1655157"/>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p:nvPr/>
        </p:nvSpPr>
        <p:spPr>
          <a:xfrm flipH="1">
            <a:off x="4280743" y="831456"/>
            <a:ext cx="566829" cy="2456113"/>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4"/>
          <p:cNvGrpSpPr>
            <a:grpSpLocks noChangeAspect="1"/>
          </p:cNvGrpSpPr>
          <p:nvPr/>
        </p:nvGrpSpPr>
        <p:grpSpPr bwMode="auto">
          <a:xfrm>
            <a:off x="3852517" y="2444171"/>
            <a:ext cx="552880" cy="862557"/>
            <a:chOff x="2191" y="671"/>
            <a:chExt cx="1416" cy="2209"/>
          </a:xfrm>
          <a:solidFill>
            <a:schemeClr val="accent2"/>
          </a:solidFill>
        </p:grpSpPr>
        <p:sp>
          <p:nvSpPr>
            <p:cNvPr id="27" name="Freeform 2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30"/>
          <p:cNvSpPr txBox="1"/>
          <p:nvPr/>
        </p:nvSpPr>
        <p:spPr>
          <a:xfrm>
            <a:off x="5200624" y="2253624"/>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32" name="Rectangle 31"/>
          <p:cNvSpPr/>
          <p:nvPr/>
        </p:nvSpPr>
        <p:spPr>
          <a:xfrm>
            <a:off x="5560915" y="2323992"/>
            <a:ext cx="991024" cy="4431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557854" y="2139084"/>
            <a:ext cx="897682" cy="18466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1990653" y="2689172"/>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35" name="Rectangle 34"/>
          <p:cNvSpPr/>
          <p:nvPr/>
        </p:nvSpPr>
        <p:spPr>
          <a:xfrm>
            <a:off x="2370267" y="2759539"/>
            <a:ext cx="926502" cy="5539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2248696" y="2574632"/>
            <a:ext cx="897682" cy="184666"/>
          </a:xfrm>
          <a:prstGeom prst="rect">
            <a:avLst/>
          </a:prstGeom>
          <a:noFill/>
        </p:spPr>
        <p:txBody>
          <a:bodyPr wrap="non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2351995" y="4035980"/>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38" name="Rectangle 37"/>
          <p:cNvSpPr/>
          <p:nvPr/>
        </p:nvSpPr>
        <p:spPr>
          <a:xfrm>
            <a:off x="2731609" y="4106347"/>
            <a:ext cx="926502" cy="5539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2610039" y="3921439"/>
            <a:ext cx="897682" cy="184666"/>
          </a:xfrm>
          <a:prstGeom prst="rect">
            <a:avLst/>
          </a:prstGeom>
          <a:noFill/>
        </p:spPr>
        <p:txBody>
          <a:bodyPr wrap="non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1699119" y="2731553"/>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2"/>
          </a:solidFill>
          <a:ln>
            <a:noFill/>
          </a:ln>
        </p:spPr>
        <p:txBody>
          <a:bodyPr vert="horz" wrap="square" lIns="59553" tIns="29777" rIns="59553" bIns="29777"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9"/>
          <p:cNvSpPr>
            <a:spLocks noEditPoints="1"/>
          </p:cNvSpPr>
          <p:nvPr/>
        </p:nvSpPr>
        <p:spPr bwMode="auto">
          <a:xfrm>
            <a:off x="2069016" y="4063031"/>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0"/>
          <p:cNvSpPr>
            <a:spLocks noEditPoints="1"/>
          </p:cNvSpPr>
          <p:nvPr/>
        </p:nvSpPr>
        <p:spPr bwMode="auto">
          <a:xfrm>
            <a:off x="6698669" y="2283884"/>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1"/>
          </a:solidFill>
          <a:ln>
            <a:noFill/>
          </a:ln>
        </p:spPr>
        <p:txBody>
          <a:bodyPr vert="horz" wrap="square" lIns="59553" tIns="29777" rIns="59553" bIns="29777"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80440366"/>
      </p:ext>
    </p:extLst>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31" grpId="0"/>
      <p:bldP spid="32" grpId="0"/>
      <p:bldP spid="33" grpId="0"/>
      <p:bldP spid="34" grpId="0"/>
      <p:bldP spid="35" grpId="0"/>
      <p:bldP spid="36" grpId="0"/>
      <p:bldP spid="37" grpId="0"/>
      <p:bldP spid="38" grpId="0"/>
      <p:bldP spid="39" grpId="0"/>
      <p:bldP spid="49" grpId="0" animBg="1"/>
      <p:bldP spid="50" grpId="0" animBg="1"/>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70007E9-9C57-451A-B006-3666E5284379}"/>
              </a:ext>
            </a:extLst>
          </p:cNvPr>
          <p:cNvPicPr>
            <a:picLocks noChangeAspect="1"/>
          </p:cNvPicPr>
          <p:nvPr/>
        </p:nvPicPr>
        <p:blipFill>
          <a:blip r:embed="rId3"/>
          <a:stretch>
            <a:fillRect/>
          </a:stretch>
        </p:blipFill>
        <p:spPr>
          <a:xfrm>
            <a:off x="0" y="3818"/>
            <a:ext cx="9140036" cy="5141270"/>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2442203" y="1829595"/>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3678314" y="1985451"/>
            <a:ext cx="3841596" cy="523220"/>
          </a:xfrm>
          <a:prstGeom prst="rect">
            <a:avLst/>
          </a:prstGeom>
          <a:noFill/>
        </p:spPr>
        <p:txBody>
          <a:bodyPr wrap="square" rtlCol="0">
            <a:spAutoFit/>
          </a:bodyPr>
          <a:lstStyle/>
          <a:p>
            <a:pPr lvl="0"/>
            <a:r>
              <a:rPr lang="zh-CN" altLang="zh-CN" sz="2800" dirty="0">
                <a:solidFill>
                  <a:schemeClr val="tx1">
                    <a:lumMod val="65000"/>
                    <a:lumOff val="35000"/>
                  </a:schemeClr>
                </a:solidFill>
                <a:latin typeface="微软雅黑" pitchFamily="34" charset="-122"/>
                <a:ea typeface="微软雅黑" pitchFamily="34" charset="-122"/>
              </a:rPr>
              <a:t>成功项目展示</a:t>
            </a:r>
          </a:p>
        </p:txBody>
      </p:sp>
      <p:sp>
        <p:nvSpPr>
          <p:cNvPr id="6" name="文本框 10"/>
          <p:cNvSpPr txBox="1"/>
          <p:nvPr/>
        </p:nvSpPr>
        <p:spPr>
          <a:xfrm>
            <a:off x="3737968" y="2456028"/>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2554173" y="1702487"/>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03</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3773962" y="2743971"/>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56950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178979"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 name="Group 129"/>
          <p:cNvGrpSpPr/>
          <p:nvPr/>
        </p:nvGrpSpPr>
        <p:grpSpPr>
          <a:xfrm>
            <a:off x="769939" y="1382751"/>
            <a:ext cx="1662865" cy="917194"/>
            <a:chOff x="892889" y="1324716"/>
            <a:chExt cx="1662865" cy="916911"/>
          </a:xfrm>
        </p:grpSpPr>
        <p:sp>
          <p:nvSpPr>
            <p:cNvPr id="44" name="Rectangular Callout 43"/>
            <p:cNvSpPr/>
            <p:nvPr/>
          </p:nvSpPr>
          <p:spPr>
            <a:xfrm>
              <a:off x="892889" y="1362002"/>
              <a:ext cx="1662865" cy="864105"/>
            </a:xfrm>
            <a:prstGeom prst="wedgeRectCallout">
              <a:avLst>
                <a:gd name="adj1" fmla="val -31515"/>
                <a:gd name="adj2" fmla="val 924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3" name="Group 88"/>
            <p:cNvGrpSpPr/>
            <p:nvPr/>
          </p:nvGrpSpPr>
          <p:grpSpPr>
            <a:xfrm>
              <a:off x="1291169" y="1324716"/>
              <a:ext cx="866304" cy="916911"/>
              <a:chOff x="1205286" y="1362002"/>
              <a:chExt cx="866304" cy="916911"/>
            </a:xfrm>
          </p:grpSpPr>
          <p:graphicFrame>
            <p:nvGraphicFramePr>
              <p:cNvPr id="60" name="Chart 59"/>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3"/>
              </a:graphicData>
            </a:graphic>
          </p:graphicFrame>
          <p:sp>
            <p:nvSpPr>
              <p:cNvPr id="64" name="TextBox 63"/>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grpSp>
        <p:nvGrpSpPr>
          <p:cNvPr id="4" name="Group 130"/>
          <p:cNvGrpSpPr/>
          <p:nvPr/>
        </p:nvGrpSpPr>
        <p:grpSpPr>
          <a:xfrm>
            <a:off x="910086" y="2687794"/>
            <a:ext cx="1382568" cy="1032361"/>
            <a:chOff x="1000366" y="2629357"/>
            <a:chExt cx="1382568" cy="1032042"/>
          </a:xfrm>
          <a:solidFill>
            <a:schemeClr val="accent1"/>
          </a:solidFill>
        </p:grpSpPr>
        <p:grpSp>
          <p:nvGrpSpPr>
            <p:cNvPr id="5" name="Group 179"/>
            <p:cNvGrpSpPr/>
            <p:nvPr/>
          </p:nvGrpSpPr>
          <p:grpSpPr>
            <a:xfrm>
              <a:off x="1000366" y="2629357"/>
              <a:ext cx="403249" cy="1032042"/>
              <a:chOff x="5054600" y="1652588"/>
              <a:chExt cx="187325" cy="479424"/>
            </a:xfrm>
            <a:grpFill/>
          </p:grpSpPr>
          <p:sp>
            <p:nvSpPr>
              <p:cNvPr id="66"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7"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6" name="Group 179"/>
            <p:cNvGrpSpPr/>
            <p:nvPr/>
          </p:nvGrpSpPr>
          <p:grpSpPr>
            <a:xfrm>
              <a:off x="1490025" y="2629357"/>
              <a:ext cx="403249" cy="1032042"/>
              <a:chOff x="5054600" y="1652588"/>
              <a:chExt cx="187325" cy="479424"/>
            </a:xfrm>
            <a:grpFill/>
          </p:grpSpPr>
          <p:sp>
            <p:nvSpPr>
              <p:cNvPr id="80"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1"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7" name="Group 179"/>
            <p:cNvGrpSpPr/>
            <p:nvPr/>
          </p:nvGrpSpPr>
          <p:grpSpPr>
            <a:xfrm>
              <a:off x="1979685" y="2629357"/>
              <a:ext cx="403249" cy="1032042"/>
              <a:chOff x="5054600" y="1652588"/>
              <a:chExt cx="187325" cy="479424"/>
            </a:xfrm>
            <a:grpFill/>
          </p:grpSpPr>
          <p:sp>
            <p:nvSpPr>
              <p:cNvPr id="8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8" name="Group 109"/>
          <p:cNvGrpSpPr/>
          <p:nvPr/>
        </p:nvGrpSpPr>
        <p:grpSpPr>
          <a:xfrm>
            <a:off x="2843790" y="3587864"/>
            <a:ext cx="3738310" cy="518059"/>
            <a:chOff x="4033795" y="1098182"/>
            <a:chExt cx="3738310" cy="517900"/>
          </a:xfrm>
        </p:grpSpPr>
        <p:grpSp>
          <p:nvGrpSpPr>
            <p:cNvPr id="9" name="Group 29"/>
            <p:cNvGrpSpPr/>
            <p:nvPr/>
          </p:nvGrpSpPr>
          <p:grpSpPr>
            <a:xfrm>
              <a:off x="4399178" y="1098182"/>
              <a:ext cx="3372927" cy="517900"/>
              <a:chOff x="798970" y="1787017"/>
              <a:chExt cx="1860430" cy="517900"/>
            </a:xfrm>
          </p:grpSpPr>
          <p:sp>
            <p:nvSpPr>
              <p:cNvPr id="113" name="Text Placeholder 3"/>
              <p:cNvSpPr txBox="1">
                <a:spLocks/>
              </p:cNvSpPr>
              <p:nvPr/>
            </p:nvSpPr>
            <p:spPr>
              <a:xfrm>
                <a:off x="798970" y="1787017"/>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04</a:t>
                </a:r>
              </a:p>
            </p:txBody>
          </p:sp>
          <p:sp>
            <p:nvSpPr>
              <p:cNvPr id="114" name="Text Placeholder 3"/>
              <p:cNvSpPr txBox="1">
                <a:spLocks/>
              </p:cNvSpPr>
              <p:nvPr/>
            </p:nvSpPr>
            <p:spPr>
              <a:xfrm>
                <a:off x="798970" y="2028003"/>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12" name="Rectangle 111"/>
            <p:cNvSpPr/>
            <p:nvPr/>
          </p:nvSpPr>
          <p:spPr>
            <a:xfrm>
              <a:off x="4033795" y="1236032"/>
              <a:ext cx="65" cy="369218"/>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0" name="Group 114"/>
          <p:cNvGrpSpPr/>
          <p:nvPr/>
        </p:nvGrpSpPr>
        <p:grpSpPr>
          <a:xfrm>
            <a:off x="2843790" y="1320224"/>
            <a:ext cx="3752788" cy="511671"/>
            <a:chOff x="4033795" y="1133336"/>
            <a:chExt cx="3752788" cy="511514"/>
          </a:xfrm>
        </p:grpSpPr>
        <p:grpSp>
          <p:nvGrpSpPr>
            <p:cNvPr id="11" name="Group 29"/>
            <p:cNvGrpSpPr/>
            <p:nvPr/>
          </p:nvGrpSpPr>
          <p:grpSpPr>
            <a:xfrm>
              <a:off x="4399178" y="1133336"/>
              <a:ext cx="3387405" cy="511514"/>
              <a:chOff x="798970" y="1822171"/>
              <a:chExt cx="1868416" cy="511514"/>
            </a:xfrm>
          </p:grpSpPr>
          <p:sp>
            <p:nvSpPr>
              <p:cNvPr id="118" name="Text Placeholder 3"/>
              <p:cNvSpPr txBox="1">
                <a:spLocks/>
              </p:cNvSpPr>
              <p:nvPr/>
            </p:nvSpPr>
            <p:spPr>
              <a:xfrm>
                <a:off x="798970" y="1822171"/>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01</a:t>
                </a:r>
              </a:p>
            </p:txBody>
          </p:sp>
          <p:sp>
            <p:nvSpPr>
              <p:cNvPr id="119" name="Text Placeholder 3"/>
              <p:cNvSpPr txBox="1">
                <a:spLocks/>
              </p:cNvSpPr>
              <p:nvPr/>
            </p:nvSpPr>
            <p:spPr>
              <a:xfrm>
                <a:off x="806956" y="205677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17" name="Rectangle 116"/>
            <p:cNvSpPr/>
            <p:nvPr/>
          </p:nvSpPr>
          <p:spPr>
            <a:xfrm>
              <a:off x="4033795" y="1236031"/>
              <a:ext cx="65" cy="369218"/>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2" name="Group 119"/>
          <p:cNvGrpSpPr/>
          <p:nvPr/>
        </p:nvGrpSpPr>
        <p:grpSpPr>
          <a:xfrm>
            <a:off x="2843790" y="2073103"/>
            <a:ext cx="3738310" cy="516797"/>
            <a:chOff x="4033795" y="1921731"/>
            <a:chExt cx="3738310" cy="516639"/>
          </a:xfrm>
        </p:grpSpPr>
        <p:grpSp>
          <p:nvGrpSpPr>
            <p:cNvPr id="13" name="Group 29"/>
            <p:cNvGrpSpPr/>
            <p:nvPr/>
          </p:nvGrpSpPr>
          <p:grpSpPr>
            <a:xfrm>
              <a:off x="4399178" y="1921731"/>
              <a:ext cx="3372927" cy="516639"/>
              <a:chOff x="798970" y="1788275"/>
              <a:chExt cx="1860430" cy="516639"/>
            </a:xfrm>
          </p:grpSpPr>
          <p:sp>
            <p:nvSpPr>
              <p:cNvPr id="123" name="Text Placeholder 3"/>
              <p:cNvSpPr txBox="1">
                <a:spLocks/>
              </p:cNvSpPr>
              <p:nvPr/>
            </p:nvSpPr>
            <p:spPr>
              <a:xfrm>
                <a:off x="798970" y="1788275"/>
                <a:ext cx="618042" cy="21537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02</a:t>
                </a:r>
              </a:p>
            </p:txBody>
          </p:sp>
          <p:sp>
            <p:nvSpPr>
              <p:cNvPr id="124" name="Text Placeholder 3"/>
              <p:cNvSpPr txBox="1">
                <a:spLocks/>
              </p:cNvSpPr>
              <p:nvPr/>
            </p:nvSpPr>
            <p:spPr>
              <a:xfrm>
                <a:off x="798970" y="2028000"/>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22" name="Rectangle 121"/>
            <p:cNvSpPr/>
            <p:nvPr/>
          </p:nvSpPr>
          <p:spPr>
            <a:xfrm>
              <a:off x="4033795" y="2058323"/>
              <a:ext cx="65" cy="369219"/>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4" name="Group 124"/>
          <p:cNvGrpSpPr/>
          <p:nvPr/>
        </p:nvGrpSpPr>
        <p:grpSpPr>
          <a:xfrm>
            <a:off x="2843791" y="2861396"/>
            <a:ext cx="3738309" cy="518056"/>
            <a:chOff x="4033795" y="1920474"/>
            <a:chExt cx="3738309" cy="517897"/>
          </a:xfrm>
        </p:grpSpPr>
        <p:grpSp>
          <p:nvGrpSpPr>
            <p:cNvPr id="15" name="Group 29"/>
            <p:cNvGrpSpPr/>
            <p:nvPr/>
          </p:nvGrpSpPr>
          <p:grpSpPr>
            <a:xfrm>
              <a:off x="4399178" y="1920474"/>
              <a:ext cx="3372926" cy="517897"/>
              <a:chOff x="798970" y="1787018"/>
              <a:chExt cx="1860430" cy="517897"/>
            </a:xfrm>
          </p:grpSpPr>
          <p:sp>
            <p:nvSpPr>
              <p:cNvPr id="128" name="Text Placeholder 3"/>
              <p:cNvSpPr txBox="1">
                <a:spLocks/>
              </p:cNvSpPr>
              <p:nvPr/>
            </p:nvSpPr>
            <p:spPr>
              <a:xfrm>
                <a:off x="798970" y="1787018"/>
                <a:ext cx="618043"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03</a:t>
                </a:r>
              </a:p>
            </p:txBody>
          </p:sp>
          <p:sp>
            <p:nvSpPr>
              <p:cNvPr id="129" name="Text Placeholder 3"/>
              <p:cNvSpPr txBox="1">
                <a:spLocks/>
              </p:cNvSpPr>
              <p:nvPr/>
            </p:nvSpPr>
            <p:spPr>
              <a:xfrm>
                <a:off x="798970" y="202800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27" name="Rectangle 126"/>
            <p:cNvSpPr/>
            <p:nvPr/>
          </p:nvSpPr>
          <p:spPr>
            <a:xfrm>
              <a:off x="4033795" y="2058323"/>
              <a:ext cx="65" cy="369218"/>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6" name="Group 145"/>
          <p:cNvGrpSpPr/>
          <p:nvPr/>
        </p:nvGrpSpPr>
        <p:grpSpPr>
          <a:xfrm>
            <a:off x="6899361" y="2700895"/>
            <a:ext cx="1469799" cy="1024862"/>
            <a:chOff x="6899360" y="2700061"/>
            <a:chExt cx="1469799" cy="1024546"/>
          </a:xfrm>
          <a:solidFill>
            <a:schemeClr val="accent2"/>
          </a:solidFill>
        </p:grpSpPr>
        <p:grpSp>
          <p:nvGrpSpPr>
            <p:cNvPr id="17" name="Group 184"/>
            <p:cNvGrpSpPr/>
            <p:nvPr/>
          </p:nvGrpSpPr>
          <p:grpSpPr>
            <a:xfrm>
              <a:off x="7891926" y="2700061"/>
              <a:ext cx="477233" cy="1024546"/>
              <a:chOff x="6213475" y="1668463"/>
              <a:chExt cx="227013" cy="487362"/>
            </a:xfrm>
            <a:grpFill/>
          </p:grpSpPr>
          <p:sp>
            <p:nvSpPr>
              <p:cNvPr id="5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8" name="Group 184"/>
            <p:cNvGrpSpPr/>
            <p:nvPr/>
          </p:nvGrpSpPr>
          <p:grpSpPr>
            <a:xfrm>
              <a:off x="7395643" y="2700061"/>
              <a:ext cx="477233" cy="1024546"/>
              <a:chOff x="6213475" y="1668463"/>
              <a:chExt cx="227013" cy="487362"/>
            </a:xfrm>
            <a:grpFill/>
          </p:grpSpPr>
          <p:sp>
            <p:nvSpPr>
              <p:cNvPr id="133"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4"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9" name="Group 184"/>
            <p:cNvGrpSpPr/>
            <p:nvPr/>
          </p:nvGrpSpPr>
          <p:grpSpPr>
            <a:xfrm>
              <a:off x="6899360" y="2700061"/>
              <a:ext cx="477233" cy="1024546"/>
              <a:chOff x="6213475" y="1668463"/>
              <a:chExt cx="227013" cy="487362"/>
            </a:xfrm>
            <a:grpFill/>
          </p:grpSpPr>
          <p:sp>
            <p:nvSpPr>
              <p:cNvPr id="13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20" name="Group 143"/>
          <p:cNvGrpSpPr/>
          <p:nvPr/>
        </p:nvGrpSpPr>
        <p:grpSpPr>
          <a:xfrm>
            <a:off x="6706295" y="1382751"/>
            <a:ext cx="1662865" cy="917194"/>
            <a:chOff x="6706294" y="1382323"/>
            <a:chExt cx="1662865" cy="916911"/>
          </a:xfrm>
        </p:grpSpPr>
        <p:sp>
          <p:nvSpPr>
            <p:cNvPr id="139" name="Rectangular Callout 138"/>
            <p:cNvSpPr/>
            <p:nvPr/>
          </p:nvSpPr>
          <p:spPr>
            <a:xfrm flipH="1">
              <a:off x="6706294" y="1419609"/>
              <a:ext cx="1662865" cy="864105"/>
            </a:xfrm>
            <a:prstGeom prst="wedgeRectCallout">
              <a:avLst>
                <a:gd name="adj1" fmla="val -31515"/>
                <a:gd name="adj2" fmla="val 924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21" name="Group 139"/>
            <p:cNvGrpSpPr/>
            <p:nvPr/>
          </p:nvGrpSpPr>
          <p:grpSpPr>
            <a:xfrm>
              <a:off x="7104574" y="1382323"/>
              <a:ext cx="866304" cy="916911"/>
              <a:chOff x="1205286" y="1362002"/>
              <a:chExt cx="866304" cy="916911"/>
            </a:xfrm>
          </p:grpSpPr>
          <p:graphicFrame>
            <p:nvGraphicFramePr>
              <p:cNvPr id="141" name="Chart 140"/>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4"/>
              </a:graphicData>
            </a:graphic>
          </p:graphicFrame>
          <p:sp>
            <p:nvSpPr>
              <p:cNvPr id="142" name="TextBox 141"/>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sp>
        <p:nvSpPr>
          <p:cNvPr id="143" name="TextBox 142"/>
          <p:cNvSpPr txBox="1"/>
          <p:nvPr/>
        </p:nvSpPr>
        <p:spPr>
          <a:xfrm>
            <a:off x="7228967"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2" name="组合 56"/>
          <p:cNvGrpSpPr/>
          <p:nvPr/>
        </p:nvGrpSpPr>
        <p:grpSpPr>
          <a:xfrm>
            <a:off x="2771622" y="1304799"/>
            <a:ext cx="301630" cy="300921"/>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3" name="组合 60"/>
          <p:cNvGrpSpPr/>
          <p:nvPr/>
        </p:nvGrpSpPr>
        <p:grpSpPr>
          <a:xfrm>
            <a:off x="2769618" y="2057678"/>
            <a:ext cx="301630" cy="300921"/>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4" name="组合 68"/>
          <p:cNvGrpSpPr/>
          <p:nvPr/>
        </p:nvGrpSpPr>
        <p:grpSpPr>
          <a:xfrm>
            <a:off x="2769618" y="2871930"/>
            <a:ext cx="301630" cy="300921"/>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5" name="组合 71"/>
          <p:cNvGrpSpPr/>
          <p:nvPr/>
        </p:nvGrpSpPr>
        <p:grpSpPr>
          <a:xfrm>
            <a:off x="2769618" y="3597167"/>
            <a:ext cx="301630" cy="300921"/>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4"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spTree>
    <p:extLst>
      <p:ext uri="{BB962C8B-B14F-4D97-AF65-F5344CB8AC3E}">
        <p14:creationId xmlns:p14="http://schemas.microsoft.com/office/powerpoint/2010/main" val="275011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ppt_x"/>
                                          </p:val>
                                        </p:tav>
                                        <p:tav tm="100000">
                                          <p:val>
                                            <p:strVal val="#ppt_x"/>
                                          </p:val>
                                        </p:tav>
                                      </p:tavLst>
                                    </p:anim>
                                    <p:anim calcmode="lin" valueType="num">
                                      <p:cBhvr additive="base">
                                        <p:cTn id="8" dur="2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1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200"/>
                                        <p:tgtEl>
                                          <p:spTgt spid="2"/>
                                        </p:tgtEl>
                                      </p:cBhvr>
                                    </p:animEffect>
                                  </p:childTnLst>
                                </p:cTn>
                              </p:par>
                            </p:childTnLst>
                          </p:cTn>
                        </p:par>
                        <p:par>
                          <p:cTn id="13" fill="hold">
                            <p:stCondLst>
                              <p:cond delay="400"/>
                            </p:stCondLst>
                            <p:childTnLst>
                              <p:par>
                                <p:cTn id="14" presetID="12" presetClass="entr" presetSubtype="4"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slide(fromBottom)">
                                      <p:cBhvr>
                                        <p:cTn id="16" dur="200"/>
                                        <p:tgtEl>
                                          <p:spTgt spid="52"/>
                                        </p:tgtEl>
                                      </p:cBhvr>
                                    </p:animEffect>
                                  </p:childTnLst>
                                </p:cTn>
                              </p:par>
                            </p:childTnLst>
                          </p:cTn>
                        </p:par>
                        <p:par>
                          <p:cTn id="17" fill="hold">
                            <p:stCondLst>
                              <p:cond delay="600"/>
                            </p:stCondLst>
                            <p:childTnLst>
                              <p:par>
                                <p:cTn id="18" presetID="2" presetClass="entr" presetSubtype="4" accel="50000" decel="5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 fill="hold"/>
                                        <p:tgtEl>
                                          <p:spTgt spid="16"/>
                                        </p:tgtEl>
                                        <p:attrNameLst>
                                          <p:attrName>ppt_x</p:attrName>
                                        </p:attrNameLst>
                                      </p:cBhvr>
                                      <p:tavLst>
                                        <p:tav tm="0">
                                          <p:val>
                                            <p:strVal val="#ppt_x"/>
                                          </p:val>
                                        </p:tav>
                                        <p:tav tm="100000">
                                          <p:val>
                                            <p:strVal val="#ppt_x"/>
                                          </p:val>
                                        </p:tav>
                                      </p:tavLst>
                                    </p:anim>
                                    <p:anim calcmode="lin" valueType="num">
                                      <p:cBhvr additive="base">
                                        <p:cTn id="21" dur="2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800"/>
                            </p:stCondLst>
                            <p:childTnLst>
                              <p:par>
                                <p:cTn id="23" presetID="1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200"/>
                                        <p:tgtEl>
                                          <p:spTgt spid="20"/>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143"/>
                                        </p:tgtEl>
                                        <p:attrNameLst>
                                          <p:attrName>style.visibility</p:attrName>
                                        </p:attrNameLst>
                                      </p:cBhvr>
                                      <p:to>
                                        <p:strVal val="visible"/>
                                      </p:to>
                                    </p:set>
                                    <p:animEffect transition="in" filter="slide(fromBottom)">
                                      <p:cBhvr>
                                        <p:cTn id="29" dur="200"/>
                                        <p:tgtEl>
                                          <p:spTgt spid="143"/>
                                        </p:tgtEl>
                                      </p:cBhvr>
                                    </p:animEffect>
                                  </p:childTnLst>
                                </p:cTn>
                              </p:par>
                            </p:childTnLst>
                          </p:cTn>
                        </p:par>
                        <p:par>
                          <p:cTn id="30" fill="hold">
                            <p:stCondLst>
                              <p:cond delay="1200"/>
                            </p:stCondLst>
                            <p:childTnLst>
                              <p:par>
                                <p:cTn id="31" presetID="2" presetClass="entr" presetSubtype="2" accel="50000" decel="5000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00" fill="hold"/>
                                        <p:tgtEl>
                                          <p:spTgt spid="10"/>
                                        </p:tgtEl>
                                        <p:attrNameLst>
                                          <p:attrName>ppt_x</p:attrName>
                                        </p:attrNameLst>
                                      </p:cBhvr>
                                      <p:tavLst>
                                        <p:tav tm="0">
                                          <p:val>
                                            <p:strVal val="1+#ppt_w/2"/>
                                          </p:val>
                                        </p:tav>
                                        <p:tav tm="100000">
                                          <p:val>
                                            <p:strVal val="#ppt_x"/>
                                          </p:val>
                                        </p:tav>
                                      </p:tavLst>
                                    </p:anim>
                                    <p:anim calcmode="lin" valueType="num">
                                      <p:cBhvr additive="base">
                                        <p:cTn id="34" dur="2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00" fill="hold"/>
                                        <p:tgtEl>
                                          <p:spTgt spid="22"/>
                                        </p:tgtEl>
                                        <p:attrNameLst>
                                          <p:attrName>ppt_x</p:attrName>
                                        </p:attrNameLst>
                                      </p:cBhvr>
                                      <p:tavLst>
                                        <p:tav tm="0">
                                          <p:val>
                                            <p:strVal val="0-#ppt_w/2"/>
                                          </p:val>
                                        </p:tav>
                                        <p:tav tm="100000">
                                          <p:val>
                                            <p:strVal val="#ppt_x"/>
                                          </p:val>
                                        </p:tav>
                                      </p:tavLst>
                                    </p:anim>
                                    <p:anim calcmode="lin" valueType="num">
                                      <p:cBhvr additive="base">
                                        <p:cTn id="38" dur="2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accel="50000" decel="5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00" fill="hold"/>
                                        <p:tgtEl>
                                          <p:spTgt spid="12"/>
                                        </p:tgtEl>
                                        <p:attrNameLst>
                                          <p:attrName>ppt_x</p:attrName>
                                        </p:attrNameLst>
                                      </p:cBhvr>
                                      <p:tavLst>
                                        <p:tav tm="0">
                                          <p:val>
                                            <p:strVal val="1+#ppt_w/2"/>
                                          </p:val>
                                        </p:tav>
                                        <p:tav tm="100000">
                                          <p:val>
                                            <p:strVal val="#ppt_x"/>
                                          </p:val>
                                        </p:tav>
                                      </p:tavLst>
                                    </p:anim>
                                    <p:anim calcmode="lin" valueType="num">
                                      <p:cBhvr additive="base">
                                        <p:cTn id="43" dur="2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00" fill="hold"/>
                                        <p:tgtEl>
                                          <p:spTgt spid="23"/>
                                        </p:tgtEl>
                                        <p:attrNameLst>
                                          <p:attrName>ppt_x</p:attrName>
                                        </p:attrNameLst>
                                      </p:cBhvr>
                                      <p:tavLst>
                                        <p:tav tm="0">
                                          <p:val>
                                            <p:strVal val="0-#ppt_w/2"/>
                                          </p:val>
                                        </p:tav>
                                        <p:tav tm="100000">
                                          <p:val>
                                            <p:strVal val="#ppt_x"/>
                                          </p:val>
                                        </p:tav>
                                      </p:tavLst>
                                    </p:anim>
                                    <p:anim calcmode="lin" valueType="num">
                                      <p:cBhvr additive="base">
                                        <p:cTn id="47" dur="2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1600"/>
                            </p:stCondLst>
                            <p:childTnLst>
                              <p:par>
                                <p:cTn id="49" presetID="2" presetClass="entr" presetSubtype="2" accel="50000" decel="5000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00" fill="hold"/>
                                        <p:tgtEl>
                                          <p:spTgt spid="14"/>
                                        </p:tgtEl>
                                        <p:attrNameLst>
                                          <p:attrName>ppt_x</p:attrName>
                                        </p:attrNameLst>
                                      </p:cBhvr>
                                      <p:tavLst>
                                        <p:tav tm="0">
                                          <p:val>
                                            <p:strVal val="1+#ppt_w/2"/>
                                          </p:val>
                                        </p:tav>
                                        <p:tav tm="100000">
                                          <p:val>
                                            <p:strVal val="#ppt_x"/>
                                          </p:val>
                                        </p:tav>
                                      </p:tavLst>
                                    </p:anim>
                                    <p:anim calcmode="lin" valueType="num">
                                      <p:cBhvr additive="base">
                                        <p:cTn id="52" dur="2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accel="50000" decel="5000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00" fill="hold"/>
                                        <p:tgtEl>
                                          <p:spTgt spid="24"/>
                                        </p:tgtEl>
                                        <p:attrNameLst>
                                          <p:attrName>ppt_x</p:attrName>
                                        </p:attrNameLst>
                                      </p:cBhvr>
                                      <p:tavLst>
                                        <p:tav tm="0">
                                          <p:val>
                                            <p:strVal val="0-#ppt_w/2"/>
                                          </p:val>
                                        </p:tav>
                                        <p:tav tm="100000">
                                          <p:val>
                                            <p:strVal val="#ppt_x"/>
                                          </p:val>
                                        </p:tav>
                                      </p:tavLst>
                                    </p:anim>
                                    <p:anim calcmode="lin" valueType="num">
                                      <p:cBhvr additive="base">
                                        <p:cTn id="56" dur="200" fill="hold"/>
                                        <p:tgtEl>
                                          <p:spTgt spid="24"/>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2" accel="50000" decel="5000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200" fill="hold"/>
                                        <p:tgtEl>
                                          <p:spTgt spid="8"/>
                                        </p:tgtEl>
                                        <p:attrNameLst>
                                          <p:attrName>ppt_x</p:attrName>
                                        </p:attrNameLst>
                                      </p:cBhvr>
                                      <p:tavLst>
                                        <p:tav tm="0">
                                          <p:val>
                                            <p:strVal val="1+#ppt_w/2"/>
                                          </p:val>
                                        </p:tav>
                                        <p:tav tm="100000">
                                          <p:val>
                                            <p:strVal val="#ppt_x"/>
                                          </p:val>
                                        </p:tav>
                                      </p:tavLst>
                                    </p:anim>
                                    <p:anim calcmode="lin" valueType="num">
                                      <p:cBhvr additive="base">
                                        <p:cTn id="61" dur="2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200" fill="hold"/>
                                        <p:tgtEl>
                                          <p:spTgt spid="25"/>
                                        </p:tgtEl>
                                        <p:attrNameLst>
                                          <p:attrName>ppt_x</p:attrName>
                                        </p:attrNameLst>
                                      </p:cBhvr>
                                      <p:tavLst>
                                        <p:tav tm="0">
                                          <p:val>
                                            <p:strVal val="0-#ppt_w/2"/>
                                          </p:val>
                                        </p:tav>
                                        <p:tav tm="100000">
                                          <p:val>
                                            <p:strVal val="#ppt_x"/>
                                          </p:val>
                                        </p:tav>
                                      </p:tavLst>
                                    </p:anim>
                                    <p:anim calcmode="lin" valueType="num">
                                      <p:cBhvr additive="base">
                                        <p:cTn id="65" dur="2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4004" y="975723"/>
            <a:ext cx="3988727" cy="3615748"/>
          </a:xfrm>
          <a:prstGeom prst="rect">
            <a:avLst/>
          </a:prstGeom>
          <a:blipFill dpi="0" rotWithShape="1">
            <a:blip r:embed="rId3"/>
            <a:srcRect/>
            <a:stretch>
              <a:fillRect l="-1" r="-158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27" name="矩形 26"/>
          <p:cNvSpPr/>
          <p:nvPr/>
        </p:nvSpPr>
        <p:spPr>
          <a:xfrm>
            <a:off x="4344309" y="3052119"/>
            <a:ext cx="2239817" cy="153185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28" name="矩形 27"/>
          <p:cNvSpPr/>
          <p:nvPr/>
        </p:nvSpPr>
        <p:spPr>
          <a:xfrm>
            <a:off x="6767263" y="3052119"/>
            <a:ext cx="2239817" cy="153185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grpSp>
        <p:nvGrpSpPr>
          <p:cNvPr id="3" name="组合 38"/>
          <p:cNvGrpSpPr>
            <a:grpSpLocks/>
          </p:cNvGrpSpPr>
          <p:nvPr/>
        </p:nvGrpSpPr>
        <p:grpSpPr bwMode="auto">
          <a:xfrm>
            <a:off x="4362375" y="1979132"/>
            <a:ext cx="706002" cy="706259"/>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65000"/>
                  </a:schemeClr>
                </a:solidFill>
              </a:endParaRPr>
            </a:p>
          </p:txBody>
        </p:sp>
      </p:grpSp>
      <p:grpSp>
        <p:nvGrpSpPr>
          <p:cNvPr id="4" name="组合 40"/>
          <p:cNvGrpSpPr>
            <a:grpSpLocks/>
          </p:cNvGrpSpPr>
          <p:nvPr/>
        </p:nvGrpSpPr>
        <p:grpSpPr bwMode="auto">
          <a:xfrm>
            <a:off x="6554194" y="1979132"/>
            <a:ext cx="706002" cy="706259"/>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65000"/>
                  </a:schemeClr>
                </a:solidFill>
              </a:endParaRPr>
            </a:p>
          </p:txBody>
        </p:sp>
      </p:grpSp>
      <p:grpSp>
        <p:nvGrpSpPr>
          <p:cNvPr id="5" name="组合 39"/>
          <p:cNvGrpSpPr>
            <a:grpSpLocks/>
          </p:cNvGrpSpPr>
          <p:nvPr/>
        </p:nvGrpSpPr>
        <p:grpSpPr bwMode="auto">
          <a:xfrm>
            <a:off x="5457690" y="1979132"/>
            <a:ext cx="706002" cy="706259"/>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pic>
          <p:nvPicPr>
            <p:cNvPr id="23569" name="组合 25"/>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grpSp>
        <p:nvGrpSpPr>
          <p:cNvPr id="6" name="组合 41"/>
          <p:cNvGrpSpPr>
            <a:grpSpLocks/>
          </p:cNvGrpSpPr>
          <p:nvPr/>
        </p:nvGrpSpPr>
        <p:grpSpPr bwMode="auto">
          <a:xfrm>
            <a:off x="7649509" y="1979132"/>
            <a:ext cx="706002" cy="706259"/>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pic>
          <p:nvPicPr>
            <p:cNvPr id="23572" name="组合 30"/>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sp>
        <p:nvSpPr>
          <p:cNvPr id="23574" name="矩形 36"/>
          <p:cNvSpPr>
            <a:spLocks noChangeArrowheads="1"/>
          </p:cNvSpPr>
          <p:nvPr/>
        </p:nvSpPr>
        <p:spPr bwMode="auto">
          <a:xfrm>
            <a:off x="4334395" y="975723"/>
            <a:ext cx="4238670" cy="75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Tree>
    <p:extLst>
      <p:ext uri="{BB962C8B-B14F-4D97-AF65-F5344CB8AC3E}">
        <p14:creationId xmlns:p14="http://schemas.microsoft.com/office/powerpoint/2010/main" val="4164354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3574"/>
                                        </p:tgtEl>
                                        <p:attrNameLst>
                                          <p:attrName>style.visibility</p:attrName>
                                        </p:attrNameLst>
                                      </p:cBhvr>
                                      <p:to>
                                        <p:strVal val="visible"/>
                                      </p:to>
                                    </p:set>
                                    <p:animEffect transition="in" filter="wipe(down)">
                                      <p:cBhvr>
                                        <p:cTn id="17" dur="500"/>
                                        <p:tgtEl>
                                          <p:spTgt spid="23574"/>
                                        </p:tgtEl>
                                      </p:cBhvr>
                                    </p:animEffect>
                                  </p:child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235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作者QQ：598969553            _3"/>
          <p:cNvSpPr/>
          <p:nvPr/>
        </p:nvSpPr>
        <p:spPr>
          <a:xfrm>
            <a:off x="3790950" y="3098771"/>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5" name="原创作者QQ：598969553            _4"/>
          <p:cNvSpPr/>
          <p:nvPr/>
        </p:nvSpPr>
        <p:spPr>
          <a:xfrm>
            <a:off x="4268391" y="1916546"/>
            <a:ext cx="914400" cy="914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6" name="原创作者QQ：598969553            _5"/>
          <p:cNvSpPr/>
          <p:nvPr/>
        </p:nvSpPr>
        <p:spPr>
          <a:xfrm>
            <a:off x="5562600" y="1329600"/>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7" name="原创作者QQ：598969553            _6"/>
          <p:cNvSpPr/>
          <p:nvPr/>
        </p:nvSpPr>
        <p:spPr>
          <a:xfrm>
            <a:off x="6856810" y="1916546"/>
            <a:ext cx="914400" cy="914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8" name="原创作者QQ：598969553            _7"/>
          <p:cNvSpPr/>
          <p:nvPr/>
        </p:nvSpPr>
        <p:spPr>
          <a:xfrm>
            <a:off x="7349729" y="3098771"/>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9" name="原创作者QQ：598969553            _8"/>
          <p:cNvSpPr/>
          <p:nvPr/>
        </p:nvSpPr>
        <p:spPr>
          <a:xfrm>
            <a:off x="5651898" y="4094080"/>
            <a:ext cx="720328" cy="964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0" name="原创作者QQ：598969553            _9"/>
          <p:cNvSpPr/>
          <p:nvPr/>
        </p:nvSpPr>
        <p:spPr>
          <a:xfrm>
            <a:off x="5655470" y="4253615"/>
            <a:ext cx="719137" cy="95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1" name="原创作者QQ：598969553            _10"/>
          <p:cNvSpPr/>
          <p:nvPr/>
        </p:nvSpPr>
        <p:spPr>
          <a:xfrm>
            <a:off x="5649516" y="4407198"/>
            <a:ext cx="720328" cy="95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2" name="原创作者QQ：598969553            _11"/>
          <p:cNvSpPr/>
          <p:nvPr/>
        </p:nvSpPr>
        <p:spPr>
          <a:xfrm rot="10800000">
            <a:off x="5803106" y="4551254"/>
            <a:ext cx="410766" cy="152392"/>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3" name="原创作者QQ：598969553            _12"/>
          <p:cNvSpPr/>
          <p:nvPr/>
        </p:nvSpPr>
        <p:spPr>
          <a:xfrm>
            <a:off x="5295901" y="2784464"/>
            <a:ext cx="1438275" cy="1253660"/>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4" name="原创作者QQ：598969553            _13"/>
          <p:cNvSpPr/>
          <p:nvPr/>
        </p:nvSpPr>
        <p:spPr>
          <a:xfrm>
            <a:off x="4811317" y="3526184"/>
            <a:ext cx="352425" cy="9643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5" name="原创作者QQ：598969553            _14"/>
          <p:cNvSpPr/>
          <p:nvPr/>
        </p:nvSpPr>
        <p:spPr>
          <a:xfrm rot="2700000">
            <a:off x="5073860" y="2831488"/>
            <a:ext cx="352405" cy="964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6" name="原创作者QQ：598969553            _15"/>
          <p:cNvSpPr/>
          <p:nvPr/>
        </p:nvSpPr>
        <p:spPr>
          <a:xfrm rot="18900000" flipH="1">
            <a:off x="6591301" y="2816610"/>
            <a:ext cx="352425" cy="952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7" name="原创作者QQ：598969553            _16"/>
          <p:cNvSpPr/>
          <p:nvPr/>
        </p:nvSpPr>
        <p:spPr>
          <a:xfrm>
            <a:off x="6866336" y="3536898"/>
            <a:ext cx="352425" cy="964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8" name="原创作者QQ：598969553            _17"/>
          <p:cNvSpPr/>
          <p:nvPr/>
        </p:nvSpPr>
        <p:spPr>
          <a:xfrm rot="5400000">
            <a:off x="5843599" y="2458248"/>
            <a:ext cx="352405" cy="95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9" name="原创作者QQ：598969553            _18"/>
          <p:cNvSpPr txBox="1"/>
          <p:nvPr/>
        </p:nvSpPr>
        <p:spPr>
          <a:xfrm>
            <a:off x="5481890" y="3246401"/>
            <a:ext cx="1140367" cy="561686"/>
          </a:xfrm>
          <a:prstGeom prst="rect">
            <a:avLst/>
          </a:prstGeom>
          <a:noFill/>
        </p:spPr>
        <p:txBody>
          <a:bodyPr wrap="none" lIns="68575" tIns="34287" rIns="68575" bIns="34287">
            <a:spAutoFit/>
          </a:bodyPr>
          <a:lstStyle/>
          <a:p>
            <a:pPr algn="r">
              <a:defRPr/>
            </a:pPr>
            <a:r>
              <a:rPr lang="en-US" altLang="zh-CN" sz="3200" dirty="0">
                <a:solidFill>
                  <a:srgbClr val="000000"/>
                </a:solidFill>
                <a:latin typeface="Arial Rounded MT Bold" pitchFamily="34" charset="0"/>
              </a:rPr>
              <a:t>IDEA</a:t>
            </a:r>
            <a:endParaRPr lang="zh-CN" altLang="en-US" sz="3200" dirty="0">
              <a:solidFill>
                <a:srgbClr val="000000"/>
              </a:solidFill>
              <a:latin typeface="Arial Rounded MT Bold" pitchFamily="34" charset="0"/>
            </a:endParaRPr>
          </a:p>
        </p:txBody>
      </p:sp>
      <p:sp>
        <p:nvSpPr>
          <p:cNvPr id="22548" name="原创作者QQ：598969553            _19"/>
          <p:cNvSpPr txBox="1">
            <a:spLocks noChangeArrowheads="1"/>
          </p:cNvSpPr>
          <p:nvPr/>
        </p:nvSpPr>
        <p:spPr bwMode="auto">
          <a:xfrm>
            <a:off x="653653" y="1561760"/>
            <a:ext cx="1565672" cy="255320"/>
          </a:xfrm>
          <a:prstGeom prst="rect">
            <a:avLst/>
          </a:prstGeom>
          <a:noFill/>
          <a:ln w="9525">
            <a:noFill/>
            <a:miter lim="800000"/>
            <a:headEnd/>
            <a:tailEnd/>
          </a:ln>
        </p:spPr>
        <p:txBody>
          <a:bodyPr lIns="68575" tIns="34287" rIns="68575" bIns="34287">
            <a:spAutoFit/>
          </a:bodyPr>
          <a:lstStyle/>
          <a:p>
            <a:r>
              <a:rPr lang="en-US" altLang="zh-CN" sz="1209" dirty="0">
                <a:solidFill>
                  <a:schemeClr val="bg1">
                    <a:lumMod val="50000"/>
                  </a:schemeClr>
                </a:solidFill>
                <a:latin typeface="Arial Rounded MT Bold" pitchFamily="34" charset="0"/>
              </a:rPr>
              <a:t>ADD YOUR TEXT</a:t>
            </a:r>
          </a:p>
        </p:txBody>
      </p:sp>
      <p:sp>
        <p:nvSpPr>
          <p:cNvPr id="21" name="原创作者QQ：598969553            _20"/>
          <p:cNvSpPr txBox="1"/>
          <p:nvPr/>
        </p:nvSpPr>
        <p:spPr>
          <a:xfrm>
            <a:off x="653654" y="1776060"/>
            <a:ext cx="2818209" cy="375738"/>
          </a:xfrm>
          <a:prstGeom prst="rect">
            <a:avLst/>
          </a:prstGeom>
          <a:noFill/>
        </p:spPr>
        <p:txBody>
          <a:bodyPr lIns="68575" tIns="34287" rIns="68575" bIns="34287">
            <a:spAutoFit/>
          </a:bodyPr>
          <a:lstStyle/>
          <a:p>
            <a:pPr>
              <a:defRPr/>
            </a:pPr>
            <a:r>
              <a:rPr lang="en-US" altLang="zh-CN" sz="996" dirty="0">
                <a:solidFill>
                  <a:schemeClr val="bg1">
                    <a:lumMod val="50000"/>
                  </a:schemeClr>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996" dirty="0">
              <a:solidFill>
                <a:schemeClr val="bg1">
                  <a:lumMod val="50000"/>
                </a:schemeClr>
              </a:solidFill>
              <a:latin typeface="Segoe UI Light" pitchFamily="34" charset="0"/>
            </a:endParaRPr>
          </a:p>
        </p:txBody>
      </p:sp>
      <p:sp>
        <p:nvSpPr>
          <p:cNvPr id="22" name="原创作者QQ：598969553            _21"/>
          <p:cNvSpPr txBox="1"/>
          <p:nvPr/>
        </p:nvSpPr>
        <p:spPr>
          <a:xfrm>
            <a:off x="765573" y="2329672"/>
            <a:ext cx="2818209" cy="2214703"/>
          </a:xfrm>
          <a:prstGeom prst="rect">
            <a:avLst/>
          </a:prstGeom>
          <a:noFill/>
        </p:spPr>
        <p:txBody>
          <a:bodyPr lIns="68575" tIns="34287" rIns="68575" bIns="34287">
            <a:spAutoFit/>
          </a:bodyPr>
          <a:lstStyle>
            <a:defPPr>
              <a:defRPr lang="zh-CN"/>
            </a:defPPr>
            <a:lvl1pPr>
              <a:defRPr sz="1000">
                <a:solidFill>
                  <a:srgbClr val="232B36"/>
                </a:solidFill>
                <a:latin typeface="Segoe UI Light" pitchFamily="34" charset="0"/>
              </a:defRPr>
            </a:lvl1pPr>
          </a:lstStyle>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Add your text here. Add your text here. Add your text here. Add your text here. </a:t>
            </a:r>
          </a:p>
        </p:txBody>
      </p:sp>
      <p:sp>
        <p:nvSpPr>
          <p:cNvPr id="22551" name="原创作者QQ：598969553            _22"/>
          <p:cNvSpPr txBox="1">
            <a:spLocks noChangeArrowheads="1"/>
          </p:cNvSpPr>
          <p:nvPr/>
        </p:nvSpPr>
        <p:spPr bwMode="auto">
          <a:xfrm>
            <a:off x="3945392" y="3355934"/>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2" name="原创作者QQ：598969553            _23"/>
          <p:cNvSpPr txBox="1">
            <a:spLocks noChangeArrowheads="1"/>
          </p:cNvSpPr>
          <p:nvPr/>
        </p:nvSpPr>
        <p:spPr bwMode="auto">
          <a:xfrm>
            <a:off x="4432952" y="2139181"/>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3" name="原创作者QQ：598969553            _24"/>
          <p:cNvSpPr txBox="1">
            <a:spLocks noChangeArrowheads="1"/>
          </p:cNvSpPr>
          <p:nvPr/>
        </p:nvSpPr>
        <p:spPr bwMode="auto">
          <a:xfrm>
            <a:off x="5741449" y="1552236"/>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4" name="原创作者QQ：598969553            _25"/>
          <p:cNvSpPr txBox="1">
            <a:spLocks noChangeArrowheads="1"/>
          </p:cNvSpPr>
          <p:nvPr/>
        </p:nvSpPr>
        <p:spPr bwMode="auto">
          <a:xfrm>
            <a:off x="7029705" y="2129657"/>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5" name="原创作者QQ：598969553            _26"/>
          <p:cNvSpPr txBox="1">
            <a:spLocks noChangeArrowheads="1"/>
          </p:cNvSpPr>
          <p:nvPr/>
        </p:nvSpPr>
        <p:spPr bwMode="auto">
          <a:xfrm>
            <a:off x="7523815" y="3324979"/>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Tree>
    <p:extLst>
      <p:ext uri="{BB962C8B-B14F-4D97-AF65-F5344CB8AC3E}">
        <p14:creationId xmlns:p14="http://schemas.microsoft.com/office/powerpoint/2010/main" val="1501827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41"/>
          <p:cNvSpPr>
            <a:spLocks noChangeArrowheads="1"/>
          </p:cNvSpPr>
          <p:nvPr/>
        </p:nvSpPr>
        <p:spPr bwMode="auto">
          <a:xfrm>
            <a:off x="2172762" y="157546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2" name="矩形 11"/>
          <p:cNvSpPr>
            <a:spLocks noChangeArrowheads="1"/>
          </p:cNvSpPr>
          <p:nvPr/>
        </p:nvSpPr>
        <p:spPr bwMode="auto">
          <a:xfrm>
            <a:off x="1174283" y="1865144"/>
            <a:ext cx="3092450"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TextBox 682"/>
          <p:cNvSpPr>
            <a:spLocks noChangeArrowheads="1"/>
          </p:cNvSpPr>
          <p:nvPr/>
        </p:nvSpPr>
        <p:spPr bwMode="auto">
          <a:xfrm>
            <a:off x="4641880" y="1772752"/>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rPr>
              <a:t>反应</a:t>
            </a:r>
            <a:endParaRPr lang="en-US" altLang="zh-CN" sz="1200" dirty="0">
              <a:solidFill>
                <a:schemeClr val="bg1"/>
              </a:solidFill>
              <a:latin typeface="微软雅黑" pitchFamily="34" charset="-122"/>
              <a:ea typeface="微软雅黑" pitchFamily="34" charset="-122"/>
            </a:endParaRPr>
          </a:p>
          <a:p>
            <a:pPr algn="ctr"/>
            <a:r>
              <a:rPr lang="zh-CN" altLang="en-US" sz="1200" dirty="0">
                <a:solidFill>
                  <a:schemeClr val="bg1"/>
                </a:solidFill>
                <a:latin typeface="微软雅黑" pitchFamily="34" charset="-122"/>
                <a:ea typeface="微软雅黑" pitchFamily="34" charset="-122"/>
              </a:rPr>
              <a:t>缓慢</a:t>
            </a:r>
          </a:p>
        </p:txBody>
      </p:sp>
      <p:sp>
        <p:nvSpPr>
          <p:cNvPr id="14" name="TextBox 344"/>
          <p:cNvSpPr>
            <a:spLocks noChangeArrowheads="1"/>
          </p:cNvSpPr>
          <p:nvPr/>
        </p:nvSpPr>
        <p:spPr bwMode="auto">
          <a:xfrm>
            <a:off x="6137543" y="3231649"/>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5" name="矩形 14"/>
          <p:cNvSpPr>
            <a:spLocks noChangeArrowheads="1"/>
          </p:cNvSpPr>
          <p:nvPr/>
        </p:nvSpPr>
        <p:spPr bwMode="auto">
          <a:xfrm>
            <a:off x="5138272" y="3545238"/>
            <a:ext cx="3094037"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6" name="TextBox 682"/>
          <p:cNvSpPr>
            <a:spLocks noChangeArrowheads="1"/>
          </p:cNvSpPr>
          <p:nvPr/>
        </p:nvSpPr>
        <p:spPr bwMode="auto">
          <a:xfrm>
            <a:off x="3964905" y="344305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rPr>
              <a:t>动作</a:t>
            </a:r>
            <a:endParaRPr lang="en-US" altLang="zh-CN" sz="1200" dirty="0">
              <a:solidFill>
                <a:schemeClr val="bg1"/>
              </a:solidFill>
              <a:latin typeface="微软雅黑" pitchFamily="34" charset="-122"/>
              <a:ea typeface="微软雅黑" pitchFamily="34" charset="-122"/>
            </a:endParaRPr>
          </a:p>
          <a:p>
            <a:pPr algn="ctr"/>
            <a:r>
              <a:rPr lang="zh-CN" altLang="en-US" sz="1200" dirty="0">
                <a:solidFill>
                  <a:schemeClr val="bg1"/>
                </a:solidFill>
                <a:latin typeface="微软雅黑" pitchFamily="34" charset="-122"/>
                <a:ea typeface="微软雅黑" pitchFamily="34" charset="-122"/>
              </a:rPr>
              <a:t>迟缓</a:t>
            </a:r>
          </a:p>
        </p:txBody>
      </p:sp>
      <p:sp>
        <p:nvSpPr>
          <p:cNvPr id="17" name="矩形 16"/>
          <p:cNvSpPr/>
          <p:nvPr/>
        </p:nvSpPr>
        <p:spPr>
          <a:xfrm>
            <a:off x="4995522" y="897158"/>
            <a:ext cx="3084260" cy="1814424"/>
          </a:xfrm>
          <a:prstGeom prst="rect">
            <a:avLst/>
          </a:prstGeom>
          <a:blipFill dpi="0" rotWithShape="1">
            <a:blip r:embed="rId3"/>
            <a:srcRect/>
            <a:stretch>
              <a:fillRect l="-7124" t="-22386" r="-3930" b="-79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345923" y="2711582"/>
            <a:ext cx="3111425" cy="1924611"/>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6645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p:tgtEl>
                                          <p:spTgt spid="17"/>
                                        </p:tgtEl>
                                        <p:attrNameLst>
                                          <p:attrName>ppt_x</p:attrName>
                                        </p:attrNameLst>
                                      </p:cBhvr>
                                      <p:tavLst>
                                        <p:tav tm="0">
                                          <p:val>
                                            <p:strVal val="#ppt_x-#ppt_w*1.125000"/>
                                          </p:val>
                                        </p:tav>
                                        <p:tav tm="100000">
                                          <p:val>
                                            <p:strVal val="#ppt_x"/>
                                          </p:val>
                                        </p:tav>
                                      </p:tavLst>
                                    </p:anim>
                                    <p:animEffect transition="in" filter="wipe(right)">
                                      <p:cBhvr>
                                        <p:cTn id="17" dur="500"/>
                                        <p:tgtEl>
                                          <p:spTgt spid="17"/>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0"/>
                                  </p:stCondLst>
                                  <p:iterate type="lt">
                                    <p:tmPct val="10000"/>
                                  </p:iterate>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13"/>
          <p:cNvSpPr>
            <a:spLocks noChangeArrowheads="1"/>
          </p:cNvSpPr>
          <p:nvPr/>
        </p:nvSpPr>
        <p:spPr bwMode="auto">
          <a:xfrm>
            <a:off x="636987" y="1505205"/>
            <a:ext cx="2112169" cy="2688794"/>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9" name="矩形 16"/>
          <p:cNvSpPr>
            <a:spLocks noChangeArrowheads="1"/>
          </p:cNvSpPr>
          <p:nvPr/>
        </p:nvSpPr>
        <p:spPr bwMode="auto">
          <a:xfrm>
            <a:off x="3451625" y="1505205"/>
            <a:ext cx="2112169" cy="2688794"/>
          </a:xfrm>
          <a:prstGeom prst="rect">
            <a:avLst/>
          </a:prstGeom>
          <a:solidFill>
            <a:schemeClr val="accent2"/>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0" name="矩形 17"/>
          <p:cNvSpPr>
            <a:spLocks noChangeArrowheads="1"/>
          </p:cNvSpPr>
          <p:nvPr/>
        </p:nvSpPr>
        <p:spPr bwMode="auto">
          <a:xfrm>
            <a:off x="6267454" y="1505205"/>
            <a:ext cx="2112169" cy="2688794"/>
          </a:xfrm>
          <a:prstGeom prst="rect">
            <a:avLst/>
          </a:prstGeom>
          <a:solidFill>
            <a:schemeClr val="accent3"/>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solidFill>
                <a:srgbClr val="FFFFFF"/>
              </a:solidFill>
            </a:endParaRPr>
          </a:p>
        </p:txBody>
      </p:sp>
      <p:sp>
        <p:nvSpPr>
          <p:cNvPr id="11" name="文本框 19"/>
          <p:cNvSpPr txBox="1">
            <a:spLocks noChangeArrowheads="1"/>
          </p:cNvSpPr>
          <p:nvPr/>
        </p:nvSpPr>
        <p:spPr bwMode="auto">
          <a:xfrm>
            <a:off x="1406129" y="1752888"/>
            <a:ext cx="959644"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999">
                <a:solidFill>
                  <a:schemeClr val="bg1"/>
                </a:solidFill>
              </a:rPr>
              <a:t>1200</a:t>
            </a:r>
            <a:endParaRPr lang="zh-CN" altLang="en-US" sz="2999">
              <a:solidFill>
                <a:schemeClr val="bg1"/>
              </a:solidFill>
            </a:endParaRPr>
          </a:p>
        </p:txBody>
      </p:sp>
      <p:sp>
        <p:nvSpPr>
          <p:cNvPr id="12" name="文本框 20"/>
          <p:cNvSpPr txBox="1">
            <a:spLocks noChangeArrowheads="1"/>
          </p:cNvSpPr>
          <p:nvPr/>
        </p:nvSpPr>
        <p:spPr bwMode="auto">
          <a:xfrm>
            <a:off x="4349356" y="1718354"/>
            <a:ext cx="960835"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999">
                <a:solidFill>
                  <a:schemeClr val="bg1"/>
                </a:solidFill>
              </a:rPr>
              <a:t>80%</a:t>
            </a:r>
            <a:endParaRPr lang="zh-CN" altLang="en-US" sz="2999">
              <a:solidFill>
                <a:schemeClr val="bg1"/>
              </a:solidFill>
            </a:endParaRPr>
          </a:p>
        </p:txBody>
      </p:sp>
      <p:sp>
        <p:nvSpPr>
          <p:cNvPr id="13" name="文本框 21"/>
          <p:cNvSpPr txBox="1">
            <a:spLocks noChangeArrowheads="1"/>
          </p:cNvSpPr>
          <p:nvPr/>
        </p:nvSpPr>
        <p:spPr bwMode="auto">
          <a:xfrm>
            <a:off x="6996115" y="1752888"/>
            <a:ext cx="960834"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999">
                <a:solidFill>
                  <a:schemeClr val="bg1"/>
                </a:solidFill>
              </a:rPr>
              <a:t>100+</a:t>
            </a:r>
            <a:endParaRPr lang="zh-CN" altLang="en-US" sz="2999">
              <a:solidFill>
                <a:schemeClr val="bg1"/>
              </a:solidFill>
            </a:endParaRPr>
          </a:p>
        </p:txBody>
      </p:sp>
      <p:sp>
        <p:nvSpPr>
          <p:cNvPr id="14" name="文本框 22"/>
          <p:cNvSpPr txBox="1">
            <a:spLocks noChangeArrowheads="1"/>
          </p:cNvSpPr>
          <p:nvPr/>
        </p:nvSpPr>
        <p:spPr bwMode="auto">
          <a:xfrm>
            <a:off x="937024" y="2492367"/>
            <a:ext cx="1512094" cy="106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p:txBody>
      </p:sp>
      <p:sp>
        <p:nvSpPr>
          <p:cNvPr id="15" name="文本框 23"/>
          <p:cNvSpPr txBox="1">
            <a:spLocks noChangeArrowheads="1"/>
          </p:cNvSpPr>
          <p:nvPr/>
        </p:nvSpPr>
        <p:spPr bwMode="auto">
          <a:xfrm>
            <a:off x="3821909" y="2492367"/>
            <a:ext cx="1512094" cy="106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p:txBody>
      </p:sp>
      <p:sp>
        <p:nvSpPr>
          <p:cNvPr id="16" name="文本框 26"/>
          <p:cNvSpPr txBox="1">
            <a:spLocks noChangeArrowheads="1"/>
          </p:cNvSpPr>
          <p:nvPr/>
        </p:nvSpPr>
        <p:spPr bwMode="auto">
          <a:xfrm>
            <a:off x="6566300" y="2492367"/>
            <a:ext cx="1513285" cy="106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a:p>
            <a:pPr algn="just" eaLnBrk="1" hangingPunct="1">
              <a:buFont typeface="Arial" panose="020B0604020202020204" pitchFamily="34" charset="0"/>
              <a:buNone/>
            </a:pPr>
            <a:r>
              <a:rPr lang="zh-CN" altLang="en-US" sz="1050">
                <a:solidFill>
                  <a:schemeClr val="bg1"/>
                </a:solidFill>
                <a:latin typeface="方正正黑简体" pitchFamily="2" charset="-122"/>
                <a:ea typeface="方正正黑简体" pitchFamily="2" charset="-122"/>
              </a:rPr>
              <a:t>内容描述内容描述内容描述内容描述</a:t>
            </a:r>
          </a:p>
        </p:txBody>
      </p:sp>
      <p:pic>
        <p:nvPicPr>
          <p:cNvPr id="17" name="Group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2510" y="1852914"/>
            <a:ext cx="352425" cy="328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燕尾形 32"/>
          <p:cNvSpPr>
            <a:spLocks noChangeArrowheads="1"/>
          </p:cNvSpPr>
          <p:nvPr/>
        </p:nvSpPr>
        <p:spPr bwMode="auto">
          <a:xfrm>
            <a:off x="2934891" y="2654311"/>
            <a:ext cx="357188" cy="357236"/>
          </a:xfrm>
          <a:prstGeom prst="chevron">
            <a:avLst>
              <a:gd name="adj" fmla="val 50000"/>
            </a:avLst>
          </a:prstGeom>
          <a:solidFill>
            <a:schemeClr val="bg1">
              <a:lumMod val="75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sp>
        <p:nvSpPr>
          <p:cNvPr id="19" name="燕尾形 33"/>
          <p:cNvSpPr>
            <a:spLocks noChangeArrowheads="1"/>
          </p:cNvSpPr>
          <p:nvPr/>
        </p:nvSpPr>
        <p:spPr bwMode="auto">
          <a:xfrm>
            <a:off x="5755483" y="2670983"/>
            <a:ext cx="357188" cy="357236"/>
          </a:xfrm>
          <a:prstGeom prst="chevron">
            <a:avLst>
              <a:gd name="adj" fmla="val 50000"/>
            </a:avLst>
          </a:prstGeom>
          <a:solidFill>
            <a:srgbClr val="C4C7CB"/>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a:p>
        </p:txBody>
      </p:sp>
      <p:pic>
        <p:nvPicPr>
          <p:cNvPr id="20" name="Group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1686" y="1835054"/>
            <a:ext cx="388144" cy="38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reeform 15"/>
          <p:cNvSpPr>
            <a:spLocks noEditPoints="1"/>
          </p:cNvSpPr>
          <p:nvPr/>
        </p:nvSpPr>
        <p:spPr bwMode="auto">
          <a:xfrm>
            <a:off x="6594875" y="1876729"/>
            <a:ext cx="401241" cy="401294"/>
          </a:xfrm>
          <a:custGeom>
            <a:avLst/>
            <a:gdLst>
              <a:gd name="T0" fmla="*/ 2147483647 w 287"/>
              <a:gd name="T1" fmla="*/ 2147483647 h 286"/>
              <a:gd name="T2" fmla="*/ 2147483647 w 287"/>
              <a:gd name="T3" fmla="*/ 2147483647 h 286"/>
              <a:gd name="T4" fmla="*/ 2147483647 w 287"/>
              <a:gd name="T5" fmla="*/ 2147483647 h 286"/>
              <a:gd name="T6" fmla="*/ 2147483647 w 287"/>
              <a:gd name="T7" fmla="*/ 2147483647 h 286"/>
              <a:gd name="T8" fmla="*/ 2147483647 w 287"/>
              <a:gd name="T9" fmla="*/ 2147483647 h 286"/>
              <a:gd name="T10" fmla="*/ 2147483647 w 287"/>
              <a:gd name="T11" fmla="*/ 2147483647 h 286"/>
              <a:gd name="T12" fmla="*/ 2147483647 w 287"/>
              <a:gd name="T13" fmla="*/ 2147483647 h 286"/>
              <a:gd name="T14" fmla="*/ 2147483647 w 287"/>
              <a:gd name="T15" fmla="*/ 2147483647 h 286"/>
              <a:gd name="T16" fmla="*/ 2147483647 w 287"/>
              <a:gd name="T17" fmla="*/ 2147483647 h 286"/>
              <a:gd name="T18" fmla="*/ 2147483647 w 287"/>
              <a:gd name="T19" fmla="*/ 2147483647 h 286"/>
              <a:gd name="T20" fmla="*/ 2147483647 w 287"/>
              <a:gd name="T21" fmla="*/ 2147483647 h 286"/>
              <a:gd name="T22" fmla="*/ 2147483647 w 287"/>
              <a:gd name="T23" fmla="*/ 2147483647 h 286"/>
              <a:gd name="T24" fmla="*/ 2147483647 w 287"/>
              <a:gd name="T25" fmla="*/ 2147483647 h 286"/>
              <a:gd name="T26" fmla="*/ 2147483647 w 287"/>
              <a:gd name="T27" fmla="*/ 2147483647 h 286"/>
              <a:gd name="T28" fmla="*/ 2147483647 w 287"/>
              <a:gd name="T29" fmla="*/ 2147483647 h 286"/>
              <a:gd name="T30" fmla="*/ 2147483647 w 287"/>
              <a:gd name="T31" fmla="*/ 2147483647 h 286"/>
              <a:gd name="T32" fmla="*/ 2147483647 w 287"/>
              <a:gd name="T33" fmla="*/ 2147483647 h 286"/>
              <a:gd name="T34" fmla="*/ 2147483647 w 287"/>
              <a:gd name="T35" fmla="*/ 2147483647 h 286"/>
              <a:gd name="T36" fmla="*/ 2147483647 w 287"/>
              <a:gd name="T37" fmla="*/ 2147483647 h 286"/>
              <a:gd name="T38" fmla="*/ 2147483647 w 287"/>
              <a:gd name="T39" fmla="*/ 2147483647 h 286"/>
              <a:gd name="T40" fmla="*/ 2147483647 w 287"/>
              <a:gd name="T41" fmla="*/ 2147483647 h 286"/>
              <a:gd name="T42" fmla="*/ 2147483647 w 287"/>
              <a:gd name="T43" fmla="*/ 2147483647 h 286"/>
              <a:gd name="T44" fmla="*/ 2147483647 w 287"/>
              <a:gd name="T45" fmla="*/ 2147483647 h 286"/>
              <a:gd name="T46" fmla="*/ 2147483647 w 287"/>
              <a:gd name="T47" fmla="*/ 2147483647 h 286"/>
              <a:gd name="T48" fmla="*/ 2147483647 w 287"/>
              <a:gd name="T49" fmla="*/ 2147483647 h 286"/>
              <a:gd name="T50" fmla="*/ 2147483647 w 287"/>
              <a:gd name="T51" fmla="*/ 2147483647 h 286"/>
              <a:gd name="T52" fmla="*/ 2147483647 w 287"/>
              <a:gd name="T53" fmla="*/ 2147483647 h 286"/>
              <a:gd name="T54" fmla="*/ 2147483647 w 287"/>
              <a:gd name="T55" fmla="*/ 2147483647 h 286"/>
              <a:gd name="T56" fmla="*/ 2147483647 w 287"/>
              <a:gd name="T57" fmla="*/ 2147483647 h 286"/>
              <a:gd name="T58" fmla="*/ 2147483647 w 287"/>
              <a:gd name="T59" fmla="*/ 2147483647 h 286"/>
              <a:gd name="T60" fmla="*/ 2147483647 w 287"/>
              <a:gd name="T61" fmla="*/ 2147483647 h 286"/>
              <a:gd name="T62" fmla="*/ 2147483647 w 287"/>
              <a:gd name="T63" fmla="*/ 2147483647 h 286"/>
              <a:gd name="T64" fmla="*/ 2147483647 w 287"/>
              <a:gd name="T65" fmla="*/ 2147483647 h 286"/>
              <a:gd name="T66" fmla="*/ 2147483647 w 287"/>
              <a:gd name="T67" fmla="*/ 2147483647 h 286"/>
              <a:gd name="T68" fmla="*/ 2147483647 w 287"/>
              <a:gd name="T69" fmla="*/ 2147483647 h 286"/>
              <a:gd name="T70" fmla="*/ 2147483647 w 287"/>
              <a:gd name="T71" fmla="*/ 2147483647 h 286"/>
              <a:gd name="T72" fmla="*/ 2147483647 w 287"/>
              <a:gd name="T73" fmla="*/ 2147483647 h 286"/>
              <a:gd name="T74" fmla="*/ 2147483647 w 287"/>
              <a:gd name="T75" fmla="*/ 2147483647 h 286"/>
              <a:gd name="T76" fmla="*/ 2147483647 w 287"/>
              <a:gd name="T77" fmla="*/ 2147483647 h 286"/>
              <a:gd name="T78" fmla="*/ 2147483647 w 287"/>
              <a:gd name="T79" fmla="*/ 2147483647 h 286"/>
              <a:gd name="T80" fmla="*/ 2147483647 w 287"/>
              <a:gd name="T81" fmla="*/ 2147483647 h 286"/>
              <a:gd name="T82" fmla="*/ 2147483647 w 287"/>
              <a:gd name="T83" fmla="*/ 2147483647 h 286"/>
              <a:gd name="T84" fmla="*/ 2147483647 w 287"/>
              <a:gd name="T85" fmla="*/ 2147483647 h 2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286">
                <a:moveTo>
                  <a:pt x="186" y="33"/>
                </a:moveTo>
                <a:cubicBezTo>
                  <a:pt x="182" y="29"/>
                  <a:pt x="176" y="27"/>
                  <a:pt x="170" y="27"/>
                </a:cubicBezTo>
                <a:cubicBezTo>
                  <a:pt x="164" y="27"/>
                  <a:pt x="158" y="29"/>
                  <a:pt x="154" y="33"/>
                </a:cubicBezTo>
                <a:cubicBezTo>
                  <a:pt x="142" y="46"/>
                  <a:pt x="142" y="46"/>
                  <a:pt x="142" y="46"/>
                </a:cubicBezTo>
                <a:cubicBezTo>
                  <a:pt x="137" y="50"/>
                  <a:pt x="135" y="56"/>
                  <a:pt x="135" y="62"/>
                </a:cubicBezTo>
                <a:cubicBezTo>
                  <a:pt x="135" y="66"/>
                  <a:pt x="136" y="70"/>
                  <a:pt x="138" y="74"/>
                </a:cubicBezTo>
                <a:cubicBezTo>
                  <a:pt x="17" y="122"/>
                  <a:pt x="17" y="122"/>
                  <a:pt x="17" y="122"/>
                </a:cubicBezTo>
                <a:cubicBezTo>
                  <a:pt x="9" y="126"/>
                  <a:pt x="3" y="133"/>
                  <a:pt x="1" y="142"/>
                </a:cubicBezTo>
                <a:cubicBezTo>
                  <a:pt x="0" y="150"/>
                  <a:pt x="3" y="159"/>
                  <a:pt x="9" y="166"/>
                </a:cubicBezTo>
                <a:cubicBezTo>
                  <a:pt x="123" y="278"/>
                  <a:pt x="123" y="278"/>
                  <a:pt x="123" y="278"/>
                </a:cubicBezTo>
                <a:cubicBezTo>
                  <a:pt x="128" y="283"/>
                  <a:pt x="134" y="286"/>
                  <a:pt x="141" y="286"/>
                </a:cubicBezTo>
                <a:cubicBezTo>
                  <a:pt x="141" y="286"/>
                  <a:pt x="141" y="286"/>
                  <a:pt x="142" y="286"/>
                </a:cubicBezTo>
                <a:cubicBezTo>
                  <a:pt x="143" y="286"/>
                  <a:pt x="145" y="286"/>
                  <a:pt x="147" y="285"/>
                </a:cubicBezTo>
                <a:cubicBezTo>
                  <a:pt x="156" y="284"/>
                  <a:pt x="163" y="277"/>
                  <a:pt x="166" y="269"/>
                </a:cubicBezTo>
                <a:cubicBezTo>
                  <a:pt x="214" y="150"/>
                  <a:pt x="214" y="150"/>
                  <a:pt x="214" y="150"/>
                </a:cubicBezTo>
                <a:cubicBezTo>
                  <a:pt x="218" y="152"/>
                  <a:pt x="222" y="153"/>
                  <a:pt x="226" y="153"/>
                </a:cubicBezTo>
                <a:cubicBezTo>
                  <a:pt x="232" y="153"/>
                  <a:pt x="238" y="151"/>
                  <a:pt x="242" y="147"/>
                </a:cubicBezTo>
                <a:cubicBezTo>
                  <a:pt x="255" y="134"/>
                  <a:pt x="255" y="134"/>
                  <a:pt x="255" y="134"/>
                </a:cubicBezTo>
                <a:cubicBezTo>
                  <a:pt x="259" y="130"/>
                  <a:pt x="261" y="124"/>
                  <a:pt x="261" y="118"/>
                </a:cubicBezTo>
                <a:cubicBezTo>
                  <a:pt x="261" y="112"/>
                  <a:pt x="259" y="107"/>
                  <a:pt x="255" y="102"/>
                </a:cubicBezTo>
                <a:lnTo>
                  <a:pt x="186" y="33"/>
                </a:lnTo>
                <a:close/>
                <a:moveTo>
                  <a:pt x="150" y="262"/>
                </a:moveTo>
                <a:cubicBezTo>
                  <a:pt x="149" y="265"/>
                  <a:pt x="146" y="267"/>
                  <a:pt x="143" y="268"/>
                </a:cubicBezTo>
                <a:cubicBezTo>
                  <a:pt x="143" y="268"/>
                  <a:pt x="142" y="268"/>
                  <a:pt x="141" y="268"/>
                </a:cubicBezTo>
                <a:cubicBezTo>
                  <a:pt x="139" y="268"/>
                  <a:pt x="137" y="267"/>
                  <a:pt x="135" y="266"/>
                </a:cubicBezTo>
                <a:cubicBezTo>
                  <a:pt x="21" y="153"/>
                  <a:pt x="21" y="153"/>
                  <a:pt x="21" y="153"/>
                </a:cubicBezTo>
                <a:cubicBezTo>
                  <a:pt x="19" y="151"/>
                  <a:pt x="18" y="148"/>
                  <a:pt x="19" y="145"/>
                </a:cubicBezTo>
                <a:cubicBezTo>
                  <a:pt x="20" y="142"/>
                  <a:pt x="22" y="140"/>
                  <a:pt x="24" y="139"/>
                </a:cubicBezTo>
                <a:cubicBezTo>
                  <a:pt x="80" y="116"/>
                  <a:pt x="80" y="116"/>
                  <a:pt x="80" y="116"/>
                </a:cubicBezTo>
                <a:cubicBezTo>
                  <a:pt x="117" y="129"/>
                  <a:pt x="155" y="117"/>
                  <a:pt x="192" y="157"/>
                </a:cubicBezTo>
                <a:lnTo>
                  <a:pt x="150" y="262"/>
                </a:lnTo>
                <a:close/>
                <a:moveTo>
                  <a:pt x="242" y="121"/>
                </a:moveTo>
                <a:cubicBezTo>
                  <a:pt x="230" y="134"/>
                  <a:pt x="230" y="134"/>
                  <a:pt x="230" y="134"/>
                </a:cubicBezTo>
                <a:cubicBezTo>
                  <a:pt x="228" y="136"/>
                  <a:pt x="225" y="136"/>
                  <a:pt x="223" y="134"/>
                </a:cubicBezTo>
                <a:cubicBezTo>
                  <a:pt x="207" y="118"/>
                  <a:pt x="207" y="118"/>
                  <a:pt x="207" y="118"/>
                </a:cubicBezTo>
                <a:cubicBezTo>
                  <a:pt x="195" y="150"/>
                  <a:pt x="195" y="150"/>
                  <a:pt x="195" y="150"/>
                </a:cubicBezTo>
                <a:cubicBezTo>
                  <a:pt x="196" y="148"/>
                  <a:pt x="196" y="148"/>
                  <a:pt x="196" y="148"/>
                </a:cubicBezTo>
                <a:cubicBezTo>
                  <a:pt x="169" y="121"/>
                  <a:pt x="142" y="117"/>
                  <a:pt x="117" y="114"/>
                </a:cubicBezTo>
                <a:cubicBezTo>
                  <a:pt x="109" y="113"/>
                  <a:pt x="101" y="112"/>
                  <a:pt x="94" y="111"/>
                </a:cubicBezTo>
                <a:cubicBezTo>
                  <a:pt x="170" y="80"/>
                  <a:pt x="170" y="80"/>
                  <a:pt x="170" y="80"/>
                </a:cubicBezTo>
                <a:cubicBezTo>
                  <a:pt x="154" y="65"/>
                  <a:pt x="154" y="65"/>
                  <a:pt x="154" y="65"/>
                </a:cubicBezTo>
                <a:cubicBezTo>
                  <a:pt x="152" y="63"/>
                  <a:pt x="152" y="60"/>
                  <a:pt x="154" y="59"/>
                </a:cubicBezTo>
                <a:cubicBezTo>
                  <a:pt x="167" y="46"/>
                  <a:pt x="167" y="46"/>
                  <a:pt x="167" y="46"/>
                </a:cubicBezTo>
                <a:cubicBezTo>
                  <a:pt x="169" y="44"/>
                  <a:pt x="171" y="44"/>
                  <a:pt x="173" y="46"/>
                </a:cubicBezTo>
                <a:cubicBezTo>
                  <a:pt x="242" y="115"/>
                  <a:pt x="242" y="115"/>
                  <a:pt x="242" y="115"/>
                </a:cubicBezTo>
                <a:cubicBezTo>
                  <a:pt x="244" y="117"/>
                  <a:pt x="244" y="120"/>
                  <a:pt x="242" y="121"/>
                </a:cubicBezTo>
                <a:close/>
                <a:moveTo>
                  <a:pt x="148" y="188"/>
                </a:moveTo>
                <a:cubicBezTo>
                  <a:pt x="161" y="188"/>
                  <a:pt x="171" y="178"/>
                  <a:pt x="171" y="165"/>
                </a:cubicBezTo>
                <a:cubicBezTo>
                  <a:pt x="171" y="153"/>
                  <a:pt x="161" y="143"/>
                  <a:pt x="148" y="143"/>
                </a:cubicBezTo>
                <a:cubicBezTo>
                  <a:pt x="136" y="143"/>
                  <a:pt x="126" y="153"/>
                  <a:pt x="126" y="165"/>
                </a:cubicBezTo>
                <a:cubicBezTo>
                  <a:pt x="126" y="178"/>
                  <a:pt x="136" y="188"/>
                  <a:pt x="148" y="188"/>
                </a:cubicBezTo>
                <a:close/>
                <a:moveTo>
                  <a:pt x="148" y="152"/>
                </a:moveTo>
                <a:cubicBezTo>
                  <a:pt x="156" y="152"/>
                  <a:pt x="162" y="158"/>
                  <a:pt x="162" y="165"/>
                </a:cubicBezTo>
                <a:cubicBezTo>
                  <a:pt x="162" y="173"/>
                  <a:pt x="156" y="179"/>
                  <a:pt x="148" y="179"/>
                </a:cubicBezTo>
                <a:cubicBezTo>
                  <a:pt x="141" y="179"/>
                  <a:pt x="135" y="173"/>
                  <a:pt x="135" y="165"/>
                </a:cubicBezTo>
                <a:cubicBezTo>
                  <a:pt x="135" y="158"/>
                  <a:pt x="141" y="152"/>
                  <a:pt x="148" y="152"/>
                </a:cubicBezTo>
                <a:close/>
                <a:moveTo>
                  <a:pt x="265" y="0"/>
                </a:moveTo>
                <a:cubicBezTo>
                  <a:pt x="252" y="0"/>
                  <a:pt x="242" y="10"/>
                  <a:pt x="242" y="22"/>
                </a:cubicBezTo>
                <a:cubicBezTo>
                  <a:pt x="242" y="35"/>
                  <a:pt x="252" y="45"/>
                  <a:pt x="265" y="45"/>
                </a:cubicBezTo>
                <a:cubicBezTo>
                  <a:pt x="277" y="45"/>
                  <a:pt x="287" y="35"/>
                  <a:pt x="287" y="22"/>
                </a:cubicBezTo>
                <a:cubicBezTo>
                  <a:pt x="287" y="10"/>
                  <a:pt x="277" y="0"/>
                  <a:pt x="265" y="0"/>
                </a:cubicBezTo>
                <a:close/>
                <a:moveTo>
                  <a:pt x="265" y="36"/>
                </a:moveTo>
                <a:cubicBezTo>
                  <a:pt x="257" y="36"/>
                  <a:pt x="251" y="30"/>
                  <a:pt x="251" y="22"/>
                </a:cubicBezTo>
                <a:cubicBezTo>
                  <a:pt x="251" y="15"/>
                  <a:pt x="257" y="9"/>
                  <a:pt x="265" y="9"/>
                </a:cubicBezTo>
                <a:cubicBezTo>
                  <a:pt x="272" y="9"/>
                  <a:pt x="278" y="15"/>
                  <a:pt x="278" y="22"/>
                </a:cubicBezTo>
                <a:cubicBezTo>
                  <a:pt x="278" y="30"/>
                  <a:pt x="272" y="36"/>
                  <a:pt x="265" y="36"/>
                </a:cubicBezTo>
                <a:close/>
                <a:moveTo>
                  <a:pt x="73" y="152"/>
                </a:moveTo>
                <a:cubicBezTo>
                  <a:pt x="73" y="162"/>
                  <a:pt x="81" y="170"/>
                  <a:pt x="90" y="170"/>
                </a:cubicBezTo>
                <a:cubicBezTo>
                  <a:pt x="100" y="170"/>
                  <a:pt x="108" y="162"/>
                  <a:pt x="108" y="152"/>
                </a:cubicBezTo>
                <a:cubicBezTo>
                  <a:pt x="108" y="142"/>
                  <a:pt x="100" y="134"/>
                  <a:pt x="90" y="134"/>
                </a:cubicBezTo>
                <a:cubicBezTo>
                  <a:pt x="81" y="134"/>
                  <a:pt x="73" y="142"/>
                  <a:pt x="73" y="152"/>
                </a:cubicBezTo>
                <a:close/>
                <a:moveTo>
                  <a:pt x="90" y="143"/>
                </a:moveTo>
                <a:cubicBezTo>
                  <a:pt x="95" y="143"/>
                  <a:pt x="99" y="147"/>
                  <a:pt x="99" y="152"/>
                </a:cubicBezTo>
                <a:cubicBezTo>
                  <a:pt x="99" y="157"/>
                  <a:pt x="95" y="161"/>
                  <a:pt x="90" y="161"/>
                </a:cubicBezTo>
                <a:cubicBezTo>
                  <a:pt x="85" y="161"/>
                  <a:pt x="81" y="157"/>
                  <a:pt x="81" y="152"/>
                </a:cubicBezTo>
                <a:cubicBezTo>
                  <a:pt x="81" y="147"/>
                  <a:pt x="85" y="143"/>
                  <a:pt x="90" y="143"/>
                </a:cubicBezTo>
                <a:close/>
                <a:moveTo>
                  <a:pt x="108" y="206"/>
                </a:moveTo>
                <a:cubicBezTo>
                  <a:pt x="108" y="201"/>
                  <a:pt x="112" y="197"/>
                  <a:pt x="117" y="197"/>
                </a:cubicBezTo>
                <a:cubicBezTo>
                  <a:pt x="122" y="197"/>
                  <a:pt x="126" y="201"/>
                  <a:pt x="126" y="206"/>
                </a:cubicBezTo>
                <a:cubicBezTo>
                  <a:pt x="126" y="210"/>
                  <a:pt x="122" y="214"/>
                  <a:pt x="117" y="214"/>
                </a:cubicBezTo>
                <a:cubicBezTo>
                  <a:pt x="112" y="214"/>
                  <a:pt x="108" y="210"/>
                  <a:pt x="108" y="206"/>
                </a:cubicBezTo>
                <a:close/>
                <a:moveTo>
                  <a:pt x="251" y="71"/>
                </a:moveTo>
                <a:cubicBezTo>
                  <a:pt x="251" y="67"/>
                  <a:pt x="255" y="63"/>
                  <a:pt x="260" y="63"/>
                </a:cubicBezTo>
                <a:cubicBezTo>
                  <a:pt x="265" y="63"/>
                  <a:pt x="269" y="67"/>
                  <a:pt x="269" y="71"/>
                </a:cubicBezTo>
                <a:cubicBezTo>
                  <a:pt x="269" y="76"/>
                  <a:pt x="265" y="80"/>
                  <a:pt x="260" y="80"/>
                </a:cubicBezTo>
                <a:cubicBezTo>
                  <a:pt x="255" y="80"/>
                  <a:pt x="251" y="76"/>
                  <a:pt x="251"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2605441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Horizontal)">
                                      <p:cBhvr>
                                        <p:cTn id="7" dur="500"/>
                                        <p:tgtEl>
                                          <p:spTgt spid="14"/>
                                        </p:tgtEl>
                                      </p:cBhvr>
                                    </p:animEffect>
                                  </p:childTnLst>
                                </p:cTn>
                              </p:par>
                              <p:par>
                                <p:cTn id="8" presetID="16" presetClass="entr" presetSubtype="2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Horizontal)">
                                      <p:cBhvr>
                                        <p:cTn id="10" dur="500"/>
                                        <p:tgtEl>
                                          <p:spTgt spid="11"/>
                                        </p:tgtEl>
                                      </p:cBhvr>
                                    </p:animEffect>
                                  </p:childTnLst>
                                </p:cTn>
                              </p:par>
                              <p:par>
                                <p:cTn id="11" presetID="16" presetClass="entr" presetSubtype="2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Horizontal)">
                                      <p:cBhvr>
                                        <p:cTn id="13" dur="500"/>
                                        <p:tgtEl>
                                          <p:spTgt spid="8"/>
                                        </p:tgtEl>
                                      </p:cBhvr>
                                    </p:animEffect>
                                  </p:childTnLst>
                                </p:cTn>
                              </p:par>
                              <p:par>
                                <p:cTn id="14" presetID="16" presetClass="entr" presetSubtype="26"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Horizontal)">
                                      <p:cBhvr>
                                        <p:cTn id="16" dur="500"/>
                                        <p:tgtEl>
                                          <p:spTgt spid="17"/>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par>
                          <p:cTn id="21" fill="hold">
                            <p:stCondLst>
                              <p:cond delay="1000"/>
                            </p:stCondLst>
                            <p:childTnLst>
                              <p:par>
                                <p:cTn id="22" presetID="16" presetClass="entr" presetSubtype="2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par>
                          <p:cTn id="38" fill="hold">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outVertical)">
                                      <p:cBhvr>
                                        <p:cTn id="41" dur="500"/>
                                        <p:tgtEl>
                                          <p:spTgt spid="10"/>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outVertical)">
                                      <p:cBhvr>
                                        <p:cTn id="44" dur="500"/>
                                        <p:tgtEl>
                                          <p:spTgt spid="13"/>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outVertical)">
                                      <p:cBhvr>
                                        <p:cTn id="47" dur="500"/>
                                        <p:tgtEl>
                                          <p:spTgt spid="16"/>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arn(outVertical)">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utoUpdateAnimBg="0"/>
      <p:bldP spid="12" grpId="0" autoUpdateAnimBg="0"/>
      <p:bldP spid="13" grpId="0" autoUpdateAnimBg="0"/>
      <p:bldP spid="14" grpId="0" autoUpdateAnimBg="0"/>
      <p:bldP spid="15" grpId="0" autoUpdateAnimBg="0"/>
      <p:bldP spid="16" grpId="0" autoUpdateAnimBg="0"/>
      <p:bldP spid="18" grpId="0" animBg="1" autoUpdateAnimBg="0"/>
      <p:bldP spid="19" grpId="0" animBg="1" autoUpdateAnimBg="0"/>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819DC0A9-2644-4986-890E-970317DAAD01}"/>
              </a:ext>
            </a:extLst>
          </p:cNvPr>
          <p:cNvPicPr>
            <a:picLocks noChangeAspect="1"/>
          </p:cNvPicPr>
          <p:nvPr/>
        </p:nvPicPr>
        <p:blipFill>
          <a:blip r:embed="rId3"/>
          <a:stretch>
            <a:fillRect/>
          </a:stretch>
        </p:blipFill>
        <p:spPr>
          <a:xfrm>
            <a:off x="0" y="3818"/>
            <a:ext cx="9140036" cy="5141270"/>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2501101" y="1801207"/>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3737212" y="1957063"/>
            <a:ext cx="3841596" cy="523220"/>
          </a:xfrm>
          <a:prstGeom prst="rect">
            <a:avLst/>
          </a:prstGeom>
          <a:noFill/>
        </p:spPr>
        <p:txBody>
          <a:bodyPr wrap="square" rtlCol="0">
            <a:spAutoFit/>
          </a:bodyPr>
          <a:lstStyle/>
          <a:p>
            <a:r>
              <a:rPr lang="zh-CN" altLang="zh-CN" sz="2800" dirty="0">
                <a:solidFill>
                  <a:schemeClr val="tx1">
                    <a:lumMod val="65000"/>
                    <a:lumOff val="35000"/>
                  </a:schemeClr>
                </a:solidFill>
                <a:latin typeface="微软雅黑" pitchFamily="34" charset="-122"/>
                <a:ea typeface="微软雅黑" pitchFamily="34" charset="-122"/>
              </a:rPr>
              <a:t>明年工作计划</a:t>
            </a:r>
          </a:p>
        </p:txBody>
      </p:sp>
      <p:sp>
        <p:nvSpPr>
          <p:cNvPr id="6" name="文本框 10"/>
          <p:cNvSpPr txBox="1"/>
          <p:nvPr/>
        </p:nvSpPr>
        <p:spPr>
          <a:xfrm>
            <a:off x="3796866" y="2427640"/>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2575747" y="1674099"/>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04</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3832860" y="2715583"/>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3365027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1388257" y="1239407"/>
            <a:ext cx="1086268" cy="1350104"/>
            <a:chOff x="1881188" y="2136775"/>
            <a:chExt cx="1744662" cy="2168525"/>
          </a:xfrm>
        </p:grpSpPr>
        <p:sp>
          <p:nvSpPr>
            <p:cNvPr id="4" name="Freeform 11"/>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1"/>
            </a:solidFill>
            <a:ln w="7" cap="flat">
              <a:noFill/>
              <a:prstDash val="solid"/>
              <a:miter lim="800000"/>
            </a:ln>
          </p:spPr>
          <p:txBody>
            <a:bodyPr vert="horz" wrap="square" lIns="91440" tIns="45720" rIns="91440" bIns="45720" numCol="1" anchor="t" anchorCtr="0" compatLnSpc="1"/>
            <a:lstStyle/>
            <a:p>
              <a:endParaRPr lang="zh-CN" altLang="en-US"/>
            </a:p>
          </p:txBody>
        </p:sp>
        <p:sp>
          <p:nvSpPr>
            <p:cNvPr id="5"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grpSp>
        <p:nvGrpSpPr>
          <p:cNvPr id="6" name="组合 5"/>
          <p:cNvGrpSpPr>
            <a:grpSpLocks noChangeAspect="1"/>
          </p:cNvGrpSpPr>
          <p:nvPr/>
        </p:nvGrpSpPr>
        <p:grpSpPr>
          <a:xfrm>
            <a:off x="3201191" y="1239407"/>
            <a:ext cx="1085280" cy="1350104"/>
            <a:chOff x="4114800" y="2136775"/>
            <a:chExt cx="1743075" cy="2168525"/>
          </a:xfrm>
        </p:grpSpPr>
        <p:sp>
          <p:nvSpPr>
            <p:cNvPr id="7"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2"/>
            </a:solidFill>
            <a:ln w="7" cap="flat">
              <a:noFill/>
              <a:prstDash val="solid"/>
              <a:miter lim="800000"/>
            </a:ln>
          </p:spPr>
          <p:txBody>
            <a:bodyPr vert="horz" wrap="square" lIns="91440" tIns="45720" rIns="91440" bIns="45720" numCol="1" anchor="t" anchorCtr="0" compatLnSpc="1"/>
            <a:lstStyle/>
            <a:p>
              <a:endParaRPr lang="zh-CN" altLang="en-US"/>
            </a:p>
          </p:txBody>
        </p:sp>
        <p:sp>
          <p:nvSpPr>
            <p:cNvPr id="8"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grpSp>
        <p:nvGrpSpPr>
          <p:cNvPr id="9" name="组合 8"/>
          <p:cNvGrpSpPr>
            <a:grpSpLocks noChangeAspect="1"/>
          </p:cNvGrpSpPr>
          <p:nvPr/>
        </p:nvGrpSpPr>
        <p:grpSpPr>
          <a:xfrm>
            <a:off x="4992099" y="1239407"/>
            <a:ext cx="1086268" cy="1350104"/>
            <a:chOff x="6391275" y="2136775"/>
            <a:chExt cx="1744662" cy="2168525"/>
          </a:xfrm>
        </p:grpSpPr>
        <p:sp>
          <p:nvSpPr>
            <p:cNvPr id="10"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chemeClr val="accent3"/>
            </a:solidFill>
            <a:ln w="7" cap="flat">
              <a:noFill/>
              <a:prstDash val="solid"/>
              <a:miter lim="800000"/>
            </a:ln>
          </p:spPr>
          <p:txBody>
            <a:bodyPr vert="horz" wrap="square" lIns="91440" tIns="45720" rIns="91440" bIns="45720" numCol="1" anchor="t" anchorCtr="0" compatLnSpc="1"/>
            <a:lstStyle/>
            <a:p>
              <a:endParaRPr lang="zh-CN" altLang="en-US"/>
            </a:p>
          </p:txBody>
        </p:sp>
        <p:sp>
          <p:nvSpPr>
            <p:cNvPr id="11"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grpSp>
        <p:nvGrpSpPr>
          <p:cNvPr id="12" name="组合 11"/>
          <p:cNvGrpSpPr>
            <a:grpSpLocks noChangeAspect="1"/>
          </p:cNvGrpSpPr>
          <p:nvPr/>
        </p:nvGrpSpPr>
        <p:grpSpPr>
          <a:xfrm>
            <a:off x="6791563" y="1239407"/>
            <a:ext cx="1085280" cy="1350104"/>
            <a:chOff x="8689975" y="2136775"/>
            <a:chExt cx="1743075" cy="2168525"/>
          </a:xfrm>
        </p:grpSpPr>
        <p:sp>
          <p:nvSpPr>
            <p:cNvPr id="13" name="Freeform 14"/>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4"/>
            </a:solidFill>
            <a:ln w="7" cap="flat">
              <a:noFill/>
              <a:prstDash val="solid"/>
              <a:miter lim="800000"/>
            </a:ln>
          </p:spPr>
          <p:txBody>
            <a:bodyPr vert="horz" wrap="square" lIns="91440" tIns="45720" rIns="91440" bIns="45720" numCol="1" anchor="t" anchorCtr="0" compatLnSpc="1"/>
            <a:lstStyle/>
            <a:p>
              <a:endParaRPr lang="zh-CN" altLang="en-US"/>
            </a:p>
          </p:txBody>
        </p:sp>
        <p:sp>
          <p:nvSpPr>
            <p:cNvPr id="14"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sp>
        <p:nvSpPr>
          <p:cNvPr id="15" name="TextBox 14"/>
          <p:cNvSpPr txBox="1"/>
          <p:nvPr/>
        </p:nvSpPr>
        <p:spPr>
          <a:xfrm>
            <a:off x="1669746"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sp>
        <p:nvSpPr>
          <p:cNvPr id="16" name="TextBox 15"/>
          <p:cNvSpPr txBox="1"/>
          <p:nvPr/>
        </p:nvSpPr>
        <p:spPr>
          <a:xfrm>
            <a:off x="3482187"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sp>
        <p:nvSpPr>
          <p:cNvPr id="17" name="TextBox 16"/>
          <p:cNvSpPr txBox="1"/>
          <p:nvPr/>
        </p:nvSpPr>
        <p:spPr>
          <a:xfrm>
            <a:off x="5273588"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sp>
        <p:nvSpPr>
          <p:cNvPr id="18" name="TextBox 17"/>
          <p:cNvSpPr txBox="1"/>
          <p:nvPr/>
        </p:nvSpPr>
        <p:spPr>
          <a:xfrm>
            <a:off x="7065950"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grpSp>
        <p:nvGrpSpPr>
          <p:cNvPr id="22" name="组合 21"/>
          <p:cNvGrpSpPr/>
          <p:nvPr/>
        </p:nvGrpSpPr>
        <p:grpSpPr>
          <a:xfrm>
            <a:off x="1153667" y="2709106"/>
            <a:ext cx="1564167" cy="1361845"/>
            <a:chOff x="1600200" y="4427438"/>
            <a:chExt cx="2308225" cy="1815653"/>
          </a:xfrm>
        </p:grpSpPr>
        <p:sp>
          <p:nvSpPr>
            <p:cNvPr id="23"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1"/>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24" name="Rectangle 11"/>
            <p:cNvSpPr>
              <a:spLocks noChangeArrowheads="1"/>
            </p:cNvSpPr>
            <p:nvPr/>
          </p:nvSpPr>
          <p:spPr bwMode="auto">
            <a:xfrm>
              <a:off x="1768474" y="4588531"/>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5" name="组合 24"/>
          <p:cNvGrpSpPr/>
          <p:nvPr/>
        </p:nvGrpSpPr>
        <p:grpSpPr>
          <a:xfrm>
            <a:off x="2974177" y="2709108"/>
            <a:ext cx="1564167" cy="1361846"/>
            <a:chOff x="1600200" y="4427438"/>
            <a:chExt cx="2308225" cy="1815653"/>
          </a:xfrm>
        </p:grpSpPr>
        <p:sp>
          <p:nvSpPr>
            <p:cNvPr id="26"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2"/>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27" name="Rectangle 11"/>
            <p:cNvSpPr>
              <a:spLocks noChangeArrowheads="1"/>
            </p:cNvSpPr>
            <p:nvPr/>
          </p:nvSpPr>
          <p:spPr bwMode="auto">
            <a:xfrm>
              <a:off x="1768474" y="4588532"/>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8" name="组合 27"/>
          <p:cNvGrpSpPr/>
          <p:nvPr/>
        </p:nvGrpSpPr>
        <p:grpSpPr>
          <a:xfrm>
            <a:off x="4765679" y="2709108"/>
            <a:ext cx="1564167" cy="1361846"/>
            <a:chOff x="1600200" y="4427438"/>
            <a:chExt cx="2308225" cy="1815653"/>
          </a:xfrm>
        </p:grpSpPr>
        <p:sp>
          <p:nvSpPr>
            <p:cNvPr id="29"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3"/>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30" name="Rectangle 11"/>
            <p:cNvSpPr>
              <a:spLocks noChangeArrowheads="1"/>
            </p:cNvSpPr>
            <p:nvPr/>
          </p:nvSpPr>
          <p:spPr bwMode="auto">
            <a:xfrm>
              <a:off x="1768474" y="4588532"/>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31" name="组合 30"/>
          <p:cNvGrpSpPr/>
          <p:nvPr/>
        </p:nvGrpSpPr>
        <p:grpSpPr>
          <a:xfrm>
            <a:off x="6557181" y="2709108"/>
            <a:ext cx="1564167" cy="1361846"/>
            <a:chOff x="1600200" y="4427438"/>
            <a:chExt cx="2308225" cy="1815653"/>
          </a:xfrm>
        </p:grpSpPr>
        <p:sp>
          <p:nvSpPr>
            <p:cNvPr id="32"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4"/>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33" name="Rectangle 11"/>
            <p:cNvSpPr>
              <a:spLocks noChangeArrowheads="1"/>
            </p:cNvSpPr>
            <p:nvPr/>
          </p:nvSpPr>
          <p:spPr bwMode="auto">
            <a:xfrm>
              <a:off x="1768474" y="4588532"/>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spTree>
    <p:extLst>
      <p:ext uri="{BB962C8B-B14F-4D97-AF65-F5344CB8AC3E}">
        <p14:creationId xmlns:p14="http://schemas.microsoft.com/office/powerpoint/2010/main" val="329897521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1100"/>
                            </p:stCondLst>
                            <p:childTnLst>
                              <p:par>
                                <p:cTn id="26" presetID="31"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300" fill="hold"/>
                                        <p:tgtEl>
                                          <p:spTgt spid="15"/>
                                        </p:tgtEl>
                                        <p:attrNameLst>
                                          <p:attrName>ppt_w</p:attrName>
                                        </p:attrNameLst>
                                      </p:cBhvr>
                                      <p:tavLst>
                                        <p:tav tm="0">
                                          <p:val>
                                            <p:fltVal val="0"/>
                                          </p:val>
                                        </p:tav>
                                        <p:tav tm="100000">
                                          <p:val>
                                            <p:strVal val="#ppt_w"/>
                                          </p:val>
                                        </p:tav>
                                      </p:tavLst>
                                    </p:anim>
                                    <p:anim calcmode="lin" valueType="num">
                                      <p:cBhvr>
                                        <p:cTn id="29" dur="300" fill="hold"/>
                                        <p:tgtEl>
                                          <p:spTgt spid="15"/>
                                        </p:tgtEl>
                                        <p:attrNameLst>
                                          <p:attrName>ppt_h</p:attrName>
                                        </p:attrNameLst>
                                      </p:cBhvr>
                                      <p:tavLst>
                                        <p:tav tm="0">
                                          <p:val>
                                            <p:fltVal val="0"/>
                                          </p:val>
                                        </p:tav>
                                        <p:tav tm="100000">
                                          <p:val>
                                            <p:strVal val="#ppt_h"/>
                                          </p:val>
                                        </p:tav>
                                      </p:tavLst>
                                    </p:anim>
                                    <p:anim calcmode="lin" valueType="num">
                                      <p:cBhvr>
                                        <p:cTn id="30" dur="300" fill="hold"/>
                                        <p:tgtEl>
                                          <p:spTgt spid="15"/>
                                        </p:tgtEl>
                                        <p:attrNameLst>
                                          <p:attrName>style.rotation</p:attrName>
                                        </p:attrNameLst>
                                      </p:cBhvr>
                                      <p:tavLst>
                                        <p:tav tm="0">
                                          <p:val>
                                            <p:fltVal val="90"/>
                                          </p:val>
                                        </p:tav>
                                        <p:tav tm="100000">
                                          <p:val>
                                            <p:fltVal val="0"/>
                                          </p:val>
                                        </p:tav>
                                      </p:tavLst>
                                    </p:anim>
                                    <p:animEffect transition="in" filter="fade">
                                      <p:cBhvr>
                                        <p:cTn id="31" dur="300"/>
                                        <p:tgtEl>
                                          <p:spTgt spid="15"/>
                                        </p:tgtEl>
                                      </p:cBhvr>
                                    </p:animEffect>
                                  </p:childTnLst>
                                </p:cTn>
                              </p:par>
                            </p:childTnLst>
                          </p:cTn>
                        </p:par>
                        <p:par>
                          <p:cTn id="32" fill="hold">
                            <p:stCondLst>
                              <p:cond delay="1400"/>
                            </p:stCondLst>
                            <p:childTnLst>
                              <p:par>
                                <p:cTn id="33" presetID="22" presetClass="entr" presetSubtype="1"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par>
                          <p:cTn id="36" fill="hold">
                            <p:stCondLst>
                              <p:cond delay="1900"/>
                            </p:stCondLst>
                            <p:childTnLst>
                              <p:par>
                                <p:cTn id="37" presetID="31"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300" fill="hold"/>
                                        <p:tgtEl>
                                          <p:spTgt spid="16"/>
                                        </p:tgtEl>
                                        <p:attrNameLst>
                                          <p:attrName>ppt_w</p:attrName>
                                        </p:attrNameLst>
                                      </p:cBhvr>
                                      <p:tavLst>
                                        <p:tav tm="0">
                                          <p:val>
                                            <p:fltVal val="0"/>
                                          </p:val>
                                        </p:tav>
                                        <p:tav tm="100000">
                                          <p:val>
                                            <p:strVal val="#ppt_w"/>
                                          </p:val>
                                        </p:tav>
                                      </p:tavLst>
                                    </p:anim>
                                    <p:anim calcmode="lin" valueType="num">
                                      <p:cBhvr>
                                        <p:cTn id="40" dur="300" fill="hold"/>
                                        <p:tgtEl>
                                          <p:spTgt spid="16"/>
                                        </p:tgtEl>
                                        <p:attrNameLst>
                                          <p:attrName>ppt_h</p:attrName>
                                        </p:attrNameLst>
                                      </p:cBhvr>
                                      <p:tavLst>
                                        <p:tav tm="0">
                                          <p:val>
                                            <p:fltVal val="0"/>
                                          </p:val>
                                        </p:tav>
                                        <p:tav tm="100000">
                                          <p:val>
                                            <p:strVal val="#ppt_h"/>
                                          </p:val>
                                        </p:tav>
                                      </p:tavLst>
                                    </p:anim>
                                    <p:anim calcmode="lin" valueType="num">
                                      <p:cBhvr>
                                        <p:cTn id="41" dur="300" fill="hold"/>
                                        <p:tgtEl>
                                          <p:spTgt spid="16"/>
                                        </p:tgtEl>
                                        <p:attrNameLst>
                                          <p:attrName>style.rotation</p:attrName>
                                        </p:attrNameLst>
                                      </p:cBhvr>
                                      <p:tavLst>
                                        <p:tav tm="0">
                                          <p:val>
                                            <p:fltVal val="90"/>
                                          </p:val>
                                        </p:tav>
                                        <p:tav tm="100000">
                                          <p:val>
                                            <p:fltVal val="0"/>
                                          </p:val>
                                        </p:tav>
                                      </p:tavLst>
                                    </p:anim>
                                    <p:animEffect transition="in" filter="fade">
                                      <p:cBhvr>
                                        <p:cTn id="42" dur="300"/>
                                        <p:tgtEl>
                                          <p:spTgt spid="16"/>
                                        </p:tgtEl>
                                      </p:cBhvr>
                                    </p:animEffect>
                                  </p:childTnLst>
                                </p:cTn>
                              </p:par>
                            </p:childTnLst>
                          </p:cTn>
                        </p:par>
                        <p:par>
                          <p:cTn id="43" fill="hold">
                            <p:stCondLst>
                              <p:cond delay="2200"/>
                            </p:stCondLst>
                            <p:childTnLst>
                              <p:par>
                                <p:cTn id="44" presetID="22" presetClass="entr" presetSubtype="1"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childTnLst>
                          </p:cTn>
                        </p:par>
                        <p:par>
                          <p:cTn id="47" fill="hold">
                            <p:stCondLst>
                              <p:cond delay="2700"/>
                            </p:stCondLst>
                            <p:childTnLst>
                              <p:par>
                                <p:cTn id="48" presetID="31"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300" fill="hold"/>
                                        <p:tgtEl>
                                          <p:spTgt spid="17"/>
                                        </p:tgtEl>
                                        <p:attrNameLst>
                                          <p:attrName>ppt_w</p:attrName>
                                        </p:attrNameLst>
                                      </p:cBhvr>
                                      <p:tavLst>
                                        <p:tav tm="0">
                                          <p:val>
                                            <p:fltVal val="0"/>
                                          </p:val>
                                        </p:tav>
                                        <p:tav tm="100000">
                                          <p:val>
                                            <p:strVal val="#ppt_w"/>
                                          </p:val>
                                        </p:tav>
                                      </p:tavLst>
                                    </p:anim>
                                    <p:anim calcmode="lin" valueType="num">
                                      <p:cBhvr>
                                        <p:cTn id="51" dur="300" fill="hold"/>
                                        <p:tgtEl>
                                          <p:spTgt spid="17"/>
                                        </p:tgtEl>
                                        <p:attrNameLst>
                                          <p:attrName>ppt_h</p:attrName>
                                        </p:attrNameLst>
                                      </p:cBhvr>
                                      <p:tavLst>
                                        <p:tav tm="0">
                                          <p:val>
                                            <p:fltVal val="0"/>
                                          </p:val>
                                        </p:tav>
                                        <p:tav tm="100000">
                                          <p:val>
                                            <p:strVal val="#ppt_h"/>
                                          </p:val>
                                        </p:tav>
                                      </p:tavLst>
                                    </p:anim>
                                    <p:anim calcmode="lin" valueType="num">
                                      <p:cBhvr>
                                        <p:cTn id="52" dur="300" fill="hold"/>
                                        <p:tgtEl>
                                          <p:spTgt spid="17"/>
                                        </p:tgtEl>
                                        <p:attrNameLst>
                                          <p:attrName>style.rotation</p:attrName>
                                        </p:attrNameLst>
                                      </p:cBhvr>
                                      <p:tavLst>
                                        <p:tav tm="0">
                                          <p:val>
                                            <p:fltVal val="90"/>
                                          </p:val>
                                        </p:tav>
                                        <p:tav tm="100000">
                                          <p:val>
                                            <p:fltVal val="0"/>
                                          </p:val>
                                        </p:tav>
                                      </p:tavLst>
                                    </p:anim>
                                    <p:animEffect transition="in" filter="fade">
                                      <p:cBhvr>
                                        <p:cTn id="53" dur="300"/>
                                        <p:tgtEl>
                                          <p:spTgt spid="17"/>
                                        </p:tgtEl>
                                      </p:cBhvr>
                                    </p:animEffect>
                                  </p:childTnLst>
                                </p:cTn>
                              </p:par>
                            </p:childTnLst>
                          </p:cTn>
                        </p:par>
                        <p:par>
                          <p:cTn id="54" fill="hold">
                            <p:stCondLst>
                              <p:cond delay="3000"/>
                            </p:stCondLst>
                            <p:childTnLst>
                              <p:par>
                                <p:cTn id="55" presetID="22" presetClass="entr" presetSubtype="1"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up)">
                                      <p:cBhvr>
                                        <p:cTn id="57" dur="500"/>
                                        <p:tgtEl>
                                          <p:spTgt spid="28"/>
                                        </p:tgtEl>
                                      </p:cBhvr>
                                    </p:animEffect>
                                  </p:childTnLst>
                                </p:cTn>
                              </p:par>
                            </p:childTnLst>
                          </p:cTn>
                        </p:par>
                        <p:par>
                          <p:cTn id="58" fill="hold">
                            <p:stCondLst>
                              <p:cond delay="3500"/>
                            </p:stCondLst>
                            <p:childTnLst>
                              <p:par>
                                <p:cTn id="59" presetID="31"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300" fill="hold"/>
                                        <p:tgtEl>
                                          <p:spTgt spid="18"/>
                                        </p:tgtEl>
                                        <p:attrNameLst>
                                          <p:attrName>ppt_w</p:attrName>
                                        </p:attrNameLst>
                                      </p:cBhvr>
                                      <p:tavLst>
                                        <p:tav tm="0">
                                          <p:val>
                                            <p:fltVal val="0"/>
                                          </p:val>
                                        </p:tav>
                                        <p:tav tm="100000">
                                          <p:val>
                                            <p:strVal val="#ppt_w"/>
                                          </p:val>
                                        </p:tav>
                                      </p:tavLst>
                                    </p:anim>
                                    <p:anim calcmode="lin" valueType="num">
                                      <p:cBhvr>
                                        <p:cTn id="62" dur="300" fill="hold"/>
                                        <p:tgtEl>
                                          <p:spTgt spid="18"/>
                                        </p:tgtEl>
                                        <p:attrNameLst>
                                          <p:attrName>ppt_h</p:attrName>
                                        </p:attrNameLst>
                                      </p:cBhvr>
                                      <p:tavLst>
                                        <p:tav tm="0">
                                          <p:val>
                                            <p:fltVal val="0"/>
                                          </p:val>
                                        </p:tav>
                                        <p:tav tm="100000">
                                          <p:val>
                                            <p:strVal val="#ppt_h"/>
                                          </p:val>
                                        </p:tav>
                                      </p:tavLst>
                                    </p:anim>
                                    <p:anim calcmode="lin" valueType="num">
                                      <p:cBhvr>
                                        <p:cTn id="63" dur="300" fill="hold"/>
                                        <p:tgtEl>
                                          <p:spTgt spid="18"/>
                                        </p:tgtEl>
                                        <p:attrNameLst>
                                          <p:attrName>style.rotation</p:attrName>
                                        </p:attrNameLst>
                                      </p:cBhvr>
                                      <p:tavLst>
                                        <p:tav tm="0">
                                          <p:val>
                                            <p:fltVal val="90"/>
                                          </p:val>
                                        </p:tav>
                                        <p:tav tm="100000">
                                          <p:val>
                                            <p:fltVal val="0"/>
                                          </p:val>
                                        </p:tav>
                                      </p:tavLst>
                                    </p:anim>
                                    <p:animEffect transition="in" filter="fade">
                                      <p:cBhvr>
                                        <p:cTn id="64" dur="300"/>
                                        <p:tgtEl>
                                          <p:spTgt spid="18"/>
                                        </p:tgtEl>
                                      </p:cBhvr>
                                    </p:animEffect>
                                  </p:childTnLst>
                                </p:cTn>
                              </p:par>
                            </p:childTnLst>
                          </p:cTn>
                        </p:par>
                        <p:par>
                          <p:cTn id="65" fill="hold">
                            <p:stCondLst>
                              <p:cond delay="3800"/>
                            </p:stCondLst>
                            <p:childTnLst>
                              <p:par>
                                <p:cTn id="66" presetID="22" presetClass="entr" presetSubtype="1"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up)">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06956" y="2020753"/>
            <a:ext cx="2878594" cy="2155348"/>
          </a:xfrm>
          <a:custGeom>
            <a:avLst/>
            <a:gdLst>
              <a:gd name="connsiteX0" fmla="*/ 0 w 4309350"/>
              <a:gd name="connsiteY0" fmla="*/ 0 h 3182886"/>
              <a:gd name="connsiteX1" fmla="*/ 4309350 w 4309350"/>
              <a:gd name="connsiteY1" fmla="*/ 0 h 3182886"/>
              <a:gd name="connsiteX2" fmla="*/ 4309350 w 4309350"/>
              <a:gd name="connsiteY2" fmla="*/ 3182886 h 3182886"/>
              <a:gd name="connsiteX3" fmla="*/ 0 w 4309350"/>
              <a:gd name="connsiteY3" fmla="*/ 3182886 h 3182886"/>
            </a:gdLst>
            <a:ahLst/>
            <a:cxnLst>
              <a:cxn ang="0">
                <a:pos x="connsiteX0" y="connsiteY0"/>
              </a:cxn>
              <a:cxn ang="0">
                <a:pos x="connsiteX1" y="connsiteY1"/>
              </a:cxn>
              <a:cxn ang="0">
                <a:pos x="connsiteX2" y="connsiteY2"/>
              </a:cxn>
              <a:cxn ang="0">
                <a:pos x="connsiteX3" y="connsiteY3"/>
              </a:cxn>
            </a:cxnLst>
            <a:rect l="l" t="t" r="r" b="b"/>
            <a:pathLst>
              <a:path w="4309350" h="3182886">
                <a:moveTo>
                  <a:pt x="0" y="0"/>
                </a:moveTo>
                <a:lnTo>
                  <a:pt x="4309350" y="0"/>
                </a:lnTo>
                <a:lnTo>
                  <a:pt x="4309350" y="3182886"/>
                </a:lnTo>
                <a:lnTo>
                  <a:pt x="0" y="3182886"/>
                </a:lnTo>
                <a:close/>
              </a:path>
            </a:pathLst>
          </a:custGeom>
        </p:spPr>
      </p:pic>
      <p:grpSp>
        <p:nvGrpSpPr>
          <p:cNvPr id="2" name="Group 1"/>
          <p:cNvGrpSpPr/>
          <p:nvPr/>
        </p:nvGrpSpPr>
        <p:grpSpPr>
          <a:xfrm>
            <a:off x="1010260" y="2720611"/>
            <a:ext cx="213599" cy="213664"/>
            <a:chOff x="5528303" y="3044312"/>
            <a:chExt cx="262890" cy="262890"/>
          </a:xfrm>
        </p:grpSpPr>
        <p:sp>
          <p:nvSpPr>
            <p:cNvPr id="41" name="Oval 15"/>
            <p:cNvSpPr/>
            <p:nvPr/>
          </p:nvSpPr>
          <p:spPr>
            <a:xfrm>
              <a:off x="5528303" y="3044312"/>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p>
          </p:txBody>
        </p:sp>
        <p:sp>
          <p:nvSpPr>
            <p:cNvPr id="42" name="Freeform 9"/>
            <p:cNvSpPr>
              <a:spLocks noEditPoints="1"/>
            </p:cNvSpPr>
            <p:nvPr/>
          </p:nvSpPr>
          <p:spPr bwMode="auto">
            <a:xfrm>
              <a:off x="5584628" y="3106976"/>
              <a:ext cx="153678" cy="136556"/>
            </a:xfrm>
            <a:custGeom>
              <a:avLst/>
              <a:gdLst>
                <a:gd name="T0" fmla="*/ 374 w 2388"/>
                <a:gd name="T1" fmla="*/ 687 h 2123"/>
                <a:gd name="T2" fmla="*/ 700 w 2388"/>
                <a:gd name="T3" fmla="*/ 802 h 2123"/>
                <a:gd name="T4" fmla="*/ 743 w 2388"/>
                <a:gd name="T5" fmla="*/ 790 h 2123"/>
                <a:gd name="T6" fmla="*/ 924 w 2388"/>
                <a:gd name="T7" fmla="*/ 628 h 2123"/>
                <a:gd name="T8" fmla="*/ 928 w 2388"/>
                <a:gd name="T9" fmla="*/ 594 h 2123"/>
                <a:gd name="T10" fmla="*/ 840 w 2388"/>
                <a:gd name="T11" fmla="*/ 480 h 2123"/>
                <a:gd name="T12" fmla="*/ 1305 w 2388"/>
                <a:gd name="T13" fmla="*/ 5 h 2123"/>
                <a:gd name="T14" fmla="*/ 953 w 2388"/>
                <a:gd name="T15" fmla="*/ 4 h 2123"/>
                <a:gd name="T16" fmla="*/ 512 w 2388"/>
                <a:gd name="T17" fmla="*/ 230 h 2123"/>
                <a:gd name="T18" fmla="*/ 330 w 2388"/>
                <a:gd name="T19" fmla="*/ 374 h 2123"/>
                <a:gd name="T20" fmla="*/ 260 w 2388"/>
                <a:gd name="T21" fmla="*/ 534 h 2123"/>
                <a:gd name="T22" fmla="*/ 109 w 2388"/>
                <a:gd name="T23" fmla="*/ 583 h 2123"/>
                <a:gd name="T24" fmla="*/ 19 w 2388"/>
                <a:gd name="T25" fmla="*/ 656 h 2123"/>
                <a:gd name="T26" fmla="*/ 16 w 2388"/>
                <a:gd name="T27" fmla="*/ 712 h 2123"/>
                <a:gd name="T28" fmla="*/ 179 w 2388"/>
                <a:gd name="T29" fmla="*/ 893 h 2123"/>
                <a:gd name="T30" fmla="*/ 247 w 2388"/>
                <a:gd name="T31" fmla="*/ 901 h 2123"/>
                <a:gd name="T32" fmla="*/ 331 w 2388"/>
                <a:gd name="T33" fmla="*/ 827 h 2123"/>
                <a:gd name="T34" fmla="*/ 374 w 2388"/>
                <a:gd name="T35" fmla="*/ 687 h 2123"/>
                <a:gd name="T36" fmla="*/ 1053 w 2388"/>
                <a:gd name="T37" fmla="*/ 748 h 2123"/>
                <a:gd name="T38" fmla="*/ 1006 w 2388"/>
                <a:gd name="T39" fmla="*/ 745 h 2123"/>
                <a:gd name="T40" fmla="*/ 835 w 2388"/>
                <a:gd name="T41" fmla="*/ 894 h 2123"/>
                <a:gd name="T42" fmla="*/ 832 w 2388"/>
                <a:gd name="T43" fmla="*/ 942 h 2123"/>
                <a:gd name="T44" fmla="*/ 1819 w 2388"/>
                <a:gd name="T45" fmla="*/ 2065 h 2123"/>
                <a:gd name="T46" fmla="*/ 1909 w 2388"/>
                <a:gd name="T47" fmla="*/ 2072 h 2123"/>
                <a:gd name="T48" fmla="*/ 2024 w 2388"/>
                <a:gd name="T49" fmla="*/ 1975 h 2123"/>
                <a:gd name="T50" fmla="*/ 2031 w 2388"/>
                <a:gd name="T51" fmla="*/ 1885 h 2123"/>
                <a:gd name="T52" fmla="*/ 1053 w 2388"/>
                <a:gd name="T53" fmla="*/ 748 h 2123"/>
                <a:gd name="T54" fmla="*/ 2370 w 2388"/>
                <a:gd name="T55" fmla="*/ 270 h 2123"/>
                <a:gd name="T56" fmla="*/ 2315 w 2388"/>
                <a:gd name="T57" fmla="*/ 248 h 2123"/>
                <a:gd name="T58" fmla="*/ 2200 w 2388"/>
                <a:gd name="T59" fmla="*/ 428 h 2123"/>
                <a:gd name="T60" fmla="*/ 1970 w 2388"/>
                <a:gd name="T61" fmla="*/ 476 h 2123"/>
                <a:gd name="T62" fmla="*/ 1905 w 2388"/>
                <a:gd name="T63" fmla="*/ 267 h 2123"/>
                <a:gd name="T64" fmla="*/ 2012 w 2388"/>
                <a:gd name="T65" fmla="*/ 78 h 2123"/>
                <a:gd name="T66" fmla="*/ 1968 w 2388"/>
                <a:gd name="T67" fmla="*/ 35 h 2123"/>
                <a:gd name="T68" fmla="*/ 1632 w 2388"/>
                <a:gd name="T69" fmla="*/ 304 h 2123"/>
                <a:gd name="T70" fmla="*/ 1531 w 2388"/>
                <a:gd name="T71" fmla="*/ 720 h 2123"/>
                <a:gd name="T72" fmla="*/ 1371 w 2388"/>
                <a:gd name="T73" fmla="*/ 886 h 2123"/>
                <a:gd name="T74" fmla="*/ 1532 w 2388"/>
                <a:gd name="T75" fmla="*/ 1073 h 2123"/>
                <a:gd name="T76" fmla="*/ 1729 w 2388"/>
                <a:gd name="T77" fmla="*/ 886 h 2123"/>
                <a:gd name="T78" fmla="*/ 1967 w 2388"/>
                <a:gd name="T79" fmla="*/ 814 h 2123"/>
                <a:gd name="T80" fmla="*/ 2331 w 2388"/>
                <a:gd name="T81" fmla="*/ 664 h 2123"/>
                <a:gd name="T82" fmla="*/ 2370 w 2388"/>
                <a:gd name="T83" fmla="*/ 270 h 2123"/>
                <a:gd name="T84" fmla="*/ 327 w 2388"/>
                <a:gd name="T85" fmla="*/ 1897 h 2123"/>
                <a:gd name="T86" fmla="*/ 327 w 2388"/>
                <a:gd name="T87" fmla="*/ 1987 h 2123"/>
                <a:gd name="T88" fmla="*/ 440 w 2388"/>
                <a:gd name="T89" fmla="*/ 2098 h 2123"/>
                <a:gd name="T90" fmla="*/ 529 w 2388"/>
                <a:gd name="T91" fmla="*/ 2087 h 2123"/>
                <a:gd name="T92" fmla="*/ 1113 w 2388"/>
                <a:gd name="T93" fmla="*/ 1513 h 2123"/>
                <a:gd name="T94" fmla="*/ 934 w 2388"/>
                <a:gd name="T95" fmla="*/ 1309 h 2123"/>
                <a:gd name="T96" fmla="*/ 327 w 2388"/>
                <a:gd name="T97" fmla="*/ 1897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88" h="2123">
                  <a:moveTo>
                    <a:pt x="374" y="687"/>
                  </a:moveTo>
                  <a:cubicBezTo>
                    <a:pt x="485" y="600"/>
                    <a:pt x="577" y="660"/>
                    <a:pt x="700" y="802"/>
                  </a:cubicBezTo>
                  <a:cubicBezTo>
                    <a:pt x="714" y="818"/>
                    <a:pt x="732" y="800"/>
                    <a:pt x="743" y="790"/>
                  </a:cubicBezTo>
                  <a:cubicBezTo>
                    <a:pt x="753" y="781"/>
                    <a:pt x="916" y="635"/>
                    <a:pt x="924" y="628"/>
                  </a:cubicBezTo>
                  <a:cubicBezTo>
                    <a:pt x="931" y="621"/>
                    <a:pt x="941" y="608"/>
                    <a:pt x="928" y="594"/>
                  </a:cubicBezTo>
                  <a:cubicBezTo>
                    <a:pt x="916" y="579"/>
                    <a:pt x="870" y="519"/>
                    <a:pt x="840" y="480"/>
                  </a:cubicBezTo>
                  <a:cubicBezTo>
                    <a:pt x="625" y="199"/>
                    <a:pt x="1429" y="8"/>
                    <a:pt x="1305" y="5"/>
                  </a:cubicBezTo>
                  <a:cubicBezTo>
                    <a:pt x="1243" y="3"/>
                    <a:pt x="990" y="0"/>
                    <a:pt x="953" y="4"/>
                  </a:cubicBezTo>
                  <a:cubicBezTo>
                    <a:pt x="800" y="20"/>
                    <a:pt x="608" y="163"/>
                    <a:pt x="512" y="230"/>
                  </a:cubicBezTo>
                  <a:cubicBezTo>
                    <a:pt x="385" y="316"/>
                    <a:pt x="338" y="367"/>
                    <a:pt x="330" y="374"/>
                  </a:cubicBezTo>
                  <a:cubicBezTo>
                    <a:pt x="295" y="405"/>
                    <a:pt x="325" y="477"/>
                    <a:pt x="260" y="534"/>
                  </a:cubicBezTo>
                  <a:cubicBezTo>
                    <a:pt x="191" y="594"/>
                    <a:pt x="149" y="549"/>
                    <a:pt x="109" y="583"/>
                  </a:cubicBezTo>
                  <a:cubicBezTo>
                    <a:pt x="89" y="601"/>
                    <a:pt x="34" y="642"/>
                    <a:pt x="19" y="656"/>
                  </a:cubicBezTo>
                  <a:cubicBezTo>
                    <a:pt x="3" y="669"/>
                    <a:pt x="0" y="693"/>
                    <a:pt x="16" y="712"/>
                  </a:cubicBezTo>
                  <a:cubicBezTo>
                    <a:pt x="16" y="712"/>
                    <a:pt x="167" y="878"/>
                    <a:pt x="179" y="893"/>
                  </a:cubicBezTo>
                  <a:cubicBezTo>
                    <a:pt x="192" y="907"/>
                    <a:pt x="226" y="920"/>
                    <a:pt x="247" y="901"/>
                  </a:cubicBezTo>
                  <a:cubicBezTo>
                    <a:pt x="268" y="882"/>
                    <a:pt x="322" y="835"/>
                    <a:pt x="331" y="827"/>
                  </a:cubicBezTo>
                  <a:cubicBezTo>
                    <a:pt x="340" y="819"/>
                    <a:pt x="325" y="724"/>
                    <a:pt x="374" y="687"/>
                  </a:cubicBezTo>
                  <a:close/>
                  <a:moveTo>
                    <a:pt x="1053" y="748"/>
                  </a:moveTo>
                  <a:cubicBezTo>
                    <a:pt x="1039" y="732"/>
                    <a:pt x="1021" y="731"/>
                    <a:pt x="1006" y="745"/>
                  </a:cubicBezTo>
                  <a:cubicBezTo>
                    <a:pt x="835" y="894"/>
                    <a:pt x="835" y="894"/>
                    <a:pt x="835" y="894"/>
                  </a:cubicBezTo>
                  <a:cubicBezTo>
                    <a:pt x="822" y="906"/>
                    <a:pt x="820" y="928"/>
                    <a:pt x="832" y="942"/>
                  </a:cubicBezTo>
                  <a:cubicBezTo>
                    <a:pt x="1819" y="2065"/>
                    <a:pt x="1819" y="2065"/>
                    <a:pt x="1819" y="2065"/>
                  </a:cubicBezTo>
                  <a:cubicBezTo>
                    <a:pt x="1843" y="2092"/>
                    <a:pt x="1883" y="2095"/>
                    <a:pt x="1909" y="2072"/>
                  </a:cubicBezTo>
                  <a:cubicBezTo>
                    <a:pt x="2024" y="1975"/>
                    <a:pt x="2024" y="1975"/>
                    <a:pt x="2024" y="1975"/>
                  </a:cubicBezTo>
                  <a:cubicBezTo>
                    <a:pt x="2051" y="1952"/>
                    <a:pt x="2054" y="1911"/>
                    <a:pt x="2031" y="1885"/>
                  </a:cubicBezTo>
                  <a:lnTo>
                    <a:pt x="1053" y="748"/>
                  </a:lnTo>
                  <a:close/>
                  <a:moveTo>
                    <a:pt x="2370" y="270"/>
                  </a:moveTo>
                  <a:cubicBezTo>
                    <a:pt x="2361" y="211"/>
                    <a:pt x="2331" y="223"/>
                    <a:pt x="2315" y="248"/>
                  </a:cubicBezTo>
                  <a:cubicBezTo>
                    <a:pt x="2299" y="273"/>
                    <a:pt x="2229" y="380"/>
                    <a:pt x="2200" y="428"/>
                  </a:cubicBezTo>
                  <a:cubicBezTo>
                    <a:pt x="2172" y="475"/>
                    <a:pt x="2101" y="569"/>
                    <a:pt x="1970" y="476"/>
                  </a:cubicBezTo>
                  <a:cubicBezTo>
                    <a:pt x="1833" y="380"/>
                    <a:pt x="1881" y="313"/>
                    <a:pt x="1905" y="267"/>
                  </a:cubicBezTo>
                  <a:cubicBezTo>
                    <a:pt x="1928" y="222"/>
                    <a:pt x="2002" y="94"/>
                    <a:pt x="2012" y="78"/>
                  </a:cubicBezTo>
                  <a:cubicBezTo>
                    <a:pt x="2023" y="62"/>
                    <a:pt x="2011" y="15"/>
                    <a:pt x="1968" y="35"/>
                  </a:cubicBezTo>
                  <a:cubicBezTo>
                    <a:pt x="1926" y="54"/>
                    <a:pt x="1668" y="157"/>
                    <a:pt x="1632" y="304"/>
                  </a:cubicBezTo>
                  <a:cubicBezTo>
                    <a:pt x="1596" y="453"/>
                    <a:pt x="1663" y="587"/>
                    <a:pt x="1531" y="720"/>
                  </a:cubicBezTo>
                  <a:cubicBezTo>
                    <a:pt x="1371" y="886"/>
                    <a:pt x="1371" y="886"/>
                    <a:pt x="1371" y="886"/>
                  </a:cubicBezTo>
                  <a:cubicBezTo>
                    <a:pt x="1532" y="1073"/>
                    <a:pt x="1532" y="1073"/>
                    <a:pt x="1532" y="1073"/>
                  </a:cubicBezTo>
                  <a:cubicBezTo>
                    <a:pt x="1729" y="886"/>
                    <a:pt x="1729" y="886"/>
                    <a:pt x="1729" y="886"/>
                  </a:cubicBezTo>
                  <a:cubicBezTo>
                    <a:pt x="1776" y="839"/>
                    <a:pt x="1876" y="793"/>
                    <a:pt x="1967" y="814"/>
                  </a:cubicBezTo>
                  <a:cubicBezTo>
                    <a:pt x="2161" y="858"/>
                    <a:pt x="2267" y="785"/>
                    <a:pt x="2331" y="664"/>
                  </a:cubicBezTo>
                  <a:cubicBezTo>
                    <a:pt x="2388" y="556"/>
                    <a:pt x="2379" y="329"/>
                    <a:pt x="2370" y="270"/>
                  </a:cubicBezTo>
                  <a:close/>
                  <a:moveTo>
                    <a:pt x="327" y="1897"/>
                  </a:moveTo>
                  <a:cubicBezTo>
                    <a:pt x="302" y="1922"/>
                    <a:pt x="302" y="1962"/>
                    <a:pt x="327" y="1987"/>
                  </a:cubicBezTo>
                  <a:cubicBezTo>
                    <a:pt x="440" y="2098"/>
                    <a:pt x="440" y="2098"/>
                    <a:pt x="440" y="2098"/>
                  </a:cubicBezTo>
                  <a:cubicBezTo>
                    <a:pt x="465" y="2123"/>
                    <a:pt x="504" y="2112"/>
                    <a:pt x="529" y="2087"/>
                  </a:cubicBezTo>
                  <a:cubicBezTo>
                    <a:pt x="1113" y="1513"/>
                    <a:pt x="1113" y="1513"/>
                    <a:pt x="1113" y="1513"/>
                  </a:cubicBezTo>
                  <a:cubicBezTo>
                    <a:pt x="934" y="1309"/>
                    <a:pt x="934" y="1309"/>
                    <a:pt x="934" y="1309"/>
                  </a:cubicBezTo>
                  <a:lnTo>
                    <a:pt x="327" y="1897"/>
                  </a:lnTo>
                  <a:close/>
                </a:path>
              </a:pathLst>
            </a:custGeom>
            <a:solidFill>
              <a:schemeClr val="bg1"/>
            </a:solidFill>
            <a:ln>
              <a:noFill/>
            </a:ln>
          </p:spPr>
          <p:txBody>
            <a:bodyPr vert="horz" wrap="square" lIns="99060" tIns="49530" rIns="99060" bIns="49530" numCol="1" anchor="t" anchorCtr="0" compatLnSpc="1"/>
            <a:lstStyle/>
            <a:p>
              <a:endParaRPr lang="en-US" sz="1300" dirty="0">
                <a:latin typeface="PT Sans" panose="020B0503020203020204" pitchFamily="34" charset="0"/>
              </a:endParaRPr>
            </a:p>
          </p:txBody>
        </p:sp>
      </p:grpSp>
      <p:grpSp>
        <p:nvGrpSpPr>
          <p:cNvPr id="3" name="Group 3"/>
          <p:cNvGrpSpPr/>
          <p:nvPr/>
        </p:nvGrpSpPr>
        <p:grpSpPr>
          <a:xfrm>
            <a:off x="1010261" y="3223834"/>
            <a:ext cx="213599" cy="213664"/>
            <a:chOff x="5528325" y="3511961"/>
            <a:chExt cx="262891" cy="262891"/>
          </a:xfrm>
        </p:grpSpPr>
        <p:sp>
          <p:nvSpPr>
            <p:cNvPr id="55" name="Oval 17"/>
            <p:cNvSpPr/>
            <p:nvPr/>
          </p:nvSpPr>
          <p:spPr>
            <a:xfrm>
              <a:off x="5528325" y="3511961"/>
              <a:ext cx="262891" cy="262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p>
          </p:txBody>
        </p:sp>
        <p:sp>
          <p:nvSpPr>
            <p:cNvPr id="56" name="Freeform 15"/>
            <p:cNvSpPr>
              <a:spLocks noEditPoints="1"/>
            </p:cNvSpPr>
            <p:nvPr/>
          </p:nvSpPr>
          <p:spPr bwMode="auto">
            <a:xfrm>
              <a:off x="5605011" y="3575424"/>
              <a:ext cx="146774" cy="132602"/>
            </a:xfrm>
            <a:custGeom>
              <a:avLst/>
              <a:gdLst>
                <a:gd name="T0" fmla="*/ 213 w 266"/>
                <a:gd name="T1" fmla="*/ 211 h 239"/>
                <a:gd name="T2" fmla="*/ 213 w 266"/>
                <a:gd name="T3" fmla="*/ 239 h 239"/>
                <a:gd name="T4" fmla="*/ 0 w 266"/>
                <a:gd name="T5" fmla="*/ 239 h 239"/>
                <a:gd name="T6" fmla="*/ 0 w 266"/>
                <a:gd name="T7" fmla="*/ 186 h 239"/>
                <a:gd name="T8" fmla="*/ 21 w 266"/>
                <a:gd name="T9" fmla="*/ 179 h 239"/>
                <a:gd name="T10" fmla="*/ 65 w 266"/>
                <a:gd name="T11" fmla="*/ 135 h 239"/>
                <a:gd name="T12" fmla="*/ 51 w 266"/>
                <a:gd name="T13" fmla="*/ 103 h 239"/>
                <a:gd name="T14" fmla="*/ 38 w 266"/>
                <a:gd name="T15" fmla="*/ 80 h 239"/>
                <a:gd name="T16" fmla="*/ 43 w 266"/>
                <a:gd name="T17" fmla="*/ 69 h 239"/>
                <a:gd name="T18" fmla="*/ 39 w 266"/>
                <a:gd name="T19" fmla="*/ 46 h 239"/>
                <a:gd name="T20" fmla="*/ 93 w 266"/>
                <a:gd name="T21" fmla="*/ 0 h 239"/>
                <a:gd name="T22" fmla="*/ 146 w 266"/>
                <a:gd name="T23" fmla="*/ 46 h 239"/>
                <a:gd name="T24" fmla="*/ 142 w 266"/>
                <a:gd name="T25" fmla="*/ 69 h 239"/>
                <a:gd name="T26" fmla="*/ 148 w 266"/>
                <a:gd name="T27" fmla="*/ 80 h 239"/>
                <a:gd name="T28" fmla="*/ 135 w 266"/>
                <a:gd name="T29" fmla="*/ 103 h 239"/>
                <a:gd name="T30" fmla="*/ 121 w 266"/>
                <a:gd name="T31" fmla="*/ 135 h 239"/>
                <a:gd name="T32" fmla="*/ 164 w 266"/>
                <a:gd name="T33" fmla="*/ 179 h 239"/>
                <a:gd name="T34" fmla="*/ 213 w 266"/>
                <a:gd name="T35" fmla="*/ 211 h 239"/>
                <a:gd name="T36" fmla="*/ 266 w 266"/>
                <a:gd name="T37" fmla="*/ 106 h 239"/>
                <a:gd name="T38" fmla="*/ 266 w 266"/>
                <a:gd name="T39" fmla="*/ 133 h 239"/>
                <a:gd name="T40" fmla="*/ 226 w 266"/>
                <a:gd name="T41" fmla="*/ 133 h 239"/>
                <a:gd name="T42" fmla="*/ 226 w 266"/>
                <a:gd name="T43" fmla="*/ 173 h 239"/>
                <a:gd name="T44" fmla="*/ 199 w 266"/>
                <a:gd name="T45" fmla="*/ 173 h 239"/>
                <a:gd name="T46" fmla="*/ 199 w 266"/>
                <a:gd name="T47" fmla="*/ 133 h 239"/>
                <a:gd name="T48" fmla="*/ 159 w 266"/>
                <a:gd name="T49" fmla="*/ 133 h 239"/>
                <a:gd name="T50" fmla="*/ 159 w 266"/>
                <a:gd name="T51" fmla="*/ 106 h 239"/>
                <a:gd name="T52" fmla="*/ 199 w 266"/>
                <a:gd name="T53" fmla="*/ 106 h 239"/>
                <a:gd name="T54" fmla="*/ 199 w 266"/>
                <a:gd name="T55" fmla="*/ 66 h 239"/>
                <a:gd name="T56" fmla="*/ 226 w 266"/>
                <a:gd name="T57" fmla="*/ 66 h 239"/>
                <a:gd name="T58" fmla="*/ 226 w 266"/>
                <a:gd name="T59" fmla="*/ 106 h 239"/>
                <a:gd name="T60" fmla="*/ 266 w 266"/>
                <a:gd name="T61" fmla="*/ 10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6" h="239">
                  <a:moveTo>
                    <a:pt x="213" y="211"/>
                  </a:moveTo>
                  <a:cubicBezTo>
                    <a:pt x="213" y="219"/>
                    <a:pt x="213" y="239"/>
                    <a:pt x="213" y="239"/>
                  </a:cubicBezTo>
                  <a:cubicBezTo>
                    <a:pt x="0" y="239"/>
                    <a:pt x="0" y="239"/>
                    <a:pt x="0" y="239"/>
                  </a:cubicBezTo>
                  <a:cubicBezTo>
                    <a:pt x="0" y="186"/>
                    <a:pt x="0" y="186"/>
                    <a:pt x="0" y="186"/>
                  </a:cubicBezTo>
                  <a:cubicBezTo>
                    <a:pt x="8" y="182"/>
                    <a:pt x="18" y="180"/>
                    <a:pt x="21" y="179"/>
                  </a:cubicBezTo>
                  <a:cubicBezTo>
                    <a:pt x="54" y="167"/>
                    <a:pt x="65" y="157"/>
                    <a:pt x="65" y="135"/>
                  </a:cubicBezTo>
                  <a:cubicBezTo>
                    <a:pt x="65" y="122"/>
                    <a:pt x="55" y="126"/>
                    <a:pt x="51" y="103"/>
                  </a:cubicBezTo>
                  <a:cubicBezTo>
                    <a:pt x="48" y="93"/>
                    <a:pt x="40" y="103"/>
                    <a:pt x="38" y="80"/>
                  </a:cubicBezTo>
                  <a:cubicBezTo>
                    <a:pt x="38" y="71"/>
                    <a:pt x="43" y="69"/>
                    <a:pt x="43" y="69"/>
                  </a:cubicBezTo>
                  <a:cubicBezTo>
                    <a:pt x="43" y="69"/>
                    <a:pt x="41" y="56"/>
                    <a:pt x="39" y="46"/>
                  </a:cubicBezTo>
                  <a:cubicBezTo>
                    <a:pt x="38" y="33"/>
                    <a:pt x="47" y="0"/>
                    <a:pt x="93" y="0"/>
                  </a:cubicBezTo>
                  <a:cubicBezTo>
                    <a:pt x="139" y="0"/>
                    <a:pt x="147" y="33"/>
                    <a:pt x="146" y="46"/>
                  </a:cubicBezTo>
                  <a:cubicBezTo>
                    <a:pt x="145" y="56"/>
                    <a:pt x="142" y="69"/>
                    <a:pt x="142" y="69"/>
                  </a:cubicBezTo>
                  <a:cubicBezTo>
                    <a:pt x="142" y="69"/>
                    <a:pt x="148" y="71"/>
                    <a:pt x="148" y="80"/>
                  </a:cubicBezTo>
                  <a:cubicBezTo>
                    <a:pt x="146" y="103"/>
                    <a:pt x="137" y="93"/>
                    <a:pt x="135" y="103"/>
                  </a:cubicBezTo>
                  <a:cubicBezTo>
                    <a:pt x="131" y="126"/>
                    <a:pt x="121" y="122"/>
                    <a:pt x="121" y="135"/>
                  </a:cubicBezTo>
                  <a:cubicBezTo>
                    <a:pt x="121" y="157"/>
                    <a:pt x="131" y="167"/>
                    <a:pt x="164" y="179"/>
                  </a:cubicBezTo>
                  <a:cubicBezTo>
                    <a:pt x="197" y="191"/>
                    <a:pt x="213" y="203"/>
                    <a:pt x="213" y="211"/>
                  </a:cubicBezTo>
                  <a:close/>
                  <a:moveTo>
                    <a:pt x="266" y="106"/>
                  </a:moveTo>
                  <a:cubicBezTo>
                    <a:pt x="266" y="133"/>
                    <a:pt x="266" y="133"/>
                    <a:pt x="266" y="133"/>
                  </a:cubicBezTo>
                  <a:cubicBezTo>
                    <a:pt x="226" y="133"/>
                    <a:pt x="226" y="133"/>
                    <a:pt x="226" y="133"/>
                  </a:cubicBezTo>
                  <a:cubicBezTo>
                    <a:pt x="226" y="173"/>
                    <a:pt x="226" y="173"/>
                    <a:pt x="226" y="173"/>
                  </a:cubicBezTo>
                  <a:cubicBezTo>
                    <a:pt x="199" y="173"/>
                    <a:pt x="199" y="173"/>
                    <a:pt x="199" y="173"/>
                  </a:cubicBezTo>
                  <a:cubicBezTo>
                    <a:pt x="199" y="133"/>
                    <a:pt x="199" y="133"/>
                    <a:pt x="199" y="133"/>
                  </a:cubicBezTo>
                  <a:cubicBezTo>
                    <a:pt x="159" y="133"/>
                    <a:pt x="159" y="133"/>
                    <a:pt x="159" y="133"/>
                  </a:cubicBezTo>
                  <a:cubicBezTo>
                    <a:pt x="159" y="106"/>
                    <a:pt x="159" y="106"/>
                    <a:pt x="159" y="106"/>
                  </a:cubicBezTo>
                  <a:cubicBezTo>
                    <a:pt x="199" y="106"/>
                    <a:pt x="199" y="106"/>
                    <a:pt x="199" y="106"/>
                  </a:cubicBezTo>
                  <a:cubicBezTo>
                    <a:pt x="199" y="66"/>
                    <a:pt x="199" y="66"/>
                    <a:pt x="199" y="66"/>
                  </a:cubicBezTo>
                  <a:cubicBezTo>
                    <a:pt x="226" y="66"/>
                    <a:pt x="226" y="66"/>
                    <a:pt x="226" y="66"/>
                  </a:cubicBezTo>
                  <a:cubicBezTo>
                    <a:pt x="226" y="106"/>
                    <a:pt x="226" y="106"/>
                    <a:pt x="226" y="106"/>
                  </a:cubicBezTo>
                  <a:lnTo>
                    <a:pt x="266" y="106"/>
                  </a:lnTo>
                  <a:close/>
                </a:path>
              </a:pathLst>
            </a:custGeom>
            <a:solidFill>
              <a:schemeClr val="bg1"/>
            </a:solidFill>
            <a:ln>
              <a:noFill/>
            </a:ln>
          </p:spPr>
          <p:txBody>
            <a:bodyPr vert="horz" wrap="square" lIns="99060" tIns="49530" rIns="99060" bIns="49530" numCol="1" anchor="t" anchorCtr="0" compatLnSpc="1"/>
            <a:lstStyle/>
            <a:p>
              <a:endParaRPr lang="en-US" sz="1300" dirty="0"/>
            </a:p>
          </p:txBody>
        </p:sp>
      </p:grpSp>
      <p:grpSp>
        <p:nvGrpSpPr>
          <p:cNvPr id="4" name="Group 4"/>
          <p:cNvGrpSpPr/>
          <p:nvPr/>
        </p:nvGrpSpPr>
        <p:grpSpPr>
          <a:xfrm>
            <a:off x="1016306" y="3741270"/>
            <a:ext cx="213599" cy="213664"/>
            <a:chOff x="5528314" y="3976762"/>
            <a:chExt cx="262890" cy="262891"/>
          </a:xfrm>
        </p:grpSpPr>
        <p:sp>
          <p:nvSpPr>
            <p:cNvPr id="59" name="Oval 19"/>
            <p:cNvSpPr/>
            <p:nvPr/>
          </p:nvSpPr>
          <p:spPr>
            <a:xfrm>
              <a:off x="5528314" y="3976762"/>
              <a:ext cx="262890" cy="262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a:p>
          </p:txBody>
        </p:sp>
        <p:sp>
          <p:nvSpPr>
            <p:cNvPr id="60" name="Freeform 13"/>
            <p:cNvSpPr>
              <a:spLocks noEditPoints="1"/>
            </p:cNvSpPr>
            <p:nvPr/>
          </p:nvSpPr>
          <p:spPr bwMode="auto">
            <a:xfrm>
              <a:off x="5584628" y="4055680"/>
              <a:ext cx="145762" cy="132602"/>
            </a:xfrm>
            <a:custGeom>
              <a:avLst/>
              <a:gdLst>
                <a:gd name="T0" fmla="*/ 170 w 265"/>
                <a:gd name="T1" fmla="*/ 149 h 239"/>
                <a:gd name="T2" fmla="*/ 172 w 265"/>
                <a:gd name="T3" fmla="*/ 149 h 239"/>
                <a:gd name="T4" fmla="*/ 172 w 265"/>
                <a:gd name="T5" fmla="*/ 173 h 239"/>
                <a:gd name="T6" fmla="*/ 146 w 265"/>
                <a:gd name="T7" fmla="*/ 199 h 239"/>
                <a:gd name="T8" fmla="*/ 79 w 265"/>
                <a:gd name="T9" fmla="*/ 199 h 239"/>
                <a:gd name="T10" fmla="*/ 39 w 265"/>
                <a:gd name="T11" fmla="*/ 239 h 239"/>
                <a:gd name="T12" fmla="*/ 39 w 265"/>
                <a:gd name="T13" fmla="*/ 199 h 239"/>
                <a:gd name="T14" fmla="*/ 26 w 265"/>
                <a:gd name="T15" fmla="*/ 199 h 239"/>
                <a:gd name="T16" fmla="*/ 0 w 265"/>
                <a:gd name="T17" fmla="*/ 173 h 239"/>
                <a:gd name="T18" fmla="*/ 0 w 265"/>
                <a:gd name="T19" fmla="*/ 93 h 239"/>
                <a:gd name="T20" fmla="*/ 26 w 265"/>
                <a:gd name="T21" fmla="*/ 66 h 239"/>
                <a:gd name="T22" fmla="*/ 77 w 265"/>
                <a:gd name="T23" fmla="*/ 66 h 239"/>
                <a:gd name="T24" fmla="*/ 77 w 265"/>
                <a:gd name="T25" fmla="*/ 149 h 239"/>
                <a:gd name="T26" fmla="*/ 170 w 265"/>
                <a:gd name="T27" fmla="*/ 149 h 239"/>
                <a:gd name="T28" fmla="*/ 265 w 265"/>
                <a:gd name="T29" fmla="*/ 27 h 239"/>
                <a:gd name="T30" fmla="*/ 265 w 265"/>
                <a:gd name="T31" fmla="*/ 106 h 239"/>
                <a:gd name="T32" fmla="*/ 239 w 265"/>
                <a:gd name="T33" fmla="*/ 133 h 239"/>
                <a:gd name="T34" fmla="*/ 225 w 265"/>
                <a:gd name="T35" fmla="*/ 133 h 239"/>
                <a:gd name="T36" fmla="*/ 225 w 265"/>
                <a:gd name="T37" fmla="*/ 173 h 239"/>
                <a:gd name="T38" fmla="*/ 186 w 265"/>
                <a:gd name="T39" fmla="*/ 133 h 239"/>
                <a:gd name="T40" fmla="*/ 93 w 265"/>
                <a:gd name="T41" fmla="*/ 133 h 239"/>
                <a:gd name="T42" fmla="*/ 93 w 265"/>
                <a:gd name="T43" fmla="*/ 27 h 239"/>
                <a:gd name="T44" fmla="*/ 119 w 265"/>
                <a:gd name="T45" fmla="*/ 0 h 239"/>
                <a:gd name="T46" fmla="*/ 239 w 265"/>
                <a:gd name="T47" fmla="*/ 0 h 239"/>
                <a:gd name="T48" fmla="*/ 265 w 265"/>
                <a:gd name="T49" fmla="*/ 2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5" h="239">
                  <a:moveTo>
                    <a:pt x="170" y="149"/>
                  </a:moveTo>
                  <a:cubicBezTo>
                    <a:pt x="171" y="149"/>
                    <a:pt x="172" y="149"/>
                    <a:pt x="172" y="149"/>
                  </a:cubicBezTo>
                  <a:cubicBezTo>
                    <a:pt x="172" y="173"/>
                    <a:pt x="172" y="173"/>
                    <a:pt x="172" y="173"/>
                  </a:cubicBezTo>
                  <a:cubicBezTo>
                    <a:pt x="172" y="188"/>
                    <a:pt x="161" y="199"/>
                    <a:pt x="146" y="199"/>
                  </a:cubicBezTo>
                  <a:cubicBezTo>
                    <a:pt x="79" y="199"/>
                    <a:pt x="79" y="199"/>
                    <a:pt x="79" y="199"/>
                  </a:cubicBezTo>
                  <a:cubicBezTo>
                    <a:pt x="39" y="239"/>
                    <a:pt x="39" y="239"/>
                    <a:pt x="39" y="239"/>
                  </a:cubicBezTo>
                  <a:cubicBezTo>
                    <a:pt x="39" y="199"/>
                    <a:pt x="39" y="199"/>
                    <a:pt x="39" y="199"/>
                  </a:cubicBezTo>
                  <a:cubicBezTo>
                    <a:pt x="26" y="199"/>
                    <a:pt x="26" y="199"/>
                    <a:pt x="26" y="199"/>
                  </a:cubicBezTo>
                  <a:cubicBezTo>
                    <a:pt x="12" y="199"/>
                    <a:pt x="0" y="188"/>
                    <a:pt x="0" y="173"/>
                  </a:cubicBezTo>
                  <a:cubicBezTo>
                    <a:pt x="0" y="93"/>
                    <a:pt x="0" y="93"/>
                    <a:pt x="0" y="93"/>
                  </a:cubicBezTo>
                  <a:cubicBezTo>
                    <a:pt x="0" y="79"/>
                    <a:pt x="12" y="66"/>
                    <a:pt x="26" y="66"/>
                  </a:cubicBezTo>
                  <a:cubicBezTo>
                    <a:pt x="77" y="66"/>
                    <a:pt x="77" y="66"/>
                    <a:pt x="77" y="66"/>
                  </a:cubicBezTo>
                  <a:cubicBezTo>
                    <a:pt x="77" y="149"/>
                    <a:pt x="77" y="149"/>
                    <a:pt x="77" y="149"/>
                  </a:cubicBezTo>
                  <a:lnTo>
                    <a:pt x="170" y="149"/>
                  </a:lnTo>
                  <a:close/>
                  <a:moveTo>
                    <a:pt x="265" y="27"/>
                  </a:moveTo>
                  <a:cubicBezTo>
                    <a:pt x="265" y="106"/>
                    <a:pt x="265" y="106"/>
                    <a:pt x="265" y="106"/>
                  </a:cubicBezTo>
                  <a:cubicBezTo>
                    <a:pt x="265" y="121"/>
                    <a:pt x="253" y="133"/>
                    <a:pt x="239" y="133"/>
                  </a:cubicBezTo>
                  <a:cubicBezTo>
                    <a:pt x="225" y="133"/>
                    <a:pt x="225" y="133"/>
                    <a:pt x="225" y="133"/>
                  </a:cubicBezTo>
                  <a:cubicBezTo>
                    <a:pt x="225" y="173"/>
                    <a:pt x="225" y="173"/>
                    <a:pt x="225" y="173"/>
                  </a:cubicBezTo>
                  <a:cubicBezTo>
                    <a:pt x="186" y="133"/>
                    <a:pt x="186" y="133"/>
                    <a:pt x="186" y="133"/>
                  </a:cubicBezTo>
                  <a:cubicBezTo>
                    <a:pt x="93" y="133"/>
                    <a:pt x="93" y="133"/>
                    <a:pt x="93" y="133"/>
                  </a:cubicBezTo>
                  <a:cubicBezTo>
                    <a:pt x="93" y="27"/>
                    <a:pt x="93" y="27"/>
                    <a:pt x="93" y="27"/>
                  </a:cubicBezTo>
                  <a:cubicBezTo>
                    <a:pt x="93" y="12"/>
                    <a:pt x="105" y="0"/>
                    <a:pt x="119" y="0"/>
                  </a:cubicBezTo>
                  <a:cubicBezTo>
                    <a:pt x="239" y="0"/>
                    <a:pt x="239" y="0"/>
                    <a:pt x="239" y="0"/>
                  </a:cubicBezTo>
                  <a:cubicBezTo>
                    <a:pt x="253" y="0"/>
                    <a:pt x="265" y="12"/>
                    <a:pt x="265" y="27"/>
                  </a:cubicBezTo>
                  <a:close/>
                </a:path>
              </a:pathLst>
            </a:custGeom>
            <a:solidFill>
              <a:schemeClr val="bg1"/>
            </a:solidFill>
            <a:ln>
              <a:noFill/>
            </a:ln>
          </p:spPr>
          <p:txBody>
            <a:bodyPr vert="horz" wrap="square" lIns="99060" tIns="49530" rIns="99060" bIns="49530" numCol="1" anchor="t" anchorCtr="0" compatLnSpc="1"/>
            <a:lstStyle/>
            <a:p>
              <a:endParaRPr lang="en-US" sz="1300" dirty="0"/>
            </a:p>
          </p:txBody>
        </p:sp>
      </p:grpSp>
      <p:sp>
        <p:nvSpPr>
          <p:cNvPr id="61" name="TextBox 51"/>
          <p:cNvSpPr txBox="1"/>
          <p:nvPr/>
        </p:nvSpPr>
        <p:spPr>
          <a:xfrm>
            <a:off x="948807" y="2046083"/>
            <a:ext cx="3091163" cy="466090"/>
          </a:xfrm>
          <a:prstGeom prst="rect">
            <a:avLst/>
          </a:prstGeom>
          <a:noFill/>
        </p:spPr>
        <p:txBody>
          <a:bodyPr wrap="square" lIns="68580" tIns="34290" rIns="68580" bIns="34290" rtlCol="0">
            <a:spAutoFit/>
          </a:bodyPr>
          <a:lstStyle/>
          <a:p>
            <a:pPr algn="just">
              <a:lnSpc>
                <a:spcPct val="110000"/>
              </a:lnSpc>
              <a:spcBef>
                <a:spcPct val="0"/>
              </a:spcBef>
              <a:buNone/>
            </a:pPr>
            <a:r>
              <a:rPr sz="800" dirty="0">
                <a:solidFill>
                  <a:schemeClr val="bg1">
                    <a:lumMod val="65000"/>
                  </a:schemeClr>
                </a:solidFill>
                <a:latin typeface="微软雅黑" panose="020B0503020204020204" pitchFamily="34" charset="-122"/>
                <a:ea typeface="微软雅黑" panose="020B0503020204020204" pitchFamily="34" charset="-122"/>
              </a:rPr>
              <a:t>单击此处编辑内容，建议您在展示时采用微软雅黑字体单击此处编辑内容，建议您在展示时采用微软雅黑字体单击此处编辑内容，建议您在展示时采用微软雅黑字体</a:t>
            </a:r>
          </a:p>
        </p:txBody>
      </p:sp>
      <p:sp>
        <p:nvSpPr>
          <p:cNvPr id="62" name="Text Placeholder 2"/>
          <p:cNvSpPr txBox="1"/>
          <p:nvPr/>
        </p:nvSpPr>
        <p:spPr>
          <a:xfrm>
            <a:off x="1286184" y="2690669"/>
            <a:ext cx="1715663" cy="24360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63" name="TextBox 61"/>
          <p:cNvSpPr txBox="1"/>
          <p:nvPr/>
        </p:nvSpPr>
        <p:spPr>
          <a:xfrm>
            <a:off x="1355261" y="2934276"/>
            <a:ext cx="2684709" cy="277085"/>
          </a:xfrm>
          <a:prstGeom prst="rect">
            <a:avLst/>
          </a:prstGeom>
          <a:noFill/>
        </p:spPr>
        <p:txBody>
          <a:bodyPr wrap="square" lIns="0" tIns="0" rIns="0" bIns="0" rtlCol="0">
            <a:spAutoFit/>
          </a:bodyPr>
          <a:lstStyle/>
          <a:p>
            <a:r>
              <a:rPr lang="zh-CN" alt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64" name="Text Placeholder 2"/>
          <p:cNvSpPr txBox="1"/>
          <p:nvPr/>
        </p:nvSpPr>
        <p:spPr>
          <a:xfrm>
            <a:off x="1286184" y="3220580"/>
            <a:ext cx="1715663" cy="24360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65" name="TextBox 61"/>
          <p:cNvSpPr txBox="1"/>
          <p:nvPr/>
        </p:nvSpPr>
        <p:spPr>
          <a:xfrm>
            <a:off x="1355261" y="3464188"/>
            <a:ext cx="2684709" cy="277085"/>
          </a:xfrm>
          <a:prstGeom prst="rect">
            <a:avLst/>
          </a:prstGeom>
          <a:noFill/>
        </p:spPr>
        <p:txBody>
          <a:bodyPr wrap="square" lIns="0" tIns="0" rIns="0" bIns="0" rtlCol="0">
            <a:spAutoFit/>
          </a:bodyPr>
          <a:lstStyle/>
          <a:p>
            <a:r>
              <a:rPr lang="zh-CN" alt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66" name="Text Placeholder 2"/>
          <p:cNvSpPr txBox="1"/>
          <p:nvPr/>
        </p:nvSpPr>
        <p:spPr>
          <a:xfrm>
            <a:off x="1275660" y="3741273"/>
            <a:ext cx="1715663" cy="24360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67" name="TextBox 61"/>
          <p:cNvSpPr txBox="1"/>
          <p:nvPr/>
        </p:nvSpPr>
        <p:spPr>
          <a:xfrm>
            <a:off x="1344737" y="3984880"/>
            <a:ext cx="2684709" cy="277085"/>
          </a:xfrm>
          <a:prstGeom prst="rect">
            <a:avLst/>
          </a:prstGeom>
          <a:noFill/>
        </p:spPr>
        <p:txBody>
          <a:bodyPr wrap="square" lIns="0" tIns="0" rIns="0" bIns="0" rtlCol="0">
            <a:spAutoFit/>
          </a:bodyPr>
          <a:lstStyle/>
          <a:p>
            <a:r>
              <a:rPr lang="zh-CN" alt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69" name="TextBox 61"/>
          <p:cNvSpPr txBox="1"/>
          <p:nvPr/>
        </p:nvSpPr>
        <p:spPr>
          <a:xfrm>
            <a:off x="948808" y="1396611"/>
            <a:ext cx="7313452" cy="304699"/>
          </a:xfrm>
          <a:prstGeom prst="rect">
            <a:avLst/>
          </a:prstGeom>
          <a:noFill/>
        </p:spPr>
        <p:txBody>
          <a:bodyPr wrap="square" lIns="0" tIns="0" rIns="0" bIns="0" rtlCol="0">
            <a:spAutoFit/>
          </a:bodyPr>
          <a:lstStyle/>
          <a:p>
            <a:pPr algn="just">
              <a:lnSpc>
                <a:spcPct val="110000"/>
              </a:lnSpc>
              <a:spcBef>
                <a:spcPct val="0"/>
              </a:spcBef>
              <a:buNone/>
            </a:pPr>
            <a:r>
              <a:rPr sz="900" dirty="0">
                <a:solidFill>
                  <a:schemeClr val="bg1">
                    <a:lumMod val="65000"/>
                  </a:schemeClr>
                </a:solidFill>
                <a:latin typeface="微软雅黑" panose="020B0503020204020204" pitchFamily="34" charset="-122"/>
                <a:ea typeface="微软雅黑" panose="020B0503020204020204" pitchFamily="34" charset="-122"/>
              </a:rPr>
              <a:t>单击此处编辑内容，建议您在展示时采用微软雅黑字体单击此处编辑内容，建议您在展示时采用微软雅黑字体单击此处编辑内容，建议您在展示时采用微软雅黑字体单击此处编辑内容，建议您在展示时采用微软雅黑字体</a:t>
            </a:r>
          </a:p>
        </p:txBody>
      </p:sp>
    </p:spTree>
    <p:extLst>
      <p:ext uri="{BB962C8B-B14F-4D97-AF65-F5344CB8AC3E}">
        <p14:creationId xmlns:p14="http://schemas.microsoft.com/office/powerpoint/2010/main" val="1492315577"/>
      </p:ext>
    </p:extLst>
  </p:cSld>
  <p:clrMapOvr>
    <a:masterClrMapping/>
  </p:clrMapOvr>
  <p:transition spd="slow" advClick="0" advTm="0">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p:cNvGraphicFramePr/>
          <p:nvPr>
            <p:extLst/>
          </p:nvPr>
        </p:nvGraphicFramePr>
        <p:xfrm>
          <a:off x="4234416" y="1683396"/>
          <a:ext cx="4223784" cy="270332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7440133" y="1304891"/>
            <a:ext cx="992579" cy="253916"/>
          </a:xfrm>
          <a:prstGeom prst="rect">
            <a:avLst/>
          </a:prstGeom>
          <a:noFill/>
        </p:spPr>
        <p:txBody>
          <a:bodyPr wrap="none" rtlCol="0">
            <a:spAutoFit/>
          </a:bodyPr>
          <a:lstStyle/>
          <a:p>
            <a:r>
              <a:rPr lang="zh-CN" alt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添加说明文字</a:t>
            </a:r>
            <a:endParaRPr 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7456614" y="1543163"/>
            <a:ext cx="992579" cy="253916"/>
          </a:xfrm>
          <a:prstGeom prst="rect">
            <a:avLst/>
          </a:prstGeom>
          <a:noFill/>
        </p:spPr>
        <p:txBody>
          <a:bodyPr wrap="none" rtlCol="0">
            <a:spAutoFit/>
          </a:bodyPr>
          <a:lstStyle/>
          <a:p>
            <a:pPr lvl="0"/>
            <a:r>
              <a:rPr lang="zh-CN" altLang="en-US" sz="105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添加说明文字</a:t>
            </a:r>
            <a:endParaRPr lang="en-US" altLang="zh-CN" sz="1050">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8" name="Rounded Rectangle 17"/>
          <p:cNvSpPr/>
          <p:nvPr/>
        </p:nvSpPr>
        <p:spPr>
          <a:xfrm>
            <a:off x="7326703" y="1628026"/>
            <a:ext cx="113430" cy="11343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18"/>
          <p:cNvSpPr/>
          <p:nvPr/>
        </p:nvSpPr>
        <p:spPr>
          <a:xfrm>
            <a:off x="7326703" y="1380819"/>
            <a:ext cx="113430" cy="113430"/>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667851" y="1837695"/>
            <a:ext cx="3197741" cy="923330"/>
          </a:xfrm>
          <a:prstGeom prst="rect">
            <a:avLst/>
          </a:prstGeom>
          <a:noFill/>
        </p:spPr>
        <p:txBody>
          <a:bodyPr wrap="square" rtlCol="0">
            <a:spAutoFit/>
          </a:bodyPr>
          <a:lstStyle/>
          <a:p>
            <a:r>
              <a:rPr lang="zh-CN" altLang="en-US"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b="1" dirty="0">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Oval 20"/>
          <p:cNvSpPr/>
          <p:nvPr/>
        </p:nvSpPr>
        <p:spPr>
          <a:xfrm>
            <a:off x="877246" y="2987135"/>
            <a:ext cx="582133" cy="58213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21"/>
          <p:cNvSpPr/>
          <p:nvPr/>
        </p:nvSpPr>
        <p:spPr>
          <a:xfrm>
            <a:off x="1832774" y="2990654"/>
            <a:ext cx="582133" cy="58213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22"/>
          <p:cNvSpPr/>
          <p:nvPr/>
        </p:nvSpPr>
        <p:spPr>
          <a:xfrm>
            <a:off x="2790960" y="2987135"/>
            <a:ext cx="582133" cy="58213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806674" y="3780551"/>
            <a:ext cx="723276" cy="461665"/>
          </a:xfrm>
          <a:prstGeom prst="rect">
            <a:avLst/>
          </a:prstGeom>
          <a:noFill/>
        </p:spPr>
        <p:txBody>
          <a:bodyPr wrap="none" rtlCol="0">
            <a:spAutoFit/>
          </a:bodyPr>
          <a:lstStyle/>
          <a:p>
            <a:pPr algn="ctr"/>
            <a:r>
              <a:rPr lang="en-US" sz="13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95%</a:t>
            </a:r>
          </a:p>
          <a:p>
            <a:pPr algn="ctr"/>
            <a:r>
              <a:rPr lang="zh-CN" alt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添加文本</a:t>
            </a:r>
            <a:endParaRPr 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TextBox 24"/>
          <p:cNvSpPr txBox="1"/>
          <p:nvPr/>
        </p:nvSpPr>
        <p:spPr>
          <a:xfrm>
            <a:off x="1707725" y="3780551"/>
            <a:ext cx="723276" cy="461665"/>
          </a:xfrm>
          <a:prstGeom prst="rect">
            <a:avLst/>
          </a:prstGeom>
          <a:noFill/>
        </p:spPr>
        <p:txBody>
          <a:bodyPr wrap="none" rtlCol="0">
            <a:spAutoFit/>
          </a:bodyPr>
          <a:lstStyle/>
          <a:p>
            <a:pPr algn="ctr"/>
            <a:r>
              <a:rPr lang="en-US" sz="13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35%</a:t>
            </a:r>
          </a:p>
          <a:p>
            <a:pPr algn="ctr"/>
            <a:r>
              <a:rPr lang="zh-CN" alt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添加文本</a:t>
            </a:r>
            <a:endParaRPr 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TextBox 25"/>
          <p:cNvSpPr txBox="1"/>
          <p:nvPr/>
        </p:nvSpPr>
        <p:spPr>
          <a:xfrm>
            <a:off x="2720387" y="3780432"/>
            <a:ext cx="723276" cy="461665"/>
          </a:xfrm>
          <a:prstGeom prst="rect">
            <a:avLst/>
          </a:prstGeom>
          <a:noFill/>
        </p:spPr>
        <p:txBody>
          <a:bodyPr wrap="none" rtlCol="0">
            <a:spAutoFit/>
          </a:bodyPr>
          <a:lstStyle/>
          <a:p>
            <a:pPr algn="ctr"/>
            <a:r>
              <a:rPr lang="en-US" sz="13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15%</a:t>
            </a:r>
          </a:p>
          <a:p>
            <a:pPr algn="ctr"/>
            <a:r>
              <a:rPr lang="zh-CN" alt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添加文本</a:t>
            </a:r>
            <a:endParaRPr lang="en-US" sz="10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KSO_Shape"/>
          <p:cNvSpPr>
            <a:spLocks/>
          </p:cNvSpPr>
          <p:nvPr/>
        </p:nvSpPr>
        <p:spPr bwMode="auto">
          <a:xfrm>
            <a:off x="1038604" y="3130275"/>
            <a:ext cx="285005" cy="226104"/>
          </a:xfrm>
          <a:custGeom>
            <a:avLst/>
            <a:gdLst>
              <a:gd name="T0" fmla="*/ 1720337 w 1430338"/>
              <a:gd name="T1" fmla="*/ 811361 h 1135063"/>
              <a:gd name="T2" fmla="*/ 1723959 w 1430338"/>
              <a:gd name="T3" fmla="*/ 851128 h 1135063"/>
              <a:gd name="T4" fmla="*/ 1784909 w 1430338"/>
              <a:gd name="T5" fmla="*/ 874805 h 1135063"/>
              <a:gd name="T6" fmla="*/ 1806936 w 1430338"/>
              <a:gd name="T7" fmla="*/ 820771 h 1135063"/>
              <a:gd name="T8" fmla="*/ 1775556 w 1430338"/>
              <a:gd name="T9" fmla="*/ 787075 h 1135063"/>
              <a:gd name="T10" fmla="*/ 749432 w 1430338"/>
              <a:gd name="T11" fmla="*/ 416345 h 1135063"/>
              <a:gd name="T12" fmla="*/ 589465 w 1430338"/>
              <a:gd name="T13" fmla="*/ 469474 h 1135063"/>
              <a:gd name="T14" fmla="*/ 587050 w 1430338"/>
              <a:gd name="T15" fmla="*/ 509022 h 1135063"/>
              <a:gd name="T16" fmla="*/ 637153 w 1430338"/>
              <a:gd name="T17" fmla="*/ 516266 h 1135063"/>
              <a:gd name="T18" fmla="*/ 850845 w 1430338"/>
              <a:gd name="T19" fmla="*/ 468871 h 1135063"/>
              <a:gd name="T20" fmla="*/ 1040693 w 1430338"/>
              <a:gd name="T21" fmla="*/ 486078 h 1135063"/>
              <a:gd name="T22" fmla="*/ 1158404 w 1430338"/>
              <a:gd name="T23" fmla="*/ 522304 h 1135063"/>
              <a:gd name="T24" fmla="*/ 1182551 w 1430338"/>
              <a:gd name="T25" fmla="*/ 492116 h 1135063"/>
              <a:gd name="T26" fmla="*/ 1145427 w 1430338"/>
              <a:gd name="T27" fmla="*/ 453475 h 1135063"/>
              <a:gd name="T28" fmla="*/ 921774 w 1430338"/>
              <a:gd name="T29" fmla="*/ 403363 h 1135063"/>
              <a:gd name="T30" fmla="*/ 344080 w 1430338"/>
              <a:gd name="T31" fmla="*/ 232197 h 1135063"/>
              <a:gd name="T32" fmla="*/ 417122 w 1430338"/>
              <a:gd name="T33" fmla="*/ 337252 h 1135063"/>
              <a:gd name="T34" fmla="*/ 594595 w 1430338"/>
              <a:gd name="T35" fmla="*/ 347214 h 1135063"/>
              <a:gd name="T36" fmla="*/ 924792 w 1430338"/>
              <a:gd name="T37" fmla="*/ 309781 h 1135063"/>
              <a:gd name="T38" fmla="*/ 1168365 w 1430338"/>
              <a:gd name="T39" fmla="*/ 345101 h 1135063"/>
              <a:gd name="T40" fmla="*/ 1376625 w 1430338"/>
              <a:gd name="T41" fmla="*/ 428721 h 1135063"/>
              <a:gd name="T42" fmla="*/ 1535989 w 1430338"/>
              <a:gd name="T43" fmla="*/ 550680 h 1135063"/>
              <a:gd name="T44" fmla="*/ 1633479 w 1430338"/>
              <a:gd name="T45" fmla="*/ 701922 h 1135063"/>
              <a:gd name="T46" fmla="*/ 1656045 w 1430338"/>
              <a:gd name="T47" fmla="*/ 865270 h 1135063"/>
              <a:gd name="T48" fmla="*/ 1722450 w 1430338"/>
              <a:gd name="T49" fmla="*/ 891502 h 1135063"/>
              <a:gd name="T50" fmla="*/ 1684733 w 1430338"/>
              <a:gd name="T51" fmla="*/ 828664 h 1135063"/>
              <a:gd name="T52" fmla="*/ 1718830 w 1430338"/>
              <a:gd name="T53" fmla="*/ 767951 h 1135063"/>
              <a:gd name="T54" fmla="*/ 1789737 w 1430338"/>
              <a:gd name="T55" fmla="*/ 757326 h 1135063"/>
              <a:gd name="T56" fmla="*/ 1839221 w 1430338"/>
              <a:gd name="T57" fmla="*/ 821986 h 1135063"/>
              <a:gd name="T58" fmla="*/ 1880861 w 1430338"/>
              <a:gd name="T59" fmla="*/ 841110 h 1135063"/>
              <a:gd name="T60" fmla="*/ 1903491 w 1430338"/>
              <a:gd name="T61" fmla="*/ 861753 h 1135063"/>
              <a:gd name="T62" fmla="*/ 1784909 w 1430338"/>
              <a:gd name="T63" fmla="*/ 912752 h 1135063"/>
              <a:gd name="T64" fmla="*/ 1708268 w 1430338"/>
              <a:gd name="T65" fmla="*/ 924590 h 1135063"/>
              <a:gd name="T66" fmla="*/ 1641930 w 1430338"/>
              <a:gd name="T67" fmla="*/ 938596 h 1135063"/>
              <a:gd name="T68" fmla="*/ 1555305 w 1430338"/>
              <a:gd name="T69" fmla="*/ 1093460 h 1135063"/>
              <a:gd name="T70" fmla="*/ 1404695 w 1430338"/>
              <a:gd name="T71" fmla="*/ 1220551 h 1135063"/>
              <a:gd name="T72" fmla="*/ 1114640 w 1430338"/>
              <a:gd name="T73" fmla="*/ 1333454 h 1135063"/>
              <a:gd name="T74" fmla="*/ 868050 w 1430338"/>
              <a:gd name="T75" fmla="*/ 1357000 h 1135063"/>
              <a:gd name="T76" fmla="*/ 657552 w 1430338"/>
              <a:gd name="T77" fmla="*/ 1333987 h 1135063"/>
              <a:gd name="T78" fmla="*/ 370339 w 1430338"/>
              <a:gd name="T79" fmla="*/ 1223570 h 1135063"/>
              <a:gd name="T80" fmla="*/ 234518 w 1430338"/>
              <a:gd name="T81" fmla="*/ 1115497 h 1135063"/>
              <a:gd name="T82" fmla="*/ 145782 w 1430338"/>
              <a:gd name="T83" fmla="*/ 984482 h 1135063"/>
              <a:gd name="T84" fmla="*/ 46179 w 1430338"/>
              <a:gd name="T85" fmla="*/ 962445 h 1135063"/>
              <a:gd name="T86" fmla="*/ 10564 w 1430338"/>
              <a:gd name="T87" fmla="*/ 915351 h 1135063"/>
              <a:gd name="T88" fmla="*/ 7847 w 1430338"/>
              <a:gd name="T89" fmla="*/ 760789 h 1135063"/>
              <a:gd name="T90" fmla="*/ 43765 w 1430338"/>
              <a:gd name="T91" fmla="*/ 703733 h 1135063"/>
              <a:gd name="T92" fmla="*/ 147592 w 1430338"/>
              <a:gd name="T93" fmla="*/ 676866 h 1135063"/>
              <a:gd name="T94" fmla="*/ 297600 w 1430338"/>
              <a:gd name="T95" fmla="*/ 493021 h 1135063"/>
              <a:gd name="T96" fmla="*/ 313597 w 1430338"/>
              <a:gd name="T97" fmla="*/ 337554 h 1135063"/>
              <a:gd name="T98" fmla="*/ 277377 w 1430338"/>
              <a:gd name="T99" fmla="*/ 201104 h 1135063"/>
              <a:gd name="T100" fmla="*/ 930141 w 1430338"/>
              <a:gd name="T101" fmla="*/ 16216 h 1135063"/>
              <a:gd name="T102" fmla="*/ 988564 w 1430338"/>
              <a:gd name="T103" fmla="*/ 77176 h 1135063"/>
              <a:gd name="T104" fmla="*/ 999159 w 1430338"/>
              <a:gd name="T105" fmla="*/ 163661 h 1135063"/>
              <a:gd name="T106" fmla="*/ 957082 w 1430338"/>
              <a:gd name="T107" fmla="*/ 237233 h 1135063"/>
              <a:gd name="T108" fmla="*/ 878983 w 1430338"/>
              <a:gd name="T109" fmla="*/ 272068 h 1135063"/>
              <a:gd name="T110" fmla="*/ 793618 w 1430338"/>
              <a:gd name="T111" fmla="*/ 253149 h 1135063"/>
              <a:gd name="T112" fmla="*/ 737920 w 1430338"/>
              <a:gd name="T113" fmla="*/ 189487 h 1135063"/>
              <a:gd name="T114" fmla="*/ 731261 w 1430338"/>
              <a:gd name="T115" fmla="*/ 102401 h 1135063"/>
              <a:gd name="T116" fmla="*/ 777272 w 1430338"/>
              <a:gd name="T117" fmla="*/ 31231 h 1135063"/>
              <a:gd name="T118" fmla="*/ 857793 w 1430338"/>
              <a:gd name="T119" fmla="*/ 0 h 11350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30338" h="1135063">
                <a:moveTo>
                  <a:pt x="1328616" y="590905"/>
                </a:moveTo>
                <a:lnTo>
                  <a:pt x="1328389" y="591133"/>
                </a:lnTo>
                <a:lnTo>
                  <a:pt x="1322272" y="591589"/>
                </a:lnTo>
                <a:lnTo>
                  <a:pt x="1316835" y="592501"/>
                </a:lnTo>
                <a:lnTo>
                  <a:pt x="1311851" y="593641"/>
                </a:lnTo>
                <a:lnTo>
                  <a:pt x="1307773" y="595009"/>
                </a:lnTo>
                <a:lnTo>
                  <a:pt x="1304374" y="596833"/>
                </a:lnTo>
                <a:lnTo>
                  <a:pt x="1301203" y="598657"/>
                </a:lnTo>
                <a:lnTo>
                  <a:pt x="1298711" y="600481"/>
                </a:lnTo>
                <a:lnTo>
                  <a:pt x="1296445" y="602533"/>
                </a:lnTo>
                <a:lnTo>
                  <a:pt x="1294633" y="604813"/>
                </a:lnTo>
                <a:lnTo>
                  <a:pt x="1293047" y="607093"/>
                </a:lnTo>
                <a:lnTo>
                  <a:pt x="1291687" y="609373"/>
                </a:lnTo>
                <a:lnTo>
                  <a:pt x="1290781" y="611653"/>
                </a:lnTo>
                <a:lnTo>
                  <a:pt x="1289648" y="614389"/>
                </a:lnTo>
                <a:lnTo>
                  <a:pt x="1289195" y="616897"/>
                </a:lnTo>
                <a:lnTo>
                  <a:pt x="1288969" y="619633"/>
                </a:lnTo>
                <a:lnTo>
                  <a:pt x="1288969" y="622369"/>
                </a:lnTo>
                <a:lnTo>
                  <a:pt x="1288969" y="625104"/>
                </a:lnTo>
                <a:lnTo>
                  <a:pt x="1289195" y="627612"/>
                </a:lnTo>
                <a:lnTo>
                  <a:pt x="1289648" y="630348"/>
                </a:lnTo>
                <a:lnTo>
                  <a:pt x="1290555" y="632856"/>
                </a:lnTo>
                <a:lnTo>
                  <a:pt x="1291008" y="634224"/>
                </a:lnTo>
                <a:lnTo>
                  <a:pt x="1291687" y="635592"/>
                </a:lnTo>
                <a:lnTo>
                  <a:pt x="1292820" y="637416"/>
                </a:lnTo>
                <a:lnTo>
                  <a:pt x="1294406" y="639240"/>
                </a:lnTo>
                <a:lnTo>
                  <a:pt x="1295992" y="641292"/>
                </a:lnTo>
                <a:lnTo>
                  <a:pt x="1298484" y="643572"/>
                </a:lnTo>
                <a:lnTo>
                  <a:pt x="1300976" y="645624"/>
                </a:lnTo>
                <a:lnTo>
                  <a:pt x="1303695" y="647448"/>
                </a:lnTo>
                <a:lnTo>
                  <a:pt x="1306867" y="649500"/>
                </a:lnTo>
                <a:lnTo>
                  <a:pt x="1310491" y="651324"/>
                </a:lnTo>
                <a:lnTo>
                  <a:pt x="1314343" y="652920"/>
                </a:lnTo>
                <a:lnTo>
                  <a:pt x="1318421" y="654516"/>
                </a:lnTo>
                <a:lnTo>
                  <a:pt x="1322952" y="655427"/>
                </a:lnTo>
                <a:lnTo>
                  <a:pt x="1327709" y="656567"/>
                </a:lnTo>
                <a:lnTo>
                  <a:pt x="1332920" y="657023"/>
                </a:lnTo>
                <a:lnTo>
                  <a:pt x="1338584" y="657023"/>
                </a:lnTo>
                <a:lnTo>
                  <a:pt x="1340170" y="657023"/>
                </a:lnTo>
                <a:lnTo>
                  <a:pt x="1342209" y="655199"/>
                </a:lnTo>
                <a:lnTo>
                  <a:pt x="1344248" y="653376"/>
                </a:lnTo>
                <a:lnTo>
                  <a:pt x="1346287" y="651324"/>
                </a:lnTo>
                <a:lnTo>
                  <a:pt x="1347646" y="649272"/>
                </a:lnTo>
                <a:lnTo>
                  <a:pt x="1349459" y="647220"/>
                </a:lnTo>
                <a:lnTo>
                  <a:pt x="1350818" y="645168"/>
                </a:lnTo>
                <a:lnTo>
                  <a:pt x="1353083" y="640836"/>
                </a:lnTo>
                <a:lnTo>
                  <a:pt x="1354896" y="636504"/>
                </a:lnTo>
                <a:lnTo>
                  <a:pt x="1356255" y="631716"/>
                </a:lnTo>
                <a:lnTo>
                  <a:pt x="1356935" y="627384"/>
                </a:lnTo>
                <a:lnTo>
                  <a:pt x="1357161" y="622825"/>
                </a:lnTo>
                <a:lnTo>
                  <a:pt x="1356935" y="619405"/>
                </a:lnTo>
                <a:lnTo>
                  <a:pt x="1356708" y="616441"/>
                </a:lnTo>
                <a:lnTo>
                  <a:pt x="1355802" y="613021"/>
                </a:lnTo>
                <a:lnTo>
                  <a:pt x="1355122" y="610285"/>
                </a:lnTo>
                <a:lnTo>
                  <a:pt x="1354216" y="607321"/>
                </a:lnTo>
                <a:lnTo>
                  <a:pt x="1352630" y="604813"/>
                </a:lnTo>
                <a:lnTo>
                  <a:pt x="1351044" y="602305"/>
                </a:lnTo>
                <a:lnTo>
                  <a:pt x="1349459" y="600025"/>
                </a:lnTo>
                <a:lnTo>
                  <a:pt x="1347646" y="598201"/>
                </a:lnTo>
                <a:lnTo>
                  <a:pt x="1345607" y="596377"/>
                </a:lnTo>
                <a:lnTo>
                  <a:pt x="1343342" y="594781"/>
                </a:lnTo>
                <a:lnTo>
                  <a:pt x="1341076" y="593413"/>
                </a:lnTo>
                <a:lnTo>
                  <a:pt x="1338811" y="592501"/>
                </a:lnTo>
                <a:lnTo>
                  <a:pt x="1335865" y="591589"/>
                </a:lnTo>
                <a:lnTo>
                  <a:pt x="1333147" y="591133"/>
                </a:lnTo>
                <a:lnTo>
                  <a:pt x="1330202" y="590905"/>
                </a:lnTo>
                <a:lnTo>
                  <a:pt x="1328616" y="590905"/>
                </a:lnTo>
                <a:close/>
                <a:moveTo>
                  <a:pt x="668077" y="302493"/>
                </a:moveTo>
                <a:lnTo>
                  <a:pt x="656520" y="302720"/>
                </a:lnTo>
                <a:lnTo>
                  <a:pt x="644962" y="302946"/>
                </a:lnTo>
                <a:lnTo>
                  <a:pt x="634084" y="303400"/>
                </a:lnTo>
                <a:lnTo>
                  <a:pt x="622980" y="304533"/>
                </a:lnTo>
                <a:lnTo>
                  <a:pt x="612329" y="305214"/>
                </a:lnTo>
                <a:lnTo>
                  <a:pt x="601904" y="306574"/>
                </a:lnTo>
                <a:lnTo>
                  <a:pt x="591479" y="307934"/>
                </a:lnTo>
                <a:lnTo>
                  <a:pt x="581508" y="309295"/>
                </a:lnTo>
                <a:lnTo>
                  <a:pt x="571990" y="310882"/>
                </a:lnTo>
                <a:lnTo>
                  <a:pt x="562699" y="312696"/>
                </a:lnTo>
                <a:lnTo>
                  <a:pt x="544796" y="316323"/>
                </a:lnTo>
                <a:lnTo>
                  <a:pt x="528252" y="320404"/>
                </a:lnTo>
                <a:lnTo>
                  <a:pt x="513069" y="324259"/>
                </a:lnTo>
                <a:lnTo>
                  <a:pt x="499245" y="328340"/>
                </a:lnTo>
                <a:lnTo>
                  <a:pt x="487234" y="332421"/>
                </a:lnTo>
                <a:lnTo>
                  <a:pt x="476583" y="336275"/>
                </a:lnTo>
                <a:lnTo>
                  <a:pt x="467518" y="339449"/>
                </a:lnTo>
                <a:lnTo>
                  <a:pt x="455054" y="344664"/>
                </a:lnTo>
                <a:lnTo>
                  <a:pt x="450521" y="346705"/>
                </a:lnTo>
                <a:lnTo>
                  <a:pt x="448029" y="348065"/>
                </a:lnTo>
                <a:lnTo>
                  <a:pt x="445989" y="349199"/>
                </a:lnTo>
                <a:lnTo>
                  <a:pt x="444403" y="350786"/>
                </a:lnTo>
                <a:lnTo>
                  <a:pt x="442590" y="352599"/>
                </a:lnTo>
                <a:lnTo>
                  <a:pt x="441230" y="354413"/>
                </a:lnTo>
                <a:lnTo>
                  <a:pt x="439870" y="356454"/>
                </a:lnTo>
                <a:lnTo>
                  <a:pt x="438737" y="358494"/>
                </a:lnTo>
                <a:lnTo>
                  <a:pt x="437831" y="360535"/>
                </a:lnTo>
                <a:lnTo>
                  <a:pt x="437151" y="362802"/>
                </a:lnTo>
                <a:lnTo>
                  <a:pt x="436698" y="365069"/>
                </a:lnTo>
                <a:lnTo>
                  <a:pt x="436471" y="367337"/>
                </a:lnTo>
                <a:lnTo>
                  <a:pt x="436471" y="369831"/>
                </a:lnTo>
                <a:lnTo>
                  <a:pt x="436698" y="372325"/>
                </a:lnTo>
                <a:lnTo>
                  <a:pt x="437151" y="374592"/>
                </a:lnTo>
                <a:lnTo>
                  <a:pt x="437831" y="376859"/>
                </a:lnTo>
                <a:lnTo>
                  <a:pt x="438964" y="379126"/>
                </a:lnTo>
                <a:lnTo>
                  <a:pt x="440777" y="382301"/>
                </a:lnTo>
                <a:lnTo>
                  <a:pt x="442816" y="385021"/>
                </a:lnTo>
                <a:lnTo>
                  <a:pt x="445309" y="387515"/>
                </a:lnTo>
                <a:lnTo>
                  <a:pt x="447802" y="389556"/>
                </a:lnTo>
                <a:lnTo>
                  <a:pt x="450975" y="390916"/>
                </a:lnTo>
                <a:lnTo>
                  <a:pt x="453921" y="392277"/>
                </a:lnTo>
                <a:lnTo>
                  <a:pt x="457320" y="392730"/>
                </a:lnTo>
                <a:lnTo>
                  <a:pt x="460719" y="392957"/>
                </a:lnTo>
                <a:lnTo>
                  <a:pt x="463439" y="392957"/>
                </a:lnTo>
                <a:lnTo>
                  <a:pt x="465932" y="392503"/>
                </a:lnTo>
                <a:lnTo>
                  <a:pt x="468878" y="391823"/>
                </a:lnTo>
                <a:lnTo>
                  <a:pt x="471144" y="390690"/>
                </a:lnTo>
                <a:lnTo>
                  <a:pt x="471824" y="390463"/>
                </a:lnTo>
                <a:lnTo>
                  <a:pt x="478396" y="387742"/>
                </a:lnTo>
                <a:lnTo>
                  <a:pt x="491087" y="382754"/>
                </a:lnTo>
                <a:lnTo>
                  <a:pt x="499472" y="379807"/>
                </a:lnTo>
                <a:lnTo>
                  <a:pt x="509443" y="376406"/>
                </a:lnTo>
                <a:lnTo>
                  <a:pt x="520774" y="372778"/>
                </a:lnTo>
                <a:lnTo>
                  <a:pt x="533238" y="369151"/>
                </a:lnTo>
                <a:lnTo>
                  <a:pt x="546835" y="365976"/>
                </a:lnTo>
                <a:lnTo>
                  <a:pt x="561339" y="362575"/>
                </a:lnTo>
                <a:lnTo>
                  <a:pt x="576976" y="359628"/>
                </a:lnTo>
                <a:lnTo>
                  <a:pt x="593519" y="356681"/>
                </a:lnTo>
                <a:lnTo>
                  <a:pt x="611195" y="354413"/>
                </a:lnTo>
                <a:lnTo>
                  <a:pt x="620260" y="353733"/>
                </a:lnTo>
                <a:lnTo>
                  <a:pt x="629325" y="352599"/>
                </a:lnTo>
                <a:lnTo>
                  <a:pt x="638843" y="352146"/>
                </a:lnTo>
                <a:lnTo>
                  <a:pt x="648588" y="351693"/>
                </a:lnTo>
                <a:lnTo>
                  <a:pt x="658333" y="351239"/>
                </a:lnTo>
                <a:lnTo>
                  <a:pt x="668077" y="351239"/>
                </a:lnTo>
                <a:lnTo>
                  <a:pt x="678728" y="351239"/>
                </a:lnTo>
                <a:lnTo>
                  <a:pt x="689833" y="351919"/>
                </a:lnTo>
                <a:lnTo>
                  <a:pt x="700711" y="352373"/>
                </a:lnTo>
                <a:lnTo>
                  <a:pt x="712042" y="353053"/>
                </a:lnTo>
                <a:lnTo>
                  <a:pt x="723146" y="354413"/>
                </a:lnTo>
                <a:lnTo>
                  <a:pt x="734704" y="356000"/>
                </a:lnTo>
                <a:lnTo>
                  <a:pt x="746261" y="357814"/>
                </a:lnTo>
                <a:lnTo>
                  <a:pt x="757819" y="359855"/>
                </a:lnTo>
                <a:lnTo>
                  <a:pt x="769603" y="362349"/>
                </a:lnTo>
                <a:lnTo>
                  <a:pt x="781387" y="365069"/>
                </a:lnTo>
                <a:lnTo>
                  <a:pt x="793398" y="368470"/>
                </a:lnTo>
                <a:lnTo>
                  <a:pt x="804956" y="372098"/>
                </a:lnTo>
                <a:lnTo>
                  <a:pt x="816967" y="376179"/>
                </a:lnTo>
                <a:lnTo>
                  <a:pt x="828978" y="380487"/>
                </a:lnTo>
                <a:lnTo>
                  <a:pt x="841215" y="385248"/>
                </a:lnTo>
                <a:lnTo>
                  <a:pt x="853453" y="390690"/>
                </a:lnTo>
                <a:lnTo>
                  <a:pt x="855719" y="391823"/>
                </a:lnTo>
                <a:lnTo>
                  <a:pt x="857985" y="392503"/>
                </a:lnTo>
                <a:lnTo>
                  <a:pt x="860251" y="392730"/>
                </a:lnTo>
                <a:lnTo>
                  <a:pt x="862518" y="392957"/>
                </a:lnTo>
                <a:lnTo>
                  <a:pt x="865237" y="392957"/>
                </a:lnTo>
                <a:lnTo>
                  <a:pt x="867503" y="392730"/>
                </a:lnTo>
                <a:lnTo>
                  <a:pt x="869769" y="392277"/>
                </a:lnTo>
                <a:lnTo>
                  <a:pt x="871809" y="391596"/>
                </a:lnTo>
                <a:lnTo>
                  <a:pt x="874075" y="390690"/>
                </a:lnTo>
                <a:lnTo>
                  <a:pt x="876115" y="389556"/>
                </a:lnTo>
                <a:lnTo>
                  <a:pt x="877928" y="388196"/>
                </a:lnTo>
                <a:lnTo>
                  <a:pt x="879967" y="386608"/>
                </a:lnTo>
                <a:lnTo>
                  <a:pt x="881554" y="385021"/>
                </a:lnTo>
                <a:lnTo>
                  <a:pt x="883140" y="382981"/>
                </a:lnTo>
                <a:lnTo>
                  <a:pt x="884273" y="380940"/>
                </a:lnTo>
                <a:lnTo>
                  <a:pt x="885633" y="378900"/>
                </a:lnTo>
                <a:lnTo>
                  <a:pt x="886539" y="376632"/>
                </a:lnTo>
                <a:lnTo>
                  <a:pt x="887219" y="374365"/>
                </a:lnTo>
                <a:lnTo>
                  <a:pt x="887672" y="371871"/>
                </a:lnTo>
                <a:lnTo>
                  <a:pt x="887899" y="369604"/>
                </a:lnTo>
                <a:lnTo>
                  <a:pt x="887672" y="367110"/>
                </a:lnTo>
                <a:lnTo>
                  <a:pt x="887446" y="364843"/>
                </a:lnTo>
                <a:lnTo>
                  <a:pt x="886766" y="362575"/>
                </a:lnTo>
                <a:lnTo>
                  <a:pt x="886313" y="360308"/>
                </a:lnTo>
                <a:lnTo>
                  <a:pt x="885406" y="358268"/>
                </a:lnTo>
                <a:lnTo>
                  <a:pt x="884273" y="356000"/>
                </a:lnTo>
                <a:lnTo>
                  <a:pt x="883140" y="354187"/>
                </a:lnTo>
                <a:lnTo>
                  <a:pt x="881554" y="352373"/>
                </a:lnTo>
                <a:lnTo>
                  <a:pt x="879741" y="350559"/>
                </a:lnTo>
                <a:lnTo>
                  <a:pt x="877928" y="348972"/>
                </a:lnTo>
                <a:lnTo>
                  <a:pt x="875888" y="347838"/>
                </a:lnTo>
                <a:lnTo>
                  <a:pt x="873622" y="346478"/>
                </a:lnTo>
                <a:lnTo>
                  <a:pt x="860025" y="340583"/>
                </a:lnTo>
                <a:lnTo>
                  <a:pt x="846654" y="335142"/>
                </a:lnTo>
                <a:lnTo>
                  <a:pt x="833510" y="330154"/>
                </a:lnTo>
                <a:lnTo>
                  <a:pt x="819913" y="325846"/>
                </a:lnTo>
                <a:lnTo>
                  <a:pt x="806542" y="321765"/>
                </a:lnTo>
                <a:lnTo>
                  <a:pt x="793625" y="318137"/>
                </a:lnTo>
                <a:lnTo>
                  <a:pt x="780254" y="314736"/>
                </a:lnTo>
                <a:lnTo>
                  <a:pt x="767110" y="312242"/>
                </a:lnTo>
                <a:lnTo>
                  <a:pt x="754420" y="309521"/>
                </a:lnTo>
                <a:lnTo>
                  <a:pt x="741729" y="307481"/>
                </a:lnTo>
                <a:lnTo>
                  <a:pt x="728811" y="306121"/>
                </a:lnTo>
                <a:lnTo>
                  <a:pt x="716574" y="304760"/>
                </a:lnTo>
                <a:lnTo>
                  <a:pt x="704110" y="303853"/>
                </a:lnTo>
                <a:lnTo>
                  <a:pt x="692099" y="302946"/>
                </a:lnTo>
                <a:lnTo>
                  <a:pt x="680088" y="302720"/>
                </a:lnTo>
                <a:lnTo>
                  <a:pt x="668077" y="302493"/>
                </a:lnTo>
                <a:close/>
                <a:moveTo>
                  <a:pt x="212343" y="150813"/>
                </a:moveTo>
                <a:lnTo>
                  <a:pt x="217102" y="150813"/>
                </a:lnTo>
                <a:lnTo>
                  <a:pt x="221408" y="151493"/>
                </a:lnTo>
                <a:lnTo>
                  <a:pt x="225941" y="152853"/>
                </a:lnTo>
                <a:lnTo>
                  <a:pt x="230473" y="154667"/>
                </a:lnTo>
                <a:lnTo>
                  <a:pt x="235232" y="156708"/>
                </a:lnTo>
                <a:lnTo>
                  <a:pt x="239764" y="159428"/>
                </a:lnTo>
                <a:lnTo>
                  <a:pt x="244297" y="162603"/>
                </a:lnTo>
                <a:lnTo>
                  <a:pt x="249056" y="166003"/>
                </a:lnTo>
                <a:lnTo>
                  <a:pt x="253815" y="169858"/>
                </a:lnTo>
                <a:lnTo>
                  <a:pt x="258347" y="174392"/>
                </a:lnTo>
                <a:lnTo>
                  <a:pt x="263106" y="178927"/>
                </a:lnTo>
                <a:lnTo>
                  <a:pt x="267639" y="183688"/>
                </a:lnTo>
                <a:lnTo>
                  <a:pt x="272171" y="189130"/>
                </a:lnTo>
                <a:lnTo>
                  <a:pt x="276930" y="194798"/>
                </a:lnTo>
                <a:lnTo>
                  <a:pt x="281236" y="200466"/>
                </a:lnTo>
                <a:lnTo>
                  <a:pt x="285768" y="206588"/>
                </a:lnTo>
                <a:lnTo>
                  <a:pt x="289848" y="212709"/>
                </a:lnTo>
                <a:lnTo>
                  <a:pt x="294153" y="219057"/>
                </a:lnTo>
                <a:lnTo>
                  <a:pt x="298232" y="225633"/>
                </a:lnTo>
                <a:lnTo>
                  <a:pt x="302085" y="232434"/>
                </a:lnTo>
                <a:lnTo>
                  <a:pt x="305938" y="239236"/>
                </a:lnTo>
                <a:lnTo>
                  <a:pt x="309790" y="246265"/>
                </a:lnTo>
                <a:lnTo>
                  <a:pt x="313189" y="253293"/>
                </a:lnTo>
                <a:lnTo>
                  <a:pt x="316815" y="260548"/>
                </a:lnTo>
                <a:lnTo>
                  <a:pt x="319761" y="267350"/>
                </a:lnTo>
                <a:lnTo>
                  <a:pt x="322934" y="274605"/>
                </a:lnTo>
                <a:lnTo>
                  <a:pt x="325654" y="281634"/>
                </a:lnTo>
                <a:lnTo>
                  <a:pt x="328146" y="288889"/>
                </a:lnTo>
                <a:lnTo>
                  <a:pt x="330413" y="296145"/>
                </a:lnTo>
                <a:lnTo>
                  <a:pt x="332452" y="302946"/>
                </a:lnTo>
                <a:lnTo>
                  <a:pt x="350355" y="294784"/>
                </a:lnTo>
                <a:lnTo>
                  <a:pt x="368938" y="287075"/>
                </a:lnTo>
                <a:lnTo>
                  <a:pt x="387521" y="279593"/>
                </a:lnTo>
                <a:lnTo>
                  <a:pt x="406784" y="273018"/>
                </a:lnTo>
                <a:lnTo>
                  <a:pt x="426500" y="266670"/>
                </a:lnTo>
                <a:lnTo>
                  <a:pt x="446442" y="260775"/>
                </a:lnTo>
                <a:lnTo>
                  <a:pt x="466838" y="255560"/>
                </a:lnTo>
                <a:lnTo>
                  <a:pt x="487461" y="250799"/>
                </a:lnTo>
                <a:lnTo>
                  <a:pt x="508763" y="246491"/>
                </a:lnTo>
                <a:lnTo>
                  <a:pt x="530292" y="242637"/>
                </a:lnTo>
                <a:lnTo>
                  <a:pt x="552047" y="239463"/>
                </a:lnTo>
                <a:lnTo>
                  <a:pt x="574030" y="236742"/>
                </a:lnTo>
                <a:lnTo>
                  <a:pt x="596238" y="234702"/>
                </a:lnTo>
                <a:lnTo>
                  <a:pt x="618674" y="233115"/>
                </a:lnTo>
                <a:lnTo>
                  <a:pt x="641336" y="232434"/>
                </a:lnTo>
                <a:lnTo>
                  <a:pt x="652894" y="232208"/>
                </a:lnTo>
                <a:lnTo>
                  <a:pt x="664678" y="232208"/>
                </a:lnTo>
                <a:lnTo>
                  <a:pt x="679408" y="232208"/>
                </a:lnTo>
                <a:lnTo>
                  <a:pt x="694365" y="232661"/>
                </a:lnTo>
                <a:lnTo>
                  <a:pt x="709096" y="233115"/>
                </a:lnTo>
                <a:lnTo>
                  <a:pt x="724052" y="234248"/>
                </a:lnTo>
                <a:lnTo>
                  <a:pt x="738556" y="235155"/>
                </a:lnTo>
                <a:lnTo>
                  <a:pt x="752833" y="236515"/>
                </a:lnTo>
                <a:lnTo>
                  <a:pt x="767110" y="238329"/>
                </a:lnTo>
                <a:lnTo>
                  <a:pt x="781614" y="240143"/>
                </a:lnTo>
                <a:lnTo>
                  <a:pt x="795665" y="242184"/>
                </a:lnTo>
                <a:lnTo>
                  <a:pt x="809715" y="244451"/>
                </a:lnTo>
                <a:lnTo>
                  <a:pt x="823539" y="246945"/>
                </a:lnTo>
                <a:lnTo>
                  <a:pt x="836909" y="249666"/>
                </a:lnTo>
                <a:lnTo>
                  <a:pt x="850507" y="252613"/>
                </a:lnTo>
                <a:lnTo>
                  <a:pt x="864104" y="255787"/>
                </a:lnTo>
                <a:lnTo>
                  <a:pt x="877248" y="259188"/>
                </a:lnTo>
                <a:lnTo>
                  <a:pt x="890392" y="263042"/>
                </a:lnTo>
                <a:lnTo>
                  <a:pt x="903309" y="266897"/>
                </a:lnTo>
                <a:lnTo>
                  <a:pt x="916000" y="270751"/>
                </a:lnTo>
                <a:lnTo>
                  <a:pt x="928464" y="275059"/>
                </a:lnTo>
                <a:lnTo>
                  <a:pt x="941155" y="279367"/>
                </a:lnTo>
                <a:lnTo>
                  <a:pt x="953392" y="284128"/>
                </a:lnTo>
                <a:lnTo>
                  <a:pt x="965403" y="288889"/>
                </a:lnTo>
                <a:lnTo>
                  <a:pt x="977188" y="294104"/>
                </a:lnTo>
                <a:lnTo>
                  <a:pt x="988972" y="299092"/>
                </a:lnTo>
                <a:lnTo>
                  <a:pt x="1000303" y="304533"/>
                </a:lnTo>
                <a:lnTo>
                  <a:pt x="1011634" y="310202"/>
                </a:lnTo>
                <a:lnTo>
                  <a:pt x="1022738" y="316096"/>
                </a:lnTo>
                <a:lnTo>
                  <a:pt x="1033616" y="321991"/>
                </a:lnTo>
                <a:lnTo>
                  <a:pt x="1044041" y="328113"/>
                </a:lnTo>
                <a:lnTo>
                  <a:pt x="1054692" y="334235"/>
                </a:lnTo>
                <a:lnTo>
                  <a:pt x="1064890" y="340583"/>
                </a:lnTo>
                <a:lnTo>
                  <a:pt x="1074861" y="347158"/>
                </a:lnTo>
                <a:lnTo>
                  <a:pt x="1084606" y="354187"/>
                </a:lnTo>
                <a:lnTo>
                  <a:pt x="1093897" y="360988"/>
                </a:lnTo>
                <a:lnTo>
                  <a:pt x="1103189" y="368017"/>
                </a:lnTo>
                <a:lnTo>
                  <a:pt x="1112027" y="375045"/>
                </a:lnTo>
                <a:lnTo>
                  <a:pt x="1120865" y="382527"/>
                </a:lnTo>
                <a:lnTo>
                  <a:pt x="1129477" y="390236"/>
                </a:lnTo>
                <a:lnTo>
                  <a:pt x="1137635" y="397718"/>
                </a:lnTo>
                <a:lnTo>
                  <a:pt x="1145567" y="405653"/>
                </a:lnTo>
                <a:lnTo>
                  <a:pt x="1153272" y="413589"/>
                </a:lnTo>
                <a:lnTo>
                  <a:pt x="1160750" y="421524"/>
                </a:lnTo>
                <a:lnTo>
                  <a:pt x="1167775" y="429687"/>
                </a:lnTo>
                <a:lnTo>
                  <a:pt x="1174574" y="438075"/>
                </a:lnTo>
                <a:lnTo>
                  <a:pt x="1181146" y="446464"/>
                </a:lnTo>
                <a:lnTo>
                  <a:pt x="1187265" y="454853"/>
                </a:lnTo>
                <a:lnTo>
                  <a:pt x="1193384" y="463696"/>
                </a:lnTo>
                <a:lnTo>
                  <a:pt x="1199049" y="472311"/>
                </a:lnTo>
                <a:lnTo>
                  <a:pt x="1204488" y="481380"/>
                </a:lnTo>
                <a:lnTo>
                  <a:pt x="1209474" y="490223"/>
                </a:lnTo>
                <a:lnTo>
                  <a:pt x="1214233" y="499518"/>
                </a:lnTo>
                <a:lnTo>
                  <a:pt x="1218539" y="508361"/>
                </a:lnTo>
                <a:lnTo>
                  <a:pt x="1222618" y="517883"/>
                </a:lnTo>
                <a:lnTo>
                  <a:pt x="1226471" y="527179"/>
                </a:lnTo>
                <a:lnTo>
                  <a:pt x="1229643" y="536475"/>
                </a:lnTo>
                <a:lnTo>
                  <a:pt x="1232816" y="546224"/>
                </a:lnTo>
                <a:lnTo>
                  <a:pt x="1235535" y="555973"/>
                </a:lnTo>
                <a:lnTo>
                  <a:pt x="1237802" y="565723"/>
                </a:lnTo>
                <a:lnTo>
                  <a:pt x="1240068" y="575472"/>
                </a:lnTo>
                <a:lnTo>
                  <a:pt x="1241427" y="585448"/>
                </a:lnTo>
                <a:lnTo>
                  <a:pt x="1243014" y="595424"/>
                </a:lnTo>
                <a:lnTo>
                  <a:pt x="1243694" y="605400"/>
                </a:lnTo>
                <a:lnTo>
                  <a:pt x="1244374" y="615376"/>
                </a:lnTo>
                <a:lnTo>
                  <a:pt x="1244600" y="625579"/>
                </a:lnTo>
                <a:lnTo>
                  <a:pt x="1244374" y="635781"/>
                </a:lnTo>
                <a:lnTo>
                  <a:pt x="1243694" y="645757"/>
                </a:lnTo>
                <a:lnTo>
                  <a:pt x="1243414" y="649862"/>
                </a:lnTo>
                <a:lnTo>
                  <a:pt x="1245017" y="651096"/>
                </a:lnTo>
                <a:lnTo>
                  <a:pt x="1249095" y="654288"/>
                </a:lnTo>
                <a:lnTo>
                  <a:pt x="1253400" y="657479"/>
                </a:lnTo>
                <a:lnTo>
                  <a:pt x="1258611" y="660443"/>
                </a:lnTo>
                <a:lnTo>
                  <a:pt x="1263821" y="663179"/>
                </a:lnTo>
                <a:lnTo>
                  <a:pt x="1269485" y="665687"/>
                </a:lnTo>
                <a:lnTo>
                  <a:pt x="1275602" y="668195"/>
                </a:lnTo>
                <a:lnTo>
                  <a:pt x="1281946" y="669563"/>
                </a:lnTo>
                <a:lnTo>
                  <a:pt x="1285571" y="670475"/>
                </a:lnTo>
                <a:lnTo>
                  <a:pt x="1288969" y="670703"/>
                </a:lnTo>
                <a:lnTo>
                  <a:pt x="1292594" y="671159"/>
                </a:lnTo>
                <a:lnTo>
                  <a:pt x="1295992" y="671159"/>
                </a:lnTo>
                <a:lnTo>
                  <a:pt x="1293273" y="669563"/>
                </a:lnTo>
                <a:lnTo>
                  <a:pt x="1290555" y="667739"/>
                </a:lnTo>
                <a:lnTo>
                  <a:pt x="1286024" y="664775"/>
                </a:lnTo>
                <a:lnTo>
                  <a:pt x="1282399" y="661583"/>
                </a:lnTo>
                <a:lnTo>
                  <a:pt x="1279000" y="658391"/>
                </a:lnTo>
                <a:lnTo>
                  <a:pt x="1275602" y="654744"/>
                </a:lnTo>
                <a:lnTo>
                  <a:pt x="1273110" y="651096"/>
                </a:lnTo>
                <a:lnTo>
                  <a:pt x="1270845" y="647448"/>
                </a:lnTo>
                <a:lnTo>
                  <a:pt x="1269032" y="643800"/>
                </a:lnTo>
                <a:lnTo>
                  <a:pt x="1267446" y="640152"/>
                </a:lnTo>
                <a:lnTo>
                  <a:pt x="1266540" y="635820"/>
                </a:lnTo>
                <a:lnTo>
                  <a:pt x="1265407" y="631488"/>
                </a:lnTo>
                <a:lnTo>
                  <a:pt x="1264954" y="626928"/>
                </a:lnTo>
                <a:lnTo>
                  <a:pt x="1264954" y="622369"/>
                </a:lnTo>
                <a:lnTo>
                  <a:pt x="1264954" y="617581"/>
                </a:lnTo>
                <a:lnTo>
                  <a:pt x="1265634" y="613021"/>
                </a:lnTo>
                <a:lnTo>
                  <a:pt x="1266767" y="608461"/>
                </a:lnTo>
                <a:lnTo>
                  <a:pt x="1267899" y="603445"/>
                </a:lnTo>
                <a:lnTo>
                  <a:pt x="1269938" y="598885"/>
                </a:lnTo>
                <a:lnTo>
                  <a:pt x="1272657" y="594325"/>
                </a:lnTo>
                <a:lnTo>
                  <a:pt x="1275602" y="589766"/>
                </a:lnTo>
                <a:lnTo>
                  <a:pt x="1279227" y="585662"/>
                </a:lnTo>
                <a:lnTo>
                  <a:pt x="1281266" y="583610"/>
                </a:lnTo>
                <a:lnTo>
                  <a:pt x="1283305" y="582014"/>
                </a:lnTo>
                <a:lnTo>
                  <a:pt x="1285571" y="580190"/>
                </a:lnTo>
                <a:lnTo>
                  <a:pt x="1288063" y="578366"/>
                </a:lnTo>
                <a:lnTo>
                  <a:pt x="1290555" y="576770"/>
                </a:lnTo>
                <a:lnTo>
                  <a:pt x="1293273" y="575402"/>
                </a:lnTo>
                <a:lnTo>
                  <a:pt x="1295992" y="574034"/>
                </a:lnTo>
                <a:lnTo>
                  <a:pt x="1298937" y="572666"/>
                </a:lnTo>
                <a:lnTo>
                  <a:pt x="1305281" y="570614"/>
                </a:lnTo>
                <a:lnTo>
                  <a:pt x="1311851" y="568790"/>
                </a:lnTo>
                <a:lnTo>
                  <a:pt x="1319327" y="567422"/>
                </a:lnTo>
                <a:lnTo>
                  <a:pt x="1327030" y="566966"/>
                </a:lnTo>
                <a:lnTo>
                  <a:pt x="1330202" y="566738"/>
                </a:lnTo>
                <a:lnTo>
                  <a:pt x="1332920" y="566738"/>
                </a:lnTo>
                <a:lnTo>
                  <a:pt x="1335639" y="566966"/>
                </a:lnTo>
                <a:lnTo>
                  <a:pt x="1338584" y="567422"/>
                </a:lnTo>
                <a:lnTo>
                  <a:pt x="1341303" y="568106"/>
                </a:lnTo>
                <a:lnTo>
                  <a:pt x="1343795" y="568790"/>
                </a:lnTo>
                <a:lnTo>
                  <a:pt x="1346513" y="569474"/>
                </a:lnTo>
                <a:lnTo>
                  <a:pt x="1351498" y="571526"/>
                </a:lnTo>
                <a:lnTo>
                  <a:pt x="1356255" y="574262"/>
                </a:lnTo>
                <a:lnTo>
                  <a:pt x="1360560" y="577226"/>
                </a:lnTo>
                <a:lnTo>
                  <a:pt x="1364411" y="580646"/>
                </a:lnTo>
                <a:lnTo>
                  <a:pt x="1367809" y="584522"/>
                </a:lnTo>
                <a:lnTo>
                  <a:pt x="1370981" y="588626"/>
                </a:lnTo>
                <a:lnTo>
                  <a:pt x="1373700" y="592957"/>
                </a:lnTo>
                <a:lnTo>
                  <a:pt x="1375739" y="597289"/>
                </a:lnTo>
                <a:lnTo>
                  <a:pt x="1377778" y="602305"/>
                </a:lnTo>
                <a:lnTo>
                  <a:pt x="1379137" y="607093"/>
                </a:lnTo>
                <a:lnTo>
                  <a:pt x="1380496" y="612337"/>
                </a:lnTo>
                <a:lnTo>
                  <a:pt x="1380949" y="617353"/>
                </a:lnTo>
                <a:lnTo>
                  <a:pt x="1381176" y="622825"/>
                </a:lnTo>
                <a:lnTo>
                  <a:pt x="1381176" y="626244"/>
                </a:lnTo>
                <a:lnTo>
                  <a:pt x="1380949" y="629664"/>
                </a:lnTo>
                <a:lnTo>
                  <a:pt x="1380496" y="633084"/>
                </a:lnTo>
                <a:lnTo>
                  <a:pt x="1379590" y="636504"/>
                </a:lnTo>
                <a:lnTo>
                  <a:pt x="1378911" y="640152"/>
                </a:lnTo>
                <a:lnTo>
                  <a:pt x="1377778" y="643344"/>
                </a:lnTo>
                <a:lnTo>
                  <a:pt x="1376645" y="646764"/>
                </a:lnTo>
                <a:lnTo>
                  <a:pt x="1375286" y="650184"/>
                </a:lnTo>
                <a:lnTo>
                  <a:pt x="1383668" y="646764"/>
                </a:lnTo>
                <a:lnTo>
                  <a:pt x="1392730" y="642660"/>
                </a:lnTo>
                <a:lnTo>
                  <a:pt x="1402246" y="637644"/>
                </a:lnTo>
                <a:lnTo>
                  <a:pt x="1412214" y="631716"/>
                </a:lnTo>
                <a:lnTo>
                  <a:pt x="1414253" y="630804"/>
                </a:lnTo>
                <a:lnTo>
                  <a:pt x="1416518" y="630348"/>
                </a:lnTo>
                <a:lnTo>
                  <a:pt x="1418784" y="630348"/>
                </a:lnTo>
                <a:lnTo>
                  <a:pt x="1421049" y="630576"/>
                </a:lnTo>
                <a:lnTo>
                  <a:pt x="1423315" y="631260"/>
                </a:lnTo>
                <a:lnTo>
                  <a:pt x="1425127" y="632400"/>
                </a:lnTo>
                <a:lnTo>
                  <a:pt x="1426940" y="633768"/>
                </a:lnTo>
                <a:lnTo>
                  <a:pt x="1428526" y="635820"/>
                </a:lnTo>
                <a:lnTo>
                  <a:pt x="1429432" y="638100"/>
                </a:lnTo>
                <a:lnTo>
                  <a:pt x="1430338" y="640380"/>
                </a:lnTo>
                <a:lnTo>
                  <a:pt x="1430338" y="642660"/>
                </a:lnTo>
                <a:lnTo>
                  <a:pt x="1430112" y="644940"/>
                </a:lnTo>
                <a:lnTo>
                  <a:pt x="1429205" y="647220"/>
                </a:lnTo>
                <a:lnTo>
                  <a:pt x="1428299" y="649272"/>
                </a:lnTo>
                <a:lnTo>
                  <a:pt x="1426713" y="651096"/>
                </a:lnTo>
                <a:lnTo>
                  <a:pt x="1424674" y="652692"/>
                </a:lnTo>
                <a:lnTo>
                  <a:pt x="1414026" y="658847"/>
                </a:lnTo>
                <a:lnTo>
                  <a:pt x="1403378" y="664319"/>
                </a:lnTo>
                <a:lnTo>
                  <a:pt x="1393410" y="668879"/>
                </a:lnTo>
                <a:lnTo>
                  <a:pt x="1383668" y="672755"/>
                </a:lnTo>
                <a:lnTo>
                  <a:pt x="1374379" y="675719"/>
                </a:lnTo>
                <a:lnTo>
                  <a:pt x="1365317" y="678227"/>
                </a:lnTo>
                <a:lnTo>
                  <a:pt x="1356482" y="679823"/>
                </a:lnTo>
                <a:lnTo>
                  <a:pt x="1348326" y="680963"/>
                </a:lnTo>
                <a:lnTo>
                  <a:pt x="1344248" y="683243"/>
                </a:lnTo>
                <a:lnTo>
                  <a:pt x="1340170" y="685523"/>
                </a:lnTo>
                <a:lnTo>
                  <a:pt x="1335412" y="687346"/>
                </a:lnTo>
                <a:lnTo>
                  <a:pt x="1330881" y="689170"/>
                </a:lnTo>
                <a:lnTo>
                  <a:pt x="1326577" y="690766"/>
                </a:lnTo>
                <a:lnTo>
                  <a:pt x="1321819" y="691906"/>
                </a:lnTo>
                <a:lnTo>
                  <a:pt x="1317515" y="693046"/>
                </a:lnTo>
                <a:lnTo>
                  <a:pt x="1313437" y="693730"/>
                </a:lnTo>
                <a:lnTo>
                  <a:pt x="1309132" y="694642"/>
                </a:lnTo>
                <a:lnTo>
                  <a:pt x="1305054" y="694870"/>
                </a:lnTo>
                <a:lnTo>
                  <a:pt x="1300750" y="695326"/>
                </a:lnTo>
                <a:lnTo>
                  <a:pt x="1296672" y="695326"/>
                </a:lnTo>
                <a:lnTo>
                  <a:pt x="1291687" y="695098"/>
                </a:lnTo>
                <a:lnTo>
                  <a:pt x="1287156" y="694870"/>
                </a:lnTo>
                <a:lnTo>
                  <a:pt x="1282625" y="694414"/>
                </a:lnTo>
                <a:lnTo>
                  <a:pt x="1277868" y="693502"/>
                </a:lnTo>
                <a:lnTo>
                  <a:pt x="1273563" y="692590"/>
                </a:lnTo>
                <a:lnTo>
                  <a:pt x="1269259" y="691222"/>
                </a:lnTo>
                <a:lnTo>
                  <a:pt x="1265181" y="689854"/>
                </a:lnTo>
                <a:lnTo>
                  <a:pt x="1261329" y="688486"/>
                </a:lnTo>
                <a:lnTo>
                  <a:pt x="1257478" y="686891"/>
                </a:lnTo>
                <a:lnTo>
                  <a:pt x="1253626" y="685295"/>
                </a:lnTo>
                <a:lnTo>
                  <a:pt x="1246830" y="681419"/>
                </a:lnTo>
                <a:lnTo>
                  <a:pt x="1240713" y="677543"/>
                </a:lnTo>
                <a:lnTo>
                  <a:pt x="1239779" y="676928"/>
                </a:lnTo>
                <a:lnTo>
                  <a:pt x="1237802" y="685435"/>
                </a:lnTo>
                <a:lnTo>
                  <a:pt x="1235535" y="695184"/>
                </a:lnTo>
                <a:lnTo>
                  <a:pt x="1232816" y="704933"/>
                </a:lnTo>
                <a:lnTo>
                  <a:pt x="1229643" y="714456"/>
                </a:lnTo>
                <a:lnTo>
                  <a:pt x="1226471" y="723751"/>
                </a:lnTo>
                <a:lnTo>
                  <a:pt x="1222618" y="733274"/>
                </a:lnTo>
                <a:lnTo>
                  <a:pt x="1218539" y="742570"/>
                </a:lnTo>
                <a:lnTo>
                  <a:pt x="1214233" y="751639"/>
                </a:lnTo>
                <a:lnTo>
                  <a:pt x="1209474" y="760935"/>
                </a:lnTo>
                <a:lnTo>
                  <a:pt x="1204488" y="770004"/>
                </a:lnTo>
                <a:lnTo>
                  <a:pt x="1199049" y="778846"/>
                </a:lnTo>
                <a:lnTo>
                  <a:pt x="1193384" y="787462"/>
                </a:lnTo>
                <a:lnTo>
                  <a:pt x="1187265" y="796304"/>
                </a:lnTo>
                <a:lnTo>
                  <a:pt x="1181146" y="804693"/>
                </a:lnTo>
                <a:lnTo>
                  <a:pt x="1174574" y="813082"/>
                </a:lnTo>
                <a:lnTo>
                  <a:pt x="1167775" y="821244"/>
                </a:lnTo>
                <a:lnTo>
                  <a:pt x="1160750" y="829406"/>
                </a:lnTo>
                <a:lnTo>
                  <a:pt x="1153272" y="837795"/>
                </a:lnTo>
                <a:lnTo>
                  <a:pt x="1145567" y="845730"/>
                </a:lnTo>
                <a:lnTo>
                  <a:pt x="1137635" y="853212"/>
                </a:lnTo>
                <a:lnTo>
                  <a:pt x="1129477" y="860921"/>
                </a:lnTo>
                <a:lnTo>
                  <a:pt x="1120865" y="868630"/>
                </a:lnTo>
                <a:lnTo>
                  <a:pt x="1112027" y="875885"/>
                </a:lnTo>
                <a:lnTo>
                  <a:pt x="1103189" y="882914"/>
                </a:lnTo>
                <a:lnTo>
                  <a:pt x="1093897" y="890169"/>
                </a:lnTo>
                <a:lnTo>
                  <a:pt x="1084606" y="896971"/>
                </a:lnTo>
                <a:lnTo>
                  <a:pt x="1074861" y="903999"/>
                </a:lnTo>
                <a:lnTo>
                  <a:pt x="1064890" y="910347"/>
                </a:lnTo>
                <a:lnTo>
                  <a:pt x="1054692" y="916696"/>
                </a:lnTo>
                <a:lnTo>
                  <a:pt x="1044041" y="923044"/>
                </a:lnTo>
                <a:lnTo>
                  <a:pt x="1033616" y="929392"/>
                </a:lnTo>
                <a:lnTo>
                  <a:pt x="1022738" y="935287"/>
                </a:lnTo>
                <a:lnTo>
                  <a:pt x="1020762" y="936256"/>
                </a:lnTo>
                <a:lnTo>
                  <a:pt x="1020762" y="965314"/>
                </a:lnTo>
                <a:lnTo>
                  <a:pt x="1020762" y="1135063"/>
                </a:lnTo>
                <a:lnTo>
                  <a:pt x="949324" y="1092513"/>
                </a:lnTo>
                <a:lnTo>
                  <a:pt x="877887" y="1135063"/>
                </a:lnTo>
                <a:lnTo>
                  <a:pt x="877887" y="991566"/>
                </a:lnTo>
                <a:lnTo>
                  <a:pt x="877248" y="991742"/>
                </a:lnTo>
                <a:lnTo>
                  <a:pt x="864104" y="995370"/>
                </a:lnTo>
                <a:lnTo>
                  <a:pt x="850507" y="998317"/>
                </a:lnTo>
                <a:lnTo>
                  <a:pt x="836909" y="1001492"/>
                </a:lnTo>
                <a:lnTo>
                  <a:pt x="823539" y="1004212"/>
                </a:lnTo>
                <a:lnTo>
                  <a:pt x="809715" y="1006706"/>
                </a:lnTo>
                <a:lnTo>
                  <a:pt x="795665" y="1009200"/>
                </a:lnTo>
                <a:lnTo>
                  <a:pt x="781614" y="1011241"/>
                </a:lnTo>
                <a:lnTo>
                  <a:pt x="767110" y="1013055"/>
                </a:lnTo>
                <a:lnTo>
                  <a:pt x="752833" y="1014415"/>
                </a:lnTo>
                <a:lnTo>
                  <a:pt x="738556" y="1016002"/>
                </a:lnTo>
                <a:lnTo>
                  <a:pt x="724052" y="1017136"/>
                </a:lnTo>
                <a:lnTo>
                  <a:pt x="709096" y="1018043"/>
                </a:lnTo>
                <a:lnTo>
                  <a:pt x="694365" y="1018496"/>
                </a:lnTo>
                <a:lnTo>
                  <a:pt x="679408" y="1019176"/>
                </a:lnTo>
                <a:lnTo>
                  <a:pt x="664678" y="1019176"/>
                </a:lnTo>
                <a:lnTo>
                  <a:pt x="651761" y="1019176"/>
                </a:lnTo>
                <a:lnTo>
                  <a:pt x="638617" y="1018949"/>
                </a:lnTo>
                <a:lnTo>
                  <a:pt x="625473" y="1018269"/>
                </a:lnTo>
                <a:lnTo>
                  <a:pt x="612782" y="1017589"/>
                </a:lnTo>
                <a:lnTo>
                  <a:pt x="600091" y="1016682"/>
                </a:lnTo>
                <a:lnTo>
                  <a:pt x="587174" y="1015775"/>
                </a:lnTo>
                <a:lnTo>
                  <a:pt x="574710" y="1014415"/>
                </a:lnTo>
                <a:lnTo>
                  <a:pt x="562245" y="1013055"/>
                </a:lnTo>
                <a:lnTo>
                  <a:pt x="549781" y="1011468"/>
                </a:lnTo>
                <a:lnTo>
                  <a:pt x="537544" y="1009654"/>
                </a:lnTo>
                <a:lnTo>
                  <a:pt x="525306" y="1007613"/>
                </a:lnTo>
                <a:lnTo>
                  <a:pt x="513069" y="1005573"/>
                </a:lnTo>
                <a:lnTo>
                  <a:pt x="501058" y="1003305"/>
                </a:lnTo>
                <a:lnTo>
                  <a:pt x="493712" y="1001892"/>
                </a:lnTo>
                <a:lnTo>
                  <a:pt x="493712" y="1135063"/>
                </a:lnTo>
                <a:lnTo>
                  <a:pt x="422161" y="1092513"/>
                </a:lnTo>
                <a:lnTo>
                  <a:pt x="350837" y="1135063"/>
                </a:lnTo>
                <a:lnTo>
                  <a:pt x="350837" y="965314"/>
                </a:lnTo>
                <a:lnTo>
                  <a:pt x="350837" y="956546"/>
                </a:lnTo>
                <a:lnTo>
                  <a:pt x="345596" y="954332"/>
                </a:lnTo>
                <a:lnTo>
                  <a:pt x="335398" y="949798"/>
                </a:lnTo>
                <a:lnTo>
                  <a:pt x="325654" y="944810"/>
                </a:lnTo>
                <a:lnTo>
                  <a:pt x="315682" y="940049"/>
                </a:lnTo>
                <a:lnTo>
                  <a:pt x="306164" y="934834"/>
                </a:lnTo>
                <a:lnTo>
                  <a:pt x="296873" y="929846"/>
                </a:lnTo>
                <a:lnTo>
                  <a:pt x="287355" y="924404"/>
                </a:lnTo>
                <a:lnTo>
                  <a:pt x="278063" y="918963"/>
                </a:lnTo>
                <a:lnTo>
                  <a:pt x="269225" y="913522"/>
                </a:lnTo>
                <a:lnTo>
                  <a:pt x="260387" y="907853"/>
                </a:lnTo>
                <a:lnTo>
                  <a:pt x="251775" y="901959"/>
                </a:lnTo>
                <a:lnTo>
                  <a:pt x="243390" y="896064"/>
                </a:lnTo>
                <a:lnTo>
                  <a:pt x="235232" y="890169"/>
                </a:lnTo>
                <a:lnTo>
                  <a:pt x="227300" y="884047"/>
                </a:lnTo>
                <a:lnTo>
                  <a:pt x="219369" y="877699"/>
                </a:lnTo>
                <a:lnTo>
                  <a:pt x="211663" y="871124"/>
                </a:lnTo>
                <a:lnTo>
                  <a:pt x="203958" y="864775"/>
                </a:lnTo>
                <a:lnTo>
                  <a:pt x="196706" y="858200"/>
                </a:lnTo>
                <a:lnTo>
                  <a:pt x="189681" y="851625"/>
                </a:lnTo>
                <a:lnTo>
                  <a:pt x="182656" y="844597"/>
                </a:lnTo>
                <a:lnTo>
                  <a:pt x="176084" y="837795"/>
                </a:lnTo>
                <a:lnTo>
                  <a:pt x="169739" y="830766"/>
                </a:lnTo>
                <a:lnTo>
                  <a:pt x="163393" y="823738"/>
                </a:lnTo>
                <a:lnTo>
                  <a:pt x="157501" y="816483"/>
                </a:lnTo>
                <a:lnTo>
                  <a:pt x="151609" y="809001"/>
                </a:lnTo>
                <a:lnTo>
                  <a:pt x="145943" y="801519"/>
                </a:lnTo>
                <a:lnTo>
                  <a:pt x="140505" y="794263"/>
                </a:lnTo>
                <a:lnTo>
                  <a:pt x="135519" y="786555"/>
                </a:lnTo>
                <a:lnTo>
                  <a:pt x="130307" y="778846"/>
                </a:lnTo>
                <a:lnTo>
                  <a:pt x="125774" y="771137"/>
                </a:lnTo>
                <a:lnTo>
                  <a:pt x="121468" y="763429"/>
                </a:lnTo>
                <a:lnTo>
                  <a:pt x="116936" y="755493"/>
                </a:lnTo>
                <a:lnTo>
                  <a:pt x="113084" y="747331"/>
                </a:lnTo>
                <a:lnTo>
                  <a:pt x="109458" y="739396"/>
                </a:lnTo>
                <a:lnTo>
                  <a:pt x="106058" y="731233"/>
                </a:lnTo>
                <a:lnTo>
                  <a:pt x="102659" y="723071"/>
                </a:lnTo>
                <a:lnTo>
                  <a:pt x="99713" y="714909"/>
                </a:lnTo>
                <a:lnTo>
                  <a:pt x="96993" y="706520"/>
                </a:lnTo>
                <a:lnTo>
                  <a:pt x="54162" y="706520"/>
                </a:lnTo>
                <a:lnTo>
                  <a:pt x="51896" y="709921"/>
                </a:lnTo>
                <a:lnTo>
                  <a:pt x="49856" y="713322"/>
                </a:lnTo>
                <a:lnTo>
                  <a:pt x="47590" y="716269"/>
                </a:lnTo>
                <a:lnTo>
                  <a:pt x="44871" y="718537"/>
                </a:lnTo>
                <a:lnTo>
                  <a:pt x="42605" y="720351"/>
                </a:lnTo>
                <a:lnTo>
                  <a:pt x="40112" y="721484"/>
                </a:lnTo>
                <a:lnTo>
                  <a:pt x="37619" y="722618"/>
                </a:lnTo>
                <a:lnTo>
                  <a:pt x="34673" y="722845"/>
                </a:lnTo>
                <a:lnTo>
                  <a:pt x="32860" y="722618"/>
                </a:lnTo>
                <a:lnTo>
                  <a:pt x="31047" y="722391"/>
                </a:lnTo>
                <a:lnTo>
                  <a:pt x="29687" y="721484"/>
                </a:lnTo>
                <a:lnTo>
                  <a:pt x="27874" y="720804"/>
                </a:lnTo>
                <a:lnTo>
                  <a:pt x="26061" y="719670"/>
                </a:lnTo>
                <a:lnTo>
                  <a:pt x="24475" y="718537"/>
                </a:lnTo>
                <a:lnTo>
                  <a:pt x="22889" y="716950"/>
                </a:lnTo>
                <a:lnTo>
                  <a:pt x="21076" y="715136"/>
                </a:lnTo>
                <a:lnTo>
                  <a:pt x="18356" y="711055"/>
                </a:lnTo>
                <a:lnTo>
                  <a:pt x="15183" y="706293"/>
                </a:lnTo>
                <a:lnTo>
                  <a:pt x="12691" y="700625"/>
                </a:lnTo>
                <a:lnTo>
                  <a:pt x="10198" y="694504"/>
                </a:lnTo>
                <a:lnTo>
                  <a:pt x="7932" y="687475"/>
                </a:lnTo>
                <a:lnTo>
                  <a:pt x="5892" y="679766"/>
                </a:lnTo>
                <a:lnTo>
                  <a:pt x="4306" y="671831"/>
                </a:lnTo>
                <a:lnTo>
                  <a:pt x="2719" y="663442"/>
                </a:lnTo>
                <a:lnTo>
                  <a:pt x="1360" y="654600"/>
                </a:lnTo>
                <a:lnTo>
                  <a:pt x="680" y="645077"/>
                </a:lnTo>
                <a:lnTo>
                  <a:pt x="226" y="635555"/>
                </a:lnTo>
                <a:lnTo>
                  <a:pt x="0" y="625579"/>
                </a:lnTo>
                <a:lnTo>
                  <a:pt x="226" y="615603"/>
                </a:lnTo>
                <a:lnTo>
                  <a:pt x="680" y="605854"/>
                </a:lnTo>
                <a:lnTo>
                  <a:pt x="1360" y="596785"/>
                </a:lnTo>
                <a:lnTo>
                  <a:pt x="2719" y="587715"/>
                </a:lnTo>
                <a:lnTo>
                  <a:pt x="4306" y="579327"/>
                </a:lnTo>
                <a:lnTo>
                  <a:pt x="5892" y="571391"/>
                </a:lnTo>
                <a:lnTo>
                  <a:pt x="7932" y="563682"/>
                </a:lnTo>
                <a:lnTo>
                  <a:pt x="10198" y="557107"/>
                </a:lnTo>
                <a:lnTo>
                  <a:pt x="12691" y="550532"/>
                </a:lnTo>
                <a:lnTo>
                  <a:pt x="15183" y="545090"/>
                </a:lnTo>
                <a:lnTo>
                  <a:pt x="18356" y="540102"/>
                </a:lnTo>
                <a:lnTo>
                  <a:pt x="21076" y="536021"/>
                </a:lnTo>
                <a:lnTo>
                  <a:pt x="22889" y="534208"/>
                </a:lnTo>
                <a:lnTo>
                  <a:pt x="24475" y="532620"/>
                </a:lnTo>
                <a:lnTo>
                  <a:pt x="26061" y="531487"/>
                </a:lnTo>
                <a:lnTo>
                  <a:pt x="27874" y="530353"/>
                </a:lnTo>
                <a:lnTo>
                  <a:pt x="29687" y="529673"/>
                </a:lnTo>
                <a:lnTo>
                  <a:pt x="31047" y="528993"/>
                </a:lnTo>
                <a:lnTo>
                  <a:pt x="32860" y="528539"/>
                </a:lnTo>
                <a:lnTo>
                  <a:pt x="34673" y="528313"/>
                </a:lnTo>
                <a:lnTo>
                  <a:pt x="37619" y="528539"/>
                </a:lnTo>
                <a:lnTo>
                  <a:pt x="40112" y="529673"/>
                </a:lnTo>
                <a:lnTo>
                  <a:pt x="42605" y="531033"/>
                </a:lnTo>
                <a:lnTo>
                  <a:pt x="44871" y="532620"/>
                </a:lnTo>
                <a:lnTo>
                  <a:pt x="47590" y="535114"/>
                </a:lnTo>
                <a:lnTo>
                  <a:pt x="49856" y="537835"/>
                </a:lnTo>
                <a:lnTo>
                  <a:pt x="51896" y="541009"/>
                </a:lnTo>
                <a:lnTo>
                  <a:pt x="54162" y="544864"/>
                </a:lnTo>
                <a:lnTo>
                  <a:pt x="96993" y="544864"/>
                </a:lnTo>
                <a:lnTo>
                  <a:pt x="101073" y="532394"/>
                </a:lnTo>
                <a:lnTo>
                  <a:pt x="105832" y="520377"/>
                </a:lnTo>
                <a:lnTo>
                  <a:pt x="110817" y="508361"/>
                </a:lnTo>
                <a:lnTo>
                  <a:pt x="116483" y="496571"/>
                </a:lnTo>
                <a:lnTo>
                  <a:pt x="122828" y="484781"/>
                </a:lnTo>
                <a:lnTo>
                  <a:pt x="129627" y="473671"/>
                </a:lnTo>
                <a:lnTo>
                  <a:pt x="136652" y="462335"/>
                </a:lnTo>
                <a:lnTo>
                  <a:pt x="144584" y="451452"/>
                </a:lnTo>
                <a:lnTo>
                  <a:pt x="152742" y="440343"/>
                </a:lnTo>
                <a:lnTo>
                  <a:pt x="161580" y="429687"/>
                </a:lnTo>
                <a:lnTo>
                  <a:pt x="170645" y="419484"/>
                </a:lnTo>
                <a:lnTo>
                  <a:pt x="180390" y="409054"/>
                </a:lnTo>
                <a:lnTo>
                  <a:pt x="190361" y="398852"/>
                </a:lnTo>
                <a:lnTo>
                  <a:pt x="201239" y="389102"/>
                </a:lnTo>
                <a:lnTo>
                  <a:pt x="211890" y="379807"/>
                </a:lnTo>
                <a:lnTo>
                  <a:pt x="223448" y="370284"/>
                </a:lnTo>
                <a:lnTo>
                  <a:pt x="225034" y="364389"/>
                </a:lnTo>
                <a:lnTo>
                  <a:pt x="227074" y="356907"/>
                </a:lnTo>
                <a:lnTo>
                  <a:pt x="229113" y="348065"/>
                </a:lnTo>
                <a:lnTo>
                  <a:pt x="231153" y="337862"/>
                </a:lnTo>
                <a:lnTo>
                  <a:pt x="232739" y="326072"/>
                </a:lnTo>
                <a:lnTo>
                  <a:pt x="234552" y="313376"/>
                </a:lnTo>
                <a:lnTo>
                  <a:pt x="235685" y="299545"/>
                </a:lnTo>
                <a:lnTo>
                  <a:pt x="236138" y="292517"/>
                </a:lnTo>
                <a:lnTo>
                  <a:pt x="236365" y="285035"/>
                </a:lnTo>
                <a:lnTo>
                  <a:pt x="236365" y="277326"/>
                </a:lnTo>
                <a:lnTo>
                  <a:pt x="236138" y="269618"/>
                </a:lnTo>
                <a:lnTo>
                  <a:pt x="235912" y="261682"/>
                </a:lnTo>
                <a:lnTo>
                  <a:pt x="235459" y="253520"/>
                </a:lnTo>
                <a:lnTo>
                  <a:pt x="234326" y="245358"/>
                </a:lnTo>
                <a:lnTo>
                  <a:pt x="233419" y="237196"/>
                </a:lnTo>
                <a:lnTo>
                  <a:pt x="232059" y="228807"/>
                </a:lnTo>
                <a:lnTo>
                  <a:pt x="230246" y="220418"/>
                </a:lnTo>
                <a:lnTo>
                  <a:pt x="228207" y="211802"/>
                </a:lnTo>
                <a:lnTo>
                  <a:pt x="225941" y="203187"/>
                </a:lnTo>
                <a:lnTo>
                  <a:pt x="223448" y="194798"/>
                </a:lnTo>
                <a:lnTo>
                  <a:pt x="220275" y="185955"/>
                </a:lnTo>
                <a:lnTo>
                  <a:pt x="216649" y="177566"/>
                </a:lnTo>
                <a:lnTo>
                  <a:pt x="212797" y="168951"/>
                </a:lnTo>
                <a:lnTo>
                  <a:pt x="208717" y="160562"/>
                </a:lnTo>
                <a:lnTo>
                  <a:pt x="203958" y="151946"/>
                </a:lnTo>
                <a:lnTo>
                  <a:pt x="208264" y="151039"/>
                </a:lnTo>
                <a:lnTo>
                  <a:pt x="212343" y="150813"/>
                </a:lnTo>
                <a:close/>
                <a:moveTo>
                  <a:pt x="644060" y="0"/>
                </a:moveTo>
                <a:lnTo>
                  <a:pt x="649060" y="0"/>
                </a:lnTo>
                <a:lnTo>
                  <a:pt x="654515" y="0"/>
                </a:lnTo>
                <a:lnTo>
                  <a:pt x="659970" y="451"/>
                </a:lnTo>
                <a:lnTo>
                  <a:pt x="664970" y="902"/>
                </a:lnTo>
                <a:lnTo>
                  <a:pt x="670198" y="2030"/>
                </a:lnTo>
                <a:lnTo>
                  <a:pt x="674971" y="2932"/>
                </a:lnTo>
                <a:lnTo>
                  <a:pt x="679971" y="4510"/>
                </a:lnTo>
                <a:lnTo>
                  <a:pt x="684744" y="6089"/>
                </a:lnTo>
                <a:lnTo>
                  <a:pt x="689517" y="7894"/>
                </a:lnTo>
                <a:lnTo>
                  <a:pt x="694063" y="9923"/>
                </a:lnTo>
                <a:lnTo>
                  <a:pt x="698381" y="12179"/>
                </a:lnTo>
                <a:lnTo>
                  <a:pt x="702699" y="14660"/>
                </a:lnTo>
                <a:lnTo>
                  <a:pt x="706791" y="17592"/>
                </a:lnTo>
                <a:lnTo>
                  <a:pt x="710882" y="20298"/>
                </a:lnTo>
                <a:lnTo>
                  <a:pt x="714746" y="23456"/>
                </a:lnTo>
                <a:lnTo>
                  <a:pt x="718609" y="26388"/>
                </a:lnTo>
                <a:lnTo>
                  <a:pt x="722246" y="29996"/>
                </a:lnTo>
                <a:lnTo>
                  <a:pt x="725655" y="33605"/>
                </a:lnTo>
                <a:lnTo>
                  <a:pt x="728837" y="37213"/>
                </a:lnTo>
                <a:lnTo>
                  <a:pt x="732019" y="41273"/>
                </a:lnTo>
                <a:lnTo>
                  <a:pt x="734747" y="45107"/>
                </a:lnTo>
                <a:lnTo>
                  <a:pt x="737474" y="49392"/>
                </a:lnTo>
                <a:lnTo>
                  <a:pt x="739974" y="53678"/>
                </a:lnTo>
                <a:lnTo>
                  <a:pt x="742247" y="57963"/>
                </a:lnTo>
                <a:lnTo>
                  <a:pt x="744293" y="62474"/>
                </a:lnTo>
                <a:lnTo>
                  <a:pt x="746111" y="67210"/>
                </a:lnTo>
                <a:lnTo>
                  <a:pt x="747929" y="71946"/>
                </a:lnTo>
                <a:lnTo>
                  <a:pt x="749066" y="76908"/>
                </a:lnTo>
                <a:lnTo>
                  <a:pt x="750202" y="81644"/>
                </a:lnTo>
                <a:lnTo>
                  <a:pt x="751338" y="86832"/>
                </a:lnTo>
                <a:lnTo>
                  <a:pt x="752020" y="91793"/>
                </a:lnTo>
                <a:lnTo>
                  <a:pt x="752248" y="97206"/>
                </a:lnTo>
                <a:lnTo>
                  <a:pt x="752475" y="102168"/>
                </a:lnTo>
                <a:lnTo>
                  <a:pt x="752248" y="107581"/>
                </a:lnTo>
                <a:lnTo>
                  <a:pt x="752020" y="112768"/>
                </a:lnTo>
                <a:lnTo>
                  <a:pt x="751338" y="117956"/>
                </a:lnTo>
                <a:lnTo>
                  <a:pt x="750202" y="122918"/>
                </a:lnTo>
                <a:lnTo>
                  <a:pt x="749066" y="127879"/>
                </a:lnTo>
                <a:lnTo>
                  <a:pt x="747929" y="132841"/>
                </a:lnTo>
                <a:lnTo>
                  <a:pt x="746111" y="137578"/>
                </a:lnTo>
                <a:lnTo>
                  <a:pt x="744293" y="142314"/>
                </a:lnTo>
                <a:lnTo>
                  <a:pt x="742247" y="146825"/>
                </a:lnTo>
                <a:lnTo>
                  <a:pt x="739974" y="151110"/>
                </a:lnTo>
                <a:lnTo>
                  <a:pt x="737474" y="155395"/>
                </a:lnTo>
                <a:lnTo>
                  <a:pt x="734747" y="159455"/>
                </a:lnTo>
                <a:lnTo>
                  <a:pt x="732019" y="163514"/>
                </a:lnTo>
                <a:lnTo>
                  <a:pt x="728837" y="167349"/>
                </a:lnTo>
                <a:lnTo>
                  <a:pt x="725655" y="171183"/>
                </a:lnTo>
                <a:lnTo>
                  <a:pt x="722246" y="174791"/>
                </a:lnTo>
                <a:lnTo>
                  <a:pt x="718609" y="178174"/>
                </a:lnTo>
                <a:lnTo>
                  <a:pt x="714746" y="181332"/>
                </a:lnTo>
                <a:lnTo>
                  <a:pt x="710882" y="184489"/>
                </a:lnTo>
                <a:lnTo>
                  <a:pt x="706791" y="187196"/>
                </a:lnTo>
                <a:lnTo>
                  <a:pt x="702699" y="190128"/>
                </a:lnTo>
                <a:lnTo>
                  <a:pt x="698381" y="192383"/>
                </a:lnTo>
                <a:lnTo>
                  <a:pt x="694063" y="194639"/>
                </a:lnTo>
                <a:lnTo>
                  <a:pt x="689517" y="196668"/>
                </a:lnTo>
                <a:lnTo>
                  <a:pt x="684744" y="198473"/>
                </a:lnTo>
                <a:lnTo>
                  <a:pt x="679971" y="200277"/>
                </a:lnTo>
                <a:lnTo>
                  <a:pt x="674971" y="201630"/>
                </a:lnTo>
                <a:lnTo>
                  <a:pt x="670198" y="202758"/>
                </a:lnTo>
                <a:lnTo>
                  <a:pt x="664970" y="203660"/>
                </a:lnTo>
                <a:lnTo>
                  <a:pt x="659970" y="204337"/>
                </a:lnTo>
                <a:lnTo>
                  <a:pt x="654515" y="204562"/>
                </a:lnTo>
                <a:lnTo>
                  <a:pt x="649060" y="204788"/>
                </a:lnTo>
                <a:lnTo>
                  <a:pt x="644060" y="204562"/>
                </a:lnTo>
                <a:lnTo>
                  <a:pt x="638605" y="204337"/>
                </a:lnTo>
                <a:lnTo>
                  <a:pt x="633605" y="203660"/>
                </a:lnTo>
                <a:lnTo>
                  <a:pt x="628377" y="202758"/>
                </a:lnTo>
                <a:lnTo>
                  <a:pt x="623604" y="201630"/>
                </a:lnTo>
                <a:lnTo>
                  <a:pt x="618604" y="200277"/>
                </a:lnTo>
                <a:lnTo>
                  <a:pt x="613831" y="198473"/>
                </a:lnTo>
                <a:lnTo>
                  <a:pt x="609058" y="196668"/>
                </a:lnTo>
                <a:lnTo>
                  <a:pt x="604512" y="194639"/>
                </a:lnTo>
                <a:lnTo>
                  <a:pt x="600194" y="192383"/>
                </a:lnTo>
                <a:lnTo>
                  <a:pt x="595875" y="190128"/>
                </a:lnTo>
                <a:lnTo>
                  <a:pt x="591557" y="187196"/>
                </a:lnTo>
                <a:lnTo>
                  <a:pt x="587693" y="184489"/>
                </a:lnTo>
                <a:lnTo>
                  <a:pt x="583602" y="181332"/>
                </a:lnTo>
                <a:lnTo>
                  <a:pt x="579965" y="178174"/>
                </a:lnTo>
                <a:lnTo>
                  <a:pt x="576329" y="174791"/>
                </a:lnTo>
                <a:lnTo>
                  <a:pt x="572692" y="171183"/>
                </a:lnTo>
                <a:lnTo>
                  <a:pt x="569738" y="167349"/>
                </a:lnTo>
                <a:lnTo>
                  <a:pt x="566556" y="163514"/>
                </a:lnTo>
                <a:lnTo>
                  <a:pt x="563828" y="159455"/>
                </a:lnTo>
                <a:lnTo>
                  <a:pt x="560873" y="155395"/>
                </a:lnTo>
                <a:lnTo>
                  <a:pt x="558373" y="151110"/>
                </a:lnTo>
                <a:lnTo>
                  <a:pt x="556328" y="146825"/>
                </a:lnTo>
                <a:lnTo>
                  <a:pt x="554055" y="142314"/>
                </a:lnTo>
                <a:lnTo>
                  <a:pt x="552237" y="137578"/>
                </a:lnTo>
                <a:lnTo>
                  <a:pt x="550646" y="132841"/>
                </a:lnTo>
                <a:lnTo>
                  <a:pt x="549055" y="127879"/>
                </a:lnTo>
                <a:lnTo>
                  <a:pt x="548145" y="122918"/>
                </a:lnTo>
                <a:lnTo>
                  <a:pt x="547009" y="117956"/>
                </a:lnTo>
                <a:lnTo>
                  <a:pt x="546554" y="112768"/>
                </a:lnTo>
                <a:lnTo>
                  <a:pt x="546100" y="107581"/>
                </a:lnTo>
                <a:lnTo>
                  <a:pt x="546100" y="102168"/>
                </a:lnTo>
                <a:lnTo>
                  <a:pt x="546100" y="97206"/>
                </a:lnTo>
                <a:lnTo>
                  <a:pt x="546554" y="91793"/>
                </a:lnTo>
                <a:lnTo>
                  <a:pt x="547009" y="86832"/>
                </a:lnTo>
                <a:lnTo>
                  <a:pt x="548145" y="81644"/>
                </a:lnTo>
                <a:lnTo>
                  <a:pt x="549055" y="76908"/>
                </a:lnTo>
                <a:lnTo>
                  <a:pt x="550646" y="71946"/>
                </a:lnTo>
                <a:lnTo>
                  <a:pt x="552237" y="67210"/>
                </a:lnTo>
                <a:lnTo>
                  <a:pt x="554055" y="62474"/>
                </a:lnTo>
                <a:lnTo>
                  <a:pt x="556328" y="57963"/>
                </a:lnTo>
                <a:lnTo>
                  <a:pt x="558373" y="53678"/>
                </a:lnTo>
                <a:lnTo>
                  <a:pt x="560873" y="49392"/>
                </a:lnTo>
                <a:lnTo>
                  <a:pt x="563828" y="45107"/>
                </a:lnTo>
                <a:lnTo>
                  <a:pt x="566556" y="41273"/>
                </a:lnTo>
                <a:lnTo>
                  <a:pt x="569738" y="37213"/>
                </a:lnTo>
                <a:lnTo>
                  <a:pt x="572692" y="33605"/>
                </a:lnTo>
                <a:lnTo>
                  <a:pt x="576329" y="29996"/>
                </a:lnTo>
                <a:lnTo>
                  <a:pt x="579965" y="26388"/>
                </a:lnTo>
                <a:lnTo>
                  <a:pt x="583602" y="23456"/>
                </a:lnTo>
                <a:lnTo>
                  <a:pt x="587693" y="20298"/>
                </a:lnTo>
                <a:lnTo>
                  <a:pt x="591557" y="17592"/>
                </a:lnTo>
                <a:lnTo>
                  <a:pt x="595875" y="14660"/>
                </a:lnTo>
                <a:lnTo>
                  <a:pt x="600194" y="12179"/>
                </a:lnTo>
                <a:lnTo>
                  <a:pt x="604512" y="9923"/>
                </a:lnTo>
                <a:lnTo>
                  <a:pt x="609058" y="7894"/>
                </a:lnTo>
                <a:lnTo>
                  <a:pt x="613831" y="6089"/>
                </a:lnTo>
                <a:lnTo>
                  <a:pt x="618604" y="4510"/>
                </a:lnTo>
                <a:lnTo>
                  <a:pt x="623604" y="2932"/>
                </a:lnTo>
                <a:lnTo>
                  <a:pt x="628377" y="2030"/>
                </a:lnTo>
                <a:lnTo>
                  <a:pt x="633605" y="902"/>
                </a:lnTo>
                <a:lnTo>
                  <a:pt x="638605" y="451"/>
                </a:lnTo>
                <a:lnTo>
                  <a:pt x="64406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KSO_Shape"/>
          <p:cNvSpPr>
            <a:spLocks/>
          </p:cNvSpPr>
          <p:nvPr/>
        </p:nvSpPr>
        <p:spPr bwMode="auto">
          <a:xfrm>
            <a:off x="2939522" y="3171517"/>
            <a:ext cx="285005" cy="220404"/>
          </a:xfrm>
          <a:custGeom>
            <a:avLst/>
            <a:gdLst>
              <a:gd name="T0" fmla="*/ 2147483646 w 6438"/>
              <a:gd name="T1" fmla="*/ 233224218 h 4979"/>
              <a:gd name="T2" fmla="*/ 2147483646 w 6438"/>
              <a:gd name="T3" fmla="*/ 1658219599 h 4979"/>
              <a:gd name="T4" fmla="*/ 2147483646 w 6438"/>
              <a:gd name="T5" fmla="*/ 2147483646 h 4979"/>
              <a:gd name="T6" fmla="*/ 2147483646 w 6438"/>
              <a:gd name="T7" fmla="*/ 2147483646 h 4979"/>
              <a:gd name="T8" fmla="*/ 2147483646 w 6438"/>
              <a:gd name="T9" fmla="*/ 2147483646 h 4979"/>
              <a:gd name="T10" fmla="*/ 2147483646 w 6438"/>
              <a:gd name="T11" fmla="*/ 2147483646 h 4979"/>
              <a:gd name="T12" fmla="*/ 2147483646 w 6438"/>
              <a:gd name="T13" fmla="*/ 2147483646 h 4979"/>
              <a:gd name="T14" fmla="*/ 2147483646 w 6438"/>
              <a:gd name="T15" fmla="*/ 2147483646 h 4979"/>
              <a:gd name="T16" fmla="*/ 2147483646 w 6438"/>
              <a:gd name="T17" fmla="*/ 2147483646 h 4979"/>
              <a:gd name="T18" fmla="*/ 2147483646 w 6438"/>
              <a:gd name="T19" fmla="*/ 2147483646 h 4979"/>
              <a:gd name="T20" fmla="*/ 2147483646 w 6438"/>
              <a:gd name="T21" fmla="*/ 2147483646 h 4979"/>
              <a:gd name="T22" fmla="*/ 2147483646 w 6438"/>
              <a:gd name="T23" fmla="*/ 2147483646 h 4979"/>
              <a:gd name="T24" fmla="*/ 2147483646 w 6438"/>
              <a:gd name="T25" fmla="*/ 2147483646 h 4979"/>
              <a:gd name="T26" fmla="*/ 1658143602 w 6438"/>
              <a:gd name="T27" fmla="*/ 2147483646 h 4979"/>
              <a:gd name="T28" fmla="*/ 259079408 w 6438"/>
              <a:gd name="T29" fmla="*/ 2147483646 h 4979"/>
              <a:gd name="T30" fmla="*/ 2147483646 w 6438"/>
              <a:gd name="T31" fmla="*/ 2147483646 h 4979"/>
              <a:gd name="T32" fmla="*/ 259079408 w 6438"/>
              <a:gd name="T33" fmla="*/ 2147483646 h 4979"/>
              <a:gd name="T34" fmla="*/ 1658143602 w 6438"/>
              <a:gd name="T35" fmla="*/ 2147483646 h 4979"/>
              <a:gd name="T36" fmla="*/ 2147483646 w 6438"/>
              <a:gd name="T37" fmla="*/ 2147483646 h 4979"/>
              <a:gd name="T38" fmla="*/ 2147483646 w 6438"/>
              <a:gd name="T39" fmla="*/ 725498481 h 4979"/>
              <a:gd name="T40" fmla="*/ 2147483646 w 6438"/>
              <a:gd name="T41" fmla="*/ 0 h 4979"/>
              <a:gd name="T42" fmla="*/ 2147483646 w 6438"/>
              <a:gd name="T43" fmla="*/ 2147483646 h 4979"/>
              <a:gd name="T44" fmla="*/ 2147483646 w 6438"/>
              <a:gd name="T45" fmla="*/ 2147483646 h 4979"/>
              <a:gd name="T46" fmla="*/ 2147483646 w 6438"/>
              <a:gd name="T47" fmla="*/ 2147483646 h 4979"/>
              <a:gd name="T48" fmla="*/ 2147483646 w 6438"/>
              <a:gd name="T49" fmla="*/ 2147483646 h 4979"/>
              <a:gd name="T50" fmla="*/ 2147483646 w 6438"/>
              <a:gd name="T51" fmla="*/ 2147483646 h 4979"/>
              <a:gd name="T52" fmla="*/ 2147483646 w 6438"/>
              <a:gd name="T53" fmla="*/ 2147483646 h 4979"/>
              <a:gd name="T54" fmla="*/ 2147483646 w 6438"/>
              <a:gd name="T55" fmla="*/ 2147483646 h 4979"/>
              <a:gd name="T56" fmla="*/ 2147483646 w 6438"/>
              <a:gd name="T57" fmla="*/ 2147483646 h 4979"/>
              <a:gd name="T58" fmla="*/ 2147483646 w 6438"/>
              <a:gd name="T59" fmla="*/ 2147483646 h 4979"/>
              <a:gd name="T60" fmla="*/ 2147483646 w 6438"/>
              <a:gd name="T61" fmla="*/ 2147483646 h 4979"/>
              <a:gd name="T62" fmla="*/ 2147483646 w 6438"/>
              <a:gd name="T63" fmla="*/ 2147483646 h 4979"/>
              <a:gd name="T64" fmla="*/ 2147483646 w 6438"/>
              <a:gd name="T65" fmla="*/ 2147483646 h 4979"/>
              <a:gd name="T66" fmla="*/ 2147483646 w 6438"/>
              <a:gd name="T67" fmla="*/ 2147483646 h 4979"/>
              <a:gd name="T68" fmla="*/ 2147483646 w 6438"/>
              <a:gd name="T69" fmla="*/ 2147483646 h 4979"/>
              <a:gd name="T70" fmla="*/ 2147483646 w 6438"/>
              <a:gd name="T71" fmla="*/ 2147483646 h 4979"/>
              <a:gd name="T72" fmla="*/ 2147483646 w 6438"/>
              <a:gd name="T73" fmla="*/ 2147483646 h 4979"/>
              <a:gd name="T74" fmla="*/ 2147483646 w 6438"/>
              <a:gd name="T75" fmla="*/ 2147483646 h 4979"/>
              <a:gd name="T76" fmla="*/ 2147483646 w 6438"/>
              <a:gd name="T77" fmla="*/ 2147483646 h 4979"/>
              <a:gd name="T78" fmla="*/ 2147483646 w 6438"/>
              <a:gd name="T79" fmla="*/ 2147483646 h 4979"/>
              <a:gd name="T80" fmla="*/ 2147483646 w 6438"/>
              <a:gd name="T81" fmla="*/ 2147483646 h 4979"/>
              <a:gd name="T82" fmla="*/ 2147483646 w 6438"/>
              <a:gd name="T83" fmla="*/ 2147483646 h 4979"/>
              <a:gd name="T84" fmla="*/ 2147483646 w 6438"/>
              <a:gd name="T85" fmla="*/ 2147483646 h 4979"/>
              <a:gd name="T86" fmla="*/ 2147483646 w 6438"/>
              <a:gd name="T87" fmla="*/ 2147483646 h 4979"/>
              <a:gd name="T88" fmla="*/ 2147483646 w 6438"/>
              <a:gd name="T89" fmla="*/ 2147483646 h 4979"/>
              <a:gd name="T90" fmla="*/ 2147483646 w 6438"/>
              <a:gd name="T91" fmla="*/ 2147483646 h 4979"/>
              <a:gd name="T92" fmla="*/ 2147483646 w 6438"/>
              <a:gd name="T93" fmla="*/ 2147483646 h 4979"/>
              <a:gd name="T94" fmla="*/ 2147483646 w 6438"/>
              <a:gd name="T95" fmla="*/ 2147483646 h 4979"/>
              <a:gd name="T96" fmla="*/ 2147483646 w 6438"/>
              <a:gd name="T97" fmla="*/ 2147483646 h 4979"/>
              <a:gd name="T98" fmla="*/ 2147483646 w 6438"/>
              <a:gd name="T99" fmla="*/ 2147483646 h 4979"/>
              <a:gd name="T100" fmla="*/ 2147483646 w 6438"/>
              <a:gd name="T101" fmla="*/ 2147483646 h 4979"/>
              <a:gd name="T102" fmla="*/ 2147483646 w 6438"/>
              <a:gd name="T103" fmla="*/ 2147483646 h 4979"/>
              <a:gd name="T104" fmla="*/ 2147483646 w 6438"/>
              <a:gd name="T105" fmla="*/ 2147483646 h 4979"/>
              <a:gd name="T106" fmla="*/ 2147483646 w 6438"/>
              <a:gd name="T107" fmla="*/ 2147483646 h 4979"/>
              <a:gd name="T108" fmla="*/ 2147483646 w 6438"/>
              <a:gd name="T109" fmla="*/ 2147483646 h 4979"/>
              <a:gd name="T110" fmla="*/ 2147483646 w 6438"/>
              <a:gd name="T111" fmla="*/ 2147483646 h 49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438" h="4979">
                <a:moveTo>
                  <a:pt x="440" y="0"/>
                </a:moveTo>
                <a:lnTo>
                  <a:pt x="4464" y="0"/>
                </a:lnTo>
                <a:lnTo>
                  <a:pt x="4488" y="1"/>
                </a:lnTo>
                <a:lnTo>
                  <a:pt x="4510" y="3"/>
                </a:lnTo>
                <a:lnTo>
                  <a:pt x="4532" y="6"/>
                </a:lnTo>
                <a:lnTo>
                  <a:pt x="4553" y="9"/>
                </a:lnTo>
                <a:lnTo>
                  <a:pt x="4574" y="15"/>
                </a:lnTo>
                <a:lnTo>
                  <a:pt x="4595" y="20"/>
                </a:lnTo>
                <a:lnTo>
                  <a:pt x="4616" y="28"/>
                </a:lnTo>
                <a:lnTo>
                  <a:pt x="4636" y="36"/>
                </a:lnTo>
                <a:lnTo>
                  <a:pt x="4656" y="45"/>
                </a:lnTo>
                <a:lnTo>
                  <a:pt x="4674" y="55"/>
                </a:lnTo>
                <a:lnTo>
                  <a:pt x="4692" y="64"/>
                </a:lnTo>
                <a:lnTo>
                  <a:pt x="4711" y="77"/>
                </a:lnTo>
                <a:lnTo>
                  <a:pt x="4727" y="89"/>
                </a:lnTo>
                <a:lnTo>
                  <a:pt x="4744" y="102"/>
                </a:lnTo>
                <a:lnTo>
                  <a:pt x="4761" y="115"/>
                </a:lnTo>
                <a:lnTo>
                  <a:pt x="4776" y="130"/>
                </a:lnTo>
                <a:lnTo>
                  <a:pt x="4790" y="145"/>
                </a:lnTo>
                <a:lnTo>
                  <a:pt x="4804" y="162"/>
                </a:lnTo>
                <a:lnTo>
                  <a:pt x="4817" y="178"/>
                </a:lnTo>
                <a:lnTo>
                  <a:pt x="4829" y="195"/>
                </a:lnTo>
                <a:lnTo>
                  <a:pt x="4841" y="213"/>
                </a:lnTo>
                <a:lnTo>
                  <a:pt x="4851" y="231"/>
                </a:lnTo>
                <a:lnTo>
                  <a:pt x="4861" y="250"/>
                </a:lnTo>
                <a:lnTo>
                  <a:pt x="4870" y="270"/>
                </a:lnTo>
                <a:lnTo>
                  <a:pt x="4878" y="290"/>
                </a:lnTo>
                <a:lnTo>
                  <a:pt x="4885" y="310"/>
                </a:lnTo>
                <a:lnTo>
                  <a:pt x="4891" y="331"/>
                </a:lnTo>
                <a:lnTo>
                  <a:pt x="4895" y="353"/>
                </a:lnTo>
                <a:lnTo>
                  <a:pt x="4900" y="374"/>
                </a:lnTo>
                <a:lnTo>
                  <a:pt x="4902" y="396"/>
                </a:lnTo>
                <a:lnTo>
                  <a:pt x="4904" y="418"/>
                </a:lnTo>
                <a:lnTo>
                  <a:pt x="4904" y="441"/>
                </a:lnTo>
                <a:lnTo>
                  <a:pt x="4904" y="512"/>
                </a:lnTo>
                <a:lnTo>
                  <a:pt x="4143" y="512"/>
                </a:lnTo>
                <a:lnTo>
                  <a:pt x="4143" y="1251"/>
                </a:lnTo>
                <a:lnTo>
                  <a:pt x="4904" y="1251"/>
                </a:lnTo>
                <a:lnTo>
                  <a:pt x="4904" y="1591"/>
                </a:lnTo>
                <a:lnTo>
                  <a:pt x="1785" y="1591"/>
                </a:lnTo>
                <a:lnTo>
                  <a:pt x="1749" y="1592"/>
                </a:lnTo>
                <a:lnTo>
                  <a:pt x="1712" y="1595"/>
                </a:lnTo>
                <a:lnTo>
                  <a:pt x="1677" y="1600"/>
                </a:lnTo>
                <a:lnTo>
                  <a:pt x="1642" y="1606"/>
                </a:lnTo>
                <a:lnTo>
                  <a:pt x="1608" y="1614"/>
                </a:lnTo>
                <a:lnTo>
                  <a:pt x="1575" y="1623"/>
                </a:lnTo>
                <a:lnTo>
                  <a:pt x="1542" y="1634"/>
                </a:lnTo>
                <a:lnTo>
                  <a:pt x="1510" y="1647"/>
                </a:lnTo>
                <a:lnTo>
                  <a:pt x="1479" y="1662"/>
                </a:lnTo>
                <a:lnTo>
                  <a:pt x="1448" y="1677"/>
                </a:lnTo>
                <a:lnTo>
                  <a:pt x="1418" y="1695"/>
                </a:lnTo>
                <a:lnTo>
                  <a:pt x="1389" y="1713"/>
                </a:lnTo>
                <a:lnTo>
                  <a:pt x="1362" y="1733"/>
                </a:lnTo>
                <a:lnTo>
                  <a:pt x="1335" y="1754"/>
                </a:lnTo>
                <a:lnTo>
                  <a:pt x="1310" y="1776"/>
                </a:lnTo>
                <a:lnTo>
                  <a:pt x="1284" y="1800"/>
                </a:lnTo>
                <a:lnTo>
                  <a:pt x="1261" y="1824"/>
                </a:lnTo>
                <a:lnTo>
                  <a:pt x="1239" y="1850"/>
                </a:lnTo>
                <a:lnTo>
                  <a:pt x="1218" y="1876"/>
                </a:lnTo>
                <a:lnTo>
                  <a:pt x="1198" y="1904"/>
                </a:lnTo>
                <a:lnTo>
                  <a:pt x="1179" y="1933"/>
                </a:lnTo>
                <a:lnTo>
                  <a:pt x="1163" y="1962"/>
                </a:lnTo>
                <a:lnTo>
                  <a:pt x="1147" y="1993"/>
                </a:lnTo>
                <a:lnTo>
                  <a:pt x="1133" y="2024"/>
                </a:lnTo>
                <a:lnTo>
                  <a:pt x="1120" y="2056"/>
                </a:lnTo>
                <a:lnTo>
                  <a:pt x="1109" y="2090"/>
                </a:lnTo>
                <a:lnTo>
                  <a:pt x="1100" y="2123"/>
                </a:lnTo>
                <a:lnTo>
                  <a:pt x="1091" y="2157"/>
                </a:lnTo>
                <a:lnTo>
                  <a:pt x="1085" y="2191"/>
                </a:lnTo>
                <a:lnTo>
                  <a:pt x="1081" y="2227"/>
                </a:lnTo>
                <a:lnTo>
                  <a:pt x="1078" y="2263"/>
                </a:lnTo>
                <a:lnTo>
                  <a:pt x="1077" y="2300"/>
                </a:lnTo>
                <a:lnTo>
                  <a:pt x="1077" y="2925"/>
                </a:lnTo>
                <a:lnTo>
                  <a:pt x="440" y="2925"/>
                </a:lnTo>
                <a:lnTo>
                  <a:pt x="418" y="2924"/>
                </a:lnTo>
                <a:lnTo>
                  <a:pt x="396" y="2923"/>
                </a:lnTo>
                <a:lnTo>
                  <a:pt x="374" y="2920"/>
                </a:lnTo>
                <a:lnTo>
                  <a:pt x="351" y="2915"/>
                </a:lnTo>
                <a:lnTo>
                  <a:pt x="330" y="2911"/>
                </a:lnTo>
                <a:lnTo>
                  <a:pt x="309" y="2905"/>
                </a:lnTo>
                <a:lnTo>
                  <a:pt x="290" y="2898"/>
                </a:lnTo>
                <a:lnTo>
                  <a:pt x="270" y="2890"/>
                </a:lnTo>
                <a:lnTo>
                  <a:pt x="250" y="2881"/>
                </a:lnTo>
                <a:lnTo>
                  <a:pt x="231" y="2871"/>
                </a:lnTo>
                <a:lnTo>
                  <a:pt x="212" y="2861"/>
                </a:lnTo>
                <a:lnTo>
                  <a:pt x="195" y="2849"/>
                </a:lnTo>
                <a:lnTo>
                  <a:pt x="178" y="2837"/>
                </a:lnTo>
                <a:lnTo>
                  <a:pt x="161" y="2824"/>
                </a:lnTo>
                <a:lnTo>
                  <a:pt x="145" y="2810"/>
                </a:lnTo>
                <a:lnTo>
                  <a:pt x="129" y="2796"/>
                </a:lnTo>
                <a:lnTo>
                  <a:pt x="115" y="2780"/>
                </a:lnTo>
                <a:lnTo>
                  <a:pt x="102" y="2764"/>
                </a:lnTo>
                <a:lnTo>
                  <a:pt x="88" y="2747"/>
                </a:lnTo>
                <a:lnTo>
                  <a:pt x="76" y="2731"/>
                </a:lnTo>
                <a:lnTo>
                  <a:pt x="64" y="2712"/>
                </a:lnTo>
                <a:lnTo>
                  <a:pt x="54" y="2694"/>
                </a:lnTo>
                <a:lnTo>
                  <a:pt x="44" y="2675"/>
                </a:lnTo>
                <a:lnTo>
                  <a:pt x="35" y="2655"/>
                </a:lnTo>
                <a:lnTo>
                  <a:pt x="28" y="2636"/>
                </a:lnTo>
                <a:lnTo>
                  <a:pt x="20" y="2615"/>
                </a:lnTo>
                <a:lnTo>
                  <a:pt x="14" y="2595"/>
                </a:lnTo>
                <a:lnTo>
                  <a:pt x="10" y="2573"/>
                </a:lnTo>
                <a:lnTo>
                  <a:pt x="6" y="2552"/>
                </a:lnTo>
                <a:lnTo>
                  <a:pt x="2" y="2529"/>
                </a:lnTo>
                <a:lnTo>
                  <a:pt x="1" y="2507"/>
                </a:lnTo>
                <a:lnTo>
                  <a:pt x="0" y="2484"/>
                </a:lnTo>
                <a:lnTo>
                  <a:pt x="0" y="1251"/>
                </a:lnTo>
                <a:lnTo>
                  <a:pt x="3042" y="1251"/>
                </a:lnTo>
                <a:lnTo>
                  <a:pt x="3042" y="512"/>
                </a:lnTo>
                <a:lnTo>
                  <a:pt x="0" y="512"/>
                </a:lnTo>
                <a:lnTo>
                  <a:pt x="0" y="441"/>
                </a:lnTo>
                <a:lnTo>
                  <a:pt x="1" y="418"/>
                </a:lnTo>
                <a:lnTo>
                  <a:pt x="2" y="396"/>
                </a:lnTo>
                <a:lnTo>
                  <a:pt x="6" y="374"/>
                </a:lnTo>
                <a:lnTo>
                  <a:pt x="10" y="353"/>
                </a:lnTo>
                <a:lnTo>
                  <a:pt x="14" y="331"/>
                </a:lnTo>
                <a:lnTo>
                  <a:pt x="20" y="310"/>
                </a:lnTo>
                <a:lnTo>
                  <a:pt x="28" y="290"/>
                </a:lnTo>
                <a:lnTo>
                  <a:pt x="35" y="270"/>
                </a:lnTo>
                <a:lnTo>
                  <a:pt x="44" y="250"/>
                </a:lnTo>
                <a:lnTo>
                  <a:pt x="54" y="231"/>
                </a:lnTo>
                <a:lnTo>
                  <a:pt x="64" y="213"/>
                </a:lnTo>
                <a:lnTo>
                  <a:pt x="76" y="195"/>
                </a:lnTo>
                <a:lnTo>
                  <a:pt x="88" y="178"/>
                </a:lnTo>
                <a:lnTo>
                  <a:pt x="102" y="162"/>
                </a:lnTo>
                <a:lnTo>
                  <a:pt x="115" y="145"/>
                </a:lnTo>
                <a:lnTo>
                  <a:pt x="129" y="130"/>
                </a:lnTo>
                <a:lnTo>
                  <a:pt x="145" y="115"/>
                </a:lnTo>
                <a:lnTo>
                  <a:pt x="161" y="102"/>
                </a:lnTo>
                <a:lnTo>
                  <a:pt x="178" y="89"/>
                </a:lnTo>
                <a:lnTo>
                  <a:pt x="195" y="77"/>
                </a:lnTo>
                <a:lnTo>
                  <a:pt x="212" y="64"/>
                </a:lnTo>
                <a:lnTo>
                  <a:pt x="231" y="55"/>
                </a:lnTo>
                <a:lnTo>
                  <a:pt x="250" y="45"/>
                </a:lnTo>
                <a:lnTo>
                  <a:pt x="270" y="36"/>
                </a:lnTo>
                <a:lnTo>
                  <a:pt x="290" y="28"/>
                </a:lnTo>
                <a:lnTo>
                  <a:pt x="309" y="20"/>
                </a:lnTo>
                <a:lnTo>
                  <a:pt x="330" y="15"/>
                </a:lnTo>
                <a:lnTo>
                  <a:pt x="351" y="9"/>
                </a:lnTo>
                <a:lnTo>
                  <a:pt x="374" y="6"/>
                </a:lnTo>
                <a:lnTo>
                  <a:pt x="396" y="3"/>
                </a:lnTo>
                <a:lnTo>
                  <a:pt x="418" y="1"/>
                </a:lnTo>
                <a:lnTo>
                  <a:pt x="440" y="0"/>
                </a:lnTo>
                <a:close/>
                <a:moveTo>
                  <a:pt x="1974" y="2055"/>
                </a:moveTo>
                <a:lnTo>
                  <a:pt x="1974" y="2055"/>
                </a:lnTo>
                <a:lnTo>
                  <a:pt x="1952" y="2055"/>
                </a:lnTo>
                <a:lnTo>
                  <a:pt x="1930" y="2057"/>
                </a:lnTo>
                <a:lnTo>
                  <a:pt x="1908" y="2061"/>
                </a:lnTo>
                <a:lnTo>
                  <a:pt x="1886" y="2064"/>
                </a:lnTo>
                <a:lnTo>
                  <a:pt x="1865" y="2070"/>
                </a:lnTo>
                <a:lnTo>
                  <a:pt x="1844" y="2075"/>
                </a:lnTo>
                <a:lnTo>
                  <a:pt x="1824" y="2082"/>
                </a:lnTo>
                <a:lnTo>
                  <a:pt x="1804" y="2090"/>
                </a:lnTo>
                <a:lnTo>
                  <a:pt x="1784" y="2098"/>
                </a:lnTo>
                <a:lnTo>
                  <a:pt x="1765" y="2108"/>
                </a:lnTo>
                <a:lnTo>
                  <a:pt x="1746" y="2119"/>
                </a:lnTo>
                <a:lnTo>
                  <a:pt x="1729" y="2130"/>
                </a:lnTo>
                <a:lnTo>
                  <a:pt x="1712" y="2143"/>
                </a:lnTo>
                <a:lnTo>
                  <a:pt x="1696" y="2156"/>
                </a:lnTo>
                <a:lnTo>
                  <a:pt x="1679" y="2170"/>
                </a:lnTo>
                <a:lnTo>
                  <a:pt x="1663" y="2185"/>
                </a:lnTo>
                <a:lnTo>
                  <a:pt x="1649" y="2200"/>
                </a:lnTo>
                <a:lnTo>
                  <a:pt x="1636" y="2216"/>
                </a:lnTo>
                <a:lnTo>
                  <a:pt x="1623" y="2232"/>
                </a:lnTo>
                <a:lnTo>
                  <a:pt x="1610" y="2250"/>
                </a:lnTo>
                <a:lnTo>
                  <a:pt x="1598" y="2268"/>
                </a:lnTo>
                <a:lnTo>
                  <a:pt x="1588" y="2286"/>
                </a:lnTo>
                <a:lnTo>
                  <a:pt x="1578" y="2305"/>
                </a:lnTo>
                <a:lnTo>
                  <a:pt x="1570" y="2325"/>
                </a:lnTo>
                <a:lnTo>
                  <a:pt x="1562" y="2345"/>
                </a:lnTo>
                <a:lnTo>
                  <a:pt x="1554" y="2365"/>
                </a:lnTo>
                <a:lnTo>
                  <a:pt x="1549" y="2386"/>
                </a:lnTo>
                <a:lnTo>
                  <a:pt x="1543" y="2407"/>
                </a:lnTo>
                <a:lnTo>
                  <a:pt x="1540" y="2429"/>
                </a:lnTo>
                <a:lnTo>
                  <a:pt x="1536" y="2451"/>
                </a:lnTo>
                <a:lnTo>
                  <a:pt x="1535" y="2473"/>
                </a:lnTo>
                <a:lnTo>
                  <a:pt x="1534" y="2495"/>
                </a:lnTo>
                <a:lnTo>
                  <a:pt x="1534" y="4539"/>
                </a:lnTo>
                <a:lnTo>
                  <a:pt x="1535" y="4562"/>
                </a:lnTo>
                <a:lnTo>
                  <a:pt x="1536" y="4584"/>
                </a:lnTo>
                <a:lnTo>
                  <a:pt x="1540" y="4606"/>
                </a:lnTo>
                <a:lnTo>
                  <a:pt x="1543" y="4627"/>
                </a:lnTo>
                <a:lnTo>
                  <a:pt x="1549" y="4648"/>
                </a:lnTo>
                <a:lnTo>
                  <a:pt x="1554" y="4669"/>
                </a:lnTo>
                <a:lnTo>
                  <a:pt x="1562" y="4690"/>
                </a:lnTo>
                <a:lnTo>
                  <a:pt x="1570" y="4710"/>
                </a:lnTo>
                <a:lnTo>
                  <a:pt x="1578" y="4729"/>
                </a:lnTo>
                <a:lnTo>
                  <a:pt x="1588" y="4748"/>
                </a:lnTo>
                <a:lnTo>
                  <a:pt x="1598" y="4767"/>
                </a:lnTo>
                <a:lnTo>
                  <a:pt x="1610" y="4784"/>
                </a:lnTo>
                <a:lnTo>
                  <a:pt x="1623" y="4802"/>
                </a:lnTo>
                <a:lnTo>
                  <a:pt x="1636" y="4819"/>
                </a:lnTo>
                <a:lnTo>
                  <a:pt x="1649" y="4834"/>
                </a:lnTo>
                <a:lnTo>
                  <a:pt x="1663" y="4850"/>
                </a:lnTo>
                <a:lnTo>
                  <a:pt x="1679" y="4864"/>
                </a:lnTo>
                <a:lnTo>
                  <a:pt x="1696" y="4878"/>
                </a:lnTo>
                <a:lnTo>
                  <a:pt x="1712" y="4892"/>
                </a:lnTo>
                <a:lnTo>
                  <a:pt x="1729" y="4904"/>
                </a:lnTo>
                <a:lnTo>
                  <a:pt x="1746" y="4915"/>
                </a:lnTo>
                <a:lnTo>
                  <a:pt x="1765" y="4926"/>
                </a:lnTo>
                <a:lnTo>
                  <a:pt x="1784" y="4936"/>
                </a:lnTo>
                <a:lnTo>
                  <a:pt x="1804" y="4945"/>
                </a:lnTo>
                <a:lnTo>
                  <a:pt x="1824" y="4952"/>
                </a:lnTo>
                <a:lnTo>
                  <a:pt x="1844" y="4959"/>
                </a:lnTo>
                <a:lnTo>
                  <a:pt x="1865" y="4966"/>
                </a:lnTo>
                <a:lnTo>
                  <a:pt x="1886" y="4970"/>
                </a:lnTo>
                <a:lnTo>
                  <a:pt x="1908" y="4975"/>
                </a:lnTo>
                <a:lnTo>
                  <a:pt x="1930" y="4977"/>
                </a:lnTo>
                <a:lnTo>
                  <a:pt x="1952" y="4979"/>
                </a:lnTo>
                <a:lnTo>
                  <a:pt x="1974" y="4979"/>
                </a:lnTo>
                <a:lnTo>
                  <a:pt x="5999" y="4979"/>
                </a:lnTo>
                <a:lnTo>
                  <a:pt x="6022" y="4979"/>
                </a:lnTo>
                <a:lnTo>
                  <a:pt x="6044" y="4977"/>
                </a:lnTo>
                <a:lnTo>
                  <a:pt x="6066" y="4975"/>
                </a:lnTo>
                <a:lnTo>
                  <a:pt x="6087" y="4970"/>
                </a:lnTo>
                <a:lnTo>
                  <a:pt x="6108" y="4966"/>
                </a:lnTo>
                <a:lnTo>
                  <a:pt x="6129" y="4959"/>
                </a:lnTo>
                <a:lnTo>
                  <a:pt x="6150" y="4952"/>
                </a:lnTo>
                <a:lnTo>
                  <a:pt x="6170" y="4945"/>
                </a:lnTo>
                <a:lnTo>
                  <a:pt x="6189" y="4936"/>
                </a:lnTo>
                <a:lnTo>
                  <a:pt x="6209" y="4926"/>
                </a:lnTo>
                <a:lnTo>
                  <a:pt x="6226" y="4915"/>
                </a:lnTo>
                <a:lnTo>
                  <a:pt x="6244" y="4904"/>
                </a:lnTo>
                <a:lnTo>
                  <a:pt x="6262" y="4892"/>
                </a:lnTo>
                <a:lnTo>
                  <a:pt x="6278" y="4878"/>
                </a:lnTo>
                <a:lnTo>
                  <a:pt x="6295" y="4864"/>
                </a:lnTo>
                <a:lnTo>
                  <a:pt x="6309" y="4850"/>
                </a:lnTo>
                <a:lnTo>
                  <a:pt x="6325" y="4834"/>
                </a:lnTo>
                <a:lnTo>
                  <a:pt x="6338" y="4819"/>
                </a:lnTo>
                <a:lnTo>
                  <a:pt x="6351" y="4802"/>
                </a:lnTo>
                <a:lnTo>
                  <a:pt x="6363" y="4784"/>
                </a:lnTo>
                <a:lnTo>
                  <a:pt x="6375" y="4767"/>
                </a:lnTo>
                <a:lnTo>
                  <a:pt x="6385" y="4748"/>
                </a:lnTo>
                <a:lnTo>
                  <a:pt x="6395" y="4729"/>
                </a:lnTo>
                <a:lnTo>
                  <a:pt x="6404" y="4710"/>
                </a:lnTo>
                <a:lnTo>
                  <a:pt x="6412" y="4690"/>
                </a:lnTo>
                <a:lnTo>
                  <a:pt x="6419" y="4669"/>
                </a:lnTo>
                <a:lnTo>
                  <a:pt x="6425" y="4648"/>
                </a:lnTo>
                <a:lnTo>
                  <a:pt x="6430" y="4627"/>
                </a:lnTo>
                <a:lnTo>
                  <a:pt x="6434" y="4606"/>
                </a:lnTo>
                <a:lnTo>
                  <a:pt x="6436" y="4584"/>
                </a:lnTo>
                <a:lnTo>
                  <a:pt x="6438" y="4562"/>
                </a:lnTo>
                <a:lnTo>
                  <a:pt x="6438" y="4539"/>
                </a:lnTo>
                <a:lnTo>
                  <a:pt x="6438" y="2495"/>
                </a:lnTo>
                <a:lnTo>
                  <a:pt x="6438" y="2473"/>
                </a:lnTo>
                <a:lnTo>
                  <a:pt x="6436" y="2451"/>
                </a:lnTo>
                <a:lnTo>
                  <a:pt x="6434" y="2429"/>
                </a:lnTo>
                <a:lnTo>
                  <a:pt x="6430" y="2407"/>
                </a:lnTo>
                <a:lnTo>
                  <a:pt x="6425" y="2386"/>
                </a:lnTo>
                <a:lnTo>
                  <a:pt x="6419" y="2365"/>
                </a:lnTo>
                <a:lnTo>
                  <a:pt x="6412" y="2345"/>
                </a:lnTo>
                <a:lnTo>
                  <a:pt x="6404" y="2325"/>
                </a:lnTo>
                <a:lnTo>
                  <a:pt x="6395" y="2305"/>
                </a:lnTo>
                <a:lnTo>
                  <a:pt x="6385" y="2286"/>
                </a:lnTo>
                <a:lnTo>
                  <a:pt x="6375" y="2268"/>
                </a:lnTo>
                <a:lnTo>
                  <a:pt x="6363" y="2250"/>
                </a:lnTo>
                <a:lnTo>
                  <a:pt x="6351" y="2232"/>
                </a:lnTo>
                <a:lnTo>
                  <a:pt x="6338" y="2216"/>
                </a:lnTo>
                <a:lnTo>
                  <a:pt x="6325" y="2200"/>
                </a:lnTo>
                <a:lnTo>
                  <a:pt x="6309" y="2185"/>
                </a:lnTo>
                <a:lnTo>
                  <a:pt x="6295" y="2170"/>
                </a:lnTo>
                <a:lnTo>
                  <a:pt x="6278" y="2156"/>
                </a:lnTo>
                <a:lnTo>
                  <a:pt x="6262" y="2143"/>
                </a:lnTo>
                <a:lnTo>
                  <a:pt x="6244" y="2130"/>
                </a:lnTo>
                <a:lnTo>
                  <a:pt x="6226" y="2119"/>
                </a:lnTo>
                <a:lnTo>
                  <a:pt x="6209" y="2108"/>
                </a:lnTo>
                <a:lnTo>
                  <a:pt x="6189" y="2098"/>
                </a:lnTo>
                <a:lnTo>
                  <a:pt x="6170" y="2090"/>
                </a:lnTo>
                <a:lnTo>
                  <a:pt x="6150" y="2082"/>
                </a:lnTo>
                <a:lnTo>
                  <a:pt x="6129" y="2075"/>
                </a:lnTo>
                <a:lnTo>
                  <a:pt x="6108" y="2070"/>
                </a:lnTo>
                <a:lnTo>
                  <a:pt x="6087" y="2064"/>
                </a:lnTo>
                <a:lnTo>
                  <a:pt x="6066" y="2061"/>
                </a:lnTo>
                <a:lnTo>
                  <a:pt x="6044" y="2057"/>
                </a:lnTo>
                <a:lnTo>
                  <a:pt x="6022" y="2055"/>
                </a:lnTo>
                <a:lnTo>
                  <a:pt x="5999" y="2055"/>
                </a:lnTo>
                <a:lnTo>
                  <a:pt x="1974" y="2055"/>
                </a:lnTo>
                <a:close/>
                <a:moveTo>
                  <a:pt x="1961" y="3807"/>
                </a:moveTo>
                <a:lnTo>
                  <a:pt x="2792" y="3807"/>
                </a:lnTo>
                <a:lnTo>
                  <a:pt x="2792" y="4074"/>
                </a:lnTo>
                <a:lnTo>
                  <a:pt x="1961" y="4074"/>
                </a:lnTo>
                <a:lnTo>
                  <a:pt x="1961" y="3807"/>
                </a:lnTo>
                <a:close/>
                <a:moveTo>
                  <a:pt x="2155" y="2489"/>
                </a:moveTo>
                <a:lnTo>
                  <a:pt x="2155" y="2489"/>
                </a:lnTo>
                <a:lnTo>
                  <a:pt x="2135" y="2490"/>
                </a:lnTo>
                <a:lnTo>
                  <a:pt x="2117" y="2492"/>
                </a:lnTo>
                <a:lnTo>
                  <a:pt x="2099" y="2497"/>
                </a:lnTo>
                <a:lnTo>
                  <a:pt x="2081" y="2503"/>
                </a:lnTo>
                <a:lnTo>
                  <a:pt x="2066" y="2512"/>
                </a:lnTo>
                <a:lnTo>
                  <a:pt x="2049" y="2521"/>
                </a:lnTo>
                <a:lnTo>
                  <a:pt x="2035" y="2532"/>
                </a:lnTo>
                <a:lnTo>
                  <a:pt x="2022" y="2544"/>
                </a:lnTo>
                <a:lnTo>
                  <a:pt x="2009" y="2557"/>
                </a:lnTo>
                <a:lnTo>
                  <a:pt x="1998" y="2571"/>
                </a:lnTo>
                <a:lnTo>
                  <a:pt x="1990" y="2587"/>
                </a:lnTo>
                <a:lnTo>
                  <a:pt x="1982" y="2604"/>
                </a:lnTo>
                <a:lnTo>
                  <a:pt x="1975" y="2621"/>
                </a:lnTo>
                <a:lnTo>
                  <a:pt x="1971" y="2639"/>
                </a:lnTo>
                <a:lnTo>
                  <a:pt x="1967" y="2658"/>
                </a:lnTo>
                <a:lnTo>
                  <a:pt x="1966" y="2678"/>
                </a:lnTo>
                <a:lnTo>
                  <a:pt x="1966" y="2905"/>
                </a:lnTo>
                <a:lnTo>
                  <a:pt x="1967" y="2924"/>
                </a:lnTo>
                <a:lnTo>
                  <a:pt x="1971" y="2943"/>
                </a:lnTo>
                <a:lnTo>
                  <a:pt x="1975" y="2962"/>
                </a:lnTo>
                <a:lnTo>
                  <a:pt x="1982" y="2978"/>
                </a:lnTo>
                <a:lnTo>
                  <a:pt x="1990" y="2995"/>
                </a:lnTo>
                <a:lnTo>
                  <a:pt x="1998" y="3010"/>
                </a:lnTo>
                <a:lnTo>
                  <a:pt x="2009" y="3025"/>
                </a:lnTo>
                <a:lnTo>
                  <a:pt x="2022" y="3038"/>
                </a:lnTo>
                <a:lnTo>
                  <a:pt x="2035" y="3050"/>
                </a:lnTo>
                <a:lnTo>
                  <a:pt x="2049" y="3061"/>
                </a:lnTo>
                <a:lnTo>
                  <a:pt x="2066" y="3071"/>
                </a:lnTo>
                <a:lnTo>
                  <a:pt x="2081" y="3079"/>
                </a:lnTo>
                <a:lnTo>
                  <a:pt x="2099" y="3085"/>
                </a:lnTo>
                <a:lnTo>
                  <a:pt x="2117" y="3090"/>
                </a:lnTo>
                <a:lnTo>
                  <a:pt x="2135" y="3093"/>
                </a:lnTo>
                <a:lnTo>
                  <a:pt x="2155" y="3094"/>
                </a:lnTo>
                <a:lnTo>
                  <a:pt x="2807" y="3094"/>
                </a:lnTo>
                <a:lnTo>
                  <a:pt x="2826" y="3093"/>
                </a:lnTo>
                <a:lnTo>
                  <a:pt x="2845" y="3090"/>
                </a:lnTo>
                <a:lnTo>
                  <a:pt x="2864" y="3085"/>
                </a:lnTo>
                <a:lnTo>
                  <a:pt x="2880" y="3079"/>
                </a:lnTo>
                <a:lnTo>
                  <a:pt x="2897" y="3071"/>
                </a:lnTo>
                <a:lnTo>
                  <a:pt x="2912" y="3061"/>
                </a:lnTo>
                <a:lnTo>
                  <a:pt x="2927" y="3050"/>
                </a:lnTo>
                <a:lnTo>
                  <a:pt x="2941" y="3038"/>
                </a:lnTo>
                <a:lnTo>
                  <a:pt x="2953" y="3025"/>
                </a:lnTo>
                <a:lnTo>
                  <a:pt x="2963" y="3010"/>
                </a:lnTo>
                <a:lnTo>
                  <a:pt x="2973" y="2995"/>
                </a:lnTo>
                <a:lnTo>
                  <a:pt x="2981" y="2978"/>
                </a:lnTo>
                <a:lnTo>
                  <a:pt x="2988" y="2962"/>
                </a:lnTo>
                <a:lnTo>
                  <a:pt x="2992" y="2943"/>
                </a:lnTo>
                <a:lnTo>
                  <a:pt x="2995" y="2924"/>
                </a:lnTo>
                <a:lnTo>
                  <a:pt x="2996" y="2905"/>
                </a:lnTo>
                <a:lnTo>
                  <a:pt x="2996" y="2678"/>
                </a:lnTo>
                <a:lnTo>
                  <a:pt x="2995" y="2658"/>
                </a:lnTo>
                <a:lnTo>
                  <a:pt x="2992" y="2639"/>
                </a:lnTo>
                <a:lnTo>
                  <a:pt x="2988" y="2621"/>
                </a:lnTo>
                <a:lnTo>
                  <a:pt x="2981" y="2604"/>
                </a:lnTo>
                <a:lnTo>
                  <a:pt x="2973" y="2587"/>
                </a:lnTo>
                <a:lnTo>
                  <a:pt x="2963" y="2571"/>
                </a:lnTo>
                <a:lnTo>
                  <a:pt x="2953" y="2557"/>
                </a:lnTo>
                <a:lnTo>
                  <a:pt x="2941" y="2544"/>
                </a:lnTo>
                <a:lnTo>
                  <a:pt x="2927" y="2532"/>
                </a:lnTo>
                <a:lnTo>
                  <a:pt x="2912" y="2521"/>
                </a:lnTo>
                <a:lnTo>
                  <a:pt x="2897" y="2512"/>
                </a:lnTo>
                <a:lnTo>
                  <a:pt x="2880" y="2503"/>
                </a:lnTo>
                <a:lnTo>
                  <a:pt x="2864" y="2497"/>
                </a:lnTo>
                <a:lnTo>
                  <a:pt x="2845" y="2492"/>
                </a:lnTo>
                <a:lnTo>
                  <a:pt x="2826" y="2490"/>
                </a:lnTo>
                <a:lnTo>
                  <a:pt x="2807" y="2489"/>
                </a:lnTo>
                <a:lnTo>
                  <a:pt x="2155" y="2489"/>
                </a:lnTo>
                <a:close/>
                <a:moveTo>
                  <a:pt x="3509" y="4381"/>
                </a:moveTo>
                <a:lnTo>
                  <a:pt x="4836" y="4381"/>
                </a:lnTo>
                <a:lnTo>
                  <a:pt x="4836" y="4648"/>
                </a:lnTo>
                <a:lnTo>
                  <a:pt x="3509" y="4648"/>
                </a:lnTo>
                <a:lnTo>
                  <a:pt x="3509" y="4381"/>
                </a:lnTo>
                <a:close/>
                <a:moveTo>
                  <a:pt x="1961" y="4381"/>
                </a:moveTo>
                <a:lnTo>
                  <a:pt x="3287" y="4381"/>
                </a:lnTo>
                <a:lnTo>
                  <a:pt x="3287" y="4648"/>
                </a:lnTo>
                <a:lnTo>
                  <a:pt x="1961" y="4648"/>
                </a:lnTo>
                <a:lnTo>
                  <a:pt x="1961" y="4381"/>
                </a:lnTo>
                <a:close/>
                <a:moveTo>
                  <a:pt x="5152" y="3807"/>
                </a:moveTo>
                <a:lnTo>
                  <a:pt x="5983" y="3807"/>
                </a:lnTo>
                <a:lnTo>
                  <a:pt x="5983" y="4074"/>
                </a:lnTo>
                <a:lnTo>
                  <a:pt x="5152" y="4074"/>
                </a:lnTo>
                <a:lnTo>
                  <a:pt x="5152" y="3807"/>
                </a:lnTo>
                <a:close/>
                <a:moveTo>
                  <a:pt x="4085" y="3807"/>
                </a:moveTo>
                <a:lnTo>
                  <a:pt x="4915" y="3807"/>
                </a:lnTo>
                <a:lnTo>
                  <a:pt x="4915" y="4074"/>
                </a:lnTo>
                <a:lnTo>
                  <a:pt x="4085" y="4074"/>
                </a:lnTo>
                <a:lnTo>
                  <a:pt x="4085" y="3807"/>
                </a:lnTo>
                <a:close/>
                <a:moveTo>
                  <a:pt x="3027" y="3807"/>
                </a:moveTo>
                <a:lnTo>
                  <a:pt x="3859" y="3807"/>
                </a:lnTo>
                <a:lnTo>
                  <a:pt x="3859" y="4074"/>
                </a:lnTo>
                <a:lnTo>
                  <a:pt x="3027" y="4074"/>
                </a:lnTo>
                <a:lnTo>
                  <a:pt x="3027" y="3807"/>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KSO_Shape"/>
          <p:cNvSpPr>
            <a:spLocks/>
          </p:cNvSpPr>
          <p:nvPr/>
        </p:nvSpPr>
        <p:spPr bwMode="auto">
          <a:xfrm>
            <a:off x="1983616" y="3100824"/>
            <a:ext cx="283106" cy="285005"/>
          </a:xfrm>
          <a:custGeom>
            <a:avLst/>
            <a:gdLst>
              <a:gd name="T0" fmla="*/ 1161579 w 2109787"/>
              <a:gd name="T1" fmla="*/ 1730131 h 2125662"/>
              <a:gd name="T2" fmla="*/ 1236189 w 2109787"/>
              <a:gd name="T3" fmla="*/ 1509409 h 2125662"/>
              <a:gd name="T4" fmla="*/ 1220811 w 2109787"/>
              <a:gd name="T5" fmla="*/ 1384665 h 2125662"/>
              <a:gd name="T6" fmla="*/ 1405342 w 2109787"/>
              <a:gd name="T7" fmla="*/ 1404601 h 2125662"/>
              <a:gd name="T8" fmla="*/ 1370886 w 2109787"/>
              <a:gd name="T9" fmla="*/ 1829242 h 2125662"/>
              <a:gd name="T10" fmla="*/ 1480807 w 2109787"/>
              <a:gd name="T11" fmla="*/ 1653234 h 2125662"/>
              <a:gd name="T12" fmla="*/ 1705206 w 2109787"/>
              <a:gd name="T13" fmla="*/ 1300363 h 2125662"/>
              <a:gd name="T14" fmla="*/ 1872936 w 2109787"/>
              <a:gd name="T15" fmla="*/ 1412006 h 2125662"/>
              <a:gd name="T16" fmla="*/ 1863539 w 2109787"/>
              <a:gd name="T17" fmla="*/ 1802186 h 2125662"/>
              <a:gd name="T18" fmla="*/ 1574496 w 2109787"/>
              <a:gd name="T19" fmla="*/ 1890475 h 2125662"/>
              <a:gd name="T20" fmla="*/ 1000968 w 2109787"/>
              <a:gd name="T21" fmla="*/ 1883925 h 2125662"/>
              <a:gd name="T22" fmla="*/ 739264 w 2109787"/>
              <a:gd name="T23" fmla="*/ 1789655 h 2125662"/>
              <a:gd name="T24" fmla="*/ 755496 w 2109787"/>
              <a:gd name="T25" fmla="*/ 1386943 h 2125662"/>
              <a:gd name="T26" fmla="*/ 968220 w 2109787"/>
              <a:gd name="T27" fmla="*/ 1296091 h 2125662"/>
              <a:gd name="T28" fmla="*/ 1037602 w 2109787"/>
              <a:gd name="T29" fmla="*/ 801385 h 2125662"/>
              <a:gd name="T30" fmla="*/ 1059503 w 2109787"/>
              <a:gd name="T31" fmla="*/ 1006892 h 2125662"/>
              <a:gd name="T32" fmla="*/ 1259170 w 2109787"/>
              <a:gd name="T33" fmla="*/ 1210691 h 2125662"/>
              <a:gd name="T34" fmla="*/ 1395127 w 2109787"/>
              <a:gd name="T35" fmla="*/ 1192474 h 2125662"/>
              <a:gd name="T36" fmla="*/ 1566637 w 2109787"/>
              <a:gd name="T37" fmla="*/ 975297 h 2125662"/>
              <a:gd name="T38" fmla="*/ 1465950 w 2109787"/>
              <a:gd name="T39" fmla="*/ 842087 h 2125662"/>
              <a:gd name="T40" fmla="*/ 1192046 w 2109787"/>
              <a:gd name="T41" fmla="*/ 747589 h 2125662"/>
              <a:gd name="T42" fmla="*/ 1334259 w 2109787"/>
              <a:gd name="T43" fmla="*/ 449574 h 2125662"/>
              <a:gd name="T44" fmla="*/ 1512027 w 2109787"/>
              <a:gd name="T45" fmla="*/ 526995 h 2125662"/>
              <a:gd name="T46" fmla="*/ 1630349 w 2109787"/>
              <a:gd name="T47" fmla="*/ 698631 h 2125662"/>
              <a:gd name="T48" fmla="*/ 1657939 w 2109787"/>
              <a:gd name="T49" fmla="*/ 929186 h 2125662"/>
              <a:gd name="T50" fmla="*/ 1568628 w 2109787"/>
              <a:gd name="T51" fmla="*/ 1139532 h 2125662"/>
              <a:gd name="T52" fmla="*/ 1413900 w 2109787"/>
              <a:gd name="T53" fmla="*/ 1270180 h 2125662"/>
              <a:gd name="T54" fmla="*/ 1258886 w 2109787"/>
              <a:gd name="T55" fmla="*/ 1292381 h 2125662"/>
              <a:gd name="T56" fmla="*/ 1097900 w 2109787"/>
              <a:gd name="T57" fmla="*/ 1197598 h 2125662"/>
              <a:gd name="T58" fmla="*/ 976733 w 2109787"/>
              <a:gd name="T59" fmla="*/ 1012869 h 2125662"/>
              <a:gd name="T60" fmla="*/ 961659 w 2109787"/>
              <a:gd name="T61" fmla="*/ 777760 h 2125662"/>
              <a:gd name="T62" fmla="*/ 1050685 w 2109787"/>
              <a:gd name="T63" fmla="*/ 580223 h 2125662"/>
              <a:gd name="T64" fmla="*/ 1209965 w 2109787"/>
              <a:gd name="T65" fmla="*/ 464660 h 2125662"/>
              <a:gd name="T66" fmla="*/ 802597 w 2109787"/>
              <a:gd name="T67" fmla="*/ 349265 h 2125662"/>
              <a:gd name="T68" fmla="*/ 703059 w 2109787"/>
              <a:gd name="T69" fmla="*/ 413778 h 2125662"/>
              <a:gd name="T70" fmla="*/ 579631 w 2109787"/>
              <a:gd name="T71" fmla="*/ 465219 h 2125662"/>
              <a:gd name="T72" fmla="*/ 582759 w 2109787"/>
              <a:gd name="T73" fmla="*/ 565826 h 2125662"/>
              <a:gd name="T74" fmla="*/ 771314 w 2109787"/>
              <a:gd name="T75" fmla="*/ 673822 h 2125662"/>
              <a:gd name="T76" fmla="*/ 887063 w 2109787"/>
              <a:gd name="T77" fmla="*/ 819901 h 2125662"/>
              <a:gd name="T78" fmla="*/ 831038 w 2109787"/>
              <a:gd name="T79" fmla="*/ 994969 h 2125662"/>
              <a:gd name="T80" fmla="*/ 571383 w 2109787"/>
              <a:gd name="T81" fmla="*/ 1050387 h 2125662"/>
              <a:gd name="T82" fmla="*/ 581337 w 2109787"/>
              <a:gd name="T83" fmla="*/ 969675 h 2125662"/>
              <a:gd name="T84" fmla="*/ 751122 w 2109787"/>
              <a:gd name="T85" fmla="*/ 946086 h 2125662"/>
              <a:gd name="T86" fmla="*/ 784396 w 2109787"/>
              <a:gd name="T87" fmla="*/ 831269 h 2125662"/>
              <a:gd name="T88" fmla="*/ 658408 w 2109787"/>
              <a:gd name="T89" fmla="*/ 726967 h 2125662"/>
              <a:gd name="T90" fmla="*/ 480377 w 2109787"/>
              <a:gd name="T91" fmla="*/ 593962 h 2125662"/>
              <a:gd name="T92" fmla="*/ 503981 w 2109787"/>
              <a:gd name="T93" fmla="*/ 416621 h 2125662"/>
              <a:gd name="T94" fmla="*/ 746906 w 2109787"/>
              <a:gd name="T95" fmla="*/ 1423 h 2125662"/>
              <a:gd name="T96" fmla="*/ 1166756 w 2109787"/>
              <a:gd name="T97" fmla="*/ 173605 h 2125662"/>
              <a:gd name="T98" fmla="*/ 1015895 w 2109787"/>
              <a:gd name="T99" fmla="*/ 216010 h 2125662"/>
              <a:gd name="T100" fmla="*/ 659520 w 2109787"/>
              <a:gd name="T101" fmla="*/ 126646 h 2125662"/>
              <a:gd name="T102" fmla="*/ 368899 w 2109787"/>
              <a:gd name="T103" fmla="*/ 231948 h 2125662"/>
              <a:gd name="T104" fmla="*/ 176195 w 2109787"/>
              <a:gd name="T105" fmla="*/ 466173 h 2125662"/>
              <a:gd name="T106" fmla="*/ 128375 w 2109787"/>
              <a:gd name="T107" fmla="*/ 769271 h 2125662"/>
              <a:gd name="T108" fmla="*/ 222307 w 2109787"/>
              <a:gd name="T109" fmla="*/ 1026548 h 2125662"/>
              <a:gd name="T110" fmla="*/ 420703 w 2109787"/>
              <a:gd name="T111" fmla="*/ 1209830 h 2125662"/>
              <a:gd name="T112" fmla="*/ 486742 w 2109787"/>
              <a:gd name="T113" fmla="*/ 1374042 h 2125662"/>
              <a:gd name="T114" fmla="*/ 203805 w 2109787"/>
              <a:gd name="T115" fmla="*/ 1200153 h 2125662"/>
              <a:gd name="T116" fmla="*/ 33303 w 2109787"/>
              <a:gd name="T117" fmla="*/ 918970 h 2125662"/>
              <a:gd name="T118" fmla="*/ 14232 w 2109787"/>
              <a:gd name="T119" fmla="*/ 562367 h 2125662"/>
              <a:gd name="T120" fmla="*/ 183026 w 2109787"/>
              <a:gd name="T121" fmla="*/ 230810 h 2125662"/>
              <a:gd name="T122" fmla="*/ 494712 w 2109787"/>
              <a:gd name="T123" fmla="*/ 31875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2761254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75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heel(1)">
                                      <p:cBhvr>
                                        <p:cTn id="10" dur="750"/>
                                        <p:tgtEl>
                                          <p:spTgt spid="2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1)">
                                      <p:cBhvr>
                                        <p:cTn id="13" dur="75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250" fill="hold"/>
                                        <p:tgtEl>
                                          <p:spTgt spid="28"/>
                                        </p:tgtEl>
                                        <p:attrNameLst>
                                          <p:attrName>ppt_w</p:attrName>
                                        </p:attrNameLst>
                                      </p:cBhvr>
                                      <p:tavLst>
                                        <p:tav tm="0">
                                          <p:val>
                                            <p:fltVal val="0"/>
                                          </p:val>
                                        </p:tav>
                                        <p:tav tm="100000">
                                          <p:val>
                                            <p:strVal val="#ppt_w"/>
                                          </p:val>
                                        </p:tav>
                                      </p:tavLst>
                                    </p:anim>
                                    <p:anim calcmode="lin" valueType="num">
                                      <p:cBhvr>
                                        <p:cTn id="19" dur="250" fill="hold"/>
                                        <p:tgtEl>
                                          <p:spTgt spid="28"/>
                                        </p:tgtEl>
                                        <p:attrNameLst>
                                          <p:attrName>ppt_h</p:attrName>
                                        </p:attrNameLst>
                                      </p:cBhvr>
                                      <p:tavLst>
                                        <p:tav tm="0">
                                          <p:val>
                                            <p:fltVal val="0"/>
                                          </p:val>
                                        </p:tav>
                                        <p:tav tm="100000">
                                          <p:val>
                                            <p:strVal val="#ppt_h"/>
                                          </p:val>
                                        </p:tav>
                                      </p:tavLst>
                                    </p:anim>
                                    <p:animEffect transition="in" filter="fade">
                                      <p:cBhvr>
                                        <p:cTn id="20" dur="250"/>
                                        <p:tgtEl>
                                          <p:spTgt spid="2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250" fill="hold"/>
                                        <p:tgtEl>
                                          <p:spTgt spid="30"/>
                                        </p:tgtEl>
                                        <p:attrNameLst>
                                          <p:attrName>ppt_w</p:attrName>
                                        </p:attrNameLst>
                                      </p:cBhvr>
                                      <p:tavLst>
                                        <p:tav tm="0">
                                          <p:val>
                                            <p:fltVal val="0"/>
                                          </p:val>
                                        </p:tav>
                                        <p:tav tm="100000">
                                          <p:val>
                                            <p:strVal val="#ppt_w"/>
                                          </p:val>
                                        </p:tav>
                                      </p:tavLst>
                                    </p:anim>
                                    <p:anim calcmode="lin" valueType="num">
                                      <p:cBhvr>
                                        <p:cTn id="24" dur="250" fill="hold"/>
                                        <p:tgtEl>
                                          <p:spTgt spid="30"/>
                                        </p:tgtEl>
                                        <p:attrNameLst>
                                          <p:attrName>ppt_h</p:attrName>
                                        </p:attrNameLst>
                                      </p:cBhvr>
                                      <p:tavLst>
                                        <p:tav tm="0">
                                          <p:val>
                                            <p:fltVal val="0"/>
                                          </p:val>
                                        </p:tav>
                                        <p:tav tm="100000">
                                          <p:val>
                                            <p:strVal val="#ppt_h"/>
                                          </p:val>
                                        </p:tav>
                                      </p:tavLst>
                                    </p:anim>
                                    <p:animEffect transition="in" filter="fade">
                                      <p:cBhvr>
                                        <p:cTn id="25" dur="250"/>
                                        <p:tgtEl>
                                          <p:spTgt spid="3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250" fill="hold"/>
                                        <p:tgtEl>
                                          <p:spTgt spid="29"/>
                                        </p:tgtEl>
                                        <p:attrNameLst>
                                          <p:attrName>ppt_w</p:attrName>
                                        </p:attrNameLst>
                                      </p:cBhvr>
                                      <p:tavLst>
                                        <p:tav tm="0">
                                          <p:val>
                                            <p:fltVal val="0"/>
                                          </p:val>
                                        </p:tav>
                                        <p:tav tm="100000">
                                          <p:val>
                                            <p:strVal val="#ppt_w"/>
                                          </p:val>
                                        </p:tav>
                                      </p:tavLst>
                                    </p:anim>
                                    <p:anim calcmode="lin" valueType="num">
                                      <p:cBhvr>
                                        <p:cTn id="29" dur="250" fill="hold"/>
                                        <p:tgtEl>
                                          <p:spTgt spid="29"/>
                                        </p:tgtEl>
                                        <p:attrNameLst>
                                          <p:attrName>ppt_h</p:attrName>
                                        </p:attrNameLst>
                                      </p:cBhvr>
                                      <p:tavLst>
                                        <p:tav tm="0">
                                          <p:val>
                                            <p:fltVal val="0"/>
                                          </p:val>
                                        </p:tav>
                                        <p:tav tm="100000">
                                          <p:val>
                                            <p:strVal val="#ppt_h"/>
                                          </p:val>
                                        </p:tav>
                                      </p:tavLst>
                                    </p:anim>
                                    <p:animEffect transition="in" filter="fade">
                                      <p:cBhvr>
                                        <p:cTn id="30" dur="25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repeatCount="3000" fill="hold" grpId="1" nodeType="clickEffect">
                                  <p:stCondLst>
                                    <p:cond delay="0"/>
                                  </p:stCondLst>
                                  <p:childTnLst>
                                    <p:animEffect transition="out" filter="fade">
                                      <p:cBhvr>
                                        <p:cTn id="34" dur="250" tmFilter="0, 0; .2, .5; .8, .5; 1, 0"/>
                                        <p:tgtEl>
                                          <p:spTgt spid="28"/>
                                        </p:tgtEl>
                                      </p:cBhvr>
                                    </p:animEffect>
                                    <p:animScale>
                                      <p:cBhvr>
                                        <p:cTn id="35" dur="125" autoRev="1" fill="hold"/>
                                        <p:tgtEl>
                                          <p:spTgt spid="28"/>
                                        </p:tgtEl>
                                      </p:cBhvr>
                                      <p:by x="105000" y="105000"/>
                                    </p:animScale>
                                  </p:childTnLst>
                                </p:cTn>
                              </p:par>
                              <p:par>
                                <p:cTn id="36" presetID="26" presetClass="emph" presetSubtype="0" repeatCount="3000" fill="hold" grpId="1" nodeType="withEffect">
                                  <p:stCondLst>
                                    <p:cond delay="0"/>
                                  </p:stCondLst>
                                  <p:childTnLst>
                                    <p:animEffect transition="out" filter="fade">
                                      <p:cBhvr>
                                        <p:cTn id="37" dur="250" tmFilter="0, 0; .2, .5; .8, .5; 1, 0"/>
                                        <p:tgtEl>
                                          <p:spTgt spid="30"/>
                                        </p:tgtEl>
                                      </p:cBhvr>
                                    </p:animEffect>
                                    <p:animScale>
                                      <p:cBhvr>
                                        <p:cTn id="38" dur="125" autoRev="1" fill="hold"/>
                                        <p:tgtEl>
                                          <p:spTgt spid="30"/>
                                        </p:tgtEl>
                                      </p:cBhvr>
                                      <p:by x="105000" y="105000"/>
                                    </p:animScale>
                                  </p:childTnLst>
                                </p:cTn>
                              </p:par>
                              <p:par>
                                <p:cTn id="39" presetID="26" presetClass="emph" presetSubtype="0" repeatCount="3000" fill="hold" grpId="1" nodeType="withEffect">
                                  <p:stCondLst>
                                    <p:cond delay="0"/>
                                  </p:stCondLst>
                                  <p:childTnLst>
                                    <p:animEffect transition="out" filter="fade">
                                      <p:cBhvr>
                                        <p:cTn id="40" dur="250" tmFilter="0, 0; .2, .5; .8, .5; 1, 0"/>
                                        <p:tgtEl>
                                          <p:spTgt spid="29"/>
                                        </p:tgtEl>
                                      </p:cBhvr>
                                    </p:animEffect>
                                    <p:animScale>
                                      <p:cBhvr>
                                        <p:cTn id="41" dur="125" autoRev="1" fill="hold"/>
                                        <p:tgtEl>
                                          <p:spTgt spid="29"/>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25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down)">
                                      <p:cBhvr>
                                        <p:cTn id="68" dur="5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left)">
                                      <p:cBhvr>
                                        <p:cTn id="85" dur="250"/>
                                        <p:tgtEl>
                                          <p:spTgt spid="1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wipe(left)">
                                      <p:cBhvr>
                                        <p:cTn id="88"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5" grpId="0"/>
      <p:bldP spid="17" grpId="0"/>
      <p:bldP spid="18" grpId="0" animBg="1"/>
      <p:bldP spid="19" grpId="0" animBg="1"/>
      <p:bldP spid="20" grpId="0"/>
      <p:bldP spid="21" grpId="0" animBg="1"/>
      <p:bldP spid="22" grpId="0" animBg="1"/>
      <p:bldP spid="23" grpId="0" animBg="1"/>
      <p:bldP spid="24" grpId="0"/>
      <p:bldP spid="25" grpId="0"/>
      <p:bldP spid="26" grpId="0"/>
      <p:bldP spid="28" grpId="0" animBg="1"/>
      <p:bldP spid="28" grpId="1" animBg="1"/>
      <p:bldP spid="29" grpId="0" animBg="1"/>
      <p:bldP spid="29" grpId="1" animBg="1"/>
      <p:bldP spid="30" grpId="0" animBg="1"/>
      <p:bldP spid="3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a:spLocks/>
          </p:cNvSpPr>
          <p:nvPr/>
        </p:nvSpPr>
        <p:spPr bwMode="auto">
          <a:xfrm>
            <a:off x="921544" y="2241448"/>
            <a:ext cx="7416404" cy="477588"/>
          </a:xfrm>
          <a:custGeom>
            <a:avLst/>
            <a:gdLst>
              <a:gd name="T0" fmla="*/ 88158857 w 7407966"/>
              <a:gd name="T1" fmla="*/ 7607007 h 476941"/>
              <a:gd name="T2" fmla="*/ 88592886 w 7407966"/>
              <a:gd name="T3" fmla="*/ 7650696 h 476941"/>
              <a:gd name="T4" fmla="*/ 89026617 w 7407966"/>
              <a:gd name="T5" fmla="*/ 7607007 h 476941"/>
              <a:gd name="T6" fmla="*/ 89026617 w 7407966"/>
              <a:gd name="T7" fmla="*/ 8558595 h 476941"/>
              <a:gd name="T8" fmla="*/ 88158857 w 7407966"/>
              <a:gd name="T9" fmla="*/ 8558595 h 476941"/>
              <a:gd name="T10" fmla="*/ 35865817 w 7407966"/>
              <a:gd name="T11" fmla="*/ 7607007 h 476941"/>
              <a:gd name="T12" fmla="*/ 36299697 w 7407966"/>
              <a:gd name="T13" fmla="*/ 7650696 h 476941"/>
              <a:gd name="T14" fmla="*/ 36733599 w 7407966"/>
              <a:gd name="T15" fmla="*/ 7607007 h 476941"/>
              <a:gd name="T16" fmla="*/ 36733599 w 7407966"/>
              <a:gd name="T17" fmla="*/ 8558595 h 476941"/>
              <a:gd name="T18" fmla="*/ 35865817 w 7407966"/>
              <a:gd name="T19" fmla="*/ 8558595 h 476941"/>
              <a:gd name="T20" fmla="*/ 117998736 w 7407966"/>
              <a:gd name="T21" fmla="*/ 3908710 h 476941"/>
              <a:gd name="T22" fmla="*/ 133054755 w 7407966"/>
              <a:gd name="T23" fmla="*/ 3908710 h 476941"/>
              <a:gd name="T24" fmla="*/ 133054755 w 7407966"/>
              <a:gd name="T25" fmla="*/ 4729126 h 476941"/>
              <a:gd name="T26" fmla="*/ 117998736 w 7407966"/>
              <a:gd name="T27" fmla="*/ 4729126 h 476941"/>
              <a:gd name="T28" fmla="*/ 118081603 w 7407966"/>
              <a:gd name="T29" fmla="*/ 4318905 h 476941"/>
              <a:gd name="T30" fmla="*/ 91844693 w 7407966"/>
              <a:gd name="T31" fmla="*/ 3908710 h 476941"/>
              <a:gd name="T32" fmla="*/ 111494824 w 7407966"/>
              <a:gd name="T33" fmla="*/ 3908710 h 476941"/>
              <a:gd name="T34" fmla="*/ 111411957 w 7407966"/>
              <a:gd name="T35" fmla="*/ 4318905 h 476941"/>
              <a:gd name="T36" fmla="*/ 111494824 w 7407966"/>
              <a:gd name="T37" fmla="*/ 4729126 h 476941"/>
              <a:gd name="T38" fmla="*/ 91844693 w 7407966"/>
              <a:gd name="T39" fmla="*/ 4729126 h 476941"/>
              <a:gd name="T40" fmla="*/ 91927475 w 7407966"/>
              <a:gd name="T41" fmla="*/ 4318905 h 476941"/>
              <a:gd name="T42" fmla="*/ 65698189 w 7407966"/>
              <a:gd name="T43" fmla="*/ 3908710 h 476941"/>
              <a:gd name="T44" fmla="*/ 85340845 w 7407966"/>
              <a:gd name="T45" fmla="*/ 3908710 h 476941"/>
              <a:gd name="T46" fmla="*/ 85257978 w 7407966"/>
              <a:gd name="T47" fmla="*/ 4318905 h 476941"/>
              <a:gd name="T48" fmla="*/ 85340845 w 7407966"/>
              <a:gd name="T49" fmla="*/ 4729126 h 476941"/>
              <a:gd name="T50" fmla="*/ 65698189 w 7407966"/>
              <a:gd name="T51" fmla="*/ 4729126 h 476941"/>
              <a:gd name="T52" fmla="*/ 65781099 w 7407966"/>
              <a:gd name="T53" fmla="*/ 4318905 h 476941"/>
              <a:gd name="T54" fmla="*/ 39551589 w 7407966"/>
              <a:gd name="T55" fmla="*/ 3908710 h 476941"/>
              <a:gd name="T56" fmla="*/ 59194320 w 7407966"/>
              <a:gd name="T57" fmla="*/ 3908710 h 476941"/>
              <a:gd name="T58" fmla="*/ 59111495 w 7407966"/>
              <a:gd name="T59" fmla="*/ 4318905 h 476941"/>
              <a:gd name="T60" fmla="*/ 59194320 w 7407966"/>
              <a:gd name="T61" fmla="*/ 4729126 h 476941"/>
              <a:gd name="T62" fmla="*/ 39551589 w 7407966"/>
              <a:gd name="T63" fmla="*/ 4729126 h 476941"/>
              <a:gd name="T64" fmla="*/ 39634521 w 7407966"/>
              <a:gd name="T65" fmla="*/ 4318905 h 476941"/>
              <a:gd name="T66" fmla="*/ 13405091 w 7407966"/>
              <a:gd name="T67" fmla="*/ 3908710 h 476941"/>
              <a:gd name="T68" fmla="*/ 33047827 w 7407966"/>
              <a:gd name="T69" fmla="*/ 3908710 h 476941"/>
              <a:gd name="T70" fmla="*/ 32964917 w 7407966"/>
              <a:gd name="T71" fmla="*/ 4318905 h 476941"/>
              <a:gd name="T72" fmla="*/ 33047827 w 7407966"/>
              <a:gd name="T73" fmla="*/ 4729126 h 476941"/>
              <a:gd name="T74" fmla="*/ 13405091 w 7407966"/>
              <a:gd name="T75" fmla="*/ 4729126 h 476941"/>
              <a:gd name="T76" fmla="*/ 13487948 w 7407966"/>
              <a:gd name="T77" fmla="*/ 4318905 h 476941"/>
              <a:gd name="T78" fmla="*/ 0 w 7407966"/>
              <a:gd name="T79" fmla="*/ 3908710 h 476941"/>
              <a:gd name="T80" fmla="*/ 6901241 w 7407966"/>
              <a:gd name="T81" fmla="*/ 3908710 h 476941"/>
              <a:gd name="T82" fmla="*/ 6818341 w 7407966"/>
              <a:gd name="T83" fmla="*/ 4318905 h 476941"/>
              <a:gd name="T84" fmla="*/ 6901241 w 7407966"/>
              <a:gd name="T85" fmla="*/ 4729126 h 476941"/>
              <a:gd name="T86" fmla="*/ 0 w 7407966"/>
              <a:gd name="T87" fmla="*/ 4729126 h 476941"/>
              <a:gd name="T88" fmla="*/ 114362385 w 7407966"/>
              <a:gd name="T89" fmla="*/ 0 h 476941"/>
              <a:gd name="T90" fmla="*/ 115230274 w 7407966"/>
              <a:gd name="T91" fmla="*/ 0 h 476941"/>
              <a:gd name="T92" fmla="*/ 115230274 w 7407966"/>
              <a:gd name="T93" fmla="*/ 1035829 h 476941"/>
              <a:gd name="T94" fmla="*/ 114746823 w 7407966"/>
              <a:gd name="T95" fmla="*/ 987118 h 476941"/>
              <a:gd name="T96" fmla="*/ 114362385 w 7407966"/>
              <a:gd name="T97" fmla="*/ 1025818 h 476941"/>
              <a:gd name="T98" fmla="*/ 62012374 w 7407966"/>
              <a:gd name="T99" fmla="*/ 0 h 476941"/>
              <a:gd name="T100" fmla="*/ 62880135 w 7407966"/>
              <a:gd name="T101" fmla="*/ 0 h 476941"/>
              <a:gd name="T102" fmla="*/ 62880135 w 7407966"/>
              <a:gd name="T103" fmla="*/ 1030818 h 476941"/>
              <a:gd name="T104" fmla="*/ 62446233 w 7407966"/>
              <a:gd name="T105" fmla="*/ 987118 h 476941"/>
              <a:gd name="T106" fmla="*/ 62012374 w 7407966"/>
              <a:gd name="T107" fmla="*/ 1030818 h 476941"/>
              <a:gd name="T108" fmla="*/ 9719252 w 7407966"/>
              <a:gd name="T109" fmla="*/ 0 h 476941"/>
              <a:gd name="T110" fmla="*/ 10587066 w 7407966"/>
              <a:gd name="T111" fmla="*/ 0 h 476941"/>
              <a:gd name="T112" fmla="*/ 10587066 w 7407966"/>
              <a:gd name="T113" fmla="*/ 1030818 h 476941"/>
              <a:gd name="T114" fmla="*/ 10153164 w 7407966"/>
              <a:gd name="T115" fmla="*/ 987118 h 476941"/>
              <a:gd name="T116" fmla="*/ 9719252 w 7407966"/>
              <a:gd name="T117" fmla="*/ 1030818 h 476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07966"/>
              <a:gd name="T178" fmla="*/ 0 h 476941"/>
              <a:gd name="T179" fmla="*/ 7407966 w 7407966"/>
              <a:gd name="T180" fmla="*/ 476941 h 476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chemeClr val="bg1">
              <a:lumMod val="75000"/>
            </a:schemeClr>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同心圆 10"/>
          <p:cNvSpPr>
            <a:spLocks/>
          </p:cNvSpPr>
          <p:nvPr/>
        </p:nvSpPr>
        <p:spPr bwMode="auto">
          <a:xfrm>
            <a:off x="1327547"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1"/>
          </a:solidFill>
          <a:ln w="12700" cap="flat" cmpd="sng" algn="ctr">
            <a:solidFill>
              <a:srgbClr val="FFFFFF"/>
            </a:solid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同心圆 12"/>
          <p:cNvSpPr>
            <a:spLocks/>
          </p:cNvSpPr>
          <p:nvPr/>
        </p:nvSpPr>
        <p:spPr bwMode="auto">
          <a:xfrm>
            <a:off x="2784872"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4"/>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同心圆 14"/>
          <p:cNvSpPr>
            <a:spLocks/>
          </p:cNvSpPr>
          <p:nvPr/>
        </p:nvSpPr>
        <p:spPr bwMode="auto">
          <a:xfrm>
            <a:off x="4242197"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3"/>
          </a:solidFill>
          <a:ln w="12700" cap="flat" cmpd="sng" algn="ctr">
            <a:solidFill>
              <a:srgbClr val="FFFFFF"/>
            </a:solid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同心圆 16"/>
          <p:cNvSpPr>
            <a:spLocks/>
          </p:cNvSpPr>
          <p:nvPr/>
        </p:nvSpPr>
        <p:spPr bwMode="auto">
          <a:xfrm>
            <a:off x="5705475" y="2327200"/>
            <a:ext cx="313135" cy="310849"/>
          </a:xfrm>
          <a:custGeom>
            <a:avLst/>
            <a:gdLst>
              <a:gd name="T0" fmla="*/ 208757 w 417513"/>
              <a:gd name="T1" fmla="*/ 0 h 414338"/>
              <a:gd name="T2" fmla="*/ 61143 w 417513"/>
              <a:gd name="T3" fmla="*/ 60678 h 414338"/>
              <a:gd name="T4" fmla="*/ 0 w 417513"/>
              <a:gd name="T5" fmla="*/ 207169 h 414338"/>
              <a:gd name="T6" fmla="*/ 61143 w 417513"/>
              <a:gd name="T7" fmla="*/ 353660 h 414338"/>
              <a:gd name="T8" fmla="*/ 208757 w 417513"/>
              <a:gd name="T9" fmla="*/ 414338 h 414338"/>
              <a:gd name="T10" fmla="*/ 356370 w 417513"/>
              <a:gd name="T11" fmla="*/ 353660 h 414338"/>
              <a:gd name="T12" fmla="*/ 417513 w 417513"/>
              <a:gd name="T13" fmla="*/ 207169 h 414338"/>
              <a:gd name="T14" fmla="*/ 356370 w 417513"/>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3"/>
              <a:gd name="T25" fmla="*/ 60678 h 414338"/>
              <a:gd name="T26" fmla="*/ 356370 w 417513"/>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3" h="414338">
                <a:moveTo>
                  <a:pt x="0" y="207169"/>
                </a:moveTo>
                <a:lnTo>
                  <a:pt x="0" y="207169"/>
                </a:lnTo>
                <a:cubicBezTo>
                  <a:pt x="0" y="92752"/>
                  <a:pt x="93463" y="0"/>
                  <a:pt x="208756" y="0"/>
                </a:cubicBezTo>
                <a:cubicBezTo>
                  <a:pt x="324050" y="0"/>
                  <a:pt x="417514" y="92752"/>
                  <a:pt x="417514" y="207169"/>
                </a:cubicBezTo>
                <a:cubicBezTo>
                  <a:pt x="417514" y="321585"/>
                  <a:pt x="324050" y="414337"/>
                  <a:pt x="208757"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2"/>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同心圆 18"/>
          <p:cNvSpPr>
            <a:spLocks/>
          </p:cNvSpPr>
          <p:nvPr/>
        </p:nvSpPr>
        <p:spPr bwMode="auto">
          <a:xfrm>
            <a:off x="7166373" y="2327200"/>
            <a:ext cx="310753" cy="310849"/>
          </a:xfrm>
          <a:custGeom>
            <a:avLst/>
            <a:gdLst>
              <a:gd name="T0" fmla="*/ 207169 w 414337"/>
              <a:gd name="T1" fmla="*/ 0 h 414338"/>
              <a:gd name="T2" fmla="*/ 60678 w 414337"/>
              <a:gd name="T3" fmla="*/ 60678 h 414338"/>
              <a:gd name="T4" fmla="*/ 0 w 414337"/>
              <a:gd name="T5" fmla="*/ 207169 h 414338"/>
              <a:gd name="T6" fmla="*/ 60678 w 414337"/>
              <a:gd name="T7" fmla="*/ 353660 h 414338"/>
              <a:gd name="T8" fmla="*/ 207169 w 414337"/>
              <a:gd name="T9" fmla="*/ 414338 h 414338"/>
              <a:gd name="T10" fmla="*/ 353659 w 414337"/>
              <a:gd name="T11" fmla="*/ 353660 h 414338"/>
              <a:gd name="T12" fmla="*/ 414337 w 414337"/>
              <a:gd name="T13" fmla="*/ 207169 h 414338"/>
              <a:gd name="T14" fmla="*/ 353659 w 414337"/>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0678 w 414337"/>
              <a:gd name="T25" fmla="*/ 60678 h 414338"/>
              <a:gd name="T26" fmla="*/ 353659 w 414337"/>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4337" h="414338">
                <a:moveTo>
                  <a:pt x="0" y="207169"/>
                </a:moveTo>
                <a:lnTo>
                  <a:pt x="0" y="207169"/>
                </a:lnTo>
                <a:cubicBezTo>
                  <a:pt x="0" y="92752"/>
                  <a:pt x="92752" y="0"/>
                  <a:pt x="207168" y="0"/>
                </a:cubicBezTo>
                <a:cubicBezTo>
                  <a:pt x="321585" y="0"/>
                  <a:pt x="414338" y="92752"/>
                  <a:pt x="414338" y="207169"/>
                </a:cubicBezTo>
                <a:cubicBezTo>
                  <a:pt x="414338" y="321585"/>
                  <a:pt x="321585" y="414337"/>
                  <a:pt x="207169" y="414338"/>
                </a:cubicBezTo>
                <a:cubicBezTo>
                  <a:pt x="92752" y="414338"/>
                  <a:pt x="0" y="321585"/>
                  <a:pt x="0" y="207169"/>
                </a:cubicBezTo>
                <a:close/>
                <a:moveTo>
                  <a:pt x="77083" y="207169"/>
                </a:moveTo>
                <a:lnTo>
                  <a:pt x="77083" y="207169"/>
                </a:lnTo>
                <a:cubicBezTo>
                  <a:pt x="77083" y="279013"/>
                  <a:pt x="135324" y="337254"/>
                  <a:pt x="207167" y="337255"/>
                </a:cubicBezTo>
                <a:lnTo>
                  <a:pt x="207168" y="337255"/>
                </a:lnTo>
                <a:cubicBezTo>
                  <a:pt x="279011" y="337254"/>
                  <a:pt x="337253" y="279013"/>
                  <a:pt x="337253" y="207169"/>
                </a:cubicBezTo>
                <a:cubicBezTo>
                  <a:pt x="337253" y="135324"/>
                  <a:pt x="279011" y="77083"/>
                  <a:pt x="207168" y="77083"/>
                </a:cubicBezTo>
                <a:lnTo>
                  <a:pt x="207167" y="77083"/>
                </a:lnTo>
                <a:cubicBezTo>
                  <a:pt x="135324" y="77083"/>
                  <a:pt x="77083" y="135324"/>
                  <a:pt x="77083" y="207168"/>
                </a:cubicBezTo>
                <a:close/>
              </a:path>
            </a:pathLst>
          </a:custGeom>
          <a:solidFill>
            <a:schemeClr val="accent1"/>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Group 32"/>
          <p:cNvGrpSpPr>
            <a:grpSpLocks/>
          </p:cNvGrpSpPr>
          <p:nvPr/>
        </p:nvGrpSpPr>
        <p:grpSpPr bwMode="auto">
          <a:xfrm>
            <a:off x="1032273" y="1313665"/>
            <a:ext cx="902494" cy="903963"/>
            <a:chOff x="867" y="1103"/>
            <a:chExt cx="758" cy="759"/>
          </a:xfrm>
        </p:grpSpPr>
        <p:sp>
          <p:nvSpPr>
            <p:cNvPr id="12" name="椭圆 11"/>
            <p:cNvSpPr>
              <a:spLocks noChangeArrowheads="1"/>
            </p:cNvSpPr>
            <p:nvPr/>
          </p:nvSpPr>
          <p:spPr bwMode="auto">
            <a:xfrm>
              <a:off x="867" y="1103"/>
              <a:ext cx="758" cy="759"/>
            </a:xfrm>
            <a:prstGeom prst="ellipse">
              <a:avLst/>
            </a:prstGeom>
            <a:solidFill>
              <a:schemeClr val="accent1"/>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93" name="KSO_Shape"/>
            <p:cNvSpPr>
              <a:spLocks/>
            </p:cNvSpPr>
            <p:nvPr/>
          </p:nvSpPr>
          <p:spPr bwMode="auto">
            <a:xfrm>
              <a:off x="1048" y="1205"/>
              <a:ext cx="448" cy="542"/>
            </a:xfrm>
            <a:custGeom>
              <a:avLst/>
              <a:gdLst>
                <a:gd name="T0" fmla="*/ 0 w 968375"/>
                <a:gd name="T1" fmla="*/ 0 h 1170887"/>
                <a:gd name="T2" fmla="*/ 0 w 968375"/>
                <a:gd name="T3" fmla="*/ 0 h 1170887"/>
                <a:gd name="T4" fmla="*/ 0 w 968375"/>
                <a:gd name="T5" fmla="*/ 0 h 1170887"/>
                <a:gd name="T6" fmla="*/ 0 w 968375"/>
                <a:gd name="T7" fmla="*/ 0 h 1170887"/>
                <a:gd name="T8" fmla="*/ 0 w 968375"/>
                <a:gd name="T9" fmla="*/ 0 h 1170887"/>
                <a:gd name="T10" fmla="*/ 0 w 968375"/>
                <a:gd name="T11" fmla="*/ 0 h 1170887"/>
                <a:gd name="T12" fmla="*/ 0 w 968375"/>
                <a:gd name="T13" fmla="*/ 0 h 1170887"/>
                <a:gd name="T14" fmla="*/ 0 w 968375"/>
                <a:gd name="T15" fmla="*/ 0 h 1170887"/>
                <a:gd name="T16" fmla="*/ 0 w 968375"/>
                <a:gd name="T17" fmla="*/ 0 h 1170887"/>
                <a:gd name="T18" fmla="*/ 0 w 968375"/>
                <a:gd name="T19" fmla="*/ 0 h 1170887"/>
                <a:gd name="T20" fmla="*/ 0 w 968375"/>
                <a:gd name="T21" fmla="*/ 0 h 1170887"/>
                <a:gd name="T22" fmla="*/ 0 w 968375"/>
                <a:gd name="T23" fmla="*/ 0 h 1170887"/>
                <a:gd name="T24" fmla="*/ 0 w 968375"/>
                <a:gd name="T25" fmla="*/ 0 h 1170887"/>
                <a:gd name="T26" fmla="*/ 0 w 968375"/>
                <a:gd name="T27" fmla="*/ 0 h 1170887"/>
                <a:gd name="T28" fmla="*/ 0 w 968375"/>
                <a:gd name="T29" fmla="*/ 0 h 1170887"/>
                <a:gd name="T30" fmla="*/ 0 w 968375"/>
                <a:gd name="T31" fmla="*/ 0 h 1170887"/>
                <a:gd name="T32" fmla="*/ 0 w 968375"/>
                <a:gd name="T33" fmla="*/ 0 h 1170887"/>
                <a:gd name="T34" fmla="*/ 0 w 968375"/>
                <a:gd name="T35" fmla="*/ 0 h 1170887"/>
                <a:gd name="T36" fmla="*/ 0 w 968375"/>
                <a:gd name="T37" fmla="*/ 0 h 1170887"/>
                <a:gd name="T38" fmla="*/ 0 w 968375"/>
                <a:gd name="T39" fmla="*/ 0 h 1170887"/>
                <a:gd name="T40" fmla="*/ 0 w 968375"/>
                <a:gd name="T41" fmla="*/ 0 h 1170887"/>
                <a:gd name="T42" fmla="*/ 0 w 968375"/>
                <a:gd name="T43" fmla="*/ 0 h 1170887"/>
                <a:gd name="T44" fmla="*/ 0 w 968375"/>
                <a:gd name="T45" fmla="*/ 0 h 1170887"/>
                <a:gd name="T46" fmla="*/ 0 w 968375"/>
                <a:gd name="T47" fmla="*/ 0 h 1170887"/>
                <a:gd name="T48" fmla="*/ 0 w 968375"/>
                <a:gd name="T49" fmla="*/ 0 h 1170887"/>
                <a:gd name="T50" fmla="*/ 0 w 968375"/>
                <a:gd name="T51" fmla="*/ 0 h 1170887"/>
                <a:gd name="T52" fmla="*/ 0 w 968375"/>
                <a:gd name="T53" fmla="*/ 0 h 1170887"/>
                <a:gd name="T54" fmla="*/ 0 w 968375"/>
                <a:gd name="T55" fmla="*/ 0 h 1170887"/>
                <a:gd name="T56" fmla="*/ 0 w 968375"/>
                <a:gd name="T57" fmla="*/ 0 h 1170887"/>
                <a:gd name="T58" fmla="*/ 0 w 968375"/>
                <a:gd name="T59" fmla="*/ 0 h 1170887"/>
                <a:gd name="T60" fmla="*/ 0 w 968375"/>
                <a:gd name="T61" fmla="*/ 0 h 1170887"/>
                <a:gd name="T62" fmla="*/ 0 w 968375"/>
                <a:gd name="T63" fmla="*/ 0 h 1170887"/>
                <a:gd name="T64" fmla="*/ 0 w 968375"/>
                <a:gd name="T65" fmla="*/ 0 h 1170887"/>
                <a:gd name="T66" fmla="*/ 0 w 968375"/>
                <a:gd name="T67" fmla="*/ 0 h 1170887"/>
                <a:gd name="T68" fmla="*/ 0 w 968375"/>
                <a:gd name="T69" fmla="*/ 0 h 1170887"/>
                <a:gd name="T70" fmla="*/ 0 w 968375"/>
                <a:gd name="T71" fmla="*/ 0 h 1170887"/>
                <a:gd name="T72" fmla="*/ 0 w 968375"/>
                <a:gd name="T73" fmla="*/ 0 h 1170887"/>
                <a:gd name="T74" fmla="*/ 0 w 968375"/>
                <a:gd name="T75" fmla="*/ 0 h 1170887"/>
                <a:gd name="T76" fmla="*/ 0 w 968375"/>
                <a:gd name="T77" fmla="*/ 0 h 1170887"/>
                <a:gd name="T78" fmla="*/ 0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35"/>
          <p:cNvGrpSpPr>
            <a:grpSpLocks/>
          </p:cNvGrpSpPr>
          <p:nvPr/>
        </p:nvGrpSpPr>
        <p:grpSpPr bwMode="auto">
          <a:xfrm>
            <a:off x="2489598" y="2747621"/>
            <a:ext cx="902494" cy="902772"/>
            <a:chOff x="2091" y="2307"/>
            <a:chExt cx="758" cy="758"/>
          </a:xfrm>
        </p:grpSpPr>
        <p:sp>
          <p:nvSpPr>
            <p:cNvPr id="14" name="椭圆 13"/>
            <p:cNvSpPr>
              <a:spLocks noChangeArrowheads="1"/>
            </p:cNvSpPr>
            <p:nvPr/>
          </p:nvSpPr>
          <p:spPr bwMode="auto">
            <a:xfrm>
              <a:off x="2091" y="2307"/>
              <a:ext cx="758" cy="758"/>
            </a:xfrm>
            <a:prstGeom prst="ellipse">
              <a:avLst/>
            </a:prstGeom>
            <a:solidFill>
              <a:schemeClr val="accent4"/>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KSO_Shape"/>
            <p:cNvSpPr/>
            <p:nvPr/>
          </p:nvSpPr>
          <p:spPr>
            <a:xfrm>
              <a:off x="2248" y="2499"/>
              <a:ext cx="445" cy="353"/>
            </a:xfrm>
            <a:custGeom>
              <a:avLst/>
              <a:gdLst/>
              <a:ahLst/>
              <a:cxnLst/>
              <a:rect l="l" t="t" r="r" b="b"/>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33"/>
          <p:cNvGrpSpPr>
            <a:grpSpLocks/>
          </p:cNvGrpSpPr>
          <p:nvPr/>
        </p:nvGrpSpPr>
        <p:grpSpPr bwMode="auto">
          <a:xfrm>
            <a:off x="3946923" y="1313665"/>
            <a:ext cx="902494" cy="903963"/>
            <a:chOff x="3315" y="1103"/>
            <a:chExt cx="758" cy="759"/>
          </a:xfrm>
        </p:grpSpPr>
        <p:sp>
          <p:nvSpPr>
            <p:cNvPr id="16" name="椭圆 15"/>
            <p:cNvSpPr>
              <a:spLocks noChangeArrowheads="1"/>
            </p:cNvSpPr>
            <p:nvPr/>
          </p:nvSpPr>
          <p:spPr bwMode="auto">
            <a:xfrm>
              <a:off x="3315" y="1103"/>
              <a:ext cx="758" cy="759"/>
            </a:xfrm>
            <a:prstGeom prst="ellipse">
              <a:avLst/>
            </a:prstGeom>
            <a:solidFill>
              <a:schemeClr val="accent3"/>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9" name="KSO_Shape"/>
            <p:cNvSpPr>
              <a:spLocks/>
            </p:cNvSpPr>
            <p:nvPr/>
          </p:nvSpPr>
          <p:spPr bwMode="auto">
            <a:xfrm>
              <a:off x="3451" y="1226"/>
              <a:ext cx="540" cy="529"/>
            </a:xfrm>
            <a:custGeom>
              <a:avLst/>
              <a:gdLst>
                <a:gd name="T0" fmla="*/ 2147483647 w 99"/>
                <a:gd name="T1" fmla="*/ 2147483647 h 97"/>
                <a:gd name="T2" fmla="*/ 2147483647 w 99"/>
                <a:gd name="T3" fmla="*/ 2147483647 h 97"/>
                <a:gd name="T4" fmla="*/ 2147483647 w 99"/>
                <a:gd name="T5" fmla="*/ 2147483647 h 97"/>
                <a:gd name="T6" fmla="*/ 2147483647 w 99"/>
                <a:gd name="T7" fmla="*/ 2147483647 h 97"/>
                <a:gd name="T8" fmla="*/ 2147483647 w 99"/>
                <a:gd name="T9" fmla="*/ 2147483647 h 97"/>
                <a:gd name="T10" fmla="*/ 2147483647 w 99"/>
                <a:gd name="T11" fmla="*/ 2147483647 h 97"/>
                <a:gd name="T12" fmla="*/ 2147483647 w 99"/>
                <a:gd name="T13" fmla="*/ 2147483647 h 97"/>
                <a:gd name="T14" fmla="*/ 2147483647 w 99"/>
                <a:gd name="T15" fmla="*/ 2147483647 h 97"/>
                <a:gd name="T16" fmla="*/ 2147483647 w 99"/>
                <a:gd name="T17" fmla="*/ 2147483647 h 97"/>
                <a:gd name="T18" fmla="*/ 2147483647 w 99"/>
                <a:gd name="T19" fmla="*/ 2147483647 h 97"/>
                <a:gd name="T20" fmla="*/ 2147483647 w 99"/>
                <a:gd name="T21" fmla="*/ 2147483647 h 97"/>
                <a:gd name="T22" fmla="*/ 2147483647 w 99"/>
                <a:gd name="T23" fmla="*/ 2147483647 h 97"/>
                <a:gd name="T24" fmla="*/ 2147483647 w 99"/>
                <a:gd name="T25" fmla="*/ 2147483647 h 97"/>
                <a:gd name="T26" fmla="*/ 2147483647 w 99"/>
                <a:gd name="T27" fmla="*/ 2147483647 h 97"/>
                <a:gd name="T28" fmla="*/ 2147483647 w 99"/>
                <a:gd name="T29" fmla="*/ 2147483647 h 97"/>
                <a:gd name="T30" fmla="*/ 0 w 99"/>
                <a:gd name="T31" fmla="*/ 2147483647 h 97"/>
                <a:gd name="T32" fmla="*/ 2147483647 w 99"/>
                <a:gd name="T33" fmla="*/ 2147483647 h 97"/>
                <a:gd name="T34" fmla="*/ 2147483647 w 99"/>
                <a:gd name="T35" fmla="*/ 2147483647 h 97"/>
                <a:gd name="T36" fmla="*/ 2147483647 w 99"/>
                <a:gd name="T37" fmla="*/ 0 h 97"/>
                <a:gd name="T38" fmla="*/ 2147483647 w 99"/>
                <a:gd name="T39" fmla="*/ 2147483647 h 97"/>
                <a:gd name="T40" fmla="*/ 2147483647 w 99"/>
                <a:gd name="T41" fmla="*/ 2147483647 h 97"/>
                <a:gd name="T42" fmla="*/ 2147483647 w 99"/>
                <a:gd name="T43" fmla="*/ 2147483647 h 97"/>
                <a:gd name="T44" fmla="*/ 2147483647 w 99"/>
                <a:gd name="T45" fmla="*/ 2147483647 h 97"/>
                <a:gd name="T46" fmla="*/ 2147483647 w 99"/>
                <a:gd name="T47" fmla="*/ 2147483647 h 97"/>
                <a:gd name="T48" fmla="*/ 2147483647 w 99"/>
                <a:gd name="T49" fmla="*/ 2147483647 h 97"/>
                <a:gd name="T50" fmla="*/ 2147483647 w 99"/>
                <a:gd name="T51" fmla="*/ 2147483647 h 97"/>
                <a:gd name="T52" fmla="*/ 2147483647 w 99"/>
                <a:gd name="T53" fmla="*/ 2147483647 h 97"/>
                <a:gd name="T54" fmla="*/ 2147483647 w 99"/>
                <a:gd name="T55" fmla="*/ 2147483647 h 97"/>
                <a:gd name="T56" fmla="*/ 2147483647 w 99"/>
                <a:gd name="T57" fmla="*/ 2147483647 h 97"/>
                <a:gd name="T58" fmla="*/ 2147483647 w 99"/>
                <a:gd name="T59" fmla="*/ 2147483647 h 97"/>
                <a:gd name="T60" fmla="*/ 2147483647 w 99"/>
                <a:gd name="T61" fmla="*/ 2147483647 h 97"/>
                <a:gd name="T62" fmla="*/ 2147483647 w 99"/>
                <a:gd name="T63" fmla="*/ 2147483647 h 97"/>
                <a:gd name="T64" fmla="*/ 2147483647 w 99"/>
                <a:gd name="T65" fmla="*/ 2147483647 h 97"/>
                <a:gd name="T66" fmla="*/ 2147483647 w 99"/>
                <a:gd name="T67" fmla="*/ 2147483647 h 97"/>
                <a:gd name="T68" fmla="*/ 2147483647 w 99"/>
                <a:gd name="T69" fmla="*/ 2147483647 h 97"/>
                <a:gd name="T70" fmla="*/ 2147483647 w 99"/>
                <a:gd name="T71" fmla="*/ 2147483647 h 97"/>
                <a:gd name="T72" fmla="*/ 2147483647 w 99"/>
                <a:gd name="T73" fmla="*/ 2147483647 h 97"/>
                <a:gd name="T74" fmla="*/ 2147483647 w 99"/>
                <a:gd name="T75" fmla="*/ 2147483647 h 97"/>
                <a:gd name="T76" fmla="*/ 2147483647 w 99"/>
                <a:gd name="T77" fmla="*/ 2147483647 h 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9"/>
                <a:gd name="T118" fmla="*/ 0 h 97"/>
                <a:gd name="T119" fmla="*/ 99 w 99"/>
                <a:gd name="T120" fmla="*/ 97 h 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34"/>
          <p:cNvGrpSpPr>
            <a:grpSpLocks/>
          </p:cNvGrpSpPr>
          <p:nvPr/>
        </p:nvGrpSpPr>
        <p:grpSpPr bwMode="auto">
          <a:xfrm>
            <a:off x="6871098" y="1313665"/>
            <a:ext cx="902494" cy="903963"/>
            <a:chOff x="5771" y="1103"/>
            <a:chExt cx="758" cy="759"/>
          </a:xfrm>
        </p:grpSpPr>
        <p:sp>
          <p:nvSpPr>
            <p:cNvPr id="20" name="椭圆 19"/>
            <p:cNvSpPr>
              <a:spLocks noChangeArrowheads="1"/>
            </p:cNvSpPr>
            <p:nvPr/>
          </p:nvSpPr>
          <p:spPr bwMode="auto">
            <a:xfrm>
              <a:off x="5771" y="1103"/>
              <a:ext cx="758" cy="759"/>
            </a:xfrm>
            <a:prstGeom prst="ellipse">
              <a:avLst/>
            </a:prstGeom>
            <a:solidFill>
              <a:schemeClr val="accent1"/>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KSO_Shape"/>
            <p:cNvSpPr/>
            <p:nvPr/>
          </p:nvSpPr>
          <p:spPr>
            <a:xfrm>
              <a:off x="5947" y="1283"/>
              <a:ext cx="426" cy="431"/>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6"/>
          <p:cNvGrpSpPr>
            <a:grpSpLocks/>
          </p:cNvGrpSpPr>
          <p:nvPr/>
        </p:nvGrpSpPr>
        <p:grpSpPr bwMode="auto">
          <a:xfrm>
            <a:off x="5410200" y="2747621"/>
            <a:ext cx="902494" cy="902772"/>
            <a:chOff x="4544" y="2307"/>
            <a:chExt cx="758" cy="758"/>
          </a:xfrm>
        </p:grpSpPr>
        <p:sp>
          <p:nvSpPr>
            <p:cNvPr id="18" name="椭圆 17"/>
            <p:cNvSpPr>
              <a:spLocks noChangeArrowheads="1"/>
            </p:cNvSpPr>
            <p:nvPr/>
          </p:nvSpPr>
          <p:spPr bwMode="auto">
            <a:xfrm>
              <a:off x="4544" y="2307"/>
              <a:ext cx="758" cy="758"/>
            </a:xfrm>
            <a:prstGeom prst="ellipse">
              <a:avLst/>
            </a:prstGeom>
            <a:solidFill>
              <a:schemeClr val="accent2"/>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5" name="KSO_Shape"/>
            <p:cNvSpPr>
              <a:spLocks/>
            </p:cNvSpPr>
            <p:nvPr/>
          </p:nvSpPr>
          <p:spPr bwMode="auto">
            <a:xfrm>
              <a:off x="4678" y="2437"/>
              <a:ext cx="493" cy="499"/>
            </a:xfrm>
            <a:custGeom>
              <a:avLst/>
              <a:gdLst>
                <a:gd name="T0" fmla="*/ 2147483647 w 87"/>
                <a:gd name="T1" fmla="*/ 0 h 88"/>
                <a:gd name="T2" fmla="*/ 2147483647 w 87"/>
                <a:gd name="T3" fmla="*/ 2147483647 h 88"/>
                <a:gd name="T4" fmla="*/ 2147483647 w 87"/>
                <a:gd name="T5" fmla="*/ 2147483647 h 88"/>
                <a:gd name="T6" fmla="*/ 0 w 87"/>
                <a:gd name="T7" fmla="*/ 2147483647 h 88"/>
                <a:gd name="T8" fmla="*/ 2147483647 w 87"/>
                <a:gd name="T9" fmla="*/ 0 h 88"/>
                <a:gd name="T10" fmla="*/ 2147483647 w 87"/>
                <a:gd name="T11" fmla="*/ 2147483647 h 88"/>
                <a:gd name="T12" fmla="*/ 2147483647 w 87"/>
                <a:gd name="T13" fmla="*/ 2147483647 h 88"/>
                <a:gd name="T14" fmla="*/ 2147483647 w 87"/>
                <a:gd name="T15" fmla="*/ 2147483647 h 88"/>
                <a:gd name="T16" fmla="*/ 2147483647 w 87"/>
                <a:gd name="T17" fmla="*/ 2147483647 h 88"/>
                <a:gd name="T18" fmla="*/ 2147483647 w 87"/>
                <a:gd name="T19" fmla="*/ 2147483647 h 88"/>
                <a:gd name="T20" fmla="*/ 2147483647 w 87"/>
                <a:gd name="T21" fmla="*/ 2147483647 h 88"/>
                <a:gd name="T22" fmla="*/ 2147483647 w 87"/>
                <a:gd name="T23" fmla="*/ 2147483647 h 88"/>
                <a:gd name="T24" fmla="*/ 2147483647 w 87"/>
                <a:gd name="T25" fmla="*/ 2147483647 h 88"/>
                <a:gd name="T26" fmla="*/ 2147483647 w 87"/>
                <a:gd name="T27" fmla="*/ 2147483647 h 88"/>
                <a:gd name="T28" fmla="*/ 2147483647 w 87"/>
                <a:gd name="T29" fmla="*/ 2147483647 h 88"/>
                <a:gd name="T30" fmla="*/ 2147483647 w 87"/>
                <a:gd name="T31" fmla="*/ 2147483647 h 88"/>
                <a:gd name="T32" fmla="*/ 2147483647 w 87"/>
                <a:gd name="T33" fmla="*/ 2147483647 h 88"/>
                <a:gd name="T34" fmla="*/ 2147483647 w 87"/>
                <a:gd name="T35" fmla="*/ 2147483647 h 88"/>
                <a:gd name="T36" fmla="*/ 2147483647 w 87"/>
                <a:gd name="T37" fmla="*/ 2147483647 h 88"/>
                <a:gd name="T38" fmla="*/ 2147483647 w 87"/>
                <a:gd name="T39" fmla="*/ 2147483647 h 88"/>
                <a:gd name="T40" fmla="*/ 2147483647 w 87"/>
                <a:gd name="T41" fmla="*/ 2147483647 h 88"/>
                <a:gd name="T42" fmla="*/ 2147483647 w 87"/>
                <a:gd name="T43" fmla="*/ 2147483647 h 88"/>
                <a:gd name="T44" fmla="*/ 2147483647 w 87"/>
                <a:gd name="T45" fmla="*/ 2147483647 h 88"/>
                <a:gd name="T46" fmla="*/ 2147483647 w 87"/>
                <a:gd name="T47" fmla="*/ 2147483647 h 88"/>
                <a:gd name="T48" fmla="*/ 2147483647 w 87"/>
                <a:gd name="T49" fmla="*/ 2147483647 h 88"/>
                <a:gd name="T50" fmla="*/ 2147483647 w 87"/>
                <a:gd name="T51" fmla="*/ 2147483647 h 88"/>
                <a:gd name="T52" fmla="*/ 2147483647 w 87"/>
                <a:gd name="T53" fmla="*/ 2147483647 h 88"/>
                <a:gd name="T54" fmla="*/ 2147483647 w 87"/>
                <a:gd name="T55" fmla="*/ 2147483647 h 88"/>
                <a:gd name="T56" fmla="*/ 2147483647 w 87"/>
                <a:gd name="T57" fmla="*/ 2147483647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7"/>
                <a:gd name="T88" fmla="*/ 0 h 88"/>
                <a:gd name="T89" fmla="*/ 87 w 87"/>
                <a:gd name="T90" fmla="*/ 88 h 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39"/>
          <p:cNvGrpSpPr>
            <a:grpSpLocks/>
          </p:cNvGrpSpPr>
          <p:nvPr/>
        </p:nvGrpSpPr>
        <p:grpSpPr bwMode="auto">
          <a:xfrm>
            <a:off x="763191" y="2638050"/>
            <a:ext cx="1570434" cy="687202"/>
            <a:chOff x="641" y="2215"/>
            <a:chExt cx="1319" cy="577"/>
          </a:xfrm>
        </p:grpSpPr>
        <p:sp>
          <p:nvSpPr>
            <p:cNvPr id="26" name="矩形 25"/>
            <p:cNvSpPr/>
            <p:nvPr/>
          </p:nvSpPr>
          <p:spPr>
            <a:xfrm>
              <a:off x="1082" y="2215"/>
              <a:ext cx="314" cy="233"/>
            </a:xfrm>
            <a:prstGeom prst="rect">
              <a:avLst/>
            </a:prstGeom>
          </p:spPr>
          <p:txBody>
            <a:bodyPr wrap="none">
              <a:spAutoFit/>
            </a:bodyPr>
            <a:lstStyle/>
            <a:p>
              <a:pPr>
                <a:defRPr/>
              </a:pPr>
              <a:r>
                <a:rPr lang="en-US" altLang="zh-CN"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3" name="矩形 28"/>
            <p:cNvSpPr>
              <a:spLocks noChangeArrowheads="1"/>
            </p:cNvSpPr>
            <p:nvPr/>
          </p:nvSpPr>
          <p:spPr bwMode="auto">
            <a:xfrm>
              <a:off x="641" y="2475"/>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8" name="Group 40"/>
          <p:cNvGrpSpPr>
            <a:grpSpLocks/>
          </p:cNvGrpSpPr>
          <p:nvPr/>
        </p:nvGrpSpPr>
        <p:grpSpPr bwMode="auto">
          <a:xfrm>
            <a:off x="3668316" y="2683307"/>
            <a:ext cx="1570434" cy="639563"/>
            <a:chOff x="3081" y="2253"/>
            <a:chExt cx="1319" cy="537"/>
          </a:xfrm>
        </p:grpSpPr>
        <p:sp>
          <p:nvSpPr>
            <p:cNvPr id="27" name="矩形 26"/>
            <p:cNvSpPr/>
            <p:nvPr/>
          </p:nvSpPr>
          <p:spPr>
            <a:xfrm>
              <a:off x="3522" y="2253"/>
              <a:ext cx="301" cy="220"/>
            </a:xfrm>
            <a:prstGeom prst="rect">
              <a:avLst/>
            </a:prstGeom>
          </p:spPr>
          <p:txBody>
            <a:bodyPr wrap="none">
              <a:spAutoFit/>
            </a:bodyPr>
            <a:lstStyle/>
            <a:p>
              <a:pPr>
                <a:defRPr/>
              </a:pPr>
              <a:r>
                <a:rPr lang="en-US" altLang="zh-CN" sz="11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11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1" name="矩形 28"/>
            <p:cNvSpPr>
              <a:spLocks noChangeArrowheads="1"/>
            </p:cNvSpPr>
            <p:nvPr/>
          </p:nvSpPr>
          <p:spPr bwMode="auto">
            <a:xfrm>
              <a:off x="3081" y="2473"/>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9" name="Group 41"/>
          <p:cNvGrpSpPr>
            <a:grpSpLocks/>
          </p:cNvGrpSpPr>
          <p:nvPr/>
        </p:nvGrpSpPr>
        <p:grpSpPr bwMode="auto">
          <a:xfrm>
            <a:off x="6603206" y="2678543"/>
            <a:ext cx="1571625" cy="627653"/>
            <a:chOff x="5546" y="2249"/>
            <a:chExt cx="1320" cy="527"/>
          </a:xfrm>
        </p:grpSpPr>
        <p:sp>
          <p:nvSpPr>
            <p:cNvPr id="28" name="矩形 27"/>
            <p:cNvSpPr/>
            <p:nvPr/>
          </p:nvSpPr>
          <p:spPr>
            <a:xfrm>
              <a:off x="6004" y="2249"/>
              <a:ext cx="301" cy="220"/>
            </a:xfrm>
            <a:prstGeom prst="rect">
              <a:avLst/>
            </a:prstGeom>
          </p:spPr>
          <p:txBody>
            <a:bodyPr wrap="none">
              <a:spAutoFit/>
            </a:bodyPr>
            <a:lstStyle/>
            <a:p>
              <a:pPr>
                <a:defRPr/>
              </a:pPr>
              <a:r>
                <a:rPr lang="en-US" altLang="zh-CN" sz="11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11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9" name="矩形 28"/>
            <p:cNvSpPr>
              <a:spLocks noChangeArrowheads="1"/>
            </p:cNvSpPr>
            <p:nvPr/>
          </p:nvSpPr>
          <p:spPr bwMode="auto">
            <a:xfrm>
              <a:off x="5546" y="2458"/>
              <a:ext cx="1320" cy="318"/>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21" name="Group 37"/>
          <p:cNvGrpSpPr>
            <a:grpSpLocks/>
          </p:cNvGrpSpPr>
          <p:nvPr/>
        </p:nvGrpSpPr>
        <p:grpSpPr bwMode="auto">
          <a:xfrm>
            <a:off x="2190750" y="1372023"/>
            <a:ext cx="1570435" cy="686012"/>
            <a:chOff x="1840" y="1152"/>
            <a:chExt cx="1319" cy="576"/>
          </a:xfrm>
        </p:grpSpPr>
        <p:sp>
          <p:nvSpPr>
            <p:cNvPr id="32" name="矩形 31"/>
            <p:cNvSpPr/>
            <p:nvPr/>
          </p:nvSpPr>
          <p:spPr>
            <a:xfrm>
              <a:off x="2281" y="1152"/>
              <a:ext cx="314" cy="233"/>
            </a:xfrm>
            <a:prstGeom prst="rect">
              <a:avLst/>
            </a:prstGeom>
          </p:spPr>
          <p:txBody>
            <a:bodyPr wrap="none">
              <a:spAutoFit/>
            </a:bodyPr>
            <a:lstStyle/>
            <a:p>
              <a:pPr>
                <a:defRPr/>
              </a:pPr>
              <a:r>
                <a:rPr lang="en-US" altLang="zh-CN"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7" name="矩形 28"/>
            <p:cNvSpPr>
              <a:spLocks noChangeArrowheads="1"/>
            </p:cNvSpPr>
            <p:nvPr/>
          </p:nvSpPr>
          <p:spPr bwMode="auto">
            <a:xfrm>
              <a:off x="1840" y="1411"/>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23" name="Group 38"/>
          <p:cNvGrpSpPr>
            <a:grpSpLocks/>
          </p:cNvGrpSpPr>
          <p:nvPr/>
        </p:nvGrpSpPr>
        <p:grpSpPr bwMode="auto">
          <a:xfrm>
            <a:off x="5163741" y="1399417"/>
            <a:ext cx="1570434" cy="687202"/>
            <a:chOff x="4337" y="1175"/>
            <a:chExt cx="1319" cy="577"/>
          </a:xfrm>
        </p:grpSpPr>
        <p:sp>
          <p:nvSpPr>
            <p:cNvPr id="34" name="矩形 33"/>
            <p:cNvSpPr/>
            <p:nvPr/>
          </p:nvSpPr>
          <p:spPr>
            <a:xfrm>
              <a:off x="4778" y="1175"/>
              <a:ext cx="314" cy="233"/>
            </a:xfrm>
            <a:prstGeom prst="rect">
              <a:avLst/>
            </a:prstGeom>
          </p:spPr>
          <p:txBody>
            <a:bodyPr wrap="none">
              <a:spAutoFit/>
            </a:bodyPr>
            <a:lstStyle/>
            <a:p>
              <a:pPr>
                <a:defRPr/>
              </a:pPr>
              <a:r>
                <a:rPr lang="en-US" altLang="zh-CN"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矩形 28"/>
            <p:cNvSpPr>
              <a:spLocks noChangeArrowheads="1"/>
            </p:cNvSpPr>
            <p:nvPr/>
          </p:nvSpPr>
          <p:spPr bwMode="auto">
            <a:xfrm>
              <a:off x="4337" y="1435"/>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sp>
        <p:nvSpPr>
          <p:cNvPr id="83" name="文本框 82"/>
          <p:cNvSpPr txBox="1"/>
          <p:nvPr/>
        </p:nvSpPr>
        <p:spPr>
          <a:xfrm>
            <a:off x="575073" y="3976700"/>
            <a:ext cx="8303419" cy="315471"/>
          </a:xfrm>
          <a:prstGeom prst="rect">
            <a:avLst/>
          </a:prstGeom>
          <a:noFill/>
        </p:spPr>
        <p:txBody>
          <a:bodyPr lIns="68580" tIns="34290" rIns="68580" bIns="34290">
            <a:spAutoFit/>
          </a:bodyPr>
          <a:lstStyle/>
          <a:p>
            <a:pPr>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There are many variations of passages of Lorem Ipsum available, but the majority have suffered alteration in some form, by injected humors. There are many variations of passages of Lorem Ipsum available, but the majority have suffered alteration in some form, by injected humors.</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99274543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500"/>
                                        <p:tgtEl>
                                          <p:spTgt spid="11"/>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out)">
                                      <p:cBhvr>
                                        <p:cTn id="15" dur="500"/>
                                        <p:tgtEl>
                                          <p:spTgt spid="13"/>
                                        </p:tgtEl>
                                      </p:cBhvr>
                                    </p:animEffect>
                                  </p:childTnLst>
                                </p:cTn>
                              </p:par>
                            </p:childTnLst>
                          </p:cTn>
                        </p:par>
                        <p:par>
                          <p:cTn id="16" fill="hold">
                            <p:stCondLst>
                              <p:cond delay="1500"/>
                            </p:stCondLst>
                            <p:childTnLst>
                              <p:par>
                                <p:cTn id="17" presetID="6" presetClass="entr" presetSubtype="32"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out)">
                                      <p:cBhvr>
                                        <p:cTn id="19" dur="500"/>
                                        <p:tgtEl>
                                          <p:spTgt spid="15"/>
                                        </p:tgtEl>
                                      </p:cBhvr>
                                    </p:animEffect>
                                  </p:childTnLst>
                                </p:cTn>
                              </p:par>
                            </p:childTnLst>
                          </p:cTn>
                        </p:par>
                        <p:par>
                          <p:cTn id="20" fill="hold">
                            <p:stCondLst>
                              <p:cond delay="2000"/>
                            </p:stCondLst>
                            <p:childTnLst>
                              <p:par>
                                <p:cTn id="21" presetID="6" presetClass="entr" presetSubtype="3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out)">
                                      <p:cBhvr>
                                        <p:cTn id="23" dur="500"/>
                                        <p:tgtEl>
                                          <p:spTgt spid="17"/>
                                        </p:tgtEl>
                                      </p:cBhvr>
                                    </p:animEffect>
                                  </p:childTnLst>
                                </p:cTn>
                              </p:par>
                            </p:childTnLst>
                          </p:cTn>
                        </p:par>
                        <p:par>
                          <p:cTn id="24" fill="hold">
                            <p:stCondLst>
                              <p:cond delay="2500"/>
                            </p:stCondLst>
                            <p:childTnLst>
                              <p:par>
                                <p:cTn id="25" presetID="6" presetClass="entr" presetSubtype="3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ou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anim calcmode="lin" valueType="num">
                                      <p:cBhvr>
                                        <p:cTn id="38" dur="500" fill="hold"/>
                                        <p:tgtEl>
                                          <p:spTgt spid="4"/>
                                        </p:tgtEl>
                                        <p:attrNameLst>
                                          <p:attrName>ppt_x</p:attrName>
                                        </p:attrNameLst>
                                      </p:cBhvr>
                                      <p:tavLst>
                                        <p:tav tm="0">
                                          <p:val>
                                            <p:strVal val="#ppt_x"/>
                                          </p:val>
                                        </p:tav>
                                        <p:tav tm="100000">
                                          <p:val>
                                            <p:strVal val="#ppt_x"/>
                                          </p:val>
                                        </p:tav>
                                      </p:tavLst>
                                    </p:anim>
                                    <p:anim calcmode="lin" valueType="num">
                                      <p:cBhvr>
                                        <p:cTn id="39" dur="5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anim calcmode="lin" valueType="num">
                                      <p:cBhvr>
                                        <p:cTn id="50" dur="500" fill="hold"/>
                                        <p:tgtEl>
                                          <p:spTgt spid="3"/>
                                        </p:tgtEl>
                                        <p:attrNameLst>
                                          <p:attrName>ppt_x</p:attrName>
                                        </p:attrNameLst>
                                      </p:cBhvr>
                                      <p:tavLst>
                                        <p:tav tm="0">
                                          <p:val>
                                            <p:strVal val="#ppt_x"/>
                                          </p:val>
                                        </p:tav>
                                        <p:tav tm="100000">
                                          <p:val>
                                            <p:strVal val="#ppt_x"/>
                                          </p:val>
                                        </p:tav>
                                      </p:tavLst>
                                    </p:anim>
                                    <p:anim calcmode="lin" valueType="num">
                                      <p:cBhvr>
                                        <p:cTn id="51" dur="500" fill="hold"/>
                                        <p:tgtEl>
                                          <p:spTgt spid="3"/>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anim calcmode="lin" valueType="num">
                                      <p:cBhvr>
                                        <p:cTn id="62" dur="500" fill="hold"/>
                                        <p:tgtEl>
                                          <p:spTgt spid="7"/>
                                        </p:tgtEl>
                                        <p:attrNameLst>
                                          <p:attrName>ppt_x</p:attrName>
                                        </p:attrNameLst>
                                      </p:cBhvr>
                                      <p:tavLst>
                                        <p:tav tm="0">
                                          <p:val>
                                            <p:strVal val="#ppt_x"/>
                                          </p:val>
                                        </p:tav>
                                        <p:tav tm="100000">
                                          <p:val>
                                            <p:strVal val="#ppt_x"/>
                                          </p:val>
                                        </p:tav>
                                      </p:tavLst>
                                    </p:anim>
                                    <p:anim calcmode="lin" valueType="num">
                                      <p:cBhvr>
                                        <p:cTn id="63"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anim calcmode="lin" valueType="num">
                                      <p:cBhvr>
                                        <p:cTn id="69" dur="500" fill="hold"/>
                                        <p:tgtEl>
                                          <p:spTgt spid="21"/>
                                        </p:tgtEl>
                                        <p:attrNameLst>
                                          <p:attrName>ppt_x</p:attrName>
                                        </p:attrNameLst>
                                      </p:cBhvr>
                                      <p:tavLst>
                                        <p:tav tm="0">
                                          <p:val>
                                            <p:strVal val="#ppt_x"/>
                                          </p:val>
                                        </p:tav>
                                        <p:tav tm="100000">
                                          <p:val>
                                            <p:strVal val="#ppt_x"/>
                                          </p:val>
                                        </p:tav>
                                      </p:tavLst>
                                    </p:anim>
                                    <p:anim calcmode="lin" valueType="num">
                                      <p:cBhvr>
                                        <p:cTn id="7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500"/>
                                        <p:tgtEl>
                                          <p:spTgt spid="8"/>
                                        </p:tgtEl>
                                      </p:cBhvr>
                                    </p:animEffect>
                                    <p:anim calcmode="lin" valueType="num">
                                      <p:cBhvr>
                                        <p:cTn id="76" dur="500" fill="hold"/>
                                        <p:tgtEl>
                                          <p:spTgt spid="8"/>
                                        </p:tgtEl>
                                        <p:attrNameLst>
                                          <p:attrName>ppt_x</p:attrName>
                                        </p:attrNameLst>
                                      </p:cBhvr>
                                      <p:tavLst>
                                        <p:tav tm="0">
                                          <p:val>
                                            <p:strVal val="#ppt_x"/>
                                          </p:val>
                                        </p:tav>
                                        <p:tav tm="100000">
                                          <p:val>
                                            <p:strVal val="#ppt_x"/>
                                          </p:val>
                                        </p:tav>
                                      </p:tavLst>
                                    </p:anim>
                                    <p:anim calcmode="lin" valueType="num">
                                      <p:cBhvr>
                                        <p:cTn id="77"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500"/>
                                        <p:tgtEl>
                                          <p:spTgt spid="9"/>
                                        </p:tgtEl>
                                      </p:cBhvr>
                                    </p:animEffect>
                                    <p:anim calcmode="lin" valueType="num">
                                      <p:cBhvr>
                                        <p:cTn id="90" dur="500" fill="hold"/>
                                        <p:tgtEl>
                                          <p:spTgt spid="9"/>
                                        </p:tgtEl>
                                        <p:attrNameLst>
                                          <p:attrName>ppt_x</p:attrName>
                                        </p:attrNameLst>
                                      </p:cBhvr>
                                      <p:tavLst>
                                        <p:tav tm="0">
                                          <p:val>
                                            <p:strVal val="#ppt_x"/>
                                          </p:val>
                                        </p:tav>
                                        <p:tav tm="100000">
                                          <p:val>
                                            <p:strVal val="#ppt_x"/>
                                          </p:val>
                                        </p:tav>
                                      </p:tavLst>
                                    </p:anim>
                                    <p:anim calcmode="lin" valueType="num">
                                      <p:cBhvr>
                                        <p:cTn id="91" dur="500" fill="hold"/>
                                        <p:tgtEl>
                                          <p:spTgt spid="9"/>
                                        </p:tgtEl>
                                        <p:attrNameLst>
                                          <p:attrName>ppt_y</p:attrName>
                                        </p:attrNameLst>
                                      </p:cBhvr>
                                      <p:tavLst>
                                        <p:tav tm="0">
                                          <p:val>
                                            <p:strVal val="#ppt_y-.1"/>
                                          </p:val>
                                        </p:tav>
                                        <p:tav tm="100000">
                                          <p:val>
                                            <p:strVal val="#ppt_y"/>
                                          </p:val>
                                        </p:tav>
                                      </p:tavLst>
                                    </p:anim>
                                  </p:childTnLst>
                                </p:cTn>
                              </p:par>
                            </p:childTnLst>
                          </p:cTn>
                        </p:par>
                        <p:par>
                          <p:cTn id="92" fill="hold">
                            <p:stCondLst>
                              <p:cond delay="500"/>
                            </p:stCondLst>
                            <p:childTnLst>
                              <p:par>
                                <p:cTn id="93" presetID="9" presetClass="entr" presetSubtype="0" fill="hold" grpId="0" nodeType="after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dissolve">
                                      <p:cBhvr>
                                        <p:cTn id="9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7" grpId="0" animBg="1"/>
      <p:bldP spid="19" grpId="0" animBg="1"/>
      <p:bldP spid="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7DB9EEE6-F54C-4A84-845A-423845DDFE86}"/>
              </a:ext>
            </a:extLst>
          </p:cNvPr>
          <p:cNvPicPr>
            <a:picLocks noChangeAspect="1"/>
          </p:cNvPicPr>
          <p:nvPr/>
        </p:nvPicPr>
        <p:blipFill>
          <a:blip r:embed="rId4"/>
          <a:stretch>
            <a:fillRect/>
          </a:stretch>
        </p:blipFill>
        <p:spPr>
          <a:xfrm>
            <a:off x="4155" y="3123"/>
            <a:ext cx="9140036" cy="5141270"/>
          </a:xfrm>
          <a:prstGeom prst="rect">
            <a:avLst/>
          </a:prstGeom>
        </p:spPr>
      </p:pic>
      <p:sp>
        <p:nvSpPr>
          <p:cNvPr id="3" name="TextBox 4">
            <a:extLst>
              <a:ext uri="{FF2B5EF4-FFF2-40B4-BE49-F238E27FC236}">
                <a16:creationId xmlns:a16="http://schemas.microsoft.com/office/drawing/2014/main" id="{43C99B62-F20A-4C07-9826-483F86E37EAB}"/>
              </a:ext>
            </a:extLst>
          </p:cNvPr>
          <p:cNvSpPr txBox="1"/>
          <p:nvPr/>
        </p:nvSpPr>
        <p:spPr>
          <a:xfrm>
            <a:off x="411542" y="1246681"/>
            <a:ext cx="2943051" cy="904259"/>
          </a:xfrm>
          <a:prstGeom prst="rect">
            <a:avLst/>
          </a:prstGeom>
          <a:noFill/>
        </p:spPr>
        <p:txBody>
          <a:bodyPr wrap="square" lIns="72554" tIns="36277" rIns="72554" bIns="36277" rtlCol="0">
            <a:spAutoFit/>
          </a:bodyPr>
          <a:lstStyle/>
          <a:p>
            <a:r>
              <a:rPr lang="en-US" altLang="zh-CN" sz="5400" dirty="0">
                <a:solidFill>
                  <a:schemeClr val="tx1">
                    <a:lumMod val="75000"/>
                    <a:lumOff val="25000"/>
                  </a:schemeClr>
                </a:solidFill>
                <a:latin typeface="方正姚体" panose="02010601030101010101" pitchFamily="2" charset="-122"/>
                <a:ea typeface="方正姚体" panose="02010601030101010101" pitchFamily="2" charset="-122"/>
                <a:cs typeface="Consolas" pitchFamily="49" charset="0"/>
              </a:rPr>
              <a:t>2019</a:t>
            </a:r>
            <a:endParaRPr lang="zh-CN" altLang="en-US" sz="5400" dirty="0">
              <a:solidFill>
                <a:schemeClr val="tx1">
                  <a:lumMod val="75000"/>
                  <a:lumOff val="25000"/>
                </a:schemeClr>
              </a:solidFill>
              <a:latin typeface="方正姚体" panose="02010601030101010101" pitchFamily="2" charset="-122"/>
              <a:ea typeface="方正姚体" panose="02010601030101010101" pitchFamily="2" charset="-122"/>
              <a:cs typeface="Consolas" pitchFamily="49" charset="0"/>
            </a:endParaRPr>
          </a:p>
        </p:txBody>
      </p:sp>
      <p:sp>
        <p:nvSpPr>
          <p:cNvPr id="4" name="TextBox 5">
            <a:extLst>
              <a:ext uri="{FF2B5EF4-FFF2-40B4-BE49-F238E27FC236}">
                <a16:creationId xmlns:a16="http://schemas.microsoft.com/office/drawing/2014/main" id="{1E249300-6637-458E-9AAF-E3D76C64D063}"/>
              </a:ext>
            </a:extLst>
          </p:cNvPr>
          <p:cNvSpPr txBox="1"/>
          <p:nvPr/>
        </p:nvSpPr>
        <p:spPr>
          <a:xfrm>
            <a:off x="401417" y="2170192"/>
            <a:ext cx="5132450" cy="627260"/>
          </a:xfrm>
          <a:prstGeom prst="rect">
            <a:avLst/>
          </a:prstGeom>
          <a:noFill/>
        </p:spPr>
        <p:txBody>
          <a:bodyPr wrap="square" lIns="72554" tIns="36277" rIns="72554" bIns="36277" rtlCol="0">
            <a:spAutoFit/>
          </a:bodyPr>
          <a:lstStyle/>
          <a:p>
            <a:r>
              <a:rPr lang="zh-CN" altLang="en-US" sz="3600" dirty="0">
                <a:solidFill>
                  <a:schemeClr val="tx1">
                    <a:lumMod val="75000"/>
                    <a:lumOff val="25000"/>
                  </a:schemeClr>
                </a:solidFill>
                <a:latin typeface="微软雅黑" pitchFamily="34" charset="-122"/>
                <a:ea typeface="微软雅黑" pitchFamily="34" charset="-122"/>
              </a:rPr>
              <a:t>演讲完毕 谢谢您的观看</a:t>
            </a:r>
          </a:p>
        </p:txBody>
      </p:sp>
      <p:sp>
        <p:nvSpPr>
          <p:cNvPr id="14" name="TextBox 12">
            <a:extLst>
              <a:ext uri="{FF2B5EF4-FFF2-40B4-BE49-F238E27FC236}">
                <a16:creationId xmlns:a16="http://schemas.microsoft.com/office/drawing/2014/main" id="{5077A106-BCB3-4582-99A2-D1D54F7073E9}"/>
              </a:ext>
            </a:extLst>
          </p:cNvPr>
          <p:cNvSpPr txBox="1"/>
          <p:nvPr/>
        </p:nvSpPr>
        <p:spPr>
          <a:xfrm>
            <a:off x="433518"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工作总结</a:t>
            </a:r>
          </a:p>
        </p:txBody>
      </p:sp>
      <p:sp>
        <p:nvSpPr>
          <p:cNvPr id="15" name="TextBox 13">
            <a:extLst>
              <a:ext uri="{FF2B5EF4-FFF2-40B4-BE49-F238E27FC236}">
                <a16:creationId xmlns:a16="http://schemas.microsoft.com/office/drawing/2014/main" id="{37789839-3ECD-49F1-8D30-577957B45169}"/>
              </a:ext>
            </a:extLst>
          </p:cNvPr>
          <p:cNvSpPr txBox="1"/>
          <p:nvPr/>
        </p:nvSpPr>
        <p:spPr>
          <a:xfrm>
            <a:off x="1272844"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工作报告</a:t>
            </a:r>
          </a:p>
        </p:txBody>
      </p:sp>
      <p:sp>
        <p:nvSpPr>
          <p:cNvPr id="16" name="TextBox 14">
            <a:extLst>
              <a:ext uri="{FF2B5EF4-FFF2-40B4-BE49-F238E27FC236}">
                <a16:creationId xmlns:a16="http://schemas.microsoft.com/office/drawing/2014/main" id="{9E69227C-A825-412D-8923-4698664C81DE}"/>
              </a:ext>
            </a:extLst>
          </p:cNvPr>
          <p:cNvSpPr txBox="1"/>
          <p:nvPr/>
        </p:nvSpPr>
        <p:spPr>
          <a:xfrm>
            <a:off x="2129770"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产品推广</a:t>
            </a:r>
          </a:p>
        </p:txBody>
      </p:sp>
      <p:sp>
        <p:nvSpPr>
          <p:cNvPr id="17" name="TextBox 15">
            <a:extLst>
              <a:ext uri="{FF2B5EF4-FFF2-40B4-BE49-F238E27FC236}">
                <a16:creationId xmlns:a16="http://schemas.microsoft.com/office/drawing/2014/main" id="{7951FB05-6F29-495B-81D7-8AE315D8A401}"/>
              </a:ext>
            </a:extLst>
          </p:cNvPr>
          <p:cNvSpPr txBox="1"/>
          <p:nvPr/>
        </p:nvSpPr>
        <p:spPr>
          <a:xfrm>
            <a:off x="2940123" y="3320167"/>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策划方案</a:t>
            </a:r>
          </a:p>
        </p:txBody>
      </p:sp>
      <p:sp>
        <p:nvSpPr>
          <p:cNvPr id="13" name="PA_圆角淘宝店chenying0907 1030">
            <a:extLst>
              <a:ext uri="{FF2B5EF4-FFF2-40B4-BE49-F238E27FC236}">
                <a16:creationId xmlns:a16="http://schemas.microsoft.com/office/drawing/2014/main" id="{B091A917-6EBD-49CD-94FA-730F28CB5FC5}"/>
              </a:ext>
            </a:extLst>
          </p:cNvPr>
          <p:cNvSpPr/>
          <p:nvPr>
            <p:custDataLst>
              <p:tags r:id="rId1"/>
            </p:custDataLst>
          </p:nvPr>
        </p:nvSpPr>
        <p:spPr>
          <a:xfrm>
            <a:off x="392087" y="2920342"/>
            <a:ext cx="4753848" cy="242899"/>
          </a:xfrm>
          <a:prstGeom prst="roundRect">
            <a:avLst>
              <a:gd name="adj" fmla="val 50000"/>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dist"/>
            <a:r>
              <a:rPr lang="en-US" altLang="zh-CN" sz="1000" dirty="0">
                <a:solidFill>
                  <a:schemeClr val="tx1">
                    <a:lumMod val="75000"/>
                    <a:lumOff val="25000"/>
                  </a:schemeClr>
                </a:solidFill>
                <a:latin typeface="微软雅黑 Light" panose="020B0502040204020203" pitchFamily="34" charset="-122"/>
                <a:ea typeface="微软雅黑 Light" panose="020B0502040204020203" pitchFamily="34" charset="-122"/>
              </a:rPr>
              <a:t>THESIS DEFENSE POWERPOINT TEMPLATE</a:t>
            </a:r>
          </a:p>
        </p:txBody>
      </p:sp>
    </p:spTree>
    <p:extLst>
      <p:ext uri="{BB962C8B-B14F-4D97-AF65-F5344CB8AC3E}">
        <p14:creationId xmlns:p14="http://schemas.microsoft.com/office/powerpoint/2010/main" val="3765398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200"/>
                                        <p:tgtEl>
                                          <p:spTgt spid="14"/>
                                        </p:tgtEl>
                                      </p:cBhvr>
                                    </p:animEffect>
                                  </p:childTnLst>
                                </p:cTn>
                              </p:par>
                            </p:childTnLst>
                          </p:cTn>
                        </p:par>
                        <p:par>
                          <p:cTn id="30" fill="hold">
                            <p:stCondLst>
                              <p:cond delay="27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200"/>
                                        <p:tgtEl>
                                          <p:spTgt spid="15"/>
                                        </p:tgtEl>
                                      </p:cBhvr>
                                    </p:animEffect>
                                  </p:childTnLst>
                                </p:cTn>
                              </p:par>
                            </p:childTnLst>
                          </p:cTn>
                        </p:par>
                        <p:par>
                          <p:cTn id="34" fill="hold">
                            <p:stCondLst>
                              <p:cond delay="290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200"/>
                                        <p:tgtEl>
                                          <p:spTgt spid="16"/>
                                        </p:tgtEl>
                                      </p:cBhvr>
                                    </p:animEffect>
                                  </p:childTnLst>
                                </p:cTn>
                              </p:par>
                            </p:childTnLst>
                          </p:cTn>
                        </p:par>
                        <p:par>
                          <p:cTn id="38" fill="hold">
                            <p:stCondLst>
                              <p:cond delay="3100"/>
                            </p:stCondLst>
                            <p:childTnLst>
                              <p:par>
                                <p:cTn id="39" presetID="2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p:bldP spid="15" grpId="0"/>
      <p:bldP spid="16" grpId="0"/>
      <p:bldP spid="17" grpId="0"/>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101">
      <a:dk1>
        <a:sysClr val="windowText" lastClr="000000"/>
      </a:dk1>
      <a:lt1>
        <a:sysClr val="window" lastClr="FFFFFF"/>
      </a:lt1>
      <a:dk2>
        <a:srgbClr val="1F497D"/>
      </a:dk2>
      <a:lt2>
        <a:srgbClr val="EEECE1"/>
      </a:lt2>
      <a:accent1>
        <a:srgbClr val="4F8C26"/>
      </a:accent1>
      <a:accent2>
        <a:srgbClr val="84AB35"/>
      </a:accent2>
      <a:accent3>
        <a:srgbClr val="4F8C26"/>
      </a:accent3>
      <a:accent4>
        <a:srgbClr val="84AB35"/>
      </a:accent4>
      <a:accent5>
        <a:srgbClr val="4F8C26"/>
      </a:accent5>
      <a:accent6>
        <a:srgbClr val="84AB35"/>
      </a:accent6>
      <a:hlink>
        <a:srgbClr val="0000FF"/>
      </a:hlink>
      <a:folHlink>
        <a:srgbClr val="800080"/>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TotalTime>
  <Words>1932</Words>
  <Application>Microsoft Office PowerPoint</Application>
  <PresentationFormat>自定义</PresentationFormat>
  <Paragraphs>236</Paragraphs>
  <Slides>24</Slides>
  <Notes>18</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24</vt:i4>
      </vt:variant>
    </vt:vector>
  </HeadingPairs>
  <TitlesOfParts>
    <vt:vector size="53" baseType="lpstr">
      <vt:lpstr>Bebas Neue</vt:lpstr>
      <vt:lpstr>Glegoo</vt:lpstr>
      <vt:lpstr>Helvetica Light</vt:lpstr>
      <vt:lpstr>Mission Gothic Regular</vt:lpstr>
      <vt:lpstr>PT Sans</vt:lpstr>
      <vt:lpstr>等线</vt:lpstr>
      <vt:lpstr>等线 Light</vt:lpstr>
      <vt:lpstr>方正兰亭中黑_GBK</vt:lpstr>
      <vt:lpstr>方正清刻本悦宋简体</vt:lpstr>
      <vt:lpstr>方正姚体</vt:lpstr>
      <vt:lpstr>方正正黑简体</vt:lpstr>
      <vt:lpstr>华文细黑</vt:lpstr>
      <vt:lpstr>宋体</vt:lpstr>
      <vt:lpstr>微软雅黑</vt:lpstr>
      <vt:lpstr>微软雅黑 Light</vt:lpstr>
      <vt:lpstr>造字工房悦黑演示版常规体</vt:lpstr>
      <vt:lpstr>Adobe Arabic</vt:lpstr>
      <vt:lpstr>Arial</vt:lpstr>
      <vt:lpstr>Arial Rounded MT Bold</vt:lpstr>
      <vt:lpstr>Calibri</vt:lpstr>
      <vt:lpstr>Calibri Light</vt:lpstr>
      <vt:lpstr>Century Gothic</vt:lpstr>
      <vt:lpstr>Consolas</vt:lpstr>
      <vt:lpstr>IrisUPC</vt:lpstr>
      <vt:lpstr>Lato Light</vt:lpstr>
      <vt:lpstr>Open Sans</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dc:title>
  <dc:creator>Administrator</dc:creator>
  <cp:lastModifiedBy>小芥末素材</cp:lastModifiedBy>
  <cp:revision>145</cp:revision>
  <dcterms:created xsi:type="dcterms:W3CDTF">2017-06-21T00:50:56Z</dcterms:created>
  <dcterms:modified xsi:type="dcterms:W3CDTF">2017-12-12T06:11:43Z</dcterms:modified>
</cp:coreProperties>
</file>