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7" r:id="rId4"/>
    <p:sldId id="258" r:id="rId6"/>
    <p:sldId id="268" r:id="rId7"/>
    <p:sldId id="286" r:id="rId8"/>
    <p:sldId id="270" r:id="rId9"/>
    <p:sldId id="267" r:id="rId10"/>
    <p:sldId id="307" r:id="rId11"/>
    <p:sldId id="271" r:id="rId12"/>
    <p:sldId id="272" r:id="rId13"/>
    <p:sldId id="274" r:id="rId14"/>
    <p:sldId id="273" r:id="rId15"/>
    <p:sldId id="308" r:id="rId16"/>
    <p:sldId id="277" r:id="rId17"/>
    <p:sldId id="276" r:id="rId18"/>
    <p:sldId id="265" r:id="rId19"/>
    <p:sldId id="275" r:id="rId20"/>
    <p:sldId id="278" r:id="rId21"/>
    <p:sldId id="309" r:id="rId22"/>
    <p:sldId id="266" r:id="rId23"/>
    <p:sldId id="279" r:id="rId24"/>
    <p:sldId id="285" r:id="rId25"/>
    <p:sldId id="281" r:id="rId26"/>
    <p:sldId id="310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4022"/>
    <a:srgbClr val="F26A40"/>
    <a:srgbClr val="1B2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77" y="96"/>
      </p:cViewPr>
      <p:guideLst>
        <p:guide orient="horz" pos="2177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BC484-AA56-4B1C-A2DE-AF1D093177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727E4-259C-4DC9-AEB5-E9CF2FCAD53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C2FE1-1334-4C18-B28E-D0904D5AC7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C2FE1-1334-4C18-B28E-D0904D5AC7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C2FE1-1334-4C18-B28E-D0904D5AC7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C2FE1-1334-4C18-B28E-D0904D5AC7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996E7-F4D8-4C3B-AADB-4F395A72B5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CCD91-5C0B-4541-8DFA-6AAD62F94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FD5C-359D-46B0-B1F0-8D3A09AC28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7596-9B32-44DD-8AAF-C32B0BF91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FD5C-359D-46B0-B1F0-8D3A09AC28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7596-9B32-44DD-8AAF-C32B0BF91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FD5C-359D-46B0-B1F0-8D3A09AC28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7596-9B32-44DD-8AAF-C32B0BF91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FD5C-359D-46B0-B1F0-8D3A09AC28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7596-9B32-44DD-8AAF-C32B0BF91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FD5C-359D-46B0-B1F0-8D3A09AC28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7596-9B32-44DD-8AAF-C32B0BF91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FD5C-359D-46B0-B1F0-8D3A09AC28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7596-9B32-44DD-8AAF-C32B0BF91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FD5C-359D-46B0-B1F0-8D3A09AC28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7596-9B32-44DD-8AAF-C32B0BF91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FD5C-359D-46B0-B1F0-8D3A09AC28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7596-9B32-44DD-8AAF-C32B0BF91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FD5C-359D-46B0-B1F0-8D3A09AC28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7596-9B32-44DD-8AAF-C32B0BF91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FD5C-359D-46B0-B1F0-8D3A09AC28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7596-9B32-44DD-8AAF-C32B0BF91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FD5C-359D-46B0-B1F0-8D3A09AC28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37596-9B32-44DD-8AAF-C32B0BF91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7FD5C-359D-46B0-B1F0-8D3A09AC28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37596-9B32-44DD-8AAF-C32B0BF914F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3" Type="http://schemas.openxmlformats.org/officeDocument/2006/relationships/image" Target="../media/image1.png"/><Relationship Id="rId2" Type="http://schemas.microsoft.com/office/2007/relationships/media" Target="../media/audio1.wav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3" Type="http://schemas.openxmlformats.org/officeDocument/2006/relationships/image" Target="../media/image1.png"/><Relationship Id="rId2" Type="http://schemas.microsoft.com/office/2007/relationships/media" Target="../media/audio1.wav"/><Relationship Id="rId1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40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343765" y="-1297940"/>
            <a:ext cx="487363" cy="487363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523763" y="2840743"/>
            <a:ext cx="5745484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dirty="0">
                <a:solidFill>
                  <a:srgbClr val="424242"/>
                </a:solidFill>
                <a:latin typeface="Century Gothic" panose="020B0502020202020204" pitchFamily="34" charset="0"/>
                <a:cs typeface="+mn-ea"/>
              </a:rPr>
              <a:t>BUSINESS POWERPOINT</a:t>
            </a:r>
            <a:endParaRPr lang="zh-CN" altLang="en-US" sz="4000" b="1" dirty="0">
              <a:solidFill>
                <a:srgbClr val="424242"/>
              </a:solidFill>
              <a:latin typeface="Century Gothic" panose="020B0502020202020204" pitchFamily="34" charset="0"/>
              <a:cs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421583" y="3753487"/>
            <a:ext cx="758855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000" b="1" dirty="0">
                <a:solidFill>
                  <a:srgbClr val="ED4022"/>
                </a:solidFill>
                <a:latin typeface="+mn-ea"/>
                <a:cs typeface="+mn-ea"/>
              </a:rPr>
              <a:t>新闻媒体</a:t>
            </a:r>
            <a:r>
              <a:rPr lang="zh-CN" altLang="en-US" sz="6000" b="1" dirty="0">
                <a:solidFill>
                  <a:srgbClr val="1B2F47"/>
                </a:solidFill>
                <a:latin typeface="+mn-ea"/>
                <a:cs typeface="+mn-ea"/>
              </a:rPr>
              <a:t>工作</a:t>
            </a:r>
            <a:r>
              <a:rPr lang="en-US" altLang="zh-CN" sz="6000" b="1" dirty="0">
                <a:solidFill>
                  <a:srgbClr val="1B2F47"/>
                </a:solidFill>
                <a:latin typeface="+mn-ea"/>
                <a:cs typeface="+mn-ea"/>
              </a:rPr>
              <a:t>PPT</a:t>
            </a:r>
            <a:endParaRPr lang="zh-CN" altLang="en-US" sz="6000" b="1" dirty="0">
              <a:solidFill>
                <a:srgbClr val="1B2F47"/>
              </a:solidFill>
              <a:latin typeface="+mn-ea"/>
              <a:cs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27243" y="4805484"/>
            <a:ext cx="606319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100" dirty="0">
                <a:latin typeface="Century Gothic" panose="020B0502020202020204" pitchFamily="34" charset="0"/>
                <a:cs typeface="+mn-ea"/>
              </a:rPr>
              <a:t>We have many PowerPoint templates that has been specifically designed to help anyone that is stepping into the world of PowerPoint for the very first time.</a:t>
            </a:r>
            <a:endParaRPr lang="en-US" altLang="zh-CN" sz="1100" dirty="0">
              <a:latin typeface="Century Gothic" panose="020B0502020202020204" pitchFamily="34" charset="0"/>
              <a:cs typeface="+mn-ea"/>
            </a:endParaRPr>
          </a:p>
        </p:txBody>
      </p:sp>
      <p:pic>
        <p:nvPicPr>
          <p:cNvPr id="3078" name="Picture 6" descr="Websites, Mobile, eC..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9" r="41379" b="7379"/>
          <a:stretch>
            <a:fillRect/>
          </a:stretch>
        </p:blipFill>
        <p:spPr bwMode="auto">
          <a:xfrm>
            <a:off x="0" y="1901796"/>
            <a:ext cx="2855640" cy="305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431704" y="1916832"/>
            <a:ext cx="8760296" cy="3024336"/>
          </a:xfrm>
          <a:prstGeom prst="rect">
            <a:avLst/>
          </a:prstGeom>
          <a:solidFill>
            <a:srgbClr val="1B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006029" y="2669426"/>
            <a:ext cx="4437048" cy="351763"/>
          </a:xfrm>
          <a:prstGeom prst="rect">
            <a:avLst/>
          </a:prstGeom>
        </p:spPr>
        <p:txBody>
          <a:bodyPr wrap="none">
            <a:spAutoFit/>
          </a:bodyPr>
          <a:p>
            <a:pPr algn="r">
              <a:lnSpc>
                <a:spcPct val="114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New media operation must read dry goods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63327" y="2924433"/>
            <a:ext cx="5699130" cy="1198880"/>
          </a:xfrm>
          <a:prstGeom prst="rect">
            <a:avLst/>
          </a:prstGeom>
        </p:spPr>
        <p:txBody>
          <a:bodyPr wrap="square">
            <a:spAutoFit/>
          </a:bodyPr>
          <a:p>
            <a:pPr eaLnBrk="0" hangingPunct="0">
              <a:lnSpc>
                <a:spcPct val="120000"/>
              </a:lnSpc>
            </a:pP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新媒体运营模板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1"/>
          <p:cNvSpPr txBox="1"/>
          <p:nvPr/>
        </p:nvSpPr>
        <p:spPr>
          <a:xfrm>
            <a:off x="9483286" y="5237061"/>
            <a:ext cx="233784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讲述人：XXX</a:t>
            </a:r>
            <a:endParaRPr lang="zh-CN" altLang="en-US" sz="240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618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4" grpId="0"/>
      <p:bldP spid="25" grpId="0"/>
      <p:bldP spid="26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 flipH="1" flipV="1">
            <a:off x="2175976" y="818012"/>
            <a:ext cx="2901611" cy="2757694"/>
          </a:xfrm>
          <a:prstGeom prst="parallelogram">
            <a:avLst>
              <a:gd name="adj" fmla="val 86882"/>
            </a:avLst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3" name="平行四边形 2"/>
          <p:cNvSpPr/>
          <p:nvPr/>
        </p:nvSpPr>
        <p:spPr>
          <a:xfrm flipH="1" flipV="1">
            <a:off x="874713" y="3893422"/>
            <a:ext cx="1877151" cy="1784046"/>
          </a:xfrm>
          <a:prstGeom prst="parallelogram">
            <a:avLst>
              <a:gd name="adj" fmla="val 86882"/>
            </a:avLst>
          </a:prstGeom>
          <a:solidFill>
            <a:srgbClr val="1B2F47"/>
          </a:solidFill>
          <a:ln w="9525">
            <a:noFill/>
            <a:round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2400">
              <a:cs typeface="+mn-ea"/>
            </a:endParaRPr>
          </a:p>
        </p:txBody>
      </p:sp>
      <p:sp>
        <p:nvSpPr>
          <p:cNvPr id="5" name="平行四边形 4"/>
          <p:cNvSpPr/>
          <p:nvPr/>
        </p:nvSpPr>
        <p:spPr>
          <a:xfrm flipH="1" flipV="1">
            <a:off x="10838232" y="5039832"/>
            <a:ext cx="958111" cy="910589"/>
          </a:xfrm>
          <a:prstGeom prst="parallelogram">
            <a:avLst>
              <a:gd name="adj" fmla="val 86882"/>
            </a:avLst>
          </a:prstGeom>
          <a:solidFill>
            <a:srgbClr val="1B2F4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7" name="等腰三角形 6"/>
          <p:cNvSpPr/>
          <p:nvPr/>
        </p:nvSpPr>
        <p:spPr>
          <a:xfrm flipH="1" flipV="1">
            <a:off x="0" y="-4"/>
            <a:ext cx="4575680" cy="5283203"/>
          </a:xfrm>
          <a:prstGeom prst="triangle">
            <a:avLst>
              <a:gd name="adj" fmla="val 100000"/>
            </a:avLst>
          </a:prstGeom>
          <a:blipFill dpi="0" rotWithShape="1">
            <a:blip r:embed="rId1"/>
            <a:srcRect/>
            <a:stretch>
              <a:fillRect l="-86967" t="-21052" r="-37852" b="-8756"/>
            </a:stretch>
          </a:blipFill>
          <a:ln w="9525">
            <a:noFill/>
            <a:round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2400">
              <a:cs typeface="+mn-ea"/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10604500" y="5026551"/>
            <a:ext cx="1587500" cy="1832970"/>
          </a:xfrm>
          <a:prstGeom prst="triangle">
            <a:avLst>
              <a:gd name="adj" fmla="val 100000"/>
            </a:avLst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cs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 rot="18662540">
            <a:off x="2664995" y="1982475"/>
            <a:ext cx="3292889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b="1" i="1" dirty="0">
                <a:solidFill>
                  <a:srgbClr val="1B2F47"/>
                </a:solidFill>
                <a:latin typeface="Century Gothic" panose="020B0502020202020204" pitchFamily="34" charset="0"/>
                <a:cs typeface="+mn-ea"/>
              </a:rPr>
              <a:t>CONTENTS</a:t>
            </a:r>
            <a:endParaRPr lang="zh-CN" altLang="en-US" sz="4800" b="1" i="1" dirty="0">
              <a:solidFill>
                <a:srgbClr val="1B2F47"/>
              </a:solidFill>
              <a:latin typeface="Century Gothic" panose="020B0502020202020204" pitchFamily="34" charset="0"/>
              <a:cs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732694" y="2385136"/>
            <a:ext cx="4523740" cy="636321"/>
            <a:chOff x="5966460" y="2178324"/>
            <a:chExt cx="4523740" cy="636321"/>
          </a:xfrm>
        </p:grpSpPr>
        <p:sp>
          <p:nvSpPr>
            <p:cNvPr id="30" name="文本框 29"/>
            <p:cNvSpPr txBox="1"/>
            <p:nvPr/>
          </p:nvSpPr>
          <p:spPr>
            <a:xfrm>
              <a:off x="6528593" y="2178324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R="0" lvl="0" indent="0" defTabSz="4572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kern="0" dirty="0">
                  <a:solidFill>
                    <a:srgbClr val="1B2F47"/>
                  </a:solidFill>
                  <a:latin typeface="+mn-ea"/>
                  <a:cs typeface="+mn-ea"/>
                </a:rPr>
                <a:t>前阶段工作概述</a:t>
              </a:r>
              <a:endParaRPr lang="zh-CN" altLang="en-US" sz="2400" b="1" kern="0" dirty="0">
                <a:solidFill>
                  <a:srgbClr val="1B2F47"/>
                </a:solidFill>
                <a:latin typeface="+mn-ea"/>
                <a:cs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528593" y="2568424"/>
              <a:ext cx="39616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just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  <a:cs typeface="+mn-ea"/>
                </a:rPr>
                <a:t>print the presentation and make it into a film a wider field</a:t>
              </a:r>
              <a:endParaRPr kumimoji="0" lang="en-US" altLang="zh-CN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+mn-ea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966460" y="2210327"/>
              <a:ext cx="554513" cy="554513"/>
            </a:xfrm>
            <a:prstGeom prst="rect">
              <a:avLst/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cs typeface="+mn-ea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978471" y="2256860"/>
              <a:ext cx="5309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cs typeface="+mn-ea"/>
                </a:rPr>
                <a:t>01</a:t>
              </a:r>
              <a:endParaRPr kumimoji="0" lang="zh-CN" altLang="en-US" sz="24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cs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732694" y="3361457"/>
            <a:ext cx="4523740" cy="636321"/>
            <a:chOff x="5966460" y="2178324"/>
            <a:chExt cx="4523740" cy="636321"/>
          </a:xfrm>
        </p:grpSpPr>
        <p:sp>
          <p:nvSpPr>
            <p:cNvPr id="51" name="文本框 50"/>
            <p:cNvSpPr txBox="1"/>
            <p:nvPr/>
          </p:nvSpPr>
          <p:spPr>
            <a:xfrm>
              <a:off x="6528593" y="217832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457200">
                <a:defRPr/>
              </a:pPr>
              <a:r>
                <a:rPr lang="zh-CN" altLang="en-US" sz="2400" b="1" kern="0" dirty="0">
                  <a:solidFill>
                    <a:srgbClr val="1B2F47"/>
                  </a:solidFill>
                  <a:latin typeface="+mn-ea"/>
                  <a:cs typeface="+mn-ea"/>
                </a:rPr>
                <a:t>工作完成情况</a:t>
              </a:r>
              <a:endParaRPr lang="zh-CN" altLang="en-US" sz="2400" b="1" kern="0" dirty="0">
                <a:solidFill>
                  <a:srgbClr val="1B2F47"/>
                </a:solidFill>
                <a:latin typeface="+mn-ea"/>
                <a:cs typeface="+mn-ea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528593" y="2568424"/>
              <a:ext cx="39616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 defTabSz="457200"/>
              <a:r>
                <a:rPr lang="en-US" altLang="zh-CN" sz="1000" kern="0" dirty="0">
                  <a:latin typeface="Century Gothic" panose="020B0502020202020204" pitchFamily="34" charset="0"/>
                  <a:cs typeface="+mn-ea"/>
                </a:rPr>
                <a:t>print the presentation and make it into a film a wider field</a:t>
              </a:r>
              <a:endParaRPr lang="en-US" altLang="zh-CN" sz="1000" kern="0" dirty="0">
                <a:latin typeface="Century Gothic" panose="020B0502020202020204" pitchFamily="34" charset="0"/>
                <a:cs typeface="+mn-ea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966460" y="2210327"/>
              <a:ext cx="554513" cy="554513"/>
            </a:xfrm>
            <a:prstGeom prst="rect">
              <a:avLst/>
            </a:prstGeom>
            <a:solidFill>
              <a:srgbClr val="1B2F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cs typeface="+mn-ea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978470" y="2256860"/>
              <a:ext cx="5309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cs typeface="+mn-ea"/>
                </a:rPr>
                <a:t>02</a:t>
              </a:r>
              <a:endParaRPr kumimoji="0" lang="zh-CN" altLang="en-US" sz="24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cs typeface="+mn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732694" y="4337778"/>
            <a:ext cx="4523740" cy="636321"/>
            <a:chOff x="5966460" y="2178324"/>
            <a:chExt cx="4523740" cy="636321"/>
          </a:xfrm>
        </p:grpSpPr>
        <p:sp>
          <p:nvSpPr>
            <p:cNvPr id="56" name="文本框 55"/>
            <p:cNvSpPr txBox="1"/>
            <p:nvPr/>
          </p:nvSpPr>
          <p:spPr>
            <a:xfrm>
              <a:off x="6528593" y="217832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457200">
                <a:defRPr/>
              </a:pPr>
              <a:r>
                <a:rPr lang="zh-CN" altLang="en-US" sz="2400" b="1" kern="0" dirty="0">
                  <a:solidFill>
                    <a:srgbClr val="1B2F47"/>
                  </a:solidFill>
                  <a:latin typeface="+mn-ea"/>
                  <a:cs typeface="+mn-ea"/>
                </a:rPr>
                <a:t>工作存在不足</a:t>
              </a:r>
              <a:endParaRPr lang="zh-CN" altLang="en-US" sz="2400" b="1" kern="0" dirty="0">
                <a:solidFill>
                  <a:srgbClr val="1B2F47"/>
                </a:solidFill>
                <a:latin typeface="+mn-ea"/>
                <a:cs typeface="+mn-ea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528593" y="2568424"/>
              <a:ext cx="39616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 defTabSz="457200"/>
              <a:r>
                <a:rPr lang="en-US" altLang="zh-CN" sz="1000" kern="0" dirty="0">
                  <a:latin typeface="Century Gothic" panose="020B0502020202020204" pitchFamily="34" charset="0"/>
                  <a:cs typeface="+mn-ea"/>
                </a:rPr>
                <a:t>print the presentation and make it into a film a wider field</a:t>
              </a:r>
              <a:endParaRPr lang="en-US" altLang="zh-CN" sz="1000" kern="0" dirty="0">
                <a:latin typeface="Century Gothic" panose="020B0502020202020204" pitchFamily="34" charset="0"/>
                <a:cs typeface="+mn-ea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5966460" y="2210327"/>
              <a:ext cx="554513" cy="554513"/>
            </a:xfrm>
            <a:prstGeom prst="rect">
              <a:avLst/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cs typeface="+mn-ea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978470" y="2256860"/>
              <a:ext cx="5309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cs typeface="+mn-ea"/>
                </a:rPr>
                <a:t>03</a:t>
              </a:r>
              <a:endParaRPr kumimoji="0" lang="zh-CN" altLang="en-US" sz="24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cs typeface="+mn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732694" y="5314100"/>
            <a:ext cx="4523740" cy="636321"/>
            <a:chOff x="5966460" y="2178324"/>
            <a:chExt cx="4523740" cy="636321"/>
          </a:xfrm>
        </p:grpSpPr>
        <p:sp>
          <p:nvSpPr>
            <p:cNvPr id="61" name="文本框 60"/>
            <p:cNvSpPr txBox="1"/>
            <p:nvPr/>
          </p:nvSpPr>
          <p:spPr>
            <a:xfrm>
              <a:off x="6528593" y="2178324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457200">
                <a:defRPr/>
              </a:pPr>
              <a:r>
                <a:rPr lang="zh-CN" altLang="en-US" sz="2400" b="1" kern="0" dirty="0">
                  <a:solidFill>
                    <a:srgbClr val="1B2F47"/>
                  </a:solidFill>
                  <a:latin typeface="+mn-ea"/>
                  <a:cs typeface="+mn-ea"/>
                </a:rPr>
                <a:t>下一步工作计划</a:t>
              </a:r>
              <a:endParaRPr lang="zh-CN" altLang="en-US" sz="2400" b="1" kern="0" dirty="0">
                <a:solidFill>
                  <a:srgbClr val="1B2F47"/>
                </a:solidFill>
                <a:latin typeface="+mn-ea"/>
                <a:cs typeface="+mn-ea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6528593" y="2568424"/>
              <a:ext cx="39616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 defTabSz="457200"/>
              <a:r>
                <a:rPr lang="en-US" altLang="zh-CN" sz="1000" kern="0" dirty="0">
                  <a:latin typeface="Century Gothic" panose="020B0502020202020204" pitchFamily="34" charset="0"/>
                  <a:cs typeface="+mn-ea"/>
                </a:rPr>
                <a:t>print the presentation and make it into a film a wider field</a:t>
              </a:r>
              <a:endParaRPr lang="en-US" altLang="zh-CN" sz="1000" kern="0" dirty="0">
                <a:latin typeface="Century Gothic" panose="020B0502020202020204" pitchFamily="34" charset="0"/>
                <a:cs typeface="+mn-ea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5966460" y="2210327"/>
              <a:ext cx="554513" cy="554513"/>
            </a:xfrm>
            <a:prstGeom prst="rect">
              <a:avLst/>
            </a:prstGeom>
            <a:solidFill>
              <a:srgbClr val="1B2F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cs typeface="+mn-ea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5978470" y="2256860"/>
              <a:ext cx="5309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cs typeface="+mn-ea"/>
                </a:rPr>
                <a:t>04</a:t>
              </a:r>
              <a:endParaRPr kumimoji="0" lang="zh-CN" altLang="en-US" sz="24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cs typeface="+mn-ea"/>
              </a:endParaRPr>
            </a:p>
          </p:txBody>
        </p:sp>
      </p:grpSp>
    </p:spTree>
  </p:cSld>
  <p:clrMapOvr>
    <a:masterClrMapping/>
  </p:clrMapOvr>
  <p:transition spd="slow" advClick="0" advTm="685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 animBg="1"/>
          <p:bldP spid="7" grpId="0" animBg="1"/>
          <p:bldP spid="28" grpId="0" animBg="1"/>
          <p:bldP spid="2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 animBg="1"/>
          <p:bldP spid="7" grpId="0" animBg="1"/>
          <p:bldP spid="28" grpId="0" animBg="1"/>
          <p:bldP spid="2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557052" y="1249680"/>
            <a:ext cx="4358640" cy="4358640"/>
          </a:xfrm>
          <a:prstGeom prst="ellipse">
            <a:avLst/>
          </a:prstGeom>
          <a:solidFill>
            <a:srgbClr val="ED4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流程图: 终止 1"/>
          <p:cNvSpPr/>
          <p:nvPr/>
        </p:nvSpPr>
        <p:spPr>
          <a:xfrm>
            <a:off x="4377447" y="2470776"/>
            <a:ext cx="5807413" cy="1916447"/>
          </a:xfrm>
          <a:prstGeom prst="flowChartTerminator">
            <a:avLst/>
          </a:prstGeom>
          <a:noFill/>
          <a:ln w="63500">
            <a:solidFill>
              <a:srgbClr val="ED40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20435" y="2876550"/>
            <a:ext cx="34778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 dirty="0">
                <a:latin typeface="站酷高端黑" panose="02010600030101010101" pitchFamily="2" charset="-122"/>
                <a:ea typeface="站酷高端黑" panose="02010600030101010101" pitchFamily="2" charset="-122"/>
              </a:rPr>
              <a:t>1.</a:t>
            </a:r>
            <a:r>
              <a:rPr lang="zh-CN" altLang="en-US" sz="4800" dirty="0">
                <a:latin typeface="站酷高端黑" panose="02010600030101010101" pitchFamily="2" charset="-122"/>
                <a:ea typeface="站酷高端黑" panose="02010600030101010101" pitchFamily="2" charset="-122"/>
              </a:rPr>
              <a:t>输入标题</a:t>
            </a:r>
            <a:endParaRPr lang="zh-CN" altLang="en-US" sz="4800" dirty="0"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590957" y="3706262"/>
            <a:ext cx="2337632" cy="0"/>
          </a:xfrm>
          <a:prstGeom prst="line">
            <a:avLst/>
          </a:prstGeom>
          <a:ln w="63500">
            <a:solidFill>
              <a:srgbClr val="ED4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" t="13755" r="44606" b="1163"/>
          <a:stretch>
            <a:fillRect/>
          </a:stretch>
        </p:blipFill>
        <p:spPr>
          <a:xfrm>
            <a:off x="1833785" y="1526413"/>
            <a:ext cx="3805174" cy="3805174"/>
          </a:xfrm>
          <a:custGeom>
            <a:avLst/>
            <a:gdLst>
              <a:gd name="connsiteX0" fmla="*/ 1815617 w 3631234"/>
              <a:gd name="connsiteY0" fmla="*/ 0 h 3631234"/>
              <a:gd name="connsiteX1" fmla="*/ 3631234 w 3631234"/>
              <a:gd name="connsiteY1" fmla="*/ 1815617 h 3631234"/>
              <a:gd name="connsiteX2" fmla="*/ 1815617 w 3631234"/>
              <a:gd name="connsiteY2" fmla="*/ 3631234 h 3631234"/>
              <a:gd name="connsiteX3" fmla="*/ 0 w 3631234"/>
              <a:gd name="connsiteY3" fmla="*/ 1815617 h 3631234"/>
              <a:gd name="connsiteX4" fmla="*/ 1815617 w 3631234"/>
              <a:gd name="connsiteY4" fmla="*/ 0 h 3631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1234" h="3631234">
                <a:moveTo>
                  <a:pt x="1815617" y="0"/>
                </a:moveTo>
                <a:cubicBezTo>
                  <a:pt x="2818355" y="0"/>
                  <a:pt x="3631234" y="812879"/>
                  <a:pt x="3631234" y="1815617"/>
                </a:cubicBezTo>
                <a:cubicBezTo>
                  <a:pt x="3631234" y="2818355"/>
                  <a:pt x="2818355" y="3631234"/>
                  <a:pt x="1815617" y="3631234"/>
                </a:cubicBezTo>
                <a:cubicBezTo>
                  <a:pt x="812879" y="3631234"/>
                  <a:pt x="0" y="2818355"/>
                  <a:pt x="0" y="1815617"/>
                </a:cubicBezTo>
                <a:cubicBezTo>
                  <a:pt x="0" y="812879"/>
                  <a:pt x="812879" y="0"/>
                  <a:pt x="1815617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9802">
        <p14:vortex dir="r"/>
      </p:transition>
    </mc:Choice>
    <mc:Fallback>
      <p:transition spd="slow" advClick="0" advTm="980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C00000"/>
              </a:solidFill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732796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一、前阶段工作概述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2252" y="3090137"/>
            <a:ext cx="12090400" cy="1340303"/>
            <a:chOff x="62252" y="3090137"/>
            <a:chExt cx="12090400" cy="1340303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62252" y="3550173"/>
              <a:ext cx="120904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任意多边形 84"/>
            <p:cNvSpPr/>
            <p:nvPr/>
          </p:nvSpPr>
          <p:spPr>
            <a:xfrm>
              <a:off x="1776030" y="3267325"/>
              <a:ext cx="565953" cy="565952"/>
            </a:xfrm>
            <a:prstGeom prst="ellipse">
              <a:avLst/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51" name="任意多边形 85"/>
            <p:cNvSpPr/>
            <p:nvPr/>
          </p:nvSpPr>
          <p:spPr bwMode="auto">
            <a:xfrm>
              <a:off x="1885592" y="3377114"/>
              <a:ext cx="346829" cy="346372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48" name="任意多边形 86"/>
            <p:cNvSpPr/>
            <p:nvPr/>
          </p:nvSpPr>
          <p:spPr>
            <a:xfrm>
              <a:off x="3798262" y="3267325"/>
              <a:ext cx="565953" cy="565952"/>
            </a:xfrm>
            <a:prstGeom prst="ellipse">
              <a:avLst/>
            </a:prstGeom>
            <a:solidFill>
              <a:srgbClr val="1B2F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49" name="任意多边形 87"/>
            <p:cNvSpPr/>
            <p:nvPr/>
          </p:nvSpPr>
          <p:spPr bwMode="auto">
            <a:xfrm>
              <a:off x="3907824" y="3425157"/>
              <a:ext cx="346829" cy="250283"/>
            </a:xfrm>
            <a:custGeom>
              <a:avLst/>
              <a:gdLst>
                <a:gd name="connsiteX0" fmla="*/ 91000 w 605879"/>
                <a:gd name="connsiteY0" fmla="*/ 173662 h 437224"/>
                <a:gd name="connsiteX1" fmla="*/ 331193 w 605879"/>
                <a:gd name="connsiteY1" fmla="*/ 173662 h 437224"/>
                <a:gd name="connsiteX2" fmla="*/ 342454 w 605879"/>
                <a:gd name="connsiteY2" fmla="*/ 184882 h 437224"/>
                <a:gd name="connsiteX3" fmla="*/ 331193 w 605879"/>
                <a:gd name="connsiteY3" fmla="*/ 196102 h 437224"/>
                <a:gd name="connsiteX4" fmla="*/ 91000 w 605879"/>
                <a:gd name="connsiteY4" fmla="*/ 196102 h 437224"/>
                <a:gd name="connsiteX5" fmla="*/ 79739 w 605879"/>
                <a:gd name="connsiteY5" fmla="*/ 184882 h 437224"/>
                <a:gd name="connsiteX6" fmla="*/ 91000 w 605879"/>
                <a:gd name="connsiteY6" fmla="*/ 173662 h 437224"/>
                <a:gd name="connsiteX7" fmla="*/ 421630 w 605879"/>
                <a:gd name="connsiteY7" fmla="*/ 131441 h 437224"/>
                <a:gd name="connsiteX8" fmla="*/ 423552 w 605879"/>
                <a:gd name="connsiteY8" fmla="*/ 152274 h 437224"/>
                <a:gd name="connsiteX9" fmla="*/ 275961 w 605879"/>
                <a:gd name="connsiteY9" fmla="*/ 300986 h 437224"/>
                <a:gd name="connsiteX10" fmla="*/ 408175 w 605879"/>
                <a:gd name="connsiteY10" fmla="*/ 358277 h 437224"/>
                <a:gd name="connsiteX11" fmla="*/ 418060 w 605879"/>
                <a:gd name="connsiteY11" fmla="*/ 365267 h 437224"/>
                <a:gd name="connsiteX12" fmla="*/ 488218 w 605879"/>
                <a:gd name="connsiteY12" fmla="*/ 410360 h 437224"/>
                <a:gd name="connsiteX13" fmla="*/ 474214 w 605879"/>
                <a:gd name="connsiteY13" fmla="*/ 363348 h 437224"/>
                <a:gd name="connsiteX14" fmla="*/ 482039 w 605879"/>
                <a:gd name="connsiteY14" fmla="*/ 349916 h 437224"/>
                <a:gd name="connsiteX15" fmla="*/ 583363 w 605879"/>
                <a:gd name="connsiteY15" fmla="*/ 244928 h 437224"/>
                <a:gd name="connsiteX16" fmla="*/ 421630 w 605879"/>
                <a:gd name="connsiteY16" fmla="*/ 131441 h 437224"/>
                <a:gd name="connsiteX17" fmla="*/ 75898 w 605879"/>
                <a:gd name="connsiteY17" fmla="*/ 120173 h 437224"/>
                <a:gd name="connsiteX18" fmla="*/ 340509 w 605879"/>
                <a:gd name="connsiteY18" fmla="*/ 120173 h 437224"/>
                <a:gd name="connsiteX19" fmla="*/ 351769 w 605879"/>
                <a:gd name="connsiteY19" fmla="*/ 131428 h 437224"/>
                <a:gd name="connsiteX20" fmla="*/ 340509 w 605879"/>
                <a:gd name="connsiteY20" fmla="*/ 142683 h 437224"/>
                <a:gd name="connsiteX21" fmla="*/ 75898 w 605879"/>
                <a:gd name="connsiteY21" fmla="*/ 142683 h 437224"/>
                <a:gd name="connsiteX22" fmla="*/ 64638 w 605879"/>
                <a:gd name="connsiteY22" fmla="*/ 131428 h 437224"/>
                <a:gd name="connsiteX23" fmla="*/ 75898 w 605879"/>
                <a:gd name="connsiteY23" fmla="*/ 120173 h 437224"/>
                <a:gd name="connsiteX24" fmla="*/ 210609 w 605879"/>
                <a:gd name="connsiteY24" fmla="*/ 22478 h 437224"/>
                <a:gd name="connsiteX25" fmla="*/ 22516 w 605879"/>
                <a:gd name="connsiteY25" fmla="*/ 153508 h 437224"/>
                <a:gd name="connsiteX26" fmla="*/ 139216 w 605879"/>
                <a:gd name="connsiteY26" fmla="*/ 274807 h 437224"/>
                <a:gd name="connsiteX27" fmla="*/ 147042 w 605879"/>
                <a:gd name="connsiteY27" fmla="*/ 288102 h 437224"/>
                <a:gd name="connsiteX28" fmla="*/ 130017 w 605879"/>
                <a:gd name="connsiteY28" fmla="*/ 344297 h 437224"/>
                <a:gd name="connsiteX29" fmla="*/ 214041 w 605879"/>
                <a:gd name="connsiteY29" fmla="*/ 291254 h 437224"/>
                <a:gd name="connsiteX30" fmla="*/ 223927 w 605879"/>
                <a:gd name="connsiteY30" fmla="*/ 284264 h 437224"/>
                <a:gd name="connsiteX31" fmla="*/ 398839 w 605879"/>
                <a:gd name="connsiteY31" fmla="*/ 152960 h 437224"/>
                <a:gd name="connsiteX32" fmla="*/ 369596 w 605879"/>
                <a:gd name="connsiteY32" fmla="*/ 80592 h 437224"/>
                <a:gd name="connsiteX33" fmla="*/ 210609 w 605879"/>
                <a:gd name="connsiteY33" fmla="*/ 22478 h 437224"/>
                <a:gd name="connsiteX34" fmla="*/ 210609 w 605879"/>
                <a:gd name="connsiteY34" fmla="*/ 0 h 437224"/>
                <a:gd name="connsiteX35" fmla="*/ 385796 w 605879"/>
                <a:gd name="connsiteY35" fmla="*/ 64967 h 437224"/>
                <a:gd name="connsiteX36" fmla="*/ 414079 w 605879"/>
                <a:gd name="connsiteY36" fmla="*/ 109100 h 437224"/>
                <a:gd name="connsiteX37" fmla="*/ 419845 w 605879"/>
                <a:gd name="connsiteY37" fmla="*/ 108963 h 437224"/>
                <a:gd name="connsiteX38" fmla="*/ 605879 w 605879"/>
                <a:gd name="connsiteY38" fmla="*/ 244928 h 437224"/>
                <a:gd name="connsiteX39" fmla="*/ 498515 w 605879"/>
                <a:gd name="connsiteY39" fmla="*/ 368420 h 437224"/>
                <a:gd name="connsiteX40" fmla="*/ 516088 w 605879"/>
                <a:gd name="connsiteY40" fmla="*/ 414609 h 437224"/>
                <a:gd name="connsiteX41" fmla="*/ 522953 w 605879"/>
                <a:gd name="connsiteY41" fmla="*/ 428178 h 437224"/>
                <a:gd name="connsiteX42" fmla="*/ 510185 w 605879"/>
                <a:gd name="connsiteY42" fmla="*/ 437224 h 437224"/>
                <a:gd name="connsiteX43" fmla="*/ 400487 w 605879"/>
                <a:gd name="connsiteY43" fmla="*/ 380344 h 437224"/>
                <a:gd name="connsiteX44" fmla="*/ 250836 w 605879"/>
                <a:gd name="connsiteY44" fmla="*/ 304275 h 437224"/>
                <a:gd name="connsiteX45" fmla="*/ 231752 w 605879"/>
                <a:gd name="connsiteY45" fmla="*/ 306331 h 437224"/>
                <a:gd name="connsiteX46" fmla="*/ 107639 w 605879"/>
                <a:gd name="connsiteY46" fmla="*/ 371161 h 437224"/>
                <a:gd name="connsiteX47" fmla="*/ 94596 w 605879"/>
                <a:gd name="connsiteY47" fmla="*/ 361978 h 437224"/>
                <a:gd name="connsiteX48" fmla="*/ 102009 w 605879"/>
                <a:gd name="connsiteY48" fmla="*/ 348135 h 437224"/>
                <a:gd name="connsiteX49" fmla="*/ 122741 w 605879"/>
                <a:gd name="connsiteY49" fmla="*/ 293173 h 437224"/>
                <a:gd name="connsiteX50" fmla="*/ 0 w 605879"/>
                <a:gd name="connsiteY50" fmla="*/ 153508 h 437224"/>
                <a:gd name="connsiteX51" fmla="*/ 210609 w 605879"/>
                <a:gd name="connsiteY51" fmla="*/ 0 h 43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5879" h="437224">
                  <a:moveTo>
                    <a:pt x="91000" y="173662"/>
                  </a:moveTo>
                  <a:lnTo>
                    <a:pt x="331193" y="173662"/>
                  </a:lnTo>
                  <a:cubicBezTo>
                    <a:pt x="337373" y="173662"/>
                    <a:pt x="342454" y="178725"/>
                    <a:pt x="342454" y="184882"/>
                  </a:cubicBezTo>
                  <a:cubicBezTo>
                    <a:pt x="342454" y="191040"/>
                    <a:pt x="337373" y="196102"/>
                    <a:pt x="331193" y="196102"/>
                  </a:cubicBezTo>
                  <a:lnTo>
                    <a:pt x="91000" y="196102"/>
                  </a:lnTo>
                  <a:cubicBezTo>
                    <a:pt x="84683" y="196102"/>
                    <a:pt x="79739" y="191040"/>
                    <a:pt x="79739" y="184882"/>
                  </a:cubicBezTo>
                  <a:cubicBezTo>
                    <a:pt x="79739" y="178725"/>
                    <a:pt x="84683" y="173662"/>
                    <a:pt x="91000" y="173662"/>
                  </a:cubicBezTo>
                  <a:close/>
                  <a:moveTo>
                    <a:pt x="421630" y="131441"/>
                  </a:moveTo>
                  <a:cubicBezTo>
                    <a:pt x="423003" y="138294"/>
                    <a:pt x="423552" y="145284"/>
                    <a:pt x="423552" y="152274"/>
                  </a:cubicBezTo>
                  <a:cubicBezTo>
                    <a:pt x="423552" y="220668"/>
                    <a:pt x="362456" y="281249"/>
                    <a:pt x="275961" y="300986"/>
                  </a:cubicBezTo>
                  <a:cubicBezTo>
                    <a:pt x="302047" y="334017"/>
                    <a:pt x="350924" y="355536"/>
                    <a:pt x="408175" y="358277"/>
                  </a:cubicBezTo>
                  <a:cubicBezTo>
                    <a:pt x="412569" y="358551"/>
                    <a:pt x="416413" y="361293"/>
                    <a:pt x="418060" y="365267"/>
                  </a:cubicBezTo>
                  <a:cubicBezTo>
                    <a:pt x="427259" y="388019"/>
                    <a:pt x="463505" y="403370"/>
                    <a:pt x="488218" y="410360"/>
                  </a:cubicBezTo>
                  <a:cubicBezTo>
                    <a:pt x="483962" y="399944"/>
                    <a:pt x="479156" y="385004"/>
                    <a:pt x="474214" y="363348"/>
                  </a:cubicBezTo>
                  <a:cubicBezTo>
                    <a:pt x="472841" y="357455"/>
                    <a:pt x="476273" y="351698"/>
                    <a:pt x="482039" y="349916"/>
                  </a:cubicBezTo>
                  <a:cubicBezTo>
                    <a:pt x="543685" y="332236"/>
                    <a:pt x="583500" y="290980"/>
                    <a:pt x="583363" y="244928"/>
                  </a:cubicBezTo>
                  <a:cubicBezTo>
                    <a:pt x="583363" y="182839"/>
                    <a:pt x="511009" y="132126"/>
                    <a:pt x="421630" y="131441"/>
                  </a:cubicBezTo>
                  <a:close/>
                  <a:moveTo>
                    <a:pt x="75898" y="120173"/>
                  </a:moveTo>
                  <a:lnTo>
                    <a:pt x="340509" y="120173"/>
                  </a:lnTo>
                  <a:cubicBezTo>
                    <a:pt x="346826" y="120173"/>
                    <a:pt x="351769" y="125114"/>
                    <a:pt x="351769" y="131428"/>
                  </a:cubicBezTo>
                  <a:cubicBezTo>
                    <a:pt x="351769" y="137604"/>
                    <a:pt x="346826" y="142683"/>
                    <a:pt x="340509" y="142683"/>
                  </a:cubicBezTo>
                  <a:lnTo>
                    <a:pt x="75898" y="142683"/>
                  </a:lnTo>
                  <a:cubicBezTo>
                    <a:pt x="69719" y="142683"/>
                    <a:pt x="64638" y="137604"/>
                    <a:pt x="64638" y="131428"/>
                  </a:cubicBezTo>
                  <a:cubicBezTo>
                    <a:pt x="64638" y="125114"/>
                    <a:pt x="69719" y="120173"/>
                    <a:pt x="75898" y="120173"/>
                  </a:cubicBezTo>
                  <a:close/>
                  <a:moveTo>
                    <a:pt x="210609" y="22478"/>
                  </a:moveTo>
                  <a:cubicBezTo>
                    <a:pt x="106952" y="22478"/>
                    <a:pt x="22516" y="81277"/>
                    <a:pt x="22516" y="153508"/>
                  </a:cubicBezTo>
                  <a:cubicBezTo>
                    <a:pt x="22516" y="206688"/>
                    <a:pt x="68372" y="254385"/>
                    <a:pt x="139216" y="274807"/>
                  </a:cubicBezTo>
                  <a:cubicBezTo>
                    <a:pt x="144983" y="276452"/>
                    <a:pt x="148415" y="282208"/>
                    <a:pt x="147042" y="288102"/>
                  </a:cubicBezTo>
                  <a:cubicBezTo>
                    <a:pt x="140864" y="314966"/>
                    <a:pt x="135097" y="332647"/>
                    <a:pt x="130017" y="344297"/>
                  </a:cubicBezTo>
                  <a:cubicBezTo>
                    <a:pt x="158437" y="336622"/>
                    <a:pt x="203058" y="318667"/>
                    <a:pt x="214041" y="291254"/>
                  </a:cubicBezTo>
                  <a:cubicBezTo>
                    <a:pt x="215689" y="287280"/>
                    <a:pt x="219533" y="284538"/>
                    <a:pt x="223927" y="284264"/>
                  </a:cubicBezTo>
                  <a:cubicBezTo>
                    <a:pt x="320170" y="279604"/>
                    <a:pt x="395407" y="223135"/>
                    <a:pt x="398839" y="152960"/>
                  </a:cubicBezTo>
                  <a:cubicBezTo>
                    <a:pt x="400075" y="126918"/>
                    <a:pt x="389915" y="101836"/>
                    <a:pt x="369596" y="80592"/>
                  </a:cubicBezTo>
                  <a:cubicBezTo>
                    <a:pt x="334860" y="44133"/>
                    <a:pt x="275412" y="22478"/>
                    <a:pt x="210609" y="22478"/>
                  </a:cubicBezTo>
                  <a:close/>
                  <a:moveTo>
                    <a:pt x="210609" y="0"/>
                  </a:moveTo>
                  <a:cubicBezTo>
                    <a:pt x="281453" y="0"/>
                    <a:pt x="346942" y="24260"/>
                    <a:pt x="385796" y="64967"/>
                  </a:cubicBezTo>
                  <a:cubicBezTo>
                    <a:pt x="398702" y="78536"/>
                    <a:pt x="408175" y="93338"/>
                    <a:pt x="414079" y="109100"/>
                  </a:cubicBezTo>
                  <a:cubicBezTo>
                    <a:pt x="416001" y="108963"/>
                    <a:pt x="417923" y="108963"/>
                    <a:pt x="419845" y="108963"/>
                  </a:cubicBezTo>
                  <a:cubicBezTo>
                    <a:pt x="522404" y="108963"/>
                    <a:pt x="606016" y="169955"/>
                    <a:pt x="605879" y="244928"/>
                  </a:cubicBezTo>
                  <a:cubicBezTo>
                    <a:pt x="605879" y="298519"/>
                    <a:pt x="564141" y="346079"/>
                    <a:pt x="498515" y="368420"/>
                  </a:cubicBezTo>
                  <a:cubicBezTo>
                    <a:pt x="506066" y="398025"/>
                    <a:pt x="512931" y="412279"/>
                    <a:pt x="516088" y="414609"/>
                  </a:cubicBezTo>
                  <a:cubicBezTo>
                    <a:pt x="524601" y="418858"/>
                    <a:pt x="523228" y="426671"/>
                    <a:pt x="522953" y="428178"/>
                  </a:cubicBezTo>
                  <a:cubicBezTo>
                    <a:pt x="522541" y="429686"/>
                    <a:pt x="520207" y="437224"/>
                    <a:pt x="510185" y="437224"/>
                  </a:cubicBezTo>
                  <a:cubicBezTo>
                    <a:pt x="497828" y="437224"/>
                    <a:pt x="423689" y="421325"/>
                    <a:pt x="400487" y="380344"/>
                  </a:cubicBezTo>
                  <a:cubicBezTo>
                    <a:pt x="333899" y="375410"/>
                    <a:pt x="277746" y="346764"/>
                    <a:pt x="250836" y="304275"/>
                  </a:cubicBezTo>
                  <a:cubicBezTo>
                    <a:pt x="244521" y="305098"/>
                    <a:pt x="238205" y="305783"/>
                    <a:pt x="231752" y="306331"/>
                  </a:cubicBezTo>
                  <a:cubicBezTo>
                    <a:pt x="206216" y="353069"/>
                    <a:pt x="121643" y="371161"/>
                    <a:pt x="107639" y="371161"/>
                  </a:cubicBezTo>
                  <a:cubicBezTo>
                    <a:pt x="97616" y="371161"/>
                    <a:pt x="95145" y="364171"/>
                    <a:pt x="94596" y="361978"/>
                  </a:cubicBezTo>
                  <a:cubicBezTo>
                    <a:pt x="94184" y="360470"/>
                    <a:pt x="92948" y="352658"/>
                    <a:pt x="102009" y="348135"/>
                  </a:cubicBezTo>
                  <a:cubicBezTo>
                    <a:pt x="105030" y="345942"/>
                    <a:pt x="113130" y="331550"/>
                    <a:pt x="122741" y="293173"/>
                  </a:cubicBezTo>
                  <a:cubicBezTo>
                    <a:pt x="47778" y="268228"/>
                    <a:pt x="0" y="214226"/>
                    <a:pt x="0" y="153508"/>
                  </a:cubicBezTo>
                  <a:cubicBezTo>
                    <a:pt x="0" y="68804"/>
                    <a:pt x="94458" y="0"/>
                    <a:pt x="2106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46" name="任意多边形 88"/>
            <p:cNvSpPr/>
            <p:nvPr/>
          </p:nvSpPr>
          <p:spPr>
            <a:xfrm>
              <a:off x="5643305" y="3090137"/>
              <a:ext cx="920332" cy="920328"/>
            </a:xfrm>
            <a:prstGeom prst="ellipse">
              <a:avLst/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47" name="任意多边形 89"/>
            <p:cNvSpPr/>
            <p:nvPr/>
          </p:nvSpPr>
          <p:spPr bwMode="auto">
            <a:xfrm>
              <a:off x="5821471" y="3357871"/>
              <a:ext cx="564000" cy="384861"/>
            </a:xfrm>
            <a:custGeom>
              <a:avLst/>
              <a:gdLst>
                <a:gd name="connsiteX0" fmla="*/ 20293 w 607639"/>
                <a:gd name="connsiteY0" fmla="*/ 364067 h 414642"/>
                <a:gd name="connsiteX1" fmla="*/ 20293 w 607639"/>
                <a:gd name="connsiteY1" fmla="*/ 384244 h 414642"/>
                <a:gd name="connsiteX2" fmla="*/ 30351 w 607639"/>
                <a:gd name="connsiteY2" fmla="*/ 394377 h 414642"/>
                <a:gd name="connsiteX3" fmla="*/ 577199 w 607639"/>
                <a:gd name="connsiteY3" fmla="*/ 394377 h 414642"/>
                <a:gd name="connsiteX4" fmla="*/ 587346 w 607639"/>
                <a:gd name="connsiteY4" fmla="*/ 384244 h 414642"/>
                <a:gd name="connsiteX5" fmla="*/ 587346 w 607639"/>
                <a:gd name="connsiteY5" fmla="*/ 364067 h 414642"/>
                <a:gd name="connsiteX6" fmla="*/ 556995 w 607639"/>
                <a:gd name="connsiteY6" fmla="*/ 364067 h 414642"/>
                <a:gd name="connsiteX7" fmla="*/ 394917 w 607639"/>
                <a:gd name="connsiteY7" fmla="*/ 364067 h 414642"/>
                <a:gd name="connsiteX8" fmla="*/ 394917 w 607639"/>
                <a:gd name="connsiteY8" fmla="*/ 374200 h 414642"/>
                <a:gd name="connsiteX9" fmla="*/ 384859 w 607639"/>
                <a:gd name="connsiteY9" fmla="*/ 384244 h 414642"/>
                <a:gd name="connsiteX10" fmla="*/ 222780 w 607639"/>
                <a:gd name="connsiteY10" fmla="*/ 384244 h 414642"/>
                <a:gd name="connsiteX11" fmla="*/ 212634 w 607639"/>
                <a:gd name="connsiteY11" fmla="*/ 374200 h 414642"/>
                <a:gd name="connsiteX12" fmla="*/ 212634 w 607639"/>
                <a:gd name="connsiteY12" fmla="*/ 364067 h 414642"/>
                <a:gd name="connsiteX13" fmla="*/ 50644 w 607639"/>
                <a:gd name="connsiteY13" fmla="*/ 364067 h 414642"/>
                <a:gd name="connsiteX14" fmla="*/ 111412 w 607639"/>
                <a:gd name="connsiteY14" fmla="*/ 303360 h 414642"/>
                <a:gd name="connsiteX15" fmla="*/ 192442 w 607639"/>
                <a:gd name="connsiteY15" fmla="*/ 303360 h 414642"/>
                <a:gd name="connsiteX16" fmla="*/ 202593 w 607639"/>
                <a:gd name="connsiteY16" fmla="*/ 313486 h 414642"/>
                <a:gd name="connsiteX17" fmla="*/ 192442 w 607639"/>
                <a:gd name="connsiteY17" fmla="*/ 323612 h 414642"/>
                <a:gd name="connsiteX18" fmla="*/ 111412 w 607639"/>
                <a:gd name="connsiteY18" fmla="*/ 323612 h 414642"/>
                <a:gd name="connsiteX19" fmla="*/ 101261 w 607639"/>
                <a:gd name="connsiteY19" fmla="*/ 313486 h 414642"/>
                <a:gd name="connsiteX20" fmla="*/ 111412 w 607639"/>
                <a:gd name="connsiteY20" fmla="*/ 303360 h 414642"/>
                <a:gd name="connsiteX21" fmla="*/ 212645 w 607639"/>
                <a:gd name="connsiteY21" fmla="*/ 262926 h 414642"/>
                <a:gd name="connsiteX22" fmla="*/ 243067 w 607639"/>
                <a:gd name="connsiteY22" fmla="*/ 262926 h 414642"/>
                <a:gd name="connsiteX23" fmla="*/ 253118 w 607639"/>
                <a:gd name="connsiteY23" fmla="*/ 273052 h 414642"/>
                <a:gd name="connsiteX24" fmla="*/ 243067 w 607639"/>
                <a:gd name="connsiteY24" fmla="*/ 283178 h 414642"/>
                <a:gd name="connsiteX25" fmla="*/ 212645 w 607639"/>
                <a:gd name="connsiteY25" fmla="*/ 283178 h 414642"/>
                <a:gd name="connsiteX26" fmla="*/ 202593 w 607639"/>
                <a:gd name="connsiteY26" fmla="*/ 273052 h 414642"/>
                <a:gd name="connsiteX27" fmla="*/ 212645 w 607639"/>
                <a:gd name="connsiteY27" fmla="*/ 262926 h 414642"/>
                <a:gd name="connsiteX28" fmla="*/ 111410 w 607639"/>
                <a:gd name="connsiteY28" fmla="*/ 262926 h 414642"/>
                <a:gd name="connsiteX29" fmla="*/ 131618 w 607639"/>
                <a:gd name="connsiteY29" fmla="*/ 262926 h 414642"/>
                <a:gd name="connsiteX30" fmla="*/ 141766 w 607639"/>
                <a:gd name="connsiteY30" fmla="*/ 273052 h 414642"/>
                <a:gd name="connsiteX31" fmla="*/ 131618 w 607639"/>
                <a:gd name="connsiteY31" fmla="*/ 283178 h 414642"/>
                <a:gd name="connsiteX32" fmla="*/ 111410 w 607639"/>
                <a:gd name="connsiteY32" fmla="*/ 283178 h 414642"/>
                <a:gd name="connsiteX33" fmla="*/ 101261 w 607639"/>
                <a:gd name="connsiteY33" fmla="*/ 273052 h 414642"/>
                <a:gd name="connsiteX34" fmla="*/ 111410 w 607639"/>
                <a:gd name="connsiteY34" fmla="*/ 262926 h 414642"/>
                <a:gd name="connsiteX35" fmla="*/ 506325 w 607639"/>
                <a:gd name="connsiteY35" fmla="*/ 60757 h 414642"/>
                <a:gd name="connsiteX36" fmla="*/ 516469 w 607639"/>
                <a:gd name="connsiteY36" fmla="*/ 70799 h 414642"/>
                <a:gd name="connsiteX37" fmla="*/ 516469 w 607639"/>
                <a:gd name="connsiteY37" fmla="*/ 293230 h 414642"/>
                <a:gd name="connsiteX38" fmla="*/ 506325 w 607639"/>
                <a:gd name="connsiteY38" fmla="*/ 303361 h 414642"/>
                <a:gd name="connsiteX39" fmla="*/ 496181 w 607639"/>
                <a:gd name="connsiteY39" fmla="*/ 293230 h 414642"/>
                <a:gd name="connsiteX40" fmla="*/ 496181 w 607639"/>
                <a:gd name="connsiteY40" fmla="*/ 283189 h 414642"/>
                <a:gd name="connsiteX41" fmla="*/ 425352 w 607639"/>
                <a:gd name="connsiteY41" fmla="*/ 283189 h 414642"/>
                <a:gd name="connsiteX42" fmla="*/ 415208 w 607639"/>
                <a:gd name="connsiteY42" fmla="*/ 273058 h 414642"/>
                <a:gd name="connsiteX43" fmla="*/ 425352 w 607639"/>
                <a:gd name="connsiteY43" fmla="*/ 262927 h 414642"/>
                <a:gd name="connsiteX44" fmla="*/ 496181 w 607639"/>
                <a:gd name="connsiteY44" fmla="*/ 262927 h 414642"/>
                <a:gd name="connsiteX45" fmla="*/ 496181 w 607639"/>
                <a:gd name="connsiteY45" fmla="*/ 222493 h 414642"/>
                <a:gd name="connsiteX46" fmla="*/ 455695 w 607639"/>
                <a:gd name="connsiteY46" fmla="*/ 222493 h 414642"/>
                <a:gd name="connsiteX47" fmla="*/ 445551 w 607639"/>
                <a:gd name="connsiteY47" fmla="*/ 212362 h 414642"/>
                <a:gd name="connsiteX48" fmla="*/ 455695 w 607639"/>
                <a:gd name="connsiteY48" fmla="*/ 202232 h 414642"/>
                <a:gd name="connsiteX49" fmla="*/ 496181 w 607639"/>
                <a:gd name="connsiteY49" fmla="*/ 202232 h 414642"/>
                <a:gd name="connsiteX50" fmla="*/ 496181 w 607639"/>
                <a:gd name="connsiteY50" fmla="*/ 161798 h 414642"/>
                <a:gd name="connsiteX51" fmla="*/ 354433 w 607639"/>
                <a:gd name="connsiteY51" fmla="*/ 161798 h 414642"/>
                <a:gd name="connsiteX52" fmla="*/ 344289 w 607639"/>
                <a:gd name="connsiteY52" fmla="*/ 151756 h 414642"/>
                <a:gd name="connsiteX53" fmla="*/ 354433 w 607639"/>
                <a:gd name="connsiteY53" fmla="*/ 141625 h 414642"/>
                <a:gd name="connsiteX54" fmla="*/ 496181 w 607639"/>
                <a:gd name="connsiteY54" fmla="*/ 141625 h 414642"/>
                <a:gd name="connsiteX55" fmla="*/ 496181 w 607639"/>
                <a:gd name="connsiteY55" fmla="*/ 101191 h 414642"/>
                <a:gd name="connsiteX56" fmla="*/ 425352 w 607639"/>
                <a:gd name="connsiteY56" fmla="*/ 101191 h 414642"/>
                <a:gd name="connsiteX57" fmla="*/ 415208 w 607639"/>
                <a:gd name="connsiteY57" fmla="*/ 91060 h 414642"/>
                <a:gd name="connsiteX58" fmla="*/ 425352 w 607639"/>
                <a:gd name="connsiteY58" fmla="*/ 80930 h 414642"/>
                <a:gd name="connsiteX59" fmla="*/ 496181 w 607639"/>
                <a:gd name="connsiteY59" fmla="*/ 80930 h 414642"/>
                <a:gd name="connsiteX60" fmla="*/ 496181 w 607639"/>
                <a:gd name="connsiteY60" fmla="*/ 70799 h 414642"/>
                <a:gd name="connsiteX61" fmla="*/ 506325 w 607639"/>
                <a:gd name="connsiteY61" fmla="*/ 60757 h 414642"/>
                <a:gd name="connsiteX62" fmla="*/ 151927 w 607639"/>
                <a:gd name="connsiteY62" fmla="*/ 40505 h 414642"/>
                <a:gd name="connsiteX63" fmla="*/ 161989 w 607639"/>
                <a:gd name="connsiteY63" fmla="*/ 50635 h 414642"/>
                <a:gd name="connsiteX64" fmla="*/ 161989 w 607639"/>
                <a:gd name="connsiteY64" fmla="*/ 61742 h 414642"/>
                <a:gd name="connsiteX65" fmla="*/ 202593 w 607639"/>
                <a:gd name="connsiteY65" fmla="*/ 111236 h 414642"/>
                <a:gd name="connsiteX66" fmla="*/ 192442 w 607639"/>
                <a:gd name="connsiteY66" fmla="*/ 121366 h 414642"/>
                <a:gd name="connsiteX67" fmla="*/ 182291 w 607639"/>
                <a:gd name="connsiteY67" fmla="*/ 111236 h 414642"/>
                <a:gd name="connsiteX68" fmla="*/ 151927 w 607639"/>
                <a:gd name="connsiteY68" fmla="*/ 80935 h 414642"/>
                <a:gd name="connsiteX69" fmla="*/ 128598 w 607639"/>
                <a:gd name="connsiteY69" fmla="*/ 92043 h 414642"/>
                <a:gd name="connsiteX70" fmla="*/ 125570 w 607639"/>
                <a:gd name="connsiteY70" fmla="*/ 103150 h 414642"/>
                <a:gd name="connsiteX71" fmla="*/ 131625 w 607639"/>
                <a:gd name="connsiteY71" fmla="*/ 114346 h 414642"/>
                <a:gd name="connsiteX72" fmla="*/ 184339 w 607639"/>
                <a:gd name="connsiteY72" fmla="*/ 155753 h 414642"/>
                <a:gd name="connsiteX73" fmla="*/ 198497 w 607639"/>
                <a:gd name="connsiteY73" fmla="*/ 181078 h 414642"/>
                <a:gd name="connsiteX74" fmla="*/ 190394 w 607639"/>
                <a:gd name="connsiteY74" fmla="*/ 207291 h 414642"/>
                <a:gd name="connsiteX75" fmla="*/ 161989 w 607639"/>
                <a:gd name="connsiteY75" fmla="*/ 221775 h 414642"/>
                <a:gd name="connsiteX76" fmla="*/ 161989 w 607639"/>
                <a:gd name="connsiteY76" fmla="*/ 232615 h 414642"/>
                <a:gd name="connsiteX77" fmla="*/ 151927 w 607639"/>
                <a:gd name="connsiteY77" fmla="*/ 242745 h 414642"/>
                <a:gd name="connsiteX78" fmla="*/ 141776 w 607639"/>
                <a:gd name="connsiteY78" fmla="*/ 232615 h 414642"/>
                <a:gd name="connsiteX79" fmla="*/ 141776 w 607639"/>
                <a:gd name="connsiteY79" fmla="*/ 221508 h 414642"/>
                <a:gd name="connsiteX80" fmla="*/ 101261 w 607639"/>
                <a:gd name="connsiteY80" fmla="*/ 173969 h 414642"/>
                <a:gd name="connsiteX81" fmla="*/ 111412 w 607639"/>
                <a:gd name="connsiteY81" fmla="*/ 163840 h 414642"/>
                <a:gd name="connsiteX82" fmla="*/ 121474 w 607639"/>
                <a:gd name="connsiteY82" fmla="*/ 173969 h 414642"/>
                <a:gd name="connsiteX83" fmla="*/ 151927 w 607639"/>
                <a:gd name="connsiteY83" fmla="*/ 202226 h 414642"/>
                <a:gd name="connsiteX84" fmla="*/ 175168 w 607639"/>
                <a:gd name="connsiteY84" fmla="*/ 194140 h 414642"/>
                <a:gd name="connsiteX85" fmla="*/ 178195 w 607639"/>
                <a:gd name="connsiteY85" fmla="*/ 183033 h 414642"/>
                <a:gd name="connsiteX86" fmla="*/ 172140 w 607639"/>
                <a:gd name="connsiteY86" fmla="*/ 171926 h 414642"/>
                <a:gd name="connsiteX87" fmla="*/ 119515 w 607639"/>
                <a:gd name="connsiteY87" fmla="*/ 130518 h 414642"/>
                <a:gd name="connsiteX88" fmla="*/ 105268 w 607639"/>
                <a:gd name="connsiteY88" fmla="*/ 105193 h 414642"/>
                <a:gd name="connsiteX89" fmla="*/ 113371 w 607639"/>
                <a:gd name="connsiteY89" fmla="*/ 78892 h 414642"/>
                <a:gd name="connsiteX90" fmla="*/ 141776 w 607639"/>
                <a:gd name="connsiteY90" fmla="*/ 61653 h 414642"/>
                <a:gd name="connsiteX91" fmla="*/ 141776 w 607639"/>
                <a:gd name="connsiteY91" fmla="*/ 50635 h 414642"/>
                <a:gd name="connsiteX92" fmla="*/ 151927 w 607639"/>
                <a:gd name="connsiteY92" fmla="*/ 40505 h 414642"/>
                <a:gd name="connsiteX93" fmla="*/ 70848 w 607639"/>
                <a:gd name="connsiteY93" fmla="*/ 20177 h 414642"/>
                <a:gd name="connsiteX94" fmla="*/ 60791 w 607639"/>
                <a:gd name="connsiteY94" fmla="*/ 30309 h 414642"/>
                <a:gd name="connsiteX95" fmla="*/ 60791 w 607639"/>
                <a:gd name="connsiteY95" fmla="*/ 343802 h 414642"/>
                <a:gd name="connsiteX96" fmla="*/ 222780 w 607639"/>
                <a:gd name="connsiteY96" fmla="*/ 343802 h 414642"/>
                <a:gd name="connsiteX97" fmla="*/ 232927 w 607639"/>
                <a:gd name="connsiteY97" fmla="*/ 353935 h 414642"/>
                <a:gd name="connsiteX98" fmla="*/ 232927 w 607639"/>
                <a:gd name="connsiteY98" fmla="*/ 364067 h 414642"/>
                <a:gd name="connsiteX99" fmla="*/ 374712 w 607639"/>
                <a:gd name="connsiteY99" fmla="*/ 364067 h 414642"/>
                <a:gd name="connsiteX100" fmla="*/ 374712 w 607639"/>
                <a:gd name="connsiteY100" fmla="*/ 353935 h 414642"/>
                <a:gd name="connsiteX101" fmla="*/ 384859 w 607639"/>
                <a:gd name="connsiteY101" fmla="*/ 343802 h 414642"/>
                <a:gd name="connsiteX102" fmla="*/ 546849 w 607639"/>
                <a:gd name="connsiteY102" fmla="*/ 343802 h 414642"/>
                <a:gd name="connsiteX103" fmla="*/ 546849 w 607639"/>
                <a:gd name="connsiteY103" fmla="*/ 30309 h 414642"/>
                <a:gd name="connsiteX104" fmla="*/ 536702 w 607639"/>
                <a:gd name="connsiteY104" fmla="*/ 20177 h 414642"/>
                <a:gd name="connsiteX105" fmla="*/ 70848 w 607639"/>
                <a:gd name="connsiteY105" fmla="*/ 0 h 414642"/>
                <a:gd name="connsiteX106" fmla="*/ 536702 w 607639"/>
                <a:gd name="connsiteY106" fmla="*/ 0 h 414642"/>
                <a:gd name="connsiteX107" fmla="*/ 567142 w 607639"/>
                <a:gd name="connsiteY107" fmla="*/ 30309 h 414642"/>
                <a:gd name="connsiteX108" fmla="*/ 567142 w 607639"/>
                <a:gd name="connsiteY108" fmla="*/ 343802 h 414642"/>
                <a:gd name="connsiteX109" fmla="*/ 597493 w 607639"/>
                <a:gd name="connsiteY109" fmla="*/ 343802 h 414642"/>
                <a:gd name="connsiteX110" fmla="*/ 607639 w 607639"/>
                <a:gd name="connsiteY110" fmla="*/ 353935 h 414642"/>
                <a:gd name="connsiteX111" fmla="*/ 607639 w 607639"/>
                <a:gd name="connsiteY111" fmla="*/ 384244 h 414642"/>
                <a:gd name="connsiteX112" fmla="*/ 577199 w 607639"/>
                <a:gd name="connsiteY112" fmla="*/ 414642 h 414642"/>
                <a:gd name="connsiteX113" fmla="*/ 30351 w 607639"/>
                <a:gd name="connsiteY113" fmla="*/ 414642 h 414642"/>
                <a:gd name="connsiteX114" fmla="*/ 0 w 607639"/>
                <a:gd name="connsiteY114" fmla="*/ 384244 h 414642"/>
                <a:gd name="connsiteX115" fmla="*/ 0 w 607639"/>
                <a:gd name="connsiteY115" fmla="*/ 353935 h 414642"/>
                <a:gd name="connsiteX116" fmla="*/ 10147 w 607639"/>
                <a:gd name="connsiteY116" fmla="*/ 343802 h 414642"/>
                <a:gd name="connsiteX117" fmla="*/ 40498 w 607639"/>
                <a:gd name="connsiteY117" fmla="*/ 343802 h 414642"/>
                <a:gd name="connsiteX118" fmla="*/ 40498 w 607639"/>
                <a:gd name="connsiteY118" fmla="*/ 30309 h 414642"/>
                <a:gd name="connsiteX119" fmla="*/ 70848 w 607639"/>
                <a:gd name="connsiteY119" fmla="*/ 0 h 41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607639" h="414642">
                  <a:moveTo>
                    <a:pt x="20293" y="364067"/>
                  </a:moveTo>
                  <a:lnTo>
                    <a:pt x="20293" y="384244"/>
                  </a:lnTo>
                  <a:cubicBezTo>
                    <a:pt x="20293" y="390377"/>
                    <a:pt x="24299" y="394377"/>
                    <a:pt x="30351" y="394377"/>
                  </a:cubicBezTo>
                  <a:lnTo>
                    <a:pt x="577199" y="394377"/>
                  </a:lnTo>
                  <a:cubicBezTo>
                    <a:pt x="583341" y="394377"/>
                    <a:pt x="587346" y="390377"/>
                    <a:pt x="587346" y="384244"/>
                  </a:cubicBezTo>
                  <a:lnTo>
                    <a:pt x="587346" y="364067"/>
                  </a:lnTo>
                  <a:lnTo>
                    <a:pt x="556995" y="364067"/>
                  </a:lnTo>
                  <a:lnTo>
                    <a:pt x="394917" y="364067"/>
                  </a:lnTo>
                  <a:lnTo>
                    <a:pt x="394917" y="374200"/>
                  </a:lnTo>
                  <a:cubicBezTo>
                    <a:pt x="394917" y="380244"/>
                    <a:pt x="390911" y="384244"/>
                    <a:pt x="384859" y="384244"/>
                  </a:cubicBezTo>
                  <a:lnTo>
                    <a:pt x="222780" y="384244"/>
                  </a:lnTo>
                  <a:cubicBezTo>
                    <a:pt x="216728" y="384244"/>
                    <a:pt x="212634" y="380244"/>
                    <a:pt x="212634" y="374200"/>
                  </a:cubicBezTo>
                  <a:lnTo>
                    <a:pt x="212634" y="364067"/>
                  </a:lnTo>
                  <a:lnTo>
                    <a:pt x="50644" y="364067"/>
                  </a:lnTo>
                  <a:close/>
                  <a:moveTo>
                    <a:pt x="111412" y="303360"/>
                  </a:moveTo>
                  <a:lnTo>
                    <a:pt x="192442" y="303360"/>
                  </a:lnTo>
                  <a:cubicBezTo>
                    <a:pt x="198497" y="303360"/>
                    <a:pt x="202593" y="307446"/>
                    <a:pt x="202593" y="313486"/>
                  </a:cubicBezTo>
                  <a:cubicBezTo>
                    <a:pt x="202593" y="319526"/>
                    <a:pt x="198497" y="323612"/>
                    <a:pt x="192442" y="323612"/>
                  </a:cubicBezTo>
                  <a:lnTo>
                    <a:pt x="111412" y="323612"/>
                  </a:lnTo>
                  <a:cubicBezTo>
                    <a:pt x="105268" y="323612"/>
                    <a:pt x="101261" y="319526"/>
                    <a:pt x="101261" y="313486"/>
                  </a:cubicBezTo>
                  <a:cubicBezTo>
                    <a:pt x="101261" y="307446"/>
                    <a:pt x="105268" y="303360"/>
                    <a:pt x="111412" y="303360"/>
                  </a:cubicBezTo>
                  <a:close/>
                  <a:moveTo>
                    <a:pt x="212645" y="262926"/>
                  </a:moveTo>
                  <a:lnTo>
                    <a:pt x="243067" y="262926"/>
                  </a:lnTo>
                  <a:cubicBezTo>
                    <a:pt x="249115" y="262926"/>
                    <a:pt x="253118" y="267012"/>
                    <a:pt x="253118" y="273052"/>
                  </a:cubicBezTo>
                  <a:cubicBezTo>
                    <a:pt x="253118" y="279092"/>
                    <a:pt x="249115" y="283178"/>
                    <a:pt x="243067" y="283178"/>
                  </a:cubicBezTo>
                  <a:lnTo>
                    <a:pt x="212645" y="283178"/>
                  </a:lnTo>
                  <a:cubicBezTo>
                    <a:pt x="206596" y="283178"/>
                    <a:pt x="202593" y="279092"/>
                    <a:pt x="202593" y="273052"/>
                  </a:cubicBezTo>
                  <a:cubicBezTo>
                    <a:pt x="202593" y="267012"/>
                    <a:pt x="206596" y="262926"/>
                    <a:pt x="212645" y="262926"/>
                  </a:cubicBezTo>
                  <a:close/>
                  <a:moveTo>
                    <a:pt x="111410" y="262926"/>
                  </a:moveTo>
                  <a:lnTo>
                    <a:pt x="131618" y="262926"/>
                  </a:lnTo>
                  <a:cubicBezTo>
                    <a:pt x="137671" y="262926"/>
                    <a:pt x="141766" y="267012"/>
                    <a:pt x="141766" y="273052"/>
                  </a:cubicBezTo>
                  <a:cubicBezTo>
                    <a:pt x="141766" y="279092"/>
                    <a:pt x="137671" y="283178"/>
                    <a:pt x="131618" y="283178"/>
                  </a:cubicBezTo>
                  <a:lnTo>
                    <a:pt x="111410" y="283178"/>
                  </a:lnTo>
                  <a:cubicBezTo>
                    <a:pt x="105267" y="283178"/>
                    <a:pt x="101261" y="279092"/>
                    <a:pt x="101261" y="273052"/>
                  </a:cubicBezTo>
                  <a:cubicBezTo>
                    <a:pt x="101261" y="267012"/>
                    <a:pt x="105267" y="262926"/>
                    <a:pt x="111410" y="262926"/>
                  </a:cubicBezTo>
                  <a:close/>
                  <a:moveTo>
                    <a:pt x="506325" y="60757"/>
                  </a:moveTo>
                  <a:cubicBezTo>
                    <a:pt x="512376" y="60757"/>
                    <a:pt x="516469" y="64756"/>
                    <a:pt x="516469" y="70799"/>
                  </a:cubicBezTo>
                  <a:lnTo>
                    <a:pt x="516469" y="293230"/>
                  </a:lnTo>
                  <a:cubicBezTo>
                    <a:pt x="516469" y="299362"/>
                    <a:pt x="512376" y="303361"/>
                    <a:pt x="506325" y="303361"/>
                  </a:cubicBezTo>
                  <a:cubicBezTo>
                    <a:pt x="500275" y="303361"/>
                    <a:pt x="496181" y="299362"/>
                    <a:pt x="496181" y="293230"/>
                  </a:cubicBezTo>
                  <a:lnTo>
                    <a:pt x="496181" y="283189"/>
                  </a:lnTo>
                  <a:lnTo>
                    <a:pt x="425352" y="283189"/>
                  </a:lnTo>
                  <a:cubicBezTo>
                    <a:pt x="419212" y="283189"/>
                    <a:pt x="415208" y="279101"/>
                    <a:pt x="415208" y="273058"/>
                  </a:cubicBezTo>
                  <a:cubicBezTo>
                    <a:pt x="415208" y="267015"/>
                    <a:pt x="419212" y="262927"/>
                    <a:pt x="425352" y="262927"/>
                  </a:cubicBezTo>
                  <a:lnTo>
                    <a:pt x="496181" y="262927"/>
                  </a:lnTo>
                  <a:lnTo>
                    <a:pt x="496181" y="222493"/>
                  </a:lnTo>
                  <a:lnTo>
                    <a:pt x="455695" y="222493"/>
                  </a:lnTo>
                  <a:cubicBezTo>
                    <a:pt x="449644" y="222493"/>
                    <a:pt x="445551" y="218405"/>
                    <a:pt x="445551" y="212362"/>
                  </a:cubicBezTo>
                  <a:cubicBezTo>
                    <a:pt x="445551" y="206320"/>
                    <a:pt x="449644" y="202232"/>
                    <a:pt x="455695" y="202232"/>
                  </a:cubicBezTo>
                  <a:lnTo>
                    <a:pt x="496181" y="202232"/>
                  </a:lnTo>
                  <a:lnTo>
                    <a:pt x="496181" y="161798"/>
                  </a:lnTo>
                  <a:lnTo>
                    <a:pt x="354433" y="161798"/>
                  </a:lnTo>
                  <a:cubicBezTo>
                    <a:pt x="348382" y="161798"/>
                    <a:pt x="344289" y="157799"/>
                    <a:pt x="344289" y="151756"/>
                  </a:cubicBezTo>
                  <a:cubicBezTo>
                    <a:pt x="344289" y="145624"/>
                    <a:pt x="348382" y="141625"/>
                    <a:pt x="354433" y="141625"/>
                  </a:cubicBezTo>
                  <a:lnTo>
                    <a:pt x="496181" y="141625"/>
                  </a:lnTo>
                  <a:lnTo>
                    <a:pt x="496181" y="101191"/>
                  </a:lnTo>
                  <a:lnTo>
                    <a:pt x="425352" y="101191"/>
                  </a:lnTo>
                  <a:cubicBezTo>
                    <a:pt x="419212" y="101191"/>
                    <a:pt x="415208" y="97103"/>
                    <a:pt x="415208" y="91060"/>
                  </a:cubicBezTo>
                  <a:cubicBezTo>
                    <a:pt x="415208" y="85018"/>
                    <a:pt x="419212" y="80930"/>
                    <a:pt x="425352" y="80930"/>
                  </a:cubicBezTo>
                  <a:lnTo>
                    <a:pt x="496181" y="80930"/>
                  </a:lnTo>
                  <a:lnTo>
                    <a:pt x="496181" y="70799"/>
                  </a:lnTo>
                  <a:cubicBezTo>
                    <a:pt x="496181" y="64756"/>
                    <a:pt x="500275" y="60757"/>
                    <a:pt x="506325" y="60757"/>
                  </a:cubicBezTo>
                  <a:close/>
                  <a:moveTo>
                    <a:pt x="151927" y="40505"/>
                  </a:moveTo>
                  <a:cubicBezTo>
                    <a:pt x="157982" y="40505"/>
                    <a:pt x="161989" y="44593"/>
                    <a:pt x="161989" y="50635"/>
                  </a:cubicBezTo>
                  <a:lnTo>
                    <a:pt x="161989" y="61742"/>
                  </a:lnTo>
                  <a:cubicBezTo>
                    <a:pt x="185408" y="66274"/>
                    <a:pt x="202593" y="86445"/>
                    <a:pt x="202593" y="111236"/>
                  </a:cubicBezTo>
                  <a:cubicBezTo>
                    <a:pt x="202593" y="117367"/>
                    <a:pt x="198497" y="121366"/>
                    <a:pt x="192442" y="121366"/>
                  </a:cubicBezTo>
                  <a:cubicBezTo>
                    <a:pt x="186387" y="121366"/>
                    <a:pt x="182291" y="117367"/>
                    <a:pt x="182291" y="111236"/>
                  </a:cubicBezTo>
                  <a:cubicBezTo>
                    <a:pt x="182291" y="94086"/>
                    <a:pt x="169113" y="80935"/>
                    <a:pt x="151927" y="80935"/>
                  </a:cubicBezTo>
                  <a:cubicBezTo>
                    <a:pt x="142756" y="80935"/>
                    <a:pt x="134653" y="85023"/>
                    <a:pt x="128598" y="92043"/>
                  </a:cubicBezTo>
                  <a:cubicBezTo>
                    <a:pt x="125570" y="95064"/>
                    <a:pt x="124502" y="99151"/>
                    <a:pt x="125570" y="103150"/>
                  </a:cubicBezTo>
                  <a:cubicBezTo>
                    <a:pt x="125570" y="107237"/>
                    <a:pt x="128598" y="111236"/>
                    <a:pt x="131625" y="114346"/>
                  </a:cubicBezTo>
                  <a:lnTo>
                    <a:pt x="184339" y="155753"/>
                  </a:lnTo>
                  <a:cubicBezTo>
                    <a:pt x="192442" y="161796"/>
                    <a:pt x="197518" y="170948"/>
                    <a:pt x="198497" y="181078"/>
                  </a:cubicBezTo>
                  <a:cubicBezTo>
                    <a:pt x="199477" y="191119"/>
                    <a:pt x="196449" y="200271"/>
                    <a:pt x="190394" y="207291"/>
                  </a:cubicBezTo>
                  <a:cubicBezTo>
                    <a:pt x="183182" y="215288"/>
                    <a:pt x="174010" y="220175"/>
                    <a:pt x="161989" y="221775"/>
                  </a:cubicBezTo>
                  <a:lnTo>
                    <a:pt x="161989" y="232615"/>
                  </a:lnTo>
                  <a:cubicBezTo>
                    <a:pt x="161989" y="238658"/>
                    <a:pt x="157982" y="242745"/>
                    <a:pt x="151927" y="242745"/>
                  </a:cubicBezTo>
                  <a:cubicBezTo>
                    <a:pt x="145783" y="242745"/>
                    <a:pt x="141776" y="238658"/>
                    <a:pt x="141776" y="232615"/>
                  </a:cubicBezTo>
                  <a:lnTo>
                    <a:pt x="141776" y="221508"/>
                  </a:lnTo>
                  <a:cubicBezTo>
                    <a:pt x="118358" y="217154"/>
                    <a:pt x="101261" y="197872"/>
                    <a:pt x="101261" y="173969"/>
                  </a:cubicBezTo>
                  <a:cubicBezTo>
                    <a:pt x="101261" y="167927"/>
                    <a:pt x="105268" y="163840"/>
                    <a:pt x="111412" y="163840"/>
                  </a:cubicBezTo>
                  <a:cubicBezTo>
                    <a:pt x="117467" y="163840"/>
                    <a:pt x="121474" y="167927"/>
                    <a:pt x="121474" y="173969"/>
                  </a:cubicBezTo>
                  <a:cubicBezTo>
                    <a:pt x="121474" y="190141"/>
                    <a:pt x="134653" y="202226"/>
                    <a:pt x="151927" y="202226"/>
                  </a:cubicBezTo>
                  <a:cubicBezTo>
                    <a:pt x="163058" y="202226"/>
                    <a:pt x="170092" y="199205"/>
                    <a:pt x="175168" y="194140"/>
                  </a:cubicBezTo>
                  <a:cubicBezTo>
                    <a:pt x="178195" y="191119"/>
                    <a:pt x="179264" y="187120"/>
                    <a:pt x="178195" y="183033"/>
                  </a:cubicBezTo>
                  <a:cubicBezTo>
                    <a:pt x="178195" y="179034"/>
                    <a:pt x="175168" y="174947"/>
                    <a:pt x="172140" y="171926"/>
                  </a:cubicBezTo>
                  <a:lnTo>
                    <a:pt x="119515" y="130518"/>
                  </a:lnTo>
                  <a:cubicBezTo>
                    <a:pt x="111412" y="124387"/>
                    <a:pt x="106337" y="115323"/>
                    <a:pt x="105268" y="105193"/>
                  </a:cubicBezTo>
                  <a:cubicBezTo>
                    <a:pt x="104289" y="95064"/>
                    <a:pt x="107316" y="86000"/>
                    <a:pt x="113371" y="78892"/>
                  </a:cubicBezTo>
                  <a:cubicBezTo>
                    <a:pt x="120406" y="69562"/>
                    <a:pt x="130557" y="63786"/>
                    <a:pt x="141776" y="61653"/>
                  </a:cubicBezTo>
                  <a:lnTo>
                    <a:pt x="141776" y="50635"/>
                  </a:lnTo>
                  <a:cubicBezTo>
                    <a:pt x="141776" y="44593"/>
                    <a:pt x="145783" y="40505"/>
                    <a:pt x="151927" y="40505"/>
                  </a:cubicBezTo>
                  <a:close/>
                  <a:moveTo>
                    <a:pt x="70848" y="20177"/>
                  </a:moveTo>
                  <a:cubicBezTo>
                    <a:pt x="64796" y="20177"/>
                    <a:pt x="60791" y="24265"/>
                    <a:pt x="60791" y="30309"/>
                  </a:cubicBezTo>
                  <a:lnTo>
                    <a:pt x="60791" y="343802"/>
                  </a:lnTo>
                  <a:lnTo>
                    <a:pt x="222780" y="343802"/>
                  </a:lnTo>
                  <a:cubicBezTo>
                    <a:pt x="228833" y="343802"/>
                    <a:pt x="232927" y="347891"/>
                    <a:pt x="232927" y="353935"/>
                  </a:cubicBezTo>
                  <a:lnTo>
                    <a:pt x="232927" y="364067"/>
                  </a:lnTo>
                  <a:lnTo>
                    <a:pt x="374712" y="364067"/>
                  </a:lnTo>
                  <a:lnTo>
                    <a:pt x="374712" y="353935"/>
                  </a:lnTo>
                  <a:cubicBezTo>
                    <a:pt x="374712" y="347891"/>
                    <a:pt x="378718" y="343802"/>
                    <a:pt x="384859" y="343802"/>
                  </a:cubicBezTo>
                  <a:lnTo>
                    <a:pt x="546849" y="343802"/>
                  </a:lnTo>
                  <a:lnTo>
                    <a:pt x="546849" y="30309"/>
                  </a:lnTo>
                  <a:cubicBezTo>
                    <a:pt x="546849" y="24265"/>
                    <a:pt x="542754" y="20177"/>
                    <a:pt x="536702" y="20177"/>
                  </a:cubicBezTo>
                  <a:close/>
                  <a:moveTo>
                    <a:pt x="70848" y="0"/>
                  </a:moveTo>
                  <a:lnTo>
                    <a:pt x="536702" y="0"/>
                  </a:lnTo>
                  <a:cubicBezTo>
                    <a:pt x="553969" y="0"/>
                    <a:pt x="567142" y="13155"/>
                    <a:pt x="567142" y="30309"/>
                  </a:cubicBezTo>
                  <a:lnTo>
                    <a:pt x="567142" y="343802"/>
                  </a:lnTo>
                  <a:lnTo>
                    <a:pt x="597493" y="343802"/>
                  </a:lnTo>
                  <a:cubicBezTo>
                    <a:pt x="603545" y="343802"/>
                    <a:pt x="607639" y="347891"/>
                    <a:pt x="607639" y="353935"/>
                  </a:cubicBezTo>
                  <a:lnTo>
                    <a:pt x="607639" y="384244"/>
                  </a:lnTo>
                  <a:cubicBezTo>
                    <a:pt x="607639" y="401487"/>
                    <a:pt x="594466" y="414642"/>
                    <a:pt x="577199" y="414642"/>
                  </a:cubicBezTo>
                  <a:lnTo>
                    <a:pt x="30351" y="414642"/>
                  </a:lnTo>
                  <a:cubicBezTo>
                    <a:pt x="13173" y="414642"/>
                    <a:pt x="0" y="401487"/>
                    <a:pt x="0" y="384244"/>
                  </a:cubicBezTo>
                  <a:lnTo>
                    <a:pt x="0" y="353935"/>
                  </a:lnTo>
                  <a:cubicBezTo>
                    <a:pt x="0" y="347891"/>
                    <a:pt x="4094" y="343802"/>
                    <a:pt x="10147" y="343802"/>
                  </a:cubicBezTo>
                  <a:lnTo>
                    <a:pt x="40498" y="343802"/>
                  </a:lnTo>
                  <a:lnTo>
                    <a:pt x="40498" y="30309"/>
                  </a:lnTo>
                  <a:cubicBezTo>
                    <a:pt x="40498" y="13155"/>
                    <a:pt x="53670" y="0"/>
                    <a:pt x="708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44" name="任意多边形 91"/>
            <p:cNvSpPr/>
            <p:nvPr/>
          </p:nvSpPr>
          <p:spPr>
            <a:xfrm>
              <a:off x="9864959" y="3267325"/>
              <a:ext cx="565953" cy="565952"/>
            </a:xfrm>
            <a:prstGeom prst="ellipse">
              <a:avLst/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45" name="任意多边形 92"/>
            <p:cNvSpPr/>
            <p:nvPr/>
          </p:nvSpPr>
          <p:spPr bwMode="auto">
            <a:xfrm>
              <a:off x="9974521" y="3377148"/>
              <a:ext cx="346829" cy="346304"/>
            </a:xfrm>
            <a:custGeom>
              <a:avLst/>
              <a:gdLst>
                <a:gd name="T0" fmla="*/ 6827 w 6827"/>
                <a:gd name="T1" fmla="*/ 910 h 6827"/>
                <a:gd name="T2" fmla="*/ 5916 w 6827"/>
                <a:gd name="T3" fmla="*/ 0 h 6827"/>
                <a:gd name="T4" fmla="*/ 5006 w 6827"/>
                <a:gd name="T5" fmla="*/ 910 h 6827"/>
                <a:gd name="T6" fmla="*/ 5796 w 6827"/>
                <a:gd name="T7" fmla="*/ 1812 h 6827"/>
                <a:gd name="T8" fmla="*/ 4892 w 6827"/>
                <a:gd name="T9" fmla="*/ 2617 h 6827"/>
                <a:gd name="T10" fmla="*/ 1934 w 6827"/>
                <a:gd name="T11" fmla="*/ 2617 h 6827"/>
                <a:gd name="T12" fmla="*/ 796 w 6827"/>
                <a:gd name="T13" fmla="*/ 3755 h 6827"/>
                <a:gd name="T14" fmla="*/ 796 w 6827"/>
                <a:gd name="T15" fmla="*/ 5014 h 6827"/>
                <a:gd name="T16" fmla="*/ 0 w 6827"/>
                <a:gd name="T17" fmla="*/ 5916 h 6827"/>
                <a:gd name="T18" fmla="*/ 910 w 6827"/>
                <a:gd name="T19" fmla="*/ 6827 h 6827"/>
                <a:gd name="T20" fmla="*/ 1820 w 6827"/>
                <a:gd name="T21" fmla="*/ 5916 h 6827"/>
                <a:gd name="T22" fmla="*/ 1024 w 6827"/>
                <a:gd name="T23" fmla="*/ 5014 h 6827"/>
                <a:gd name="T24" fmla="*/ 1024 w 6827"/>
                <a:gd name="T25" fmla="*/ 3755 h 6827"/>
                <a:gd name="T26" fmla="*/ 1934 w 6827"/>
                <a:gd name="T27" fmla="*/ 2844 h 6827"/>
                <a:gd name="T28" fmla="*/ 3757 w 6827"/>
                <a:gd name="T29" fmla="*/ 2844 h 6827"/>
                <a:gd name="T30" fmla="*/ 3300 w 6827"/>
                <a:gd name="T31" fmla="*/ 3755 h 6827"/>
                <a:gd name="T32" fmla="*/ 3300 w 6827"/>
                <a:gd name="T33" fmla="*/ 5014 h 6827"/>
                <a:gd name="T34" fmla="*/ 2503 w 6827"/>
                <a:gd name="T35" fmla="*/ 5916 h 6827"/>
                <a:gd name="T36" fmla="*/ 3413 w 6827"/>
                <a:gd name="T37" fmla="*/ 6827 h 6827"/>
                <a:gd name="T38" fmla="*/ 4324 w 6827"/>
                <a:gd name="T39" fmla="*/ 5916 h 6827"/>
                <a:gd name="T40" fmla="*/ 3527 w 6827"/>
                <a:gd name="T41" fmla="*/ 5014 h 6827"/>
                <a:gd name="T42" fmla="*/ 3527 w 6827"/>
                <a:gd name="T43" fmla="*/ 3755 h 6827"/>
                <a:gd name="T44" fmla="*/ 4437 w 6827"/>
                <a:gd name="T45" fmla="*/ 2844 h 6827"/>
                <a:gd name="T46" fmla="*/ 4892 w 6827"/>
                <a:gd name="T47" fmla="*/ 2844 h 6827"/>
                <a:gd name="T48" fmla="*/ 6025 w 6827"/>
                <a:gd name="T49" fmla="*/ 1814 h 6827"/>
                <a:gd name="T50" fmla="*/ 6827 w 6827"/>
                <a:gd name="T51" fmla="*/ 910 h 6827"/>
                <a:gd name="T52" fmla="*/ 1593 w 6827"/>
                <a:gd name="T53" fmla="*/ 5916 h 6827"/>
                <a:gd name="T54" fmla="*/ 910 w 6827"/>
                <a:gd name="T55" fmla="*/ 6599 h 6827"/>
                <a:gd name="T56" fmla="*/ 228 w 6827"/>
                <a:gd name="T57" fmla="*/ 5916 h 6827"/>
                <a:gd name="T58" fmla="*/ 910 w 6827"/>
                <a:gd name="T59" fmla="*/ 5234 h 6827"/>
                <a:gd name="T60" fmla="*/ 1593 w 6827"/>
                <a:gd name="T61" fmla="*/ 5916 h 6827"/>
                <a:gd name="T62" fmla="*/ 4096 w 6827"/>
                <a:gd name="T63" fmla="*/ 5916 h 6827"/>
                <a:gd name="T64" fmla="*/ 3413 w 6827"/>
                <a:gd name="T65" fmla="*/ 6599 h 6827"/>
                <a:gd name="T66" fmla="*/ 2731 w 6827"/>
                <a:gd name="T67" fmla="*/ 5916 h 6827"/>
                <a:gd name="T68" fmla="*/ 3413 w 6827"/>
                <a:gd name="T69" fmla="*/ 5234 h 6827"/>
                <a:gd name="T70" fmla="*/ 4096 w 6827"/>
                <a:gd name="T71" fmla="*/ 5916 h 6827"/>
                <a:gd name="T72" fmla="*/ 5916 w 6827"/>
                <a:gd name="T73" fmla="*/ 1593 h 6827"/>
                <a:gd name="T74" fmla="*/ 5234 w 6827"/>
                <a:gd name="T75" fmla="*/ 910 h 6827"/>
                <a:gd name="T76" fmla="*/ 5916 w 6827"/>
                <a:gd name="T77" fmla="*/ 228 h 6827"/>
                <a:gd name="T78" fmla="*/ 6599 w 6827"/>
                <a:gd name="T79" fmla="*/ 910 h 6827"/>
                <a:gd name="T80" fmla="*/ 5916 w 6827"/>
                <a:gd name="T81" fmla="*/ 1593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27" h="6827">
                  <a:moveTo>
                    <a:pt x="6827" y="910"/>
                  </a:moveTo>
                  <a:cubicBezTo>
                    <a:pt x="6827" y="410"/>
                    <a:pt x="6417" y="0"/>
                    <a:pt x="5916" y="0"/>
                  </a:cubicBezTo>
                  <a:cubicBezTo>
                    <a:pt x="5416" y="0"/>
                    <a:pt x="5006" y="410"/>
                    <a:pt x="5006" y="910"/>
                  </a:cubicBezTo>
                  <a:cubicBezTo>
                    <a:pt x="5006" y="1370"/>
                    <a:pt x="5352" y="1753"/>
                    <a:pt x="5796" y="1812"/>
                  </a:cubicBezTo>
                  <a:cubicBezTo>
                    <a:pt x="5744" y="2264"/>
                    <a:pt x="5357" y="2617"/>
                    <a:pt x="4892" y="2617"/>
                  </a:cubicBezTo>
                  <a:lnTo>
                    <a:pt x="1934" y="2617"/>
                  </a:lnTo>
                  <a:cubicBezTo>
                    <a:pt x="1308" y="2617"/>
                    <a:pt x="796" y="3129"/>
                    <a:pt x="796" y="3755"/>
                  </a:cubicBezTo>
                  <a:lnTo>
                    <a:pt x="796" y="5014"/>
                  </a:lnTo>
                  <a:cubicBezTo>
                    <a:pt x="349" y="5070"/>
                    <a:pt x="0" y="5454"/>
                    <a:pt x="0" y="5916"/>
                  </a:cubicBezTo>
                  <a:cubicBezTo>
                    <a:pt x="0" y="6417"/>
                    <a:pt x="410" y="6827"/>
                    <a:pt x="910" y="6827"/>
                  </a:cubicBezTo>
                  <a:cubicBezTo>
                    <a:pt x="1411" y="6827"/>
                    <a:pt x="1820" y="6417"/>
                    <a:pt x="1820" y="5916"/>
                  </a:cubicBezTo>
                  <a:cubicBezTo>
                    <a:pt x="1820" y="5454"/>
                    <a:pt x="1471" y="5070"/>
                    <a:pt x="1024" y="5014"/>
                  </a:cubicBezTo>
                  <a:lnTo>
                    <a:pt x="1024" y="3755"/>
                  </a:lnTo>
                  <a:cubicBezTo>
                    <a:pt x="1024" y="3254"/>
                    <a:pt x="1434" y="2844"/>
                    <a:pt x="1934" y="2844"/>
                  </a:cubicBezTo>
                  <a:lnTo>
                    <a:pt x="3757" y="2844"/>
                  </a:lnTo>
                  <a:cubicBezTo>
                    <a:pt x="3480" y="3052"/>
                    <a:pt x="3300" y="3384"/>
                    <a:pt x="3300" y="3755"/>
                  </a:cubicBezTo>
                  <a:lnTo>
                    <a:pt x="3300" y="5014"/>
                  </a:lnTo>
                  <a:cubicBezTo>
                    <a:pt x="2852" y="5070"/>
                    <a:pt x="2503" y="5454"/>
                    <a:pt x="2503" y="5916"/>
                  </a:cubicBezTo>
                  <a:cubicBezTo>
                    <a:pt x="2503" y="6417"/>
                    <a:pt x="2913" y="6827"/>
                    <a:pt x="3413" y="6827"/>
                  </a:cubicBezTo>
                  <a:cubicBezTo>
                    <a:pt x="3914" y="6827"/>
                    <a:pt x="4324" y="6417"/>
                    <a:pt x="4324" y="5916"/>
                  </a:cubicBezTo>
                  <a:cubicBezTo>
                    <a:pt x="4324" y="5454"/>
                    <a:pt x="3975" y="5070"/>
                    <a:pt x="3527" y="5014"/>
                  </a:cubicBezTo>
                  <a:lnTo>
                    <a:pt x="3527" y="3755"/>
                  </a:lnTo>
                  <a:cubicBezTo>
                    <a:pt x="3527" y="3254"/>
                    <a:pt x="3937" y="2844"/>
                    <a:pt x="4437" y="2844"/>
                  </a:cubicBezTo>
                  <a:lnTo>
                    <a:pt x="4892" y="2844"/>
                  </a:lnTo>
                  <a:cubicBezTo>
                    <a:pt x="5482" y="2844"/>
                    <a:pt x="5971" y="2390"/>
                    <a:pt x="6025" y="1814"/>
                  </a:cubicBezTo>
                  <a:cubicBezTo>
                    <a:pt x="6475" y="1760"/>
                    <a:pt x="6827" y="1374"/>
                    <a:pt x="6827" y="910"/>
                  </a:cubicBezTo>
                  <a:close/>
                  <a:moveTo>
                    <a:pt x="1593" y="5916"/>
                  </a:moveTo>
                  <a:cubicBezTo>
                    <a:pt x="1593" y="6292"/>
                    <a:pt x="1286" y="6599"/>
                    <a:pt x="910" y="6599"/>
                  </a:cubicBezTo>
                  <a:cubicBezTo>
                    <a:pt x="535" y="6599"/>
                    <a:pt x="228" y="6292"/>
                    <a:pt x="228" y="5916"/>
                  </a:cubicBezTo>
                  <a:cubicBezTo>
                    <a:pt x="228" y="5541"/>
                    <a:pt x="535" y="5234"/>
                    <a:pt x="910" y="5234"/>
                  </a:cubicBezTo>
                  <a:cubicBezTo>
                    <a:pt x="1286" y="5234"/>
                    <a:pt x="1593" y="5541"/>
                    <a:pt x="1593" y="5916"/>
                  </a:cubicBezTo>
                  <a:close/>
                  <a:moveTo>
                    <a:pt x="4096" y="5916"/>
                  </a:moveTo>
                  <a:cubicBezTo>
                    <a:pt x="4096" y="6292"/>
                    <a:pt x="3789" y="6599"/>
                    <a:pt x="3413" y="6599"/>
                  </a:cubicBezTo>
                  <a:cubicBezTo>
                    <a:pt x="3038" y="6599"/>
                    <a:pt x="2731" y="6292"/>
                    <a:pt x="2731" y="5916"/>
                  </a:cubicBezTo>
                  <a:cubicBezTo>
                    <a:pt x="2731" y="5541"/>
                    <a:pt x="3038" y="5234"/>
                    <a:pt x="3413" y="5234"/>
                  </a:cubicBezTo>
                  <a:cubicBezTo>
                    <a:pt x="3789" y="5234"/>
                    <a:pt x="4096" y="5541"/>
                    <a:pt x="4096" y="5916"/>
                  </a:cubicBezTo>
                  <a:close/>
                  <a:moveTo>
                    <a:pt x="5916" y="1593"/>
                  </a:moveTo>
                  <a:cubicBezTo>
                    <a:pt x="5541" y="1593"/>
                    <a:pt x="5234" y="1286"/>
                    <a:pt x="5234" y="910"/>
                  </a:cubicBezTo>
                  <a:cubicBezTo>
                    <a:pt x="5234" y="535"/>
                    <a:pt x="5541" y="228"/>
                    <a:pt x="5916" y="228"/>
                  </a:cubicBezTo>
                  <a:cubicBezTo>
                    <a:pt x="6292" y="228"/>
                    <a:pt x="6599" y="535"/>
                    <a:pt x="6599" y="910"/>
                  </a:cubicBezTo>
                  <a:cubicBezTo>
                    <a:pt x="6599" y="1286"/>
                    <a:pt x="6292" y="1593"/>
                    <a:pt x="5916" y="15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42" name="任意多边形 93"/>
            <p:cNvSpPr/>
            <p:nvPr/>
          </p:nvSpPr>
          <p:spPr>
            <a:xfrm>
              <a:off x="7842726" y="3267325"/>
              <a:ext cx="565953" cy="565952"/>
            </a:xfrm>
            <a:prstGeom prst="ellipse">
              <a:avLst/>
            </a:prstGeom>
            <a:solidFill>
              <a:srgbClr val="1B2F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43" name="任意多边形 94"/>
            <p:cNvSpPr/>
            <p:nvPr/>
          </p:nvSpPr>
          <p:spPr bwMode="auto">
            <a:xfrm>
              <a:off x="7952288" y="3428441"/>
              <a:ext cx="346829" cy="243717"/>
            </a:xfrm>
            <a:custGeom>
              <a:avLst/>
              <a:gdLst>
                <a:gd name="connsiteX0" fmla="*/ 450100 w 607639"/>
                <a:gd name="connsiteY0" fmla="*/ 313203 h 426991"/>
                <a:gd name="connsiteX1" fmla="*/ 450100 w 607639"/>
                <a:gd name="connsiteY1" fmla="*/ 403167 h 426991"/>
                <a:gd name="connsiteX2" fmla="*/ 585744 w 607639"/>
                <a:gd name="connsiteY2" fmla="*/ 403167 h 426991"/>
                <a:gd name="connsiteX3" fmla="*/ 586100 w 607639"/>
                <a:gd name="connsiteY3" fmla="*/ 313203 h 426991"/>
                <a:gd name="connsiteX4" fmla="*/ 530294 w 607639"/>
                <a:gd name="connsiteY4" fmla="*/ 313203 h 426991"/>
                <a:gd name="connsiteX5" fmla="*/ 530116 w 607639"/>
                <a:gd name="connsiteY5" fmla="*/ 313203 h 426991"/>
                <a:gd name="connsiteX6" fmla="*/ 529760 w 607639"/>
                <a:gd name="connsiteY6" fmla="*/ 313203 h 426991"/>
                <a:gd name="connsiteX7" fmla="*/ 450901 w 607639"/>
                <a:gd name="connsiteY7" fmla="*/ 313203 h 426991"/>
                <a:gd name="connsiteX8" fmla="*/ 236309 w 607639"/>
                <a:gd name="connsiteY8" fmla="*/ 313203 h 426991"/>
                <a:gd name="connsiteX9" fmla="*/ 236309 w 607639"/>
                <a:gd name="connsiteY9" fmla="*/ 403167 h 426991"/>
                <a:gd name="connsiteX10" fmla="*/ 371953 w 607639"/>
                <a:gd name="connsiteY10" fmla="*/ 403167 h 426991"/>
                <a:gd name="connsiteX11" fmla="*/ 372754 w 607639"/>
                <a:gd name="connsiteY11" fmla="*/ 313203 h 426991"/>
                <a:gd name="connsiteX12" fmla="*/ 237110 w 607639"/>
                <a:gd name="connsiteY12" fmla="*/ 313203 h 426991"/>
                <a:gd name="connsiteX13" fmla="*/ 22519 w 607639"/>
                <a:gd name="connsiteY13" fmla="*/ 313203 h 426991"/>
                <a:gd name="connsiteX14" fmla="*/ 22519 w 607639"/>
                <a:gd name="connsiteY14" fmla="*/ 403167 h 426991"/>
                <a:gd name="connsiteX15" fmla="*/ 158163 w 607639"/>
                <a:gd name="connsiteY15" fmla="*/ 403167 h 426991"/>
                <a:gd name="connsiteX16" fmla="*/ 158964 w 607639"/>
                <a:gd name="connsiteY16" fmla="*/ 313203 h 426991"/>
                <a:gd name="connsiteX17" fmla="*/ 91498 w 607639"/>
                <a:gd name="connsiteY17" fmla="*/ 313203 h 426991"/>
                <a:gd name="connsiteX18" fmla="*/ 91231 w 607639"/>
                <a:gd name="connsiteY18" fmla="*/ 313203 h 426991"/>
                <a:gd name="connsiteX19" fmla="*/ 90964 w 607639"/>
                <a:gd name="connsiteY19" fmla="*/ 313203 h 426991"/>
                <a:gd name="connsiteX20" fmla="*/ 23320 w 607639"/>
                <a:gd name="connsiteY20" fmla="*/ 313203 h 426991"/>
                <a:gd name="connsiteX21" fmla="*/ 91409 w 607639"/>
                <a:gd name="connsiteY21" fmla="*/ 224751 h 426991"/>
                <a:gd name="connsiteX22" fmla="*/ 530294 w 607639"/>
                <a:gd name="connsiteY22" fmla="*/ 224751 h 426991"/>
                <a:gd name="connsiteX23" fmla="*/ 540084 w 607639"/>
                <a:gd name="connsiteY23" fmla="*/ 234530 h 426991"/>
                <a:gd name="connsiteX24" fmla="*/ 540084 w 607639"/>
                <a:gd name="connsiteY24" fmla="*/ 292135 h 426991"/>
                <a:gd name="connsiteX25" fmla="*/ 586456 w 607639"/>
                <a:gd name="connsiteY25" fmla="*/ 292135 h 426991"/>
                <a:gd name="connsiteX26" fmla="*/ 607639 w 607639"/>
                <a:gd name="connsiteY26" fmla="*/ 313203 h 426991"/>
                <a:gd name="connsiteX27" fmla="*/ 607639 w 607639"/>
                <a:gd name="connsiteY27" fmla="*/ 403167 h 426991"/>
                <a:gd name="connsiteX28" fmla="*/ 586456 w 607639"/>
                <a:gd name="connsiteY28" fmla="*/ 426991 h 426991"/>
                <a:gd name="connsiteX29" fmla="*/ 451524 w 607639"/>
                <a:gd name="connsiteY29" fmla="*/ 426991 h 426991"/>
                <a:gd name="connsiteX30" fmla="*/ 427582 w 607639"/>
                <a:gd name="connsiteY30" fmla="*/ 403167 h 426991"/>
                <a:gd name="connsiteX31" fmla="*/ 427582 w 607639"/>
                <a:gd name="connsiteY31" fmla="*/ 313203 h 426991"/>
                <a:gd name="connsiteX32" fmla="*/ 451524 w 607639"/>
                <a:gd name="connsiteY32" fmla="*/ 292135 h 426991"/>
                <a:gd name="connsiteX33" fmla="*/ 517566 w 607639"/>
                <a:gd name="connsiteY33" fmla="*/ 292135 h 426991"/>
                <a:gd name="connsiteX34" fmla="*/ 517566 w 607639"/>
                <a:gd name="connsiteY34" fmla="*/ 247242 h 426991"/>
                <a:gd name="connsiteX35" fmla="*/ 315079 w 607639"/>
                <a:gd name="connsiteY35" fmla="*/ 247242 h 426991"/>
                <a:gd name="connsiteX36" fmla="*/ 315079 w 607639"/>
                <a:gd name="connsiteY36" fmla="*/ 292135 h 426991"/>
                <a:gd name="connsiteX37" fmla="*/ 372665 w 607639"/>
                <a:gd name="connsiteY37" fmla="*/ 292135 h 426991"/>
                <a:gd name="connsiteX38" fmla="*/ 393849 w 607639"/>
                <a:gd name="connsiteY38" fmla="*/ 313203 h 426991"/>
                <a:gd name="connsiteX39" fmla="*/ 393849 w 607639"/>
                <a:gd name="connsiteY39" fmla="*/ 403167 h 426991"/>
                <a:gd name="connsiteX40" fmla="*/ 372665 w 607639"/>
                <a:gd name="connsiteY40" fmla="*/ 426991 h 426991"/>
                <a:gd name="connsiteX41" fmla="*/ 237733 w 607639"/>
                <a:gd name="connsiteY41" fmla="*/ 426991 h 426991"/>
                <a:gd name="connsiteX42" fmla="*/ 213791 w 607639"/>
                <a:gd name="connsiteY42" fmla="*/ 403167 h 426991"/>
                <a:gd name="connsiteX43" fmla="*/ 213791 w 607639"/>
                <a:gd name="connsiteY43" fmla="*/ 313203 h 426991"/>
                <a:gd name="connsiteX44" fmla="*/ 237733 w 607639"/>
                <a:gd name="connsiteY44" fmla="*/ 292135 h 426991"/>
                <a:gd name="connsiteX45" fmla="*/ 292561 w 607639"/>
                <a:gd name="connsiteY45" fmla="*/ 292135 h 426991"/>
                <a:gd name="connsiteX46" fmla="*/ 292561 w 607639"/>
                <a:gd name="connsiteY46" fmla="*/ 247242 h 426991"/>
                <a:gd name="connsiteX47" fmla="*/ 101288 w 607639"/>
                <a:gd name="connsiteY47" fmla="*/ 247242 h 426991"/>
                <a:gd name="connsiteX48" fmla="*/ 101288 w 607639"/>
                <a:gd name="connsiteY48" fmla="*/ 292135 h 426991"/>
                <a:gd name="connsiteX49" fmla="*/ 158875 w 607639"/>
                <a:gd name="connsiteY49" fmla="*/ 292135 h 426991"/>
                <a:gd name="connsiteX50" fmla="*/ 180058 w 607639"/>
                <a:gd name="connsiteY50" fmla="*/ 313203 h 426991"/>
                <a:gd name="connsiteX51" fmla="*/ 180058 w 607639"/>
                <a:gd name="connsiteY51" fmla="*/ 403167 h 426991"/>
                <a:gd name="connsiteX52" fmla="*/ 158875 w 607639"/>
                <a:gd name="connsiteY52" fmla="*/ 426991 h 426991"/>
                <a:gd name="connsiteX53" fmla="*/ 24032 w 607639"/>
                <a:gd name="connsiteY53" fmla="*/ 426991 h 426991"/>
                <a:gd name="connsiteX54" fmla="*/ 0 w 607639"/>
                <a:gd name="connsiteY54" fmla="*/ 403167 h 426991"/>
                <a:gd name="connsiteX55" fmla="*/ 0 w 607639"/>
                <a:gd name="connsiteY55" fmla="*/ 313203 h 426991"/>
                <a:gd name="connsiteX56" fmla="*/ 24032 w 607639"/>
                <a:gd name="connsiteY56" fmla="*/ 292135 h 426991"/>
                <a:gd name="connsiteX57" fmla="*/ 78770 w 607639"/>
                <a:gd name="connsiteY57" fmla="*/ 292135 h 426991"/>
                <a:gd name="connsiteX58" fmla="*/ 78770 w 607639"/>
                <a:gd name="connsiteY58" fmla="*/ 234530 h 426991"/>
                <a:gd name="connsiteX59" fmla="*/ 91409 w 607639"/>
                <a:gd name="connsiteY59" fmla="*/ 224751 h 426991"/>
                <a:gd name="connsiteX60" fmla="*/ 236326 w 607639"/>
                <a:gd name="connsiteY60" fmla="*/ 21066 h 426991"/>
                <a:gd name="connsiteX61" fmla="*/ 236326 w 607639"/>
                <a:gd name="connsiteY61" fmla="*/ 111021 h 426991"/>
                <a:gd name="connsiteX62" fmla="*/ 371758 w 607639"/>
                <a:gd name="connsiteY62" fmla="*/ 111021 h 426991"/>
                <a:gd name="connsiteX63" fmla="*/ 372380 w 607639"/>
                <a:gd name="connsiteY63" fmla="*/ 21066 h 426991"/>
                <a:gd name="connsiteX64" fmla="*/ 237127 w 607639"/>
                <a:gd name="connsiteY64" fmla="*/ 21066 h 426991"/>
                <a:gd name="connsiteX65" fmla="*/ 237750 w 607639"/>
                <a:gd name="connsiteY65" fmla="*/ 0 h 426991"/>
                <a:gd name="connsiteX66" fmla="*/ 372647 w 607639"/>
                <a:gd name="connsiteY66" fmla="*/ 0 h 426991"/>
                <a:gd name="connsiteX67" fmla="*/ 393825 w 607639"/>
                <a:gd name="connsiteY67" fmla="*/ 21066 h 426991"/>
                <a:gd name="connsiteX68" fmla="*/ 393825 w 607639"/>
                <a:gd name="connsiteY68" fmla="*/ 111021 h 426991"/>
                <a:gd name="connsiteX69" fmla="*/ 372647 w 607639"/>
                <a:gd name="connsiteY69" fmla="*/ 134843 h 426991"/>
                <a:gd name="connsiteX70" fmla="*/ 315076 w 607639"/>
                <a:gd name="connsiteY70" fmla="*/ 134843 h 426991"/>
                <a:gd name="connsiteX71" fmla="*/ 315076 w 607639"/>
                <a:gd name="connsiteY71" fmla="*/ 191020 h 426991"/>
                <a:gd name="connsiteX72" fmla="*/ 292563 w 607639"/>
                <a:gd name="connsiteY72" fmla="*/ 191020 h 426991"/>
                <a:gd name="connsiteX73" fmla="*/ 292563 w 607639"/>
                <a:gd name="connsiteY73" fmla="*/ 134843 h 426991"/>
                <a:gd name="connsiteX74" fmla="*/ 237750 w 607639"/>
                <a:gd name="connsiteY74" fmla="*/ 134843 h 426991"/>
                <a:gd name="connsiteX75" fmla="*/ 213813 w 607639"/>
                <a:gd name="connsiteY75" fmla="*/ 111021 h 426991"/>
                <a:gd name="connsiteX76" fmla="*/ 213813 w 607639"/>
                <a:gd name="connsiteY76" fmla="*/ 21066 h 426991"/>
                <a:gd name="connsiteX77" fmla="*/ 237750 w 607639"/>
                <a:gd name="connsiteY77" fmla="*/ 0 h 42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607639" h="426991">
                  <a:moveTo>
                    <a:pt x="450100" y="313203"/>
                  </a:moveTo>
                  <a:lnTo>
                    <a:pt x="450100" y="403167"/>
                  </a:lnTo>
                  <a:lnTo>
                    <a:pt x="585744" y="403167"/>
                  </a:lnTo>
                  <a:lnTo>
                    <a:pt x="586100" y="313203"/>
                  </a:lnTo>
                  <a:lnTo>
                    <a:pt x="530294" y="313203"/>
                  </a:lnTo>
                  <a:cubicBezTo>
                    <a:pt x="530294" y="313203"/>
                    <a:pt x="530116" y="313203"/>
                    <a:pt x="530116" y="313203"/>
                  </a:cubicBezTo>
                  <a:cubicBezTo>
                    <a:pt x="530027" y="313203"/>
                    <a:pt x="529849" y="313203"/>
                    <a:pt x="529760" y="313203"/>
                  </a:cubicBezTo>
                  <a:lnTo>
                    <a:pt x="450901" y="313203"/>
                  </a:lnTo>
                  <a:close/>
                  <a:moveTo>
                    <a:pt x="236309" y="313203"/>
                  </a:moveTo>
                  <a:lnTo>
                    <a:pt x="236309" y="403167"/>
                  </a:lnTo>
                  <a:lnTo>
                    <a:pt x="371953" y="403167"/>
                  </a:lnTo>
                  <a:lnTo>
                    <a:pt x="372754" y="313203"/>
                  </a:lnTo>
                  <a:lnTo>
                    <a:pt x="237110" y="313203"/>
                  </a:lnTo>
                  <a:close/>
                  <a:moveTo>
                    <a:pt x="22519" y="313203"/>
                  </a:moveTo>
                  <a:lnTo>
                    <a:pt x="22519" y="403167"/>
                  </a:lnTo>
                  <a:lnTo>
                    <a:pt x="158163" y="403167"/>
                  </a:lnTo>
                  <a:lnTo>
                    <a:pt x="158964" y="313203"/>
                  </a:lnTo>
                  <a:lnTo>
                    <a:pt x="91498" y="313203"/>
                  </a:lnTo>
                  <a:cubicBezTo>
                    <a:pt x="91409" y="313203"/>
                    <a:pt x="91320" y="313203"/>
                    <a:pt x="91231" y="313203"/>
                  </a:cubicBezTo>
                  <a:cubicBezTo>
                    <a:pt x="91231" y="313203"/>
                    <a:pt x="90964" y="313203"/>
                    <a:pt x="90964" y="313203"/>
                  </a:cubicBezTo>
                  <a:lnTo>
                    <a:pt x="23320" y="313203"/>
                  </a:lnTo>
                  <a:close/>
                  <a:moveTo>
                    <a:pt x="91409" y="224751"/>
                  </a:moveTo>
                  <a:lnTo>
                    <a:pt x="530294" y="224751"/>
                  </a:lnTo>
                  <a:cubicBezTo>
                    <a:pt x="536435" y="224751"/>
                    <a:pt x="540084" y="228396"/>
                    <a:pt x="540084" y="234530"/>
                  </a:cubicBezTo>
                  <a:lnTo>
                    <a:pt x="540084" y="292135"/>
                  </a:lnTo>
                  <a:lnTo>
                    <a:pt x="586456" y="292135"/>
                  </a:lnTo>
                  <a:cubicBezTo>
                    <a:pt x="598917" y="292135"/>
                    <a:pt x="607639" y="300847"/>
                    <a:pt x="607639" y="313203"/>
                  </a:cubicBezTo>
                  <a:lnTo>
                    <a:pt x="607639" y="403167"/>
                  </a:lnTo>
                  <a:cubicBezTo>
                    <a:pt x="607639" y="415524"/>
                    <a:pt x="598917" y="426991"/>
                    <a:pt x="586456" y="426991"/>
                  </a:cubicBezTo>
                  <a:lnTo>
                    <a:pt x="451524" y="426991"/>
                  </a:lnTo>
                  <a:cubicBezTo>
                    <a:pt x="439152" y="426991"/>
                    <a:pt x="427582" y="415524"/>
                    <a:pt x="427582" y="403167"/>
                  </a:cubicBezTo>
                  <a:lnTo>
                    <a:pt x="427582" y="313203"/>
                  </a:lnTo>
                  <a:cubicBezTo>
                    <a:pt x="427582" y="300847"/>
                    <a:pt x="439152" y="292135"/>
                    <a:pt x="451524" y="292135"/>
                  </a:cubicBezTo>
                  <a:lnTo>
                    <a:pt x="517566" y="292135"/>
                  </a:lnTo>
                  <a:lnTo>
                    <a:pt x="517566" y="247242"/>
                  </a:lnTo>
                  <a:lnTo>
                    <a:pt x="315079" y="247242"/>
                  </a:lnTo>
                  <a:lnTo>
                    <a:pt x="315079" y="292135"/>
                  </a:lnTo>
                  <a:lnTo>
                    <a:pt x="372665" y="292135"/>
                  </a:lnTo>
                  <a:cubicBezTo>
                    <a:pt x="385126" y="292135"/>
                    <a:pt x="393849" y="300847"/>
                    <a:pt x="393849" y="313203"/>
                  </a:cubicBezTo>
                  <a:lnTo>
                    <a:pt x="393849" y="403167"/>
                  </a:lnTo>
                  <a:cubicBezTo>
                    <a:pt x="393849" y="415524"/>
                    <a:pt x="385126" y="426991"/>
                    <a:pt x="372665" y="426991"/>
                  </a:cubicBezTo>
                  <a:lnTo>
                    <a:pt x="237733" y="426991"/>
                  </a:lnTo>
                  <a:cubicBezTo>
                    <a:pt x="225362" y="426991"/>
                    <a:pt x="213791" y="415524"/>
                    <a:pt x="213791" y="403167"/>
                  </a:cubicBezTo>
                  <a:lnTo>
                    <a:pt x="213791" y="313203"/>
                  </a:lnTo>
                  <a:cubicBezTo>
                    <a:pt x="213791" y="300847"/>
                    <a:pt x="225362" y="292135"/>
                    <a:pt x="237733" y="292135"/>
                  </a:cubicBezTo>
                  <a:lnTo>
                    <a:pt x="292561" y="292135"/>
                  </a:lnTo>
                  <a:lnTo>
                    <a:pt x="292561" y="247242"/>
                  </a:lnTo>
                  <a:lnTo>
                    <a:pt x="101288" y="247242"/>
                  </a:lnTo>
                  <a:lnTo>
                    <a:pt x="101288" y="292135"/>
                  </a:lnTo>
                  <a:lnTo>
                    <a:pt x="158875" y="292135"/>
                  </a:lnTo>
                  <a:cubicBezTo>
                    <a:pt x="171335" y="292135"/>
                    <a:pt x="180058" y="300847"/>
                    <a:pt x="180058" y="313203"/>
                  </a:cubicBezTo>
                  <a:lnTo>
                    <a:pt x="180058" y="403167"/>
                  </a:lnTo>
                  <a:cubicBezTo>
                    <a:pt x="180058" y="415524"/>
                    <a:pt x="171335" y="426991"/>
                    <a:pt x="158875" y="426991"/>
                  </a:cubicBezTo>
                  <a:lnTo>
                    <a:pt x="24032" y="426991"/>
                  </a:lnTo>
                  <a:cubicBezTo>
                    <a:pt x="11571" y="426991"/>
                    <a:pt x="0" y="415524"/>
                    <a:pt x="0" y="403167"/>
                  </a:cubicBezTo>
                  <a:lnTo>
                    <a:pt x="0" y="313203"/>
                  </a:lnTo>
                  <a:cubicBezTo>
                    <a:pt x="0" y="300847"/>
                    <a:pt x="11571" y="292135"/>
                    <a:pt x="24032" y="292135"/>
                  </a:cubicBezTo>
                  <a:lnTo>
                    <a:pt x="78770" y="292135"/>
                  </a:lnTo>
                  <a:lnTo>
                    <a:pt x="78770" y="234530"/>
                  </a:lnTo>
                  <a:cubicBezTo>
                    <a:pt x="78770" y="228396"/>
                    <a:pt x="85178" y="224751"/>
                    <a:pt x="91409" y="224751"/>
                  </a:cubicBezTo>
                  <a:close/>
                  <a:moveTo>
                    <a:pt x="236326" y="21066"/>
                  </a:moveTo>
                  <a:lnTo>
                    <a:pt x="236326" y="111021"/>
                  </a:lnTo>
                  <a:lnTo>
                    <a:pt x="371758" y="111021"/>
                  </a:lnTo>
                  <a:lnTo>
                    <a:pt x="372380" y="21066"/>
                  </a:lnTo>
                  <a:lnTo>
                    <a:pt x="237127" y="21066"/>
                  </a:lnTo>
                  <a:close/>
                  <a:moveTo>
                    <a:pt x="237750" y="0"/>
                  </a:moveTo>
                  <a:lnTo>
                    <a:pt x="372647" y="0"/>
                  </a:lnTo>
                  <a:cubicBezTo>
                    <a:pt x="385105" y="0"/>
                    <a:pt x="393825" y="8711"/>
                    <a:pt x="393825" y="21066"/>
                  </a:cubicBezTo>
                  <a:lnTo>
                    <a:pt x="393825" y="111021"/>
                  </a:lnTo>
                  <a:cubicBezTo>
                    <a:pt x="393825" y="123376"/>
                    <a:pt x="385105" y="134843"/>
                    <a:pt x="372647" y="134843"/>
                  </a:cubicBezTo>
                  <a:lnTo>
                    <a:pt x="315076" y="134843"/>
                  </a:lnTo>
                  <a:lnTo>
                    <a:pt x="315076" y="191020"/>
                  </a:lnTo>
                  <a:lnTo>
                    <a:pt x="292563" y="191020"/>
                  </a:lnTo>
                  <a:lnTo>
                    <a:pt x="292563" y="134843"/>
                  </a:lnTo>
                  <a:lnTo>
                    <a:pt x="237750" y="134843"/>
                  </a:lnTo>
                  <a:cubicBezTo>
                    <a:pt x="225381" y="134843"/>
                    <a:pt x="213813" y="123376"/>
                    <a:pt x="213813" y="111021"/>
                  </a:cubicBezTo>
                  <a:lnTo>
                    <a:pt x="213813" y="21066"/>
                  </a:lnTo>
                  <a:cubicBezTo>
                    <a:pt x="213813" y="8711"/>
                    <a:pt x="225381" y="0"/>
                    <a:pt x="2377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37" name="任意多边形 95"/>
            <p:cNvSpPr txBox="1"/>
            <p:nvPr/>
          </p:nvSpPr>
          <p:spPr>
            <a:xfrm>
              <a:off x="1493794" y="3833275"/>
              <a:ext cx="1130424" cy="383764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</a:rPr>
                <a:t>2015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38" name="任意多边形 96"/>
            <p:cNvSpPr txBox="1"/>
            <p:nvPr/>
          </p:nvSpPr>
          <p:spPr>
            <a:xfrm>
              <a:off x="3515286" y="3833275"/>
              <a:ext cx="1130424" cy="383764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</a:rPr>
                <a:t>2016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39" name="任意多边形 83"/>
            <p:cNvSpPr txBox="1"/>
            <p:nvPr/>
          </p:nvSpPr>
          <p:spPr>
            <a:xfrm>
              <a:off x="5536777" y="4046676"/>
              <a:ext cx="1130424" cy="383764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</a:rPr>
                <a:t>2017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40" name="任意多边形 82"/>
            <p:cNvSpPr txBox="1"/>
            <p:nvPr/>
          </p:nvSpPr>
          <p:spPr>
            <a:xfrm>
              <a:off x="7562204" y="3833275"/>
              <a:ext cx="1130424" cy="383764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</a:rPr>
                <a:t>2018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41" name="任意多边形 81"/>
            <p:cNvSpPr txBox="1"/>
            <p:nvPr/>
          </p:nvSpPr>
          <p:spPr>
            <a:xfrm>
              <a:off x="9579760" y="3833275"/>
              <a:ext cx="1130424" cy="383764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</a:rPr>
                <a:t>2019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714953" y="4601740"/>
            <a:ext cx="2784999" cy="1077218"/>
            <a:chOff x="1541719" y="2349127"/>
            <a:chExt cx="2784999" cy="1077218"/>
          </a:xfrm>
        </p:grpSpPr>
        <p:sp>
          <p:nvSpPr>
            <p:cNvPr id="68" name="文本框 67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541719" y="2687681"/>
              <a:ext cx="27849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752472" y="4601740"/>
            <a:ext cx="2784999" cy="1077218"/>
            <a:chOff x="1541719" y="2349127"/>
            <a:chExt cx="2784999" cy="1077218"/>
          </a:xfrm>
        </p:grpSpPr>
        <p:sp>
          <p:nvSpPr>
            <p:cNvPr id="71" name="文本框 70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541719" y="2687681"/>
              <a:ext cx="27849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66506" y="4601740"/>
            <a:ext cx="2784999" cy="1077218"/>
            <a:chOff x="1541719" y="2349127"/>
            <a:chExt cx="2784999" cy="1077218"/>
          </a:xfrm>
        </p:grpSpPr>
        <p:sp>
          <p:nvSpPr>
            <p:cNvPr id="74" name="文本框 73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541719" y="2687681"/>
              <a:ext cx="27849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733202" y="2001123"/>
            <a:ext cx="2784999" cy="1077218"/>
            <a:chOff x="1541719" y="2349127"/>
            <a:chExt cx="2784999" cy="1077218"/>
          </a:xfrm>
        </p:grpSpPr>
        <p:sp>
          <p:nvSpPr>
            <p:cNvPr id="77" name="文本框 76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541719" y="2687681"/>
              <a:ext cx="27849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2687998" y="2001123"/>
            <a:ext cx="2784999" cy="1077218"/>
            <a:chOff x="1541719" y="2349127"/>
            <a:chExt cx="2784999" cy="1077218"/>
          </a:xfrm>
        </p:grpSpPr>
        <p:sp>
          <p:nvSpPr>
            <p:cNvPr id="80" name="文本框 79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541719" y="2687681"/>
              <a:ext cx="27849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852">
        <p:random/>
      </p:transition>
    </mc:Choice>
    <mc:Fallback>
      <p:transition spd="slow" advClick="0" advTm="4852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C00000"/>
              </a:solidFill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732796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一、前阶段工作概述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sp>
        <p:nvSpPr>
          <p:cNvPr id="12" name="1"/>
          <p:cNvSpPr txBox="1"/>
          <p:nvPr/>
        </p:nvSpPr>
        <p:spPr>
          <a:xfrm>
            <a:off x="814872" y="4881099"/>
            <a:ext cx="2811925" cy="8661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。</a:t>
            </a:r>
            <a:endParaRPr lang="zh-CN" alt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7" name="1"/>
          <p:cNvSpPr txBox="1"/>
          <p:nvPr/>
        </p:nvSpPr>
        <p:spPr>
          <a:xfrm>
            <a:off x="4273032" y="4881099"/>
            <a:ext cx="2728379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。</a:t>
            </a:r>
            <a:endParaRPr lang="zh-CN" alt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73677" y="2343828"/>
            <a:ext cx="6459990" cy="2356546"/>
            <a:chOff x="1816" y="2920"/>
            <a:chExt cx="10173" cy="3188"/>
          </a:xfrm>
        </p:grpSpPr>
        <p:sp>
          <p:nvSpPr>
            <p:cNvPr id="9" name="1"/>
            <p:cNvSpPr/>
            <p:nvPr/>
          </p:nvSpPr>
          <p:spPr>
            <a:xfrm>
              <a:off x="1866" y="2920"/>
              <a:ext cx="4781" cy="647"/>
            </a:xfrm>
            <a:prstGeom prst="rect">
              <a:avLst/>
            </a:prstGeom>
            <a:solidFill>
              <a:srgbClr val="1B2F4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p>
              <a:pPr algn="ctr"/>
              <a:r>
                <a:rPr lang="zh-CN" altLang="en-US" sz="2000" b="1" dirty="0" smtClean="0">
                  <a:latin typeface="思源黑体 CN Medium" panose="020B0600000000000000" charset="-122"/>
                  <a:ea typeface="思源黑体 CN Medium" panose="020B0600000000000000" charset="-122"/>
                </a:rPr>
                <a:t>添加标题</a:t>
              </a:r>
              <a:endParaRPr lang="zh-CN" altLang="en-US" sz="2000" b="1" dirty="0" smtClean="0"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  <p:sp>
          <p:nvSpPr>
            <p:cNvPr id="10" name="1"/>
            <p:cNvSpPr/>
            <p:nvPr/>
          </p:nvSpPr>
          <p:spPr>
            <a:xfrm>
              <a:off x="7208" y="2920"/>
              <a:ext cx="4781" cy="647"/>
            </a:xfrm>
            <a:prstGeom prst="rect">
              <a:avLst/>
            </a:prstGeom>
            <a:solidFill>
              <a:srgbClr val="ED4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p>
              <a:pPr algn="ctr"/>
              <a:r>
                <a:rPr lang="zh-CN" altLang="en-US" sz="2000" b="1" dirty="0">
                  <a:latin typeface="思源黑体 CN Medium" panose="020B0600000000000000" charset="-122"/>
                  <a:ea typeface="思源黑体 CN Medium" panose="020B0600000000000000" charset="-122"/>
                </a:rPr>
                <a:t>添加标题</a:t>
              </a:r>
              <a:endParaRPr lang="zh-CN" altLang="en-US" sz="2000" b="1" dirty="0"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  <p:sp>
          <p:nvSpPr>
            <p:cNvPr id="27" name="1"/>
            <p:cNvSpPr/>
            <p:nvPr/>
          </p:nvSpPr>
          <p:spPr>
            <a:xfrm>
              <a:off x="1816" y="3541"/>
              <a:ext cx="4904" cy="2567"/>
            </a:xfrm>
            <a:prstGeom prst="rect">
              <a:avLst/>
            </a:prstGeom>
            <a:blipFill rotWithShape="1"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  <p:sp>
          <p:nvSpPr>
            <p:cNvPr id="28" name="1"/>
            <p:cNvSpPr/>
            <p:nvPr/>
          </p:nvSpPr>
          <p:spPr>
            <a:xfrm>
              <a:off x="7208" y="3541"/>
              <a:ext cx="4779" cy="2567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7660640" y="0"/>
            <a:ext cx="4531360" cy="6911975"/>
          </a:xfrm>
          <a:prstGeom prst="rect">
            <a:avLst/>
          </a:prstGeom>
          <a:solidFill>
            <a:srgbClr val="ED4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1"/>
          <p:cNvSpPr>
            <a:spLocks noChangeArrowheads="1"/>
          </p:cNvSpPr>
          <p:nvPr/>
        </p:nvSpPr>
        <p:spPr bwMode="auto">
          <a:xfrm>
            <a:off x="8591550" y="2658745"/>
            <a:ext cx="2669540" cy="39808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02916" tIns="51458" rIns="102916" bIns="51458">
            <a:spAutoFit/>
          </a:bodyPr>
          <a:p>
            <a:pPr lvl="0"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您的内容打在这里</a:t>
            </a: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，或者通过复制您的文本后，在此框中选择粘贴，并选择只保留文字。您的内容打在这里，或者通过复制您的文本后，在此框中选择</a:t>
            </a:r>
            <a:r>
              <a:rPr lang="zh-CN" altLang="en-US" sz="1400" dirty="0" smtClean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粘贴。</a:t>
            </a: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您的内容打在这里</a:t>
            </a: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，或者通过复制您的文本后，在此框中选择粘贴，并选择只保留文字。您的内容打在这里，或者通过复制您的文本后，在此框中选择</a:t>
            </a:r>
            <a:r>
              <a:rPr lang="zh-CN" altLang="en-US" sz="1400" dirty="0" smtClean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粘贴。</a:t>
            </a:r>
            <a:endParaRPr lang="zh-CN" altLang="en-US" sz="1400" dirty="0" smtClean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 lvl="0" algn="ctr">
              <a:lnSpc>
                <a:spcPct val="150000"/>
              </a:lnSpc>
            </a:pPr>
            <a:endParaRPr lang="zh-CN" altLang="en-US" sz="1400" dirty="0" smtClean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209280" y="1760220"/>
            <a:ext cx="3434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32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您的内容打在这里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364">
        <p:random/>
      </p:transition>
    </mc:Choice>
    <mc:Fallback>
      <p:transition spd="slow" advClick="0" advTm="4364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12" grpId="0"/>
      <p:bldP spid="7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C00000"/>
              </a:solidFill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732796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一、前阶段工作概述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55688" y="2061814"/>
            <a:ext cx="4684587" cy="1582167"/>
            <a:chOff x="1055688" y="1853466"/>
            <a:chExt cx="4684587" cy="1582167"/>
          </a:xfrm>
        </p:grpSpPr>
        <p:sp>
          <p:nvSpPr>
            <p:cNvPr id="7" name="椭圆 8"/>
            <p:cNvSpPr/>
            <p:nvPr/>
          </p:nvSpPr>
          <p:spPr>
            <a:xfrm>
              <a:off x="1055688" y="1853466"/>
              <a:ext cx="727392" cy="717253"/>
            </a:xfrm>
            <a:custGeom>
              <a:avLst/>
              <a:gdLst>
                <a:gd name="connsiteX0" fmla="*/ 84102 w 605058"/>
                <a:gd name="connsiteY0" fmla="*/ 462071 h 596625"/>
                <a:gd name="connsiteX1" fmla="*/ 136115 w 605058"/>
                <a:gd name="connsiteY1" fmla="*/ 462071 h 596625"/>
                <a:gd name="connsiteX2" fmla="*/ 155668 w 605058"/>
                <a:gd name="connsiteY2" fmla="*/ 481600 h 596625"/>
                <a:gd name="connsiteX3" fmla="*/ 136115 w 605058"/>
                <a:gd name="connsiteY3" fmla="*/ 501129 h 596625"/>
                <a:gd name="connsiteX4" fmla="*/ 129858 w 605058"/>
                <a:gd name="connsiteY4" fmla="*/ 501129 h 596625"/>
                <a:gd name="connsiteX5" fmla="*/ 244246 w 605058"/>
                <a:gd name="connsiteY5" fmla="*/ 553662 h 596625"/>
                <a:gd name="connsiteX6" fmla="*/ 477326 w 605058"/>
                <a:gd name="connsiteY6" fmla="*/ 469102 h 596625"/>
                <a:gd name="connsiteX7" fmla="*/ 504896 w 605058"/>
                <a:gd name="connsiteY7" fmla="*/ 466563 h 596625"/>
                <a:gd name="connsiteX8" fmla="*/ 507243 w 605058"/>
                <a:gd name="connsiteY8" fmla="*/ 494099 h 596625"/>
                <a:gd name="connsiteX9" fmla="*/ 286873 w 605058"/>
                <a:gd name="connsiteY9" fmla="*/ 596625 h 596625"/>
                <a:gd name="connsiteX10" fmla="*/ 237403 w 605058"/>
                <a:gd name="connsiteY10" fmla="*/ 592133 h 596625"/>
                <a:gd name="connsiteX11" fmla="*/ 101700 w 605058"/>
                <a:gd name="connsiteY11" fmla="*/ 528665 h 596625"/>
                <a:gd name="connsiteX12" fmla="*/ 101700 w 605058"/>
                <a:gd name="connsiteY12" fmla="*/ 535500 h 596625"/>
                <a:gd name="connsiteX13" fmla="*/ 82147 w 605058"/>
                <a:gd name="connsiteY13" fmla="*/ 555029 h 596625"/>
                <a:gd name="connsiteX14" fmla="*/ 62593 w 605058"/>
                <a:gd name="connsiteY14" fmla="*/ 535500 h 596625"/>
                <a:gd name="connsiteX15" fmla="*/ 62593 w 605058"/>
                <a:gd name="connsiteY15" fmla="*/ 481600 h 596625"/>
                <a:gd name="connsiteX16" fmla="*/ 62593 w 605058"/>
                <a:gd name="connsiteY16" fmla="*/ 481405 h 596625"/>
                <a:gd name="connsiteX17" fmla="*/ 62789 w 605058"/>
                <a:gd name="connsiteY17" fmla="*/ 479647 h 596625"/>
                <a:gd name="connsiteX18" fmla="*/ 69632 w 605058"/>
                <a:gd name="connsiteY18" fmla="*/ 466563 h 596625"/>
                <a:gd name="connsiteX19" fmla="*/ 84102 w 605058"/>
                <a:gd name="connsiteY19" fmla="*/ 462071 h 596625"/>
                <a:gd name="connsiteX20" fmla="*/ 337122 w 605058"/>
                <a:gd name="connsiteY20" fmla="*/ 27227 h 596625"/>
                <a:gd name="connsiteX21" fmla="*/ 522516 w 605058"/>
                <a:gd name="connsiteY21" fmla="*/ 145178 h 596625"/>
                <a:gd name="connsiteX22" fmla="*/ 570037 w 605058"/>
                <a:gd name="connsiteY22" fmla="*/ 359600 h 596625"/>
                <a:gd name="connsiteX23" fmla="*/ 569255 w 605058"/>
                <a:gd name="connsiteY23" fmla="*/ 363701 h 596625"/>
                <a:gd name="connsiteX24" fmla="*/ 575709 w 605058"/>
                <a:gd name="connsiteY24" fmla="*/ 359991 h 596625"/>
                <a:gd name="connsiteX25" fmla="*/ 602501 w 605058"/>
                <a:gd name="connsiteY25" fmla="*/ 367216 h 596625"/>
                <a:gd name="connsiteX26" fmla="*/ 595265 w 605058"/>
                <a:gd name="connsiteY26" fmla="*/ 393775 h 596625"/>
                <a:gd name="connsiteX27" fmla="*/ 548526 w 605058"/>
                <a:gd name="connsiteY27" fmla="*/ 420724 h 596625"/>
                <a:gd name="connsiteX28" fmla="*/ 538747 w 605058"/>
                <a:gd name="connsiteY28" fmla="*/ 423458 h 596625"/>
                <a:gd name="connsiteX29" fmla="*/ 533663 w 605058"/>
                <a:gd name="connsiteY29" fmla="*/ 422677 h 596625"/>
                <a:gd name="connsiteX30" fmla="*/ 521929 w 605058"/>
                <a:gd name="connsiteY30" fmla="*/ 413694 h 596625"/>
                <a:gd name="connsiteX31" fmla="*/ 494941 w 605058"/>
                <a:gd name="connsiteY31" fmla="*/ 367021 h 596625"/>
                <a:gd name="connsiteX32" fmla="*/ 502177 w 605058"/>
                <a:gd name="connsiteY32" fmla="*/ 340267 h 596625"/>
                <a:gd name="connsiteX33" fmla="*/ 528774 w 605058"/>
                <a:gd name="connsiteY33" fmla="*/ 347492 h 596625"/>
                <a:gd name="connsiteX34" fmla="*/ 531707 w 605058"/>
                <a:gd name="connsiteY34" fmla="*/ 352375 h 596625"/>
                <a:gd name="connsiteX35" fmla="*/ 490443 w 605058"/>
                <a:gd name="connsiteY35" fmla="*/ 167636 h 596625"/>
                <a:gd name="connsiteX36" fmla="*/ 330278 w 605058"/>
                <a:gd name="connsiteY36" fmla="*/ 65698 h 596625"/>
                <a:gd name="connsiteX37" fmla="*/ 314437 w 605058"/>
                <a:gd name="connsiteY37" fmla="*/ 43240 h 596625"/>
                <a:gd name="connsiteX38" fmla="*/ 337122 w 605058"/>
                <a:gd name="connsiteY38" fmla="*/ 27227 h 596625"/>
                <a:gd name="connsiteX39" fmla="*/ 191663 w 605058"/>
                <a:gd name="connsiteY39" fmla="*/ 687 h 596625"/>
                <a:gd name="connsiteX40" fmla="*/ 206526 w 605058"/>
                <a:gd name="connsiteY40" fmla="*/ 2639 h 596625"/>
                <a:gd name="connsiteX41" fmla="*/ 253073 w 605058"/>
                <a:gd name="connsiteY41" fmla="*/ 29586 h 596625"/>
                <a:gd name="connsiteX42" fmla="*/ 262265 w 605058"/>
                <a:gd name="connsiteY42" fmla="*/ 41498 h 596625"/>
                <a:gd name="connsiteX43" fmla="*/ 260309 w 605058"/>
                <a:gd name="connsiteY43" fmla="*/ 56338 h 596625"/>
                <a:gd name="connsiteX44" fmla="*/ 233320 w 605058"/>
                <a:gd name="connsiteY44" fmla="*/ 102811 h 596625"/>
                <a:gd name="connsiteX45" fmla="*/ 216305 w 605058"/>
                <a:gd name="connsiteY45" fmla="*/ 112575 h 596625"/>
                <a:gd name="connsiteX46" fmla="*/ 206722 w 605058"/>
                <a:gd name="connsiteY46" fmla="*/ 110036 h 596625"/>
                <a:gd name="connsiteX47" fmla="*/ 199486 w 605058"/>
                <a:gd name="connsiteY47" fmla="*/ 83285 h 596625"/>
                <a:gd name="connsiteX48" fmla="*/ 203397 w 605058"/>
                <a:gd name="connsiteY48" fmla="*/ 76645 h 596625"/>
                <a:gd name="connsiteX49" fmla="*/ 42830 w 605058"/>
                <a:gd name="connsiteY49" fmla="*/ 266835 h 596625"/>
                <a:gd name="connsiteX50" fmla="*/ 53978 w 605058"/>
                <a:gd name="connsiteY50" fmla="*/ 394539 h 596625"/>
                <a:gd name="connsiteX51" fmla="*/ 42439 w 605058"/>
                <a:gd name="connsiteY51" fmla="*/ 419533 h 596625"/>
                <a:gd name="connsiteX52" fmla="*/ 35594 w 605058"/>
                <a:gd name="connsiteY52" fmla="*/ 420705 h 596625"/>
                <a:gd name="connsiteX53" fmla="*/ 17210 w 605058"/>
                <a:gd name="connsiteY53" fmla="*/ 407817 h 596625"/>
                <a:gd name="connsiteX54" fmla="*/ 4302 w 605058"/>
                <a:gd name="connsiteY54" fmla="*/ 260001 h 596625"/>
                <a:gd name="connsiteX55" fmla="*/ 191858 w 605058"/>
                <a:gd name="connsiteY55" fmla="*/ 39350 h 596625"/>
                <a:gd name="connsiteX56" fmla="*/ 186969 w 605058"/>
                <a:gd name="connsiteY56" fmla="*/ 36421 h 596625"/>
                <a:gd name="connsiteX57" fmla="*/ 179733 w 605058"/>
                <a:gd name="connsiteY57" fmla="*/ 9864 h 596625"/>
                <a:gd name="connsiteX58" fmla="*/ 191663 w 605058"/>
                <a:gd name="connsiteY58" fmla="*/ 687 h 59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605058" h="596625">
                  <a:moveTo>
                    <a:pt x="84102" y="462071"/>
                  </a:moveTo>
                  <a:lnTo>
                    <a:pt x="136115" y="462071"/>
                  </a:lnTo>
                  <a:cubicBezTo>
                    <a:pt x="146869" y="462071"/>
                    <a:pt x="155668" y="470859"/>
                    <a:pt x="155668" y="481600"/>
                  </a:cubicBezTo>
                  <a:cubicBezTo>
                    <a:pt x="155668" y="492341"/>
                    <a:pt x="146869" y="501129"/>
                    <a:pt x="136115" y="501129"/>
                  </a:cubicBezTo>
                  <a:lnTo>
                    <a:pt x="129858" y="501129"/>
                  </a:lnTo>
                  <a:cubicBezTo>
                    <a:pt x="162512" y="528079"/>
                    <a:pt x="202010" y="546241"/>
                    <a:pt x="244246" y="553662"/>
                  </a:cubicBezTo>
                  <a:cubicBezTo>
                    <a:pt x="331064" y="569089"/>
                    <a:pt x="420425" y="536672"/>
                    <a:pt x="477326" y="469102"/>
                  </a:cubicBezTo>
                  <a:cubicBezTo>
                    <a:pt x="484365" y="460704"/>
                    <a:pt x="496684" y="459728"/>
                    <a:pt x="504896" y="466563"/>
                  </a:cubicBezTo>
                  <a:cubicBezTo>
                    <a:pt x="513109" y="473593"/>
                    <a:pt x="514282" y="485897"/>
                    <a:pt x="507243" y="494099"/>
                  </a:cubicBezTo>
                  <a:cubicBezTo>
                    <a:pt x="452297" y="559520"/>
                    <a:pt x="370954" y="596625"/>
                    <a:pt x="286873" y="596625"/>
                  </a:cubicBezTo>
                  <a:cubicBezTo>
                    <a:pt x="270448" y="596625"/>
                    <a:pt x="253828" y="595063"/>
                    <a:pt x="237403" y="592133"/>
                  </a:cubicBezTo>
                  <a:cubicBezTo>
                    <a:pt x="187150" y="583345"/>
                    <a:pt x="140221" y="561278"/>
                    <a:pt x="101700" y="528665"/>
                  </a:cubicBezTo>
                  <a:lnTo>
                    <a:pt x="101700" y="535500"/>
                  </a:lnTo>
                  <a:cubicBezTo>
                    <a:pt x="101700" y="546241"/>
                    <a:pt x="92901" y="555029"/>
                    <a:pt x="82147" y="555029"/>
                  </a:cubicBezTo>
                  <a:cubicBezTo>
                    <a:pt x="71392" y="555029"/>
                    <a:pt x="62593" y="546241"/>
                    <a:pt x="62593" y="535500"/>
                  </a:cubicBezTo>
                  <a:lnTo>
                    <a:pt x="62593" y="481600"/>
                  </a:lnTo>
                  <a:cubicBezTo>
                    <a:pt x="62593" y="481600"/>
                    <a:pt x="62593" y="481405"/>
                    <a:pt x="62593" y="481405"/>
                  </a:cubicBezTo>
                  <a:cubicBezTo>
                    <a:pt x="62593" y="480819"/>
                    <a:pt x="62593" y="480233"/>
                    <a:pt x="62789" y="479647"/>
                  </a:cubicBezTo>
                  <a:cubicBezTo>
                    <a:pt x="63180" y="474765"/>
                    <a:pt x="65526" y="470078"/>
                    <a:pt x="69632" y="466563"/>
                  </a:cubicBezTo>
                  <a:cubicBezTo>
                    <a:pt x="73739" y="463048"/>
                    <a:pt x="79018" y="461681"/>
                    <a:pt x="84102" y="462071"/>
                  </a:cubicBezTo>
                  <a:close/>
                  <a:moveTo>
                    <a:pt x="337122" y="27227"/>
                  </a:moveTo>
                  <a:cubicBezTo>
                    <a:pt x="412610" y="40506"/>
                    <a:pt x="478514" y="82492"/>
                    <a:pt x="522516" y="145178"/>
                  </a:cubicBezTo>
                  <a:cubicBezTo>
                    <a:pt x="566517" y="208060"/>
                    <a:pt x="583531" y="284220"/>
                    <a:pt x="570037" y="359600"/>
                  </a:cubicBezTo>
                  <a:cubicBezTo>
                    <a:pt x="569842" y="360967"/>
                    <a:pt x="569646" y="362334"/>
                    <a:pt x="569255" y="363701"/>
                  </a:cubicBezTo>
                  <a:lnTo>
                    <a:pt x="575709" y="359991"/>
                  </a:lnTo>
                  <a:cubicBezTo>
                    <a:pt x="585096" y="354718"/>
                    <a:pt x="597025" y="357843"/>
                    <a:pt x="602501" y="367216"/>
                  </a:cubicBezTo>
                  <a:cubicBezTo>
                    <a:pt x="607781" y="376590"/>
                    <a:pt x="604652" y="388502"/>
                    <a:pt x="595265" y="393775"/>
                  </a:cubicBezTo>
                  <a:lnTo>
                    <a:pt x="548526" y="420724"/>
                  </a:lnTo>
                  <a:cubicBezTo>
                    <a:pt x="545592" y="422482"/>
                    <a:pt x="542268" y="423458"/>
                    <a:pt x="538747" y="423458"/>
                  </a:cubicBezTo>
                  <a:cubicBezTo>
                    <a:pt x="537183" y="423458"/>
                    <a:pt x="535423" y="423067"/>
                    <a:pt x="533663" y="422677"/>
                  </a:cubicBezTo>
                  <a:cubicBezTo>
                    <a:pt x="528774" y="421310"/>
                    <a:pt x="524471" y="418185"/>
                    <a:pt x="521929" y="413694"/>
                  </a:cubicBezTo>
                  <a:lnTo>
                    <a:pt x="494941" y="367021"/>
                  </a:lnTo>
                  <a:cubicBezTo>
                    <a:pt x="489466" y="357647"/>
                    <a:pt x="492790" y="345735"/>
                    <a:pt x="502177" y="340267"/>
                  </a:cubicBezTo>
                  <a:cubicBezTo>
                    <a:pt x="511369" y="334994"/>
                    <a:pt x="523494" y="338119"/>
                    <a:pt x="528774" y="347492"/>
                  </a:cubicBezTo>
                  <a:lnTo>
                    <a:pt x="531707" y="352375"/>
                  </a:lnTo>
                  <a:cubicBezTo>
                    <a:pt x="543050" y="287345"/>
                    <a:pt x="528383" y="221730"/>
                    <a:pt x="490443" y="167636"/>
                  </a:cubicBezTo>
                  <a:cubicBezTo>
                    <a:pt x="452504" y="113347"/>
                    <a:pt x="395596" y="77219"/>
                    <a:pt x="330278" y="65698"/>
                  </a:cubicBezTo>
                  <a:cubicBezTo>
                    <a:pt x="319717" y="63940"/>
                    <a:pt x="312677" y="53785"/>
                    <a:pt x="314437" y="43240"/>
                  </a:cubicBezTo>
                  <a:cubicBezTo>
                    <a:pt x="316393" y="32499"/>
                    <a:pt x="326562" y="25469"/>
                    <a:pt x="337122" y="27227"/>
                  </a:cubicBezTo>
                  <a:close/>
                  <a:moveTo>
                    <a:pt x="191663" y="687"/>
                  </a:moveTo>
                  <a:cubicBezTo>
                    <a:pt x="196503" y="-631"/>
                    <a:pt x="201833" y="-94"/>
                    <a:pt x="206526" y="2639"/>
                  </a:cubicBezTo>
                  <a:lnTo>
                    <a:pt x="253073" y="29586"/>
                  </a:lnTo>
                  <a:cubicBezTo>
                    <a:pt x="257571" y="32125"/>
                    <a:pt x="260896" y="36421"/>
                    <a:pt x="262265" y="41498"/>
                  </a:cubicBezTo>
                  <a:cubicBezTo>
                    <a:pt x="263634" y="46379"/>
                    <a:pt x="262852" y="51847"/>
                    <a:pt x="260309" y="56338"/>
                  </a:cubicBezTo>
                  <a:lnTo>
                    <a:pt x="233320" y="102811"/>
                  </a:lnTo>
                  <a:cubicBezTo>
                    <a:pt x="229800" y="109060"/>
                    <a:pt x="223150" y="112575"/>
                    <a:pt x="216305" y="112575"/>
                  </a:cubicBezTo>
                  <a:cubicBezTo>
                    <a:pt x="213176" y="112575"/>
                    <a:pt x="209655" y="111793"/>
                    <a:pt x="206722" y="110036"/>
                  </a:cubicBezTo>
                  <a:cubicBezTo>
                    <a:pt x="197334" y="104569"/>
                    <a:pt x="194010" y="92657"/>
                    <a:pt x="199486" y="83285"/>
                  </a:cubicBezTo>
                  <a:lnTo>
                    <a:pt x="203397" y="76645"/>
                  </a:lnTo>
                  <a:cubicBezTo>
                    <a:pt x="120865" y="106326"/>
                    <a:pt x="58476" y="178575"/>
                    <a:pt x="42830" y="266835"/>
                  </a:cubicBezTo>
                  <a:cubicBezTo>
                    <a:pt x="35399" y="309598"/>
                    <a:pt x="39115" y="353729"/>
                    <a:pt x="53978" y="394539"/>
                  </a:cubicBezTo>
                  <a:cubicBezTo>
                    <a:pt x="57694" y="404693"/>
                    <a:pt x="52609" y="415823"/>
                    <a:pt x="42439" y="419533"/>
                  </a:cubicBezTo>
                  <a:cubicBezTo>
                    <a:pt x="40092" y="420314"/>
                    <a:pt x="37941" y="420705"/>
                    <a:pt x="35594" y="420705"/>
                  </a:cubicBezTo>
                  <a:cubicBezTo>
                    <a:pt x="27771" y="420705"/>
                    <a:pt x="20144" y="415823"/>
                    <a:pt x="17210" y="407817"/>
                  </a:cubicBezTo>
                  <a:cubicBezTo>
                    <a:pt x="0" y="360758"/>
                    <a:pt x="-4303" y="309598"/>
                    <a:pt x="4302" y="260001"/>
                  </a:cubicBezTo>
                  <a:cubicBezTo>
                    <a:pt x="22491" y="157291"/>
                    <a:pt x="95440" y="73326"/>
                    <a:pt x="191858" y="39350"/>
                  </a:cubicBezTo>
                  <a:lnTo>
                    <a:pt x="186969" y="36421"/>
                  </a:lnTo>
                  <a:cubicBezTo>
                    <a:pt x="177581" y="31148"/>
                    <a:pt x="174256" y="19042"/>
                    <a:pt x="179733" y="9864"/>
                  </a:cubicBezTo>
                  <a:cubicBezTo>
                    <a:pt x="182471" y="5178"/>
                    <a:pt x="186823" y="2005"/>
                    <a:pt x="191663" y="687"/>
                  </a:cubicBezTo>
                  <a:close/>
                </a:path>
              </a:pathLst>
            </a:custGeom>
            <a:solidFill>
              <a:srgbClr val="1B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783080" y="2575788"/>
              <a:ext cx="395719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8"/>
            <p:cNvGrpSpPr/>
            <p:nvPr/>
          </p:nvGrpSpPr>
          <p:grpSpPr>
            <a:xfrm>
              <a:off x="2685923" y="2193620"/>
              <a:ext cx="3054352" cy="1242013"/>
              <a:chOff x="4806949" y="4198876"/>
              <a:chExt cx="3054352" cy="124201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806949" y="4609892"/>
                <a:ext cx="3054352" cy="8309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sz="1600" dirty="0">
                    <a:latin typeface="+mn-ea"/>
                    <a:cs typeface="+mn-ea"/>
                  </a:rPr>
                  <a:t>请在此处添加详细描述文本，尽量与标题文本语言风格相符合，语言描述尽量简洁生动。</a:t>
                </a:r>
                <a:endParaRPr lang="zh-CN" altLang="en-US" sz="1600" dirty="0">
                  <a:latin typeface="+mn-ea"/>
                  <a:cs typeface="+mn-ea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5559426" y="4198876"/>
                <a:ext cx="2301875" cy="3693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cs typeface="+mn-ea"/>
                  </a:rPr>
                  <a:t>您的文字添加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cs typeface="+mn-ea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6330238" y="2057293"/>
            <a:ext cx="4698317" cy="1586688"/>
            <a:chOff x="6330238" y="1848945"/>
            <a:chExt cx="4698317" cy="1586688"/>
          </a:xfrm>
        </p:grpSpPr>
        <p:sp>
          <p:nvSpPr>
            <p:cNvPr id="13" name="椭圆 10"/>
            <p:cNvSpPr/>
            <p:nvPr/>
          </p:nvSpPr>
          <p:spPr>
            <a:xfrm>
              <a:off x="6330238" y="1848945"/>
              <a:ext cx="727392" cy="726294"/>
            </a:xfrm>
            <a:custGeom>
              <a:avLst/>
              <a:gdLst>
                <a:gd name="connsiteX0" fmla="*/ 302086 w 607639"/>
                <a:gd name="connsiteY0" fmla="*/ 162018 h 606722"/>
                <a:gd name="connsiteX1" fmla="*/ 359395 w 607639"/>
                <a:gd name="connsiteY1" fmla="*/ 162018 h 606722"/>
                <a:gd name="connsiteX2" fmla="*/ 359395 w 607639"/>
                <a:gd name="connsiteY2" fmla="*/ 247868 h 606722"/>
                <a:gd name="connsiteX3" fmla="*/ 445268 w 607639"/>
                <a:gd name="connsiteY3" fmla="*/ 247868 h 606722"/>
                <a:gd name="connsiteX4" fmla="*/ 445268 w 607639"/>
                <a:gd name="connsiteY4" fmla="*/ 305012 h 606722"/>
                <a:gd name="connsiteX5" fmla="*/ 359395 w 607639"/>
                <a:gd name="connsiteY5" fmla="*/ 305012 h 606722"/>
                <a:gd name="connsiteX6" fmla="*/ 359395 w 607639"/>
                <a:gd name="connsiteY6" fmla="*/ 390862 h 606722"/>
                <a:gd name="connsiteX7" fmla="*/ 302086 w 607639"/>
                <a:gd name="connsiteY7" fmla="*/ 390862 h 606722"/>
                <a:gd name="connsiteX8" fmla="*/ 302086 w 607639"/>
                <a:gd name="connsiteY8" fmla="*/ 305012 h 606722"/>
                <a:gd name="connsiteX9" fmla="*/ 216213 w 607639"/>
                <a:gd name="connsiteY9" fmla="*/ 305012 h 606722"/>
                <a:gd name="connsiteX10" fmla="*/ 216213 w 607639"/>
                <a:gd name="connsiteY10" fmla="*/ 247868 h 606722"/>
                <a:gd name="connsiteX11" fmla="*/ 302086 w 607639"/>
                <a:gd name="connsiteY11" fmla="*/ 247868 h 606722"/>
                <a:gd name="connsiteX12" fmla="*/ 330744 w 607639"/>
                <a:gd name="connsiteY12" fmla="*/ 57233 h 606722"/>
                <a:gd name="connsiteX13" fmla="*/ 111168 w 607639"/>
                <a:gd name="connsiteY13" fmla="*/ 276389 h 606722"/>
                <a:gd name="connsiteX14" fmla="*/ 330744 w 607639"/>
                <a:gd name="connsiteY14" fmla="*/ 495634 h 606722"/>
                <a:gd name="connsiteX15" fmla="*/ 550320 w 607639"/>
                <a:gd name="connsiteY15" fmla="*/ 276389 h 606722"/>
                <a:gd name="connsiteX16" fmla="*/ 330744 w 607639"/>
                <a:gd name="connsiteY16" fmla="*/ 57233 h 606722"/>
                <a:gd name="connsiteX17" fmla="*/ 330744 w 607639"/>
                <a:gd name="connsiteY17" fmla="*/ 0 h 606722"/>
                <a:gd name="connsiteX18" fmla="*/ 607639 w 607639"/>
                <a:gd name="connsiteY18" fmla="*/ 276389 h 606722"/>
                <a:gd name="connsiteX19" fmla="*/ 330744 w 607639"/>
                <a:gd name="connsiteY19" fmla="*/ 552866 h 606722"/>
                <a:gd name="connsiteX20" fmla="*/ 156382 w 607639"/>
                <a:gd name="connsiteY20" fmla="*/ 490923 h 606722"/>
                <a:gd name="connsiteX21" fmla="*/ 40497 w 607639"/>
                <a:gd name="connsiteY21" fmla="*/ 606722 h 606722"/>
                <a:gd name="connsiteX22" fmla="*/ 0 w 607639"/>
                <a:gd name="connsiteY22" fmla="*/ 566286 h 606722"/>
                <a:gd name="connsiteX23" fmla="*/ 115885 w 607639"/>
                <a:gd name="connsiteY23" fmla="*/ 450487 h 606722"/>
                <a:gd name="connsiteX24" fmla="*/ 53937 w 607639"/>
                <a:gd name="connsiteY24" fmla="*/ 276389 h 606722"/>
                <a:gd name="connsiteX25" fmla="*/ 330744 w 607639"/>
                <a:gd name="connsiteY2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7639" h="606722">
                  <a:moveTo>
                    <a:pt x="302086" y="162018"/>
                  </a:moveTo>
                  <a:lnTo>
                    <a:pt x="359395" y="162018"/>
                  </a:lnTo>
                  <a:lnTo>
                    <a:pt x="359395" y="247868"/>
                  </a:lnTo>
                  <a:lnTo>
                    <a:pt x="445268" y="247868"/>
                  </a:lnTo>
                  <a:lnTo>
                    <a:pt x="445268" y="305012"/>
                  </a:lnTo>
                  <a:lnTo>
                    <a:pt x="359395" y="305012"/>
                  </a:lnTo>
                  <a:lnTo>
                    <a:pt x="359395" y="390862"/>
                  </a:lnTo>
                  <a:lnTo>
                    <a:pt x="302086" y="390862"/>
                  </a:lnTo>
                  <a:lnTo>
                    <a:pt x="302086" y="305012"/>
                  </a:lnTo>
                  <a:lnTo>
                    <a:pt x="216213" y="305012"/>
                  </a:lnTo>
                  <a:lnTo>
                    <a:pt x="216213" y="247868"/>
                  </a:lnTo>
                  <a:lnTo>
                    <a:pt x="302086" y="247868"/>
                  </a:lnTo>
                  <a:close/>
                  <a:moveTo>
                    <a:pt x="330744" y="57233"/>
                  </a:moveTo>
                  <a:cubicBezTo>
                    <a:pt x="209696" y="57233"/>
                    <a:pt x="111168" y="155524"/>
                    <a:pt x="111168" y="276389"/>
                  </a:cubicBezTo>
                  <a:cubicBezTo>
                    <a:pt x="111168" y="397342"/>
                    <a:pt x="209696" y="495634"/>
                    <a:pt x="330744" y="495634"/>
                  </a:cubicBezTo>
                  <a:cubicBezTo>
                    <a:pt x="451791" y="495634"/>
                    <a:pt x="550320" y="397342"/>
                    <a:pt x="550320" y="276389"/>
                  </a:cubicBezTo>
                  <a:cubicBezTo>
                    <a:pt x="550320" y="155524"/>
                    <a:pt x="451791" y="57233"/>
                    <a:pt x="330744" y="57233"/>
                  </a:cubicBezTo>
                  <a:close/>
                  <a:moveTo>
                    <a:pt x="330744" y="0"/>
                  </a:moveTo>
                  <a:cubicBezTo>
                    <a:pt x="483388" y="0"/>
                    <a:pt x="607639" y="123975"/>
                    <a:pt x="607639" y="276389"/>
                  </a:cubicBezTo>
                  <a:cubicBezTo>
                    <a:pt x="607639" y="428891"/>
                    <a:pt x="483388" y="552866"/>
                    <a:pt x="330744" y="552866"/>
                  </a:cubicBezTo>
                  <a:cubicBezTo>
                    <a:pt x="264702" y="552866"/>
                    <a:pt x="204000" y="529671"/>
                    <a:pt x="156382" y="490923"/>
                  </a:cubicBezTo>
                  <a:lnTo>
                    <a:pt x="40497" y="606722"/>
                  </a:lnTo>
                  <a:lnTo>
                    <a:pt x="0" y="566286"/>
                  </a:lnTo>
                  <a:lnTo>
                    <a:pt x="115885" y="450487"/>
                  </a:lnTo>
                  <a:cubicBezTo>
                    <a:pt x="77168" y="402941"/>
                    <a:pt x="53937" y="342331"/>
                    <a:pt x="53937" y="276389"/>
                  </a:cubicBezTo>
                  <a:cubicBezTo>
                    <a:pt x="53937" y="123975"/>
                    <a:pt x="178099" y="0"/>
                    <a:pt x="330744" y="0"/>
                  </a:cubicBezTo>
                  <a:close/>
                </a:path>
              </a:pathLst>
            </a:custGeom>
            <a:solidFill>
              <a:srgbClr val="ED4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7071360" y="2575788"/>
              <a:ext cx="395719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14"/>
            <p:cNvGrpSpPr/>
            <p:nvPr/>
          </p:nvGrpSpPr>
          <p:grpSpPr>
            <a:xfrm>
              <a:off x="7974203" y="2193620"/>
              <a:ext cx="3054352" cy="1242013"/>
              <a:chOff x="4806949" y="4198876"/>
              <a:chExt cx="3054352" cy="1242013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4806949" y="4609892"/>
                <a:ext cx="3054352" cy="8309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sz="1600" dirty="0">
                    <a:latin typeface="+mn-ea"/>
                    <a:cs typeface="+mn-ea"/>
                  </a:rPr>
                  <a:t>请在此处添加详细描述文本，尽量与标题文本语言风格相符合，语言描述尽量简洁生动。</a:t>
                </a:r>
                <a:endParaRPr lang="zh-CN" altLang="en-US" sz="1600" dirty="0">
                  <a:latin typeface="+mn-ea"/>
                  <a:cs typeface="+mn-ea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559426" y="4198876"/>
                <a:ext cx="2301875" cy="3693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cs typeface="+mn-ea"/>
                  </a:rPr>
                  <a:t>您的文字添加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cs typeface="+mn-ea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1055688" y="4314586"/>
            <a:ext cx="4684587" cy="1546122"/>
            <a:chOff x="1055688" y="4106238"/>
            <a:chExt cx="4684587" cy="1546122"/>
          </a:xfrm>
        </p:grpSpPr>
        <p:sp>
          <p:nvSpPr>
            <p:cNvPr id="19" name="椭圆 9"/>
            <p:cNvSpPr/>
            <p:nvPr/>
          </p:nvSpPr>
          <p:spPr>
            <a:xfrm>
              <a:off x="1055688" y="4106238"/>
              <a:ext cx="727392" cy="644254"/>
            </a:xfrm>
            <a:custGeom>
              <a:avLst/>
              <a:gdLst>
                <a:gd name="T0" fmla="*/ 5837 w 6267"/>
                <a:gd name="T1" fmla="*/ 571 h 5559"/>
                <a:gd name="T2" fmla="*/ 5696 w 6267"/>
                <a:gd name="T3" fmla="*/ 429 h 5559"/>
                <a:gd name="T4" fmla="*/ 3082 w 6267"/>
                <a:gd name="T5" fmla="*/ 0 h 5559"/>
                <a:gd name="T6" fmla="*/ 809 w 6267"/>
                <a:gd name="T7" fmla="*/ 1045 h 5559"/>
                <a:gd name="T8" fmla="*/ 970 w 6267"/>
                <a:gd name="T9" fmla="*/ 1101 h 5559"/>
                <a:gd name="T10" fmla="*/ 1891 w 6267"/>
                <a:gd name="T11" fmla="*/ 2087 h 5559"/>
                <a:gd name="T12" fmla="*/ 1998 w 6267"/>
                <a:gd name="T13" fmla="*/ 2194 h 5559"/>
                <a:gd name="T14" fmla="*/ 2714 w 6267"/>
                <a:gd name="T15" fmla="*/ 2462 h 5559"/>
                <a:gd name="T16" fmla="*/ 883 w 6267"/>
                <a:gd name="T17" fmla="*/ 5242 h 5559"/>
                <a:gd name="T18" fmla="*/ 317 w 6267"/>
                <a:gd name="T19" fmla="*/ 5242 h 5559"/>
                <a:gd name="T20" fmla="*/ 317 w 6267"/>
                <a:gd name="T21" fmla="*/ 4676 h 5559"/>
                <a:gd name="T22" fmla="*/ 176 w 6267"/>
                <a:gd name="T23" fmla="*/ 4534 h 5559"/>
                <a:gd name="T24" fmla="*/ 176 w 6267"/>
                <a:gd name="T25" fmla="*/ 5383 h 5559"/>
                <a:gd name="T26" fmla="*/ 1025 w 6267"/>
                <a:gd name="T27" fmla="*/ 5383 h 5559"/>
                <a:gd name="T28" fmla="*/ 3152 w 6267"/>
                <a:gd name="T29" fmla="*/ 3282 h 5559"/>
                <a:gd name="T30" fmla="*/ 4072 w 6267"/>
                <a:gd name="T31" fmla="*/ 4269 h 5559"/>
                <a:gd name="T32" fmla="*/ 4179 w 6267"/>
                <a:gd name="T33" fmla="*/ 4375 h 5559"/>
                <a:gd name="T34" fmla="*/ 4895 w 6267"/>
                <a:gd name="T35" fmla="*/ 4643 h 5559"/>
                <a:gd name="T36" fmla="*/ 5222 w 6267"/>
                <a:gd name="T37" fmla="*/ 5457 h 5559"/>
                <a:gd name="T38" fmla="*/ 5334 w 6267"/>
                <a:gd name="T39" fmla="*/ 5437 h 5559"/>
                <a:gd name="T40" fmla="*/ 5403 w 6267"/>
                <a:gd name="T41" fmla="*/ 1005 h 5559"/>
                <a:gd name="T42" fmla="*/ 3314 w 6267"/>
                <a:gd name="T43" fmla="*/ 3094 h 5559"/>
                <a:gd name="T44" fmla="*/ 4862 w 6267"/>
                <a:gd name="T45" fmla="*/ 1404 h 5559"/>
                <a:gd name="T46" fmla="*/ 3172 w 6267"/>
                <a:gd name="T47" fmla="*/ 2953 h 5559"/>
                <a:gd name="T48" fmla="*/ 2228 w 6267"/>
                <a:gd name="T49" fmla="*/ 2004 h 5559"/>
                <a:gd name="T50" fmla="*/ 3144 w 6267"/>
                <a:gd name="T51" fmla="*/ 1195 h 5559"/>
                <a:gd name="T52" fmla="*/ 2082 w 6267"/>
                <a:gd name="T53" fmla="*/ 1867 h 5559"/>
                <a:gd name="T54" fmla="*/ 1144 w 6267"/>
                <a:gd name="T55" fmla="*/ 914 h 5559"/>
                <a:gd name="T56" fmla="*/ 4659 w 6267"/>
                <a:gd name="T57" fmla="*/ 650 h 5559"/>
                <a:gd name="T58" fmla="*/ 3366 w 6267"/>
                <a:gd name="T59" fmla="*/ 965 h 5559"/>
                <a:gd name="T60" fmla="*/ 3410 w 6267"/>
                <a:gd name="T61" fmla="*/ 1154 h 5559"/>
                <a:gd name="T62" fmla="*/ 5116 w 6267"/>
                <a:gd name="T63" fmla="*/ 1009 h 5559"/>
                <a:gd name="T64" fmla="*/ 5004 w 6267"/>
                <a:gd name="T65" fmla="*/ 1263 h 5559"/>
                <a:gd name="T66" fmla="*/ 5145 w 6267"/>
                <a:gd name="T67" fmla="*/ 1263 h 5559"/>
                <a:gd name="T68" fmla="*/ 5301 w 6267"/>
                <a:gd name="T69" fmla="*/ 2382 h 5559"/>
                <a:gd name="T70" fmla="*/ 3946 w 6267"/>
                <a:gd name="T71" fmla="*/ 3411 h 5559"/>
                <a:gd name="T72" fmla="*/ 4399 w 6267"/>
                <a:gd name="T73" fmla="*/ 4184 h 5559"/>
                <a:gd name="T74" fmla="*/ 5617 w 6267"/>
                <a:gd name="T75" fmla="*/ 1608 h 5559"/>
                <a:gd name="T76" fmla="*/ 5352 w 6267"/>
                <a:gd name="T77" fmla="*/ 5123 h 5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67" h="5559">
                  <a:moveTo>
                    <a:pt x="5403" y="1005"/>
                  </a:moveTo>
                  <a:lnTo>
                    <a:pt x="5837" y="571"/>
                  </a:lnTo>
                  <a:cubicBezTo>
                    <a:pt x="5876" y="532"/>
                    <a:pt x="5876" y="468"/>
                    <a:pt x="5837" y="429"/>
                  </a:cubicBezTo>
                  <a:cubicBezTo>
                    <a:pt x="5798" y="390"/>
                    <a:pt x="5735" y="390"/>
                    <a:pt x="5696" y="429"/>
                  </a:cubicBezTo>
                  <a:lnTo>
                    <a:pt x="5262" y="863"/>
                  </a:lnTo>
                  <a:cubicBezTo>
                    <a:pt x="4669" y="306"/>
                    <a:pt x="3899" y="0"/>
                    <a:pt x="3082" y="0"/>
                  </a:cubicBezTo>
                  <a:cubicBezTo>
                    <a:pt x="2231" y="0"/>
                    <a:pt x="1431" y="331"/>
                    <a:pt x="829" y="933"/>
                  </a:cubicBezTo>
                  <a:cubicBezTo>
                    <a:pt x="800" y="962"/>
                    <a:pt x="792" y="1007"/>
                    <a:pt x="809" y="1045"/>
                  </a:cubicBezTo>
                  <a:cubicBezTo>
                    <a:pt x="826" y="1083"/>
                    <a:pt x="865" y="1106"/>
                    <a:pt x="907" y="1103"/>
                  </a:cubicBezTo>
                  <a:cubicBezTo>
                    <a:pt x="928" y="1102"/>
                    <a:pt x="949" y="1101"/>
                    <a:pt x="970" y="1101"/>
                  </a:cubicBezTo>
                  <a:cubicBezTo>
                    <a:pt x="1217" y="1101"/>
                    <a:pt x="1449" y="1197"/>
                    <a:pt x="1623" y="1371"/>
                  </a:cubicBezTo>
                  <a:cubicBezTo>
                    <a:pt x="1812" y="1560"/>
                    <a:pt x="1909" y="1821"/>
                    <a:pt x="1891" y="2087"/>
                  </a:cubicBezTo>
                  <a:cubicBezTo>
                    <a:pt x="1889" y="2116"/>
                    <a:pt x="1900" y="2144"/>
                    <a:pt x="1920" y="2165"/>
                  </a:cubicBezTo>
                  <a:cubicBezTo>
                    <a:pt x="1941" y="2185"/>
                    <a:pt x="1969" y="2196"/>
                    <a:pt x="1998" y="2194"/>
                  </a:cubicBezTo>
                  <a:cubicBezTo>
                    <a:pt x="2019" y="2193"/>
                    <a:pt x="2040" y="2192"/>
                    <a:pt x="2061" y="2192"/>
                  </a:cubicBezTo>
                  <a:cubicBezTo>
                    <a:pt x="2308" y="2192"/>
                    <a:pt x="2540" y="2288"/>
                    <a:pt x="2714" y="2462"/>
                  </a:cubicBezTo>
                  <a:cubicBezTo>
                    <a:pt x="2894" y="2642"/>
                    <a:pt x="2991" y="2888"/>
                    <a:pt x="2983" y="3142"/>
                  </a:cubicBezTo>
                  <a:lnTo>
                    <a:pt x="883" y="5242"/>
                  </a:lnTo>
                  <a:cubicBezTo>
                    <a:pt x="808" y="5317"/>
                    <a:pt x="707" y="5359"/>
                    <a:pt x="600" y="5359"/>
                  </a:cubicBezTo>
                  <a:cubicBezTo>
                    <a:pt x="493" y="5359"/>
                    <a:pt x="393" y="5317"/>
                    <a:pt x="317" y="5242"/>
                  </a:cubicBezTo>
                  <a:cubicBezTo>
                    <a:pt x="242" y="5166"/>
                    <a:pt x="200" y="5066"/>
                    <a:pt x="200" y="4959"/>
                  </a:cubicBezTo>
                  <a:cubicBezTo>
                    <a:pt x="200" y="4852"/>
                    <a:pt x="242" y="4751"/>
                    <a:pt x="317" y="4676"/>
                  </a:cubicBezTo>
                  <a:cubicBezTo>
                    <a:pt x="356" y="4637"/>
                    <a:pt x="356" y="4573"/>
                    <a:pt x="317" y="4534"/>
                  </a:cubicBezTo>
                  <a:cubicBezTo>
                    <a:pt x="278" y="4495"/>
                    <a:pt x="215" y="4495"/>
                    <a:pt x="176" y="4534"/>
                  </a:cubicBezTo>
                  <a:cubicBezTo>
                    <a:pt x="62" y="4648"/>
                    <a:pt x="0" y="4798"/>
                    <a:pt x="0" y="4959"/>
                  </a:cubicBezTo>
                  <a:cubicBezTo>
                    <a:pt x="0" y="5119"/>
                    <a:pt x="62" y="5270"/>
                    <a:pt x="176" y="5383"/>
                  </a:cubicBezTo>
                  <a:cubicBezTo>
                    <a:pt x="289" y="5497"/>
                    <a:pt x="440" y="5559"/>
                    <a:pt x="600" y="5559"/>
                  </a:cubicBezTo>
                  <a:cubicBezTo>
                    <a:pt x="761" y="5559"/>
                    <a:pt x="911" y="5497"/>
                    <a:pt x="1025" y="5383"/>
                  </a:cubicBezTo>
                  <a:lnTo>
                    <a:pt x="3125" y="3283"/>
                  </a:lnTo>
                  <a:cubicBezTo>
                    <a:pt x="3134" y="3283"/>
                    <a:pt x="3143" y="3282"/>
                    <a:pt x="3152" y="3282"/>
                  </a:cubicBezTo>
                  <a:cubicBezTo>
                    <a:pt x="3398" y="3282"/>
                    <a:pt x="3630" y="3378"/>
                    <a:pt x="3804" y="3553"/>
                  </a:cubicBezTo>
                  <a:cubicBezTo>
                    <a:pt x="3993" y="3741"/>
                    <a:pt x="4091" y="4002"/>
                    <a:pt x="4072" y="4269"/>
                  </a:cubicBezTo>
                  <a:cubicBezTo>
                    <a:pt x="4070" y="4297"/>
                    <a:pt x="4081" y="4326"/>
                    <a:pt x="4101" y="4346"/>
                  </a:cubicBezTo>
                  <a:cubicBezTo>
                    <a:pt x="4122" y="4367"/>
                    <a:pt x="4150" y="4377"/>
                    <a:pt x="4179" y="4375"/>
                  </a:cubicBezTo>
                  <a:cubicBezTo>
                    <a:pt x="4200" y="4374"/>
                    <a:pt x="4221" y="4373"/>
                    <a:pt x="4242" y="4373"/>
                  </a:cubicBezTo>
                  <a:cubicBezTo>
                    <a:pt x="4489" y="4373"/>
                    <a:pt x="4721" y="4469"/>
                    <a:pt x="4895" y="4643"/>
                  </a:cubicBezTo>
                  <a:cubicBezTo>
                    <a:pt x="5084" y="4832"/>
                    <a:pt x="5182" y="5093"/>
                    <a:pt x="5163" y="5359"/>
                  </a:cubicBezTo>
                  <a:cubicBezTo>
                    <a:pt x="5160" y="5401"/>
                    <a:pt x="5184" y="5440"/>
                    <a:pt x="5222" y="5457"/>
                  </a:cubicBezTo>
                  <a:cubicBezTo>
                    <a:pt x="5235" y="5463"/>
                    <a:pt x="5249" y="5466"/>
                    <a:pt x="5263" y="5466"/>
                  </a:cubicBezTo>
                  <a:cubicBezTo>
                    <a:pt x="5289" y="5466"/>
                    <a:pt x="5315" y="5456"/>
                    <a:pt x="5334" y="5437"/>
                  </a:cubicBezTo>
                  <a:cubicBezTo>
                    <a:pt x="5935" y="4835"/>
                    <a:pt x="6267" y="4036"/>
                    <a:pt x="6267" y="3185"/>
                  </a:cubicBezTo>
                  <a:cubicBezTo>
                    <a:pt x="6267" y="2367"/>
                    <a:pt x="5961" y="1597"/>
                    <a:pt x="5403" y="1005"/>
                  </a:cubicBezTo>
                  <a:close/>
                  <a:moveTo>
                    <a:pt x="3946" y="3411"/>
                  </a:moveTo>
                  <a:cubicBezTo>
                    <a:pt x="3772" y="3238"/>
                    <a:pt x="3552" y="3128"/>
                    <a:pt x="3314" y="3094"/>
                  </a:cubicBezTo>
                  <a:lnTo>
                    <a:pt x="4862" y="1545"/>
                  </a:lnTo>
                  <a:cubicBezTo>
                    <a:pt x="4901" y="1506"/>
                    <a:pt x="4901" y="1443"/>
                    <a:pt x="4862" y="1404"/>
                  </a:cubicBezTo>
                  <a:cubicBezTo>
                    <a:pt x="4823" y="1365"/>
                    <a:pt x="4760" y="1365"/>
                    <a:pt x="4721" y="1404"/>
                  </a:cubicBezTo>
                  <a:lnTo>
                    <a:pt x="3172" y="2953"/>
                  </a:lnTo>
                  <a:cubicBezTo>
                    <a:pt x="3137" y="2715"/>
                    <a:pt x="3028" y="2493"/>
                    <a:pt x="2855" y="2321"/>
                  </a:cubicBezTo>
                  <a:cubicBezTo>
                    <a:pt x="2683" y="2148"/>
                    <a:pt x="2465" y="2039"/>
                    <a:pt x="2228" y="2004"/>
                  </a:cubicBezTo>
                  <a:cubicBezTo>
                    <a:pt x="2510" y="1743"/>
                    <a:pt x="2806" y="1518"/>
                    <a:pt x="3111" y="1332"/>
                  </a:cubicBezTo>
                  <a:cubicBezTo>
                    <a:pt x="3158" y="1304"/>
                    <a:pt x="3173" y="1242"/>
                    <a:pt x="3144" y="1195"/>
                  </a:cubicBezTo>
                  <a:cubicBezTo>
                    <a:pt x="3116" y="1148"/>
                    <a:pt x="3054" y="1133"/>
                    <a:pt x="3007" y="1161"/>
                  </a:cubicBezTo>
                  <a:cubicBezTo>
                    <a:pt x="2687" y="1356"/>
                    <a:pt x="2376" y="1593"/>
                    <a:pt x="2082" y="1867"/>
                  </a:cubicBezTo>
                  <a:cubicBezTo>
                    <a:pt x="2048" y="1628"/>
                    <a:pt x="1938" y="1404"/>
                    <a:pt x="1765" y="1230"/>
                  </a:cubicBezTo>
                  <a:cubicBezTo>
                    <a:pt x="1594" y="1059"/>
                    <a:pt x="1378" y="950"/>
                    <a:pt x="1144" y="914"/>
                  </a:cubicBezTo>
                  <a:cubicBezTo>
                    <a:pt x="1683" y="452"/>
                    <a:pt x="2363" y="200"/>
                    <a:pt x="3082" y="200"/>
                  </a:cubicBezTo>
                  <a:cubicBezTo>
                    <a:pt x="3648" y="200"/>
                    <a:pt x="4191" y="357"/>
                    <a:pt x="4659" y="650"/>
                  </a:cubicBezTo>
                  <a:cubicBezTo>
                    <a:pt x="4602" y="645"/>
                    <a:pt x="4543" y="644"/>
                    <a:pt x="4481" y="647"/>
                  </a:cubicBezTo>
                  <a:cubicBezTo>
                    <a:pt x="4150" y="659"/>
                    <a:pt x="3764" y="769"/>
                    <a:pt x="3366" y="965"/>
                  </a:cubicBezTo>
                  <a:cubicBezTo>
                    <a:pt x="3316" y="989"/>
                    <a:pt x="3296" y="1049"/>
                    <a:pt x="3320" y="1098"/>
                  </a:cubicBezTo>
                  <a:cubicBezTo>
                    <a:pt x="3337" y="1134"/>
                    <a:pt x="3373" y="1154"/>
                    <a:pt x="3410" y="1154"/>
                  </a:cubicBezTo>
                  <a:cubicBezTo>
                    <a:pt x="3425" y="1154"/>
                    <a:pt x="3440" y="1151"/>
                    <a:pt x="3454" y="1144"/>
                  </a:cubicBezTo>
                  <a:cubicBezTo>
                    <a:pt x="4159" y="798"/>
                    <a:pt x="4769" y="751"/>
                    <a:pt x="5116" y="1009"/>
                  </a:cubicBezTo>
                  <a:lnTo>
                    <a:pt x="5004" y="1121"/>
                  </a:lnTo>
                  <a:cubicBezTo>
                    <a:pt x="4965" y="1160"/>
                    <a:pt x="4965" y="1224"/>
                    <a:pt x="5004" y="1263"/>
                  </a:cubicBezTo>
                  <a:cubicBezTo>
                    <a:pt x="5023" y="1282"/>
                    <a:pt x="5049" y="1292"/>
                    <a:pt x="5074" y="1292"/>
                  </a:cubicBezTo>
                  <a:cubicBezTo>
                    <a:pt x="5100" y="1292"/>
                    <a:pt x="5126" y="1282"/>
                    <a:pt x="5145" y="1263"/>
                  </a:cubicBezTo>
                  <a:lnTo>
                    <a:pt x="5258" y="1150"/>
                  </a:lnTo>
                  <a:cubicBezTo>
                    <a:pt x="5460" y="1422"/>
                    <a:pt x="5477" y="1854"/>
                    <a:pt x="5301" y="2382"/>
                  </a:cubicBezTo>
                  <a:cubicBezTo>
                    <a:pt x="5119" y="2928"/>
                    <a:pt x="4753" y="3509"/>
                    <a:pt x="4262" y="4039"/>
                  </a:cubicBezTo>
                  <a:cubicBezTo>
                    <a:pt x="4226" y="3803"/>
                    <a:pt x="4117" y="3582"/>
                    <a:pt x="3946" y="3411"/>
                  </a:cubicBezTo>
                  <a:close/>
                  <a:moveTo>
                    <a:pt x="5036" y="4502"/>
                  </a:moveTo>
                  <a:cubicBezTo>
                    <a:pt x="4862" y="4327"/>
                    <a:pt x="4640" y="4218"/>
                    <a:pt x="4399" y="4184"/>
                  </a:cubicBezTo>
                  <a:cubicBezTo>
                    <a:pt x="4914" y="3632"/>
                    <a:pt x="5298" y="3021"/>
                    <a:pt x="5490" y="2445"/>
                  </a:cubicBezTo>
                  <a:cubicBezTo>
                    <a:pt x="5593" y="2136"/>
                    <a:pt x="5635" y="1854"/>
                    <a:pt x="5617" y="1608"/>
                  </a:cubicBezTo>
                  <a:cubicBezTo>
                    <a:pt x="5910" y="2077"/>
                    <a:pt x="6067" y="2619"/>
                    <a:pt x="6067" y="3185"/>
                  </a:cubicBezTo>
                  <a:cubicBezTo>
                    <a:pt x="6067" y="3903"/>
                    <a:pt x="5815" y="4583"/>
                    <a:pt x="5352" y="5123"/>
                  </a:cubicBezTo>
                  <a:cubicBezTo>
                    <a:pt x="5316" y="4890"/>
                    <a:pt x="5206" y="4672"/>
                    <a:pt x="5036" y="4502"/>
                  </a:cubicBezTo>
                  <a:close/>
                </a:path>
              </a:pathLst>
            </a:custGeom>
            <a:solidFill>
              <a:srgbClr val="ED4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1783080" y="4784318"/>
              <a:ext cx="395719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组合 20"/>
            <p:cNvGrpSpPr/>
            <p:nvPr/>
          </p:nvGrpSpPr>
          <p:grpSpPr>
            <a:xfrm>
              <a:off x="2685923" y="4410347"/>
              <a:ext cx="3054352" cy="1242013"/>
              <a:chOff x="4806949" y="4198876"/>
              <a:chExt cx="3054352" cy="1242013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4806949" y="4609892"/>
                <a:ext cx="3054352" cy="8309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sz="1600" dirty="0">
                    <a:latin typeface="+mn-ea"/>
                    <a:cs typeface="+mn-ea"/>
                  </a:rPr>
                  <a:t>请在此处添加详细描述文本，尽量与标题文本语言风格相符合，语言描述尽量简洁生动。</a:t>
                </a:r>
                <a:endParaRPr lang="zh-CN" altLang="en-US" sz="1600" dirty="0">
                  <a:latin typeface="+mn-ea"/>
                  <a:cs typeface="+mn-ea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559426" y="4198876"/>
                <a:ext cx="2301875" cy="3693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cs typeface="+mn-ea"/>
                  </a:rPr>
                  <a:t>您的文字添加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cs typeface="+mn-ea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330238" y="4337527"/>
            <a:ext cx="4698317" cy="1523181"/>
            <a:chOff x="6330238" y="4129179"/>
            <a:chExt cx="4698317" cy="1523181"/>
          </a:xfrm>
        </p:grpSpPr>
        <p:sp>
          <p:nvSpPr>
            <p:cNvPr id="25" name="椭圆 11"/>
            <p:cNvSpPr/>
            <p:nvPr/>
          </p:nvSpPr>
          <p:spPr>
            <a:xfrm>
              <a:off x="6330238" y="4129179"/>
              <a:ext cx="727391" cy="598372"/>
            </a:xfrm>
            <a:custGeom>
              <a:avLst/>
              <a:gdLst>
                <a:gd name="connsiteX0" fmla="*/ 440068 w 607497"/>
                <a:gd name="connsiteY0" fmla="*/ 391268 h 499744"/>
                <a:gd name="connsiteX1" fmla="*/ 440068 w 607497"/>
                <a:gd name="connsiteY1" fmla="*/ 469334 h 499744"/>
                <a:gd name="connsiteX2" fmla="*/ 577038 w 607497"/>
                <a:gd name="connsiteY2" fmla="*/ 469334 h 499744"/>
                <a:gd name="connsiteX3" fmla="*/ 577038 w 607497"/>
                <a:gd name="connsiteY3" fmla="*/ 391268 h 499744"/>
                <a:gd name="connsiteX4" fmla="*/ 508507 w 607497"/>
                <a:gd name="connsiteY4" fmla="*/ 291692 h 499744"/>
                <a:gd name="connsiteX5" fmla="*/ 467462 w 607497"/>
                <a:gd name="connsiteY5" fmla="*/ 332672 h 499744"/>
                <a:gd name="connsiteX6" fmla="*/ 467462 w 607497"/>
                <a:gd name="connsiteY6" fmla="*/ 361043 h 499744"/>
                <a:gd name="connsiteX7" fmla="*/ 549644 w 607497"/>
                <a:gd name="connsiteY7" fmla="*/ 361043 h 499744"/>
                <a:gd name="connsiteX8" fmla="*/ 549644 w 607497"/>
                <a:gd name="connsiteY8" fmla="*/ 332672 h 499744"/>
                <a:gd name="connsiteX9" fmla="*/ 508507 w 607497"/>
                <a:gd name="connsiteY9" fmla="*/ 291692 h 499744"/>
                <a:gd name="connsiteX10" fmla="*/ 508507 w 607497"/>
                <a:gd name="connsiteY10" fmla="*/ 261374 h 499744"/>
                <a:gd name="connsiteX11" fmla="*/ 580010 w 607497"/>
                <a:gd name="connsiteY11" fmla="*/ 332672 h 499744"/>
                <a:gd name="connsiteX12" fmla="*/ 580010 w 607497"/>
                <a:gd name="connsiteY12" fmla="*/ 361228 h 499744"/>
                <a:gd name="connsiteX13" fmla="*/ 607497 w 607497"/>
                <a:gd name="connsiteY13" fmla="*/ 390804 h 499744"/>
                <a:gd name="connsiteX14" fmla="*/ 607497 w 607497"/>
                <a:gd name="connsiteY14" fmla="*/ 469890 h 499744"/>
                <a:gd name="connsiteX15" fmla="*/ 577596 w 607497"/>
                <a:gd name="connsiteY15" fmla="*/ 499744 h 499744"/>
                <a:gd name="connsiteX16" fmla="*/ 439603 w 607497"/>
                <a:gd name="connsiteY16" fmla="*/ 499744 h 499744"/>
                <a:gd name="connsiteX17" fmla="*/ 409702 w 607497"/>
                <a:gd name="connsiteY17" fmla="*/ 469890 h 499744"/>
                <a:gd name="connsiteX18" fmla="*/ 409702 w 607497"/>
                <a:gd name="connsiteY18" fmla="*/ 390804 h 499744"/>
                <a:gd name="connsiteX19" fmla="*/ 437096 w 607497"/>
                <a:gd name="connsiteY19" fmla="*/ 361228 h 499744"/>
                <a:gd name="connsiteX20" fmla="*/ 437096 w 607497"/>
                <a:gd name="connsiteY20" fmla="*/ 332672 h 499744"/>
                <a:gd name="connsiteX21" fmla="*/ 508507 w 607497"/>
                <a:gd name="connsiteY21" fmla="*/ 261374 h 499744"/>
                <a:gd name="connsiteX22" fmla="*/ 360977 w 607497"/>
                <a:gd name="connsiteY22" fmla="*/ 231737 h 499744"/>
                <a:gd name="connsiteX23" fmla="*/ 379077 w 607497"/>
                <a:gd name="connsiteY23" fmla="*/ 249767 h 499744"/>
                <a:gd name="connsiteX24" fmla="*/ 360977 w 607497"/>
                <a:gd name="connsiteY24" fmla="*/ 267797 h 499744"/>
                <a:gd name="connsiteX25" fmla="*/ 342877 w 607497"/>
                <a:gd name="connsiteY25" fmla="*/ 249767 h 499744"/>
                <a:gd name="connsiteX26" fmla="*/ 360977 w 607497"/>
                <a:gd name="connsiteY26" fmla="*/ 231737 h 499744"/>
                <a:gd name="connsiteX27" fmla="*/ 283108 w 607497"/>
                <a:gd name="connsiteY27" fmla="*/ 231737 h 499744"/>
                <a:gd name="connsiteX28" fmla="*/ 301173 w 607497"/>
                <a:gd name="connsiteY28" fmla="*/ 249767 h 499744"/>
                <a:gd name="connsiteX29" fmla="*/ 283108 w 607497"/>
                <a:gd name="connsiteY29" fmla="*/ 267797 h 499744"/>
                <a:gd name="connsiteX30" fmla="*/ 265043 w 607497"/>
                <a:gd name="connsiteY30" fmla="*/ 249767 h 499744"/>
                <a:gd name="connsiteX31" fmla="*/ 283108 w 607497"/>
                <a:gd name="connsiteY31" fmla="*/ 231737 h 499744"/>
                <a:gd name="connsiteX32" fmla="*/ 205240 w 607497"/>
                <a:gd name="connsiteY32" fmla="*/ 231737 h 499744"/>
                <a:gd name="connsiteX33" fmla="*/ 223270 w 607497"/>
                <a:gd name="connsiteY33" fmla="*/ 249767 h 499744"/>
                <a:gd name="connsiteX34" fmla="*/ 205240 w 607497"/>
                <a:gd name="connsiteY34" fmla="*/ 267797 h 499744"/>
                <a:gd name="connsiteX35" fmla="*/ 187210 w 607497"/>
                <a:gd name="connsiteY35" fmla="*/ 249767 h 499744"/>
                <a:gd name="connsiteX36" fmla="*/ 205240 w 607497"/>
                <a:gd name="connsiteY36" fmla="*/ 231737 h 499744"/>
                <a:gd name="connsiteX37" fmla="*/ 283279 w 607497"/>
                <a:gd name="connsiteY37" fmla="*/ 0 h 499744"/>
                <a:gd name="connsiteX38" fmla="*/ 564608 w 607497"/>
                <a:gd name="connsiteY38" fmla="*/ 221726 h 499744"/>
                <a:gd name="connsiteX39" fmla="*/ 551516 w 607497"/>
                <a:gd name="connsiteY39" fmla="*/ 238689 h 499744"/>
                <a:gd name="connsiteX40" fmla="*/ 534525 w 607497"/>
                <a:gd name="connsiteY40" fmla="*/ 225526 h 499744"/>
                <a:gd name="connsiteX41" fmla="*/ 283093 w 607497"/>
                <a:gd name="connsiteY41" fmla="*/ 30033 h 499744"/>
                <a:gd name="connsiteX42" fmla="*/ 30176 w 607497"/>
                <a:gd name="connsiteY42" fmla="*/ 249534 h 499744"/>
                <a:gd name="connsiteX43" fmla="*/ 85791 w 607497"/>
                <a:gd name="connsiteY43" fmla="*/ 386723 h 499744"/>
                <a:gd name="connsiteX44" fmla="*/ 88855 w 607497"/>
                <a:gd name="connsiteY44" fmla="*/ 402295 h 499744"/>
                <a:gd name="connsiteX45" fmla="*/ 56823 w 607497"/>
                <a:gd name="connsiteY45" fmla="*/ 451609 h 499744"/>
                <a:gd name="connsiteX46" fmla="*/ 129708 w 607497"/>
                <a:gd name="connsiteY46" fmla="*/ 433533 h 499744"/>
                <a:gd name="connsiteX47" fmla="*/ 145121 w 607497"/>
                <a:gd name="connsiteY47" fmla="*/ 433441 h 499744"/>
                <a:gd name="connsiteX48" fmla="*/ 283279 w 607497"/>
                <a:gd name="connsiteY48" fmla="*/ 469128 h 499744"/>
                <a:gd name="connsiteX49" fmla="*/ 361735 w 607497"/>
                <a:gd name="connsiteY49" fmla="*/ 458376 h 499744"/>
                <a:gd name="connsiteX50" fmla="*/ 380398 w 607497"/>
                <a:gd name="connsiteY50" fmla="*/ 468943 h 499744"/>
                <a:gd name="connsiteX51" fmla="*/ 369999 w 607497"/>
                <a:gd name="connsiteY51" fmla="*/ 487574 h 499744"/>
                <a:gd name="connsiteX52" fmla="*/ 283279 w 607497"/>
                <a:gd name="connsiteY52" fmla="*/ 499532 h 499744"/>
                <a:gd name="connsiteX53" fmla="*/ 137693 w 607497"/>
                <a:gd name="connsiteY53" fmla="*/ 464123 h 499744"/>
                <a:gd name="connsiteX54" fmla="*/ 33054 w 607497"/>
                <a:gd name="connsiteY54" fmla="*/ 480252 h 499744"/>
                <a:gd name="connsiteX55" fmla="*/ 14206 w 607497"/>
                <a:gd name="connsiteY55" fmla="*/ 463103 h 499744"/>
                <a:gd name="connsiteX56" fmla="*/ 24048 w 607497"/>
                <a:gd name="connsiteY56" fmla="*/ 439280 h 499744"/>
                <a:gd name="connsiteX57" fmla="*/ 57101 w 607497"/>
                <a:gd name="connsiteY57" fmla="*/ 400163 h 499744"/>
                <a:gd name="connsiteX58" fmla="*/ 0 w 607497"/>
                <a:gd name="connsiteY58" fmla="*/ 249812 h 499744"/>
                <a:gd name="connsiteX59" fmla="*/ 283279 w 607497"/>
                <a:gd name="connsiteY59" fmla="*/ 0 h 499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07497" h="499744">
                  <a:moveTo>
                    <a:pt x="440068" y="391268"/>
                  </a:moveTo>
                  <a:lnTo>
                    <a:pt x="440068" y="469334"/>
                  </a:lnTo>
                  <a:lnTo>
                    <a:pt x="577038" y="469334"/>
                  </a:lnTo>
                  <a:lnTo>
                    <a:pt x="577038" y="391268"/>
                  </a:lnTo>
                  <a:close/>
                  <a:moveTo>
                    <a:pt x="508507" y="291692"/>
                  </a:moveTo>
                  <a:cubicBezTo>
                    <a:pt x="485848" y="291692"/>
                    <a:pt x="467462" y="310049"/>
                    <a:pt x="467462" y="332672"/>
                  </a:cubicBezTo>
                  <a:lnTo>
                    <a:pt x="467462" y="361043"/>
                  </a:lnTo>
                  <a:lnTo>
                    <a:pt x="549644" y="361043"/>
                  </a:lnTo>
                  <a:lnTo>
                    <a:pt x="549644" y="332672"/>
                  </a:lnTo>
                  <a:cubicBezTo>
                    <a:pt x="549644" y="310049"/>
                    <a:pt x="531165" y="291692"/>
                    <a:pt x="508507" y="291692"/>
                  </a:cubicBezTo>
                  <a:close/>
                  <a:moveTo>
                    <a:pt x="508507" y="261374"/>
                  </a:moveTo>
                  <a:cubicBezTo>
                    <a:pt x="547880" y="261374"/>
                    <a:pt x="580010" y="293361"/>
                    <a:pt x="580010" y="332672"/>
                  </a:cubicBezTo>
                  <a:lnTo>
                    <a:pt x="580010" y="361228"/>
                  </a:lnTo>
                  <a:cubicBezTo>
                    <a:pt x="595239" y="362526"/>
                    <a:pt x="607311" y="375228"/>
                    <a:pt x="607497" y="390804"/>
                  </a:cubicBezTo>
                  <a:lnTo>
                    <a:pt x="607497" y="469890"/>
                  </a:lnTo>
                  <a:cubicBezTo>
                    <a:pt x="607497" y="486393"/>
                    <a:pt x="594125" y="499744"/>
                    <a:pt x="577596" y="499744"/>
                  </a:cubicBezTo>
                  <a:lnTo>
                    <a:pt x="439603" y="499744"/>
                  </a:lnTo>
                  <a:cubicBezTo>
                    <a:pt x="423074" y="499744"/>
                    <a:pt x="409702" y="486393"/>
                    <a:pt x="409702" y="469890"/>
                  </a:cubicBezTo>
                  <a:lnTo>
                    <a:pt x="409702" y="390804"/>
                  </a:lnTo>
                  <a:cubicBezTo>
                    <a:pt x="409702" y="375228"/>
                    <a:pt x="421867" y="362526"/>
                    <a:pt x="437096" y="361228"/>
                  </a:cubicBezTo>
                  <a:lnTo>
                    <a:pt x="437096" y="332672"/>
                  </a:lnTo>
                  <a:cubicBezTo>
                    <a:pt x="437096" y="293361"/>
                    <a:pt x="469133" y="261374"/>
                    <a:pt x="508507" y="261374"/>
                  </a:cubicBezTo>
                  <a:close/>
                  <a:moveTo>
                    <a:pt x="360977" y="231737"/>
                  </a:moveTo>
                  <a:cubicBezTo>
                    <a:pt x="370973" y="231737"/>
                    <a:pt x="379077" y="239809"/>
                    <a:pt x="379077" y="249767"/>
                  </a:cubicBezTo>
                  <a:cubicBezTo>
                    <a:pt x="379077" y="259725"/>
                    <a:pt x="370973" y="267797"/>
                    <a:pt x="360977" y="267797"/>
                  </a:cubicBezTo>
                  <a:cubicBezTo>
                    <a:pt x="350981" y="267797"/>
                    <a:pt x="342877" y="259725"/>
                    <a:pt x="342877" y="249767"/>
                  </a:cubicBezTo>
                  <a:cubicBezTo>
                    <a:pt x="342877" y="239809"/>
                    <a:pt x="350981" y="231737"/>
                    <a:pt x="360977" y="231737"/>
                  </a:cubicBezTo>
                  <a:close/>
                  <a:moveTo>
                    <a:pt x="283108" y="231737"/>
                  </a:moveTo>
                  <a:cubicBezTo>
                    <a:pt x="293085" y="231737"/>
                    <a:pt x="301173" y="239809"/>
                    <a:pt x="301173" y="249767"/>
                  </a:cubicBezTo>
                  <a:cubicBezTo>
                    <a:pt x="301173" y="259725"/>
                    <a:pt x="293085" y="267797"/>
                    <a:pt x="283108" y="267797"/>
                  </a:cubicBezTo>
                  <a:cubicBezTo>
                    <a:pt x="273131" y="267797"/>
                    <a:pt x="265043" y="259725"/>
                    <a:pt x="265043" y="249767"/>
                  </a:cubicBezTo>
                  <a:cubicBezTo>
                    <a:pt x="265043" y="239809"/>
                    <a:pt x="273131" y="231737"/>
                    <a:pt x="283108" y="231737"/>
                  </a:cubicBezTo>
                  <a:close/>
                  <a:moveTo>
                    <a:pt x="205240" y="231737"/>
                  </a:moveTo>
                  <a:cubicBezTo>
                    <a:pt x="215198" y="231737"/>
                    <a:pt x="223270" y="239809"/>
                    <a:pt x="223270" y="249767"/>
                  </a:cubicBezTo>
                  <a:cubicBezTo>
                    <a:pt x="223270" y="259725"/>
                    <a:pt x="215198" y="267797"/>
                    <a:pt x="205240" y="267797"/>
                  </a:cubicBezTo>
                  <a:cubicBezTo>
                    <a:pt x="195282" y="267797"/>
                    <a:pt x="187210" y="259725"/>
                    <a:pt x="187210" y="249767"/>
                  </a:cubicBezTo>
                  <a:cubicBezTo>
                    <a:pt x="187210" y="239809"/>
                    <a:pt x="195282" y="231737"/>
                    <a:pt x="205240" y="231737"/>
                  </a:cubicBezTo>
                  <a:close/>
                  <a:moveTo>
                    <a:pt x="283279" y="0"/>
                  </a:moveTo>
                  <a:cubicBezTo>
                    <a:pt x="427843" y="0"/>
                    <a:pt x="548917" y="95568"/>
                    <a:pt x="564608" y="221726"/>
                  </a:cubicBezTo>
                  <a:cubicBezTo>
                    <a:pt x="565722" y="229976"/>
                    <a:pt x="559780" y="237669"/>
                    <a:pt x="551516" y="238689"/>
                  </a:cubicBezTo>
                  <a:cubicBezTo>
                    <a:pt x="543253" y="239801"/>
                    <a:pt x="535546" y="233869"/>
                    <a:pt x="534525" y="225526"/>
                  </a:cubicBezTo>
                  <a:cubicBezTo>
                    <a:pt x="520598" y="114107"/>
                    <a:pt x="412523" y="30033"/>
                    <a:pt x="283093" y="30033"/>
                  </a:cubicBezTo>
                  <a:cubicBezTo>
                    <a:pt x="143636" y="30033"/>
                    <a:pt x="30176" y="128568"/>
                    <a:pt x="30176" y="249534"/>
                  </a:cubicBezTo>
                  <a:cubicBezTo>
                    <a:pt x="30176" y="299960"/>
                    <a:pt x="49395" y="347420"/>
                    <a:pt x="85791" y="386723"/>
                  </a:cubicBezTo>
                  <a:cubicBezTo>
                    <a:pt x="89598" y="390894"/>
                    <a:pt x="90898" y="397012"/>
                    <a:pt x="88855" y="402295"/>
                  </a:cubicBezTo>
                  <a:cubicBezTo>
                    <a:pt x="81613" y="421947"/>
                    <a:pt x="70843" y="438539"/>
                    <a:pt x="56823" y="451609"/>
                  </a:cubicBezTo>
                  <a:cubicBezTo>
                    <a:pt x="77342" y="451980"/>
                    <a:pt x="104454" y="448643"/>
                    <a:pt x="129708" y="433533"/>
                  </a:cubicBezTo>
                  <a:cubicBezTo>
                    <a:pt x="134444" y="430845"/>
                    <a:pt x="140386" y="430753"/>
                    <a:pt x="145121" y="433441"/>
                  </a:cubicBezTo>
                  <a:cubicBezTo>
                    <a:pt x="186346" y="456800"/>
                    <a:pt x="234069" y="469128"/>
                    <a:pt x="283279" y="469128"/>
                  </a:cubicBezTo>
                  <a:cubicBezTo>
                    <a:pt x="310112" y="469128"/>
                    <a:pt x="336481" y="465606"/>
                    <a:pt x="361735" y="458376"/>
                  </a:cubicBezTo>
                  <a:cubicBezTo>
                    <a:pt x="369813" y="456151"/>
                    <a:pt x="378169" y="460878"/>
                    <a:pt x="380398" y="468943"/>
                  </a:cubicBezTo>
                  <a:cubicBezTo>
                    <a:pt x="382812" y="476915"/>
                    <a:pt x="378076" y="485257"/>
                    <a:pt x="369999" y="487574"/>
                  </a:cubicBezTo>
                  <a:cubicBezTo>
                    <a:pt x="342051" y="495639"/>
                    <a:pt x="312804" y="499532"/>
                    <a:pt x="283279" y="499532"/>
                  </a:cubicBezTo>
                  <a:cubicBezTo>
                    <a:pt x="231748" y="499532"/>
                    <a:pt x="181610" y="487296"/>
                    <a:pt x="137693" y="464123"/>
                  </a:cubicBezTo>
                  <a:cubicBezTo>
                    <a:pt x="97305" y="485072"/>
                    <a:pt x="55337" y="483403"/>
                    <a:pt x="33054" y="480252"/>
                  </a:cubicBezTo>
                  <a:cubicBezTo>
                    <a:pt x="23676" y="479047"/>
                    <a:pt x="16341" y="472280"/>
                    <a:pt x="14206" y="463103"/>
                  </a:cubicBezTo>
                  <a:cubicBezTo>
                    <a:pt x="12256" y="453834"/>
                    <a:pt x="15970" y="444471"/>
                    <a:pt x="24048" y="439280"/>
                  </a:cubicBezTo>
                  <a:cubicBezTo>
                    <a:pt x="38346" y="429826"/>
                    <a:pt x="49395" y="416756"/>
                    <a:pt x="57101" y="400163"/>
                  </a:cubicBezTo>
                  <a:cubicBezTo>
                    <a:pt x="20148" y="357060"/>
                    <a:pt x="0" y="304039"/>
                    <a:pt x="0" y="249812"/>
                  </a:cubicBezTo>
                  <a:cubicBezTo>
                    <a:pt x="0" y="112068"/>
                    <a:pt x="127016" y="0"/>
                    <a:pt x="283279" y="0"/>
                  </a:cubicBezTo>
                  <a:close/>
                </a:path>
              </a:pathLst>
            </a:custGeom>
            <a:solidFill>
              <a:srgbClr val="1B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7071360" y="4784318"/>
              <a:ext cx="395719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组合 26"/>
            <p:cNvGrpSpPr/>
            <p:nvPr/>
          </p:nvGrpSpPr>
          <p:grpSpPr>
            <a:xfrm>
              <a:off x="7974203" y="4410347"/>
              <a:ext cx="3054352" cy="1242013"/>
              <a:chOff x="4806949" y="4198876"/>
              <a:chExt cx="3054352" cy="1242013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4806949" y="4609892"/>
                <a:ext cx="3054352" cy="8309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sz="1600" dirty="0">
                    <a:latin typeface="+mn-ea"/>
                    <a:cs typeface="+mn-ea"/>
                  </a:rPr>
                  <a:t>请在此处添加详细描述文本，尽量与标题文本语言风格相符合，语言描述尽量简洁生动。</a:t>
                </a:r>
                <a:endParaRPr lang="zh-CN" altLang="en-US" sz="1600" dirty="0">
                  <a:latin typeface="+mn-ea"/>
                  <a:cs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5559426" y="4198876"/>
                <a:ext cx="2301875" cy="3693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cs typeface="+mn-ea"/>
                  </a:rPr>
                  <a:t>您的文字添加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cs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556">
        <p:random/>
      </p:transition>
    </mc:Choice>
    <mc:Fallback>
      <p:transition spd="slow" advClick="0" advTm="255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C00000"/>
              </a:solidFill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732796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一、前阶段工作概述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cxnSp>
        <p:nvCxnSpPr>
          <p:cNvPr id="47" name="直接连接符 46"/>
          <p:cNvCxnSpPr/>
          <p:nvPr/>
        </p:nvCxnSpPr>
        <p:spPr>
          <a:xfrm flipV="1">
            <a:off x="3737188" y="2766350"/>
            <a:ext cx="1025312" cy="697566"/>
          </a:xfrm>
          <a:prstGeom prst="line">
            <a:avLst/>
          </a:prstGeom>
          <a:ln w="12700">
            <a:solidFill>
              <a:srgbClr val="1B2F4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V="1">
            <a:off x="5670089" y="3710226"/>
            <a:ext cx="1592655" cy="1083555"/>
          </a:xfrm>
          <a:prstGeom prst="line">
            <a:avLst/>
          </a:prstGeom>
          <a:ln w="12700">
            <a:solidFill>
              <a:srgbClr val="1B2F4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3684174" y="4059009"/>
            <a:ext cx="1176252" cy="782590"/>
          </a:xfrm>
          <a:prstGeom prst="line">
            <a:avLst/>
          </a:prstGeom>
          <a:ln w="12700">
            <a:solidFill>
              <a:srgbClr val="1B2F4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7959938" y="3771836"/>
            <a:ext cx="494874" cy="474670"/>
          </a:xfrm>
          <a:prstGeom prst="line">
            <a:avLst/>
          </a:prstGeom>
          <a:ln w="12700">
            <a:solidFill>
              <a:srgbClr val="1B2F4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2895599" y="2091759"/>
            <a:ext cx="6400802" cy="3441509"/>
            <a:chOff x="2438400" y="1609725"/>
            <a:chExt cx="7543800" cy="4056063"/>
          </a:xfrm>
        </p:grpSpPr>
        <p:grpSp>
          <p:nvGrpSpPr>
            <p:cNvPr id="52" name="组合 51"/>
            <p:cNvGrpSpPr/>
            <p:nvPr/>
          </p:nvGrpSpPr>
          <p:grpSpPr>
            <a:xfrm>
              <a:off x="4514850" y="1609725"/>
              <a:ext cx="1162050" cy="1162050"/>
              <a:chOff x="2838450" y="1838325"/>
              <a:chExt cx="1295400" cy="1295400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2838450" y="1838325"/>
                <a:ext cx="1295400" cy="1295400"/>
              </a:xfrm>
              <a:prstGeom prst="ellipse">
                <a:avLst/>
              </a:prstGeom>
              <a:solidFill>
                <a:srgbClr val="1B2F47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66" name="椭圆 2"/>
              <p:cNvSpPr/>
              <p:nvPr/>
            </p:nvSpPr>
            <p:spPr>
              <a:xfrm>
                <a:off x="3210976" y="2162175"/>
                <a:ext cx="550348" cy="647700"/>
              </a:xfrm>
              <a:custGeom>
                <a:avLst/>
                <a:gdLst>
                  <a:gd name="connsiteX0" fmla="*/ 119379 w 281919"/>
                  <a:gd name="connsiteY0" fmla="*/ 73025 h 331788"/>
                  <a:gd name="connsiteX1" fmla="*/ 144779 w 281919"/>
                  <a:gd name="connsiteY1" fmla="*/ 98425 h 331788"/>
                  <a:gd name="connsiteX2" fmla="*/ 119379 w 281919"/>
                  <a:gd name="connsiteY2" fmla="*/ 123825 h 331788"/>
                  <a:gd name="connsiteX3" fmla="*/ 93979 w 281919"/>
                  <a:gd name="connsiteY3" fmla="*/ 98425 h 331788"/>
                  <a:gd name="connsiteX4" fmla="*/ 119379 w 281919"/>
                  <a:gd name="connsiteY4" fmla="*/ 73025 h 331788"/>
                  <a:gd name="connsiteX5" fmla="*/ 114848 w 281919"/>
                  <a:gd name="connsiteY5" fmla="*/ 31750 h 331788"/>
                  <a:gd name="connsiteX6" fmla="*/ 109669 w 281919"/>
                  <a:gd name="connsiteY6" fmla="*/ 35634 h 331788"/>
                  <a:gd name="connsiteX7" fmla="*/ 103196 w 281919"/>
                  <a:gd name="connsiteY7" fmla="*/ 48581 h 331788"/>
                  <a:gd name="connsiteX8" fmla="*/ 100607 w 281919"/>
                  <a:gd name="connsiteY8" fmla="*/ 52465 h 331788"/>
                  <a:gd name="connsiteX9" fmla="*/ 95428 w 281919"/>
                  <a:gd name="connsiteY9" fmla="*/ 52465 h 331788"/>
                  <a:gd name="connsiteX10" fmla="*/ 82481 w 281919"/>
                  <a:gd name="connsiteY10" fmla="*/ 47286 h 331788"/>
                  <a:gd name="connsiteX11" fmla="*/ 76008 w 281919"/>
                  <a:gd name="connsiteY11" fmla="*/ 48581 h 331788"/>
                  <a:gd name="connsiteX12" fmla="*/ 69535 w 281919"/>
                  <a:gd name="connsiteY12" fmla="*/ 55054 h 331788"/>
                  <a:gd name="connsiteX13" fmla="*/ 68240 w 281919"/>
                  <a:gd name="connsiteY13" fmla="*/ 60233 h 331788"/>
                  <a:gd name="connsiteX14" fmla="*/ 73419 w 281919"/>
                  <a:gd name="connsiteY14" fmla="*/ 74474 h 331788"/>
                  <a:gd name="connsiteX15" fmla="*/ 73419 w 281919"/>
                  <a:gd name="connsiteY15" fmla="*/ 78358 h 331788"/>
                  <a:gd name="connsiteX16" fmla="*/ 73419 w 281919"/>
                  <a:gd name="connsiteY16" fmla="*/ 79652 h 331788"/>
                  <a:gd name="connsiteX17" fmla="*/ 70829 w 281919"/>
                  <a:gd name="connsiteY17" fmla="*/ 82242 h 331788"/>
                  <a:gd name="connsiteX18" fmla="*/ 56588 w 281919"/>
                  <a:gd name="connsiteY18" fmla="*/ 88715 h 331788"/>
                  <a:gd name="connsiteX19" fmla="*/ 52704 w 281919"/>
                  <a:gd name="connsiteY19" fmla="*/ 93894 h 331788"/>
                  <a:gd name="connsiteX20" fmla="*/ 52704 w 281919"/>
                  <a:gd name="connsiteY20" fmla="*/ 102956 h 331788"/>
                  <a:gd name="connsiteX21" fmla="*/ 56588 w 281919"/>
                  <a:gd name="connsiteY21" fmla="*/ 108135 h 331788"/>
                  <a:gd name="connsiteX22" fmla="*/ 70829 w 281919"/>
                  <a:gd name="connsiteY22" fmla="*/ 113314 h 331788"/>
                  <a:gd name="connsiteX23" fmla="*/ 73419 w 281919"/>
                  <a:gd name="connsiteY23" fmla="*/ 117198 h 331788"/>
                  <a:gd name="connsiteX24" fmla="*/ 73419 w 281919"/>
                  <a:gd name="connsiteY24" fmla="*/ 122376 h 331788"/>
                  <a:gd name="connsiteX25" fmla="*/ 68240 w 281919"/>
                  <a:gd name="connsiteY25" fmla="*/ 135323 h 331788"/>
                  <a:gd name="connsiteX26" fmla="*/ 69535 w 281919"/>
                  <a:gd name="connsiteY26" fmla="*/ 141796 h 331788"/>
                  <a:gd name="connsiteX27" fmla="*/ 76008 w 281919"/>
                  <a:gd name="connsiteY27" fmla="*/ 148269 h 331788"/>
                  <a:gd name="connsiteX28" fmla="*/ 82481 w 281919"/>
                  <a:gd name="connsiteY28" fmla="*/ 149564 h 331788"/>
                  <a:gd name="connsiteX29" fmla="*/ 95428 w 281919"/>
                  <a:gd name="connsiteY29" fmla="*/ 144386 h 331788"/>
                  <a:gd name="connsiteX30" fmla="*/ 100607 w 281919"/>
                  <a:gd name="connsiteY30" fmla="*/ 144386 h 331788"/>
                  <a:gd name="connsiteX31" fmla="*/ 104491 w 281919"/>
                  <a:gd name="connsiteY31" fmla="*/ 146975 h 331788"/>
                  <a:gd name="connsiteX32" fmla="*/ 109669 w 281919"/>
                  <a:gd name="connsiteY32" fmla="*/ 161216 h 331788"/>
                  <a:gd name="connsiteX33" fmla="*/ 114848 w 281919"/>
                  <a:gd name="connsiteY33" fmla="*/ 165100 h 331788"/>
                  <a:gd name="connsiteX34" fmla="*/ 123911 w 281919"/>
                  <a:gd name="connsiteY34" fmla="*/ 165100 h 331788"/>
                  <a:gd name="connsiteX35" fmla="*/ 129089 w 281919"/>
                  <a:gd name="connsiteY35" fmla="*/ 161216 h 331788"/>
                  <a:gd name="connsiteX36" fmla="*/ 135562 w 281919"/>
                  <a:gd name="connsiteY36" fmla="*/ 146975 h 331788"/>
                  <a:gd name="connsiteX37" fmla="*/ 138152 w 281919"/>
                  <a:gd name="connsiteY37" fmla="*/ 144386 h 331788"/>
                  <a:gd name="connsiteX38" fmla="*/ 143330 w 281919"/>
                  <a:gd name="connsiteY38" fmla="*/ 144386 h 331788"/>
                  <a:gd name="connsiteX39" fmla="*/ 157572 w 281919"/>
                  <a:gd name="connsiteY39" fmla="*/ 149564 h 331788"/>
                  <a:gd name="connsiteX40" fmla="*/ 162750 w 281919"/>
                  <a:gd name="connsiteY40" fmla="*/ 148269 h 331788"/>
                  <a:gd name="connsiteX41" fmla="*/ 169224 w 281919"/>
                  <a:gd name="connsiteY41" fmla="*/ 141796 h 331788"/>
                  <a:gd name="connsiteX42" fmla="*/ 170518 w 281919"/>
                  <a:gd name="connsiteY42" fmla="*/ 135323 h 331788"/>
                  <a:gd name="connsiteX43" fmla="*/ 165340 w 281919"/>
                  <a:gd name="connsiteY43" fmla="*/ 121082 h 331788"/>
                  <a:gd name="connsiteX44" fmla="*/ 165340 w 281919"/>
                  <a:gd name="connsiteY44" fmla="*/ 117198 h 331788"/>
                  <a:gd name="connsiteX45" fmla="*/ 167929 w 281919"/>
                  <a:gd name="connsiteY45" fmla="*/ 113314 h 331788"/>
                  <a:gd name="connsiteX46" fmla="*/ 182170 w 281919"/>
                  <a:gd name="connsiteY46" fmla="*/ 108135 h 331788"/>
                  <a:gd name="connsiteX47" fmla="*/ 186054 w 281919"/>
                  <a:gd name="connsiteY47" fmla="*/ 102956 h 331788"/>
                  <a:gd name="connsiteX48" fmla="*/ 186054 w 281919"/>
                  <a:gd name="connsiteY48" fmla="*/ 93894 h 331788"/>
                  <a:gd name="connsiteX49" fmla="*/ 182170 w 281919"/>
                  <a:gd name="connsiteY49" fmla="*/ 88715 h 331788"/>
                  <a:gd name="connsiteX50" fmla="*/ 167929 w 281919"/>
                  <a:gd name="connsiteY50" fmla="*/ 82242 h 331788"/>
                  <a:gd name="connsiteX51" fmla="*/ 165340 w 281919"/>
                  <a:gd name="connsiteY51" fmla="*/ 79652 h 331788"/>
                  <a:gd name="connsiteX52" fmla="*/ 165340 w 281919"/>
                  <a:gd name="connsiteY52" fmla="*/ 74474 h 331788"/>
                  <a:gd name="connsiteX53" fmla="*/ 170518 w 281919"/>
                  <a:gd name="connsiteY53" fmla="*/ 60233 h 331788"/>
                  <a:gd name="connsiteX54" fmla="*/ 169224 w 281919"/>
                  <a:gd name="connsiteY54" fmla="*/ 53759 h 331788"/>
                  <a:gd name="connsiteX55" fmla="*/ 162750 w 281919"/>
                  <a:gd name="connsiteY55" fmla="*/ 48581 h 331788"/>
                  <a:gd name="connsiteX56" fmla="*/ 156277 w 281919"/>
                  <a:gd name="connsiteY56" fmla="*/ 47286 h 331788"/>
                  <a:gd name="connsiteX57" fmla="*/ 143330 w 281919"/>
                  <a:gd name="connsiteY57" fmla="*/ 52465 h 331788"/>
                  <a:gd name="connsiteX58" fmla="*/ 138152 w 281919"/>
                  <a:gd name="connsiteY58" fmla="*/ 52465 h 331788"/>
                  <a:gd name="connsiteX59" fmla="*/ 135562 w 281919"/>
                  <a:gd name="connsiteY59" fmla="*/ 49875 h 331788"/>
                  <a:gd name="connsiteX60" fmla="*/ 129089 w 281919"/>
                  <a:gd name="connsiteY60" fmla="*/ 35634 h 331788"/>
                  <a:gd name="connsiteX61" fmla="*/ 123911 w 281919"/>
                  <a:gd name="connsiteY61" fmla="*/ 31750 h 331788"/>
                  <a:gd name="connsiteX62" fmla="*/ 114848 w 281919"/>
                  <a:gd name="connsiteY62" fmla="*/ 31750 h 331788"/>
                  <a:gd name="connsiteX63" fmla="*/ 124149 w 281919"/>
                  <a:gd name="connsiteY63" fmla="*/ 0 h 331788"/>
                  <a:gd name="connsiteX64" fmla="*/ 249569 w 281919"/>
                  <a:gd name="connsiteY64" fmla="*/ 125717 h 331788"/>
                  <a:gd name="connsiteX65" fmla="*/ 257327 w 281919"/>
                  <a:gd name="connsiteY65" fmla="*/ 156822 h 331788"/>
                  <a:gd name="connsiteX66" fmla="*/ 280600 w 281919"/>
                  <a:gd name="connsiteY66" fmla="*/ 200887 h 331788"/>
                  <a:gd name="connsiteX67" fmla="*/ 271549 w 281919"/>
                  <a:gd name="connsiteY67" fmla="*/ 217736 h 331788"/>
                  <a:gd name="connsiteX68" fmla="*/ 249569 w 281919"/>
                  <a:gd name="connsiteY68" fmla="*/ 217736 h 331788"/>
                  <a:gd name="connsiteX69" fmla="*/ 249569 w 281919"/>
                  <a:gd name="connsiteY69" fmla="*/ 263098 h 331788"/>
                  <a:gd name="connsiteX70" fmla="*/ 223709 w 281919"/>
                  <a:gd name="connsiteY70" fmla="*/ 290315 h 331788"/>
                  <a:gd name="connsiteX71" fmla="*/ 187505 w 281919"/>
                  <a:gd name="connsiteY71" fmla="*/ 290315 h 331788"/>
                  <a:gd name="connsiteX72" fmla="*/ 187505 w 281919"/>
                  <a:gd name="connsiteY72" fmla="*/ 322716 h 331788"/>
                  <a:gd name="connsiteX73" fmla="*/ 178454 w 281919"/>
                  <a:gd name="connsiteY73" fmla="*/ 331788 h 331788"/>
                  <a:gd name="connsiteX74" fmla="*/ 49155 w 281919"/>
                  <a:gd name="connsiteY74" fmla="*/ 331788 h 331788"/>
                  <a:gd name="connsiteX75" fmla="*/ 38811 w 281919"/>
                  <a:gd name="connsiteY75" fmla="*/ 322716 h 331788"/>
                  <a:gd name="connsiteX76" fmla="*/ 38811 w 281919"/>
                  <a:gd name="connsiteY76" fmla="*/ 289019 h 331788"/>
                  <a:gd name="connsiteX77" fmla="*/ 12952 w 281919"/>
                  <a:gd name="connsiteY77" fmla="*/ 182743 h 331788"/>
                  <a:gd name="connsiteX78" fmla="*/ 22 w 281919"/>
                  <a:gd name="connsiteY78" fmla="*/ 127013 h 331788"/>
                  <a:gd name="connsiteX79" fmla="*/ 124149 w 281919"/>
                  <a:gd name="connsiteY79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281919" h="331788">
                    <a:moveTo>
                      <a:pt x="119379" y="73025"/>
                    </a:moveTo>
                    <a:cubicBezTo>
                      <a:pt x="133407" y="73025"/>
                      <a:pt x="144779" y="84397"/>
                      <a:pt x="144779" y="98425"/>
                    </a:cubicBezTo>
                    <a:cubicBezTo>
                      <a:pt x="144779" y="112453"/>
                      <a:pt x="133407" y="123825"/>
                      <a:pt x="119379" y="123825"/>
                    </a:cubicBezTo>
                    <a:cubicBezTo>
                      <a:pt x="105351" y="123825"/>
                      <a:pt x="93979" y="112453"/>
                      <a:pt x="93979" y="98425"/>
                    </a:cubicBezTo>
                    <a:cubicBezTo>
                      <a:pt x="93979" y="84397"/>
                      <a:pt x="105351" y="73025"/>
                      <a:pt x="119379" y="73025"/>
                    </a:cubicBezTo>
                    <a:close/>
                    <a:moveTo>
                      <a:pt x="114848" y="31750"/>
                    </a:moveTo>
                    <a:cubicBezTo>
                      <a:pt x="112259" y="31750"/>
                      <a:pt x="110964" y="33045"/>
                      <a:pt x="109669" y="35634"/>
                    </a:cubicBezTo>
                    <a:cubicBezTo>
                      <a:pt x="109669" y="35634"/>
                      <a:pt x="109669" y="35634"/>
                      <a:pt x="103196" y="48581"/>
                    </a:cubicBezTo>
                    <a:cubicBezTo>
                      <a:pt x="103196" y="51170"/>
                      <a:pt x="101901" y="51170"/>
                      <a:pt x="100607" y="52465"/>
                    </a:cubicBezTo>
                    <a:cubicBezTo>
                      <a:pt x="99312" y="52465"/>
                      <a:pt x="96723" y="52465"/>
                      <a:pt x="95428" y="52465"/>
                    </a:cubicBezTo>
                    <a:cubicBezTo>
                      <a:pt x="95428" y="52465"/>
                      <a:pt x="95428" y="52465"/>
                      <a:pt x="82481" y="47286"/>
                    </a:cubicBezTo>
                    <a:cubicBezTo>
                      <a:pt x="79892" y="45991"/>
                      <a:pt x="77303" y="45991"/>
                      <a:pt x="76008" y="48581"/>
                    </a:cubicBezTo>
                    <a:cubicBezTo>
                      <a:pt x="76008" y="48581"/>
                      <a:pt x="76008" y="48581"/>
                      <a:pt x="69535" y="55054"/>
                    </a:cubicBezTo>
                    <a:cubicBezTo>
                      <a:pt x="68240" y="56349"/>
                      <a:pt x="66946" y="58938"/>
                      <a:pt x="68240" y="60233"/>
                    </a:cubicBezTo>
                    <a:cubicBezTo>
                      <a:pt x="68240" y="60233"/>
                      <a:pt x="68240" y="60233"/>
                      <a:pt x="73419" y="74474"/>
                    </a:cubicBezTo>
                    <a:cubicBezTo>
                      <a:pt x="74713" y="75769"/>
                      <a:pt x="74713" y="77063"/>
                      <a:pt x="73419" y="78358"/>
                    </a:cubicBezTo>
                    <a:cubicBezTo>
                      <a:pt x="73419" y="79652"/>
                      <a:pt x="73419" y="79652"/>
                      <a:pt x="73419" y="79652"/>
                    </a:cubicBezTo>
                    <a:cubicBezTo>
                      <a:pt x="73419" y="80947"/>
                      <a:pt x="72124" y="82242"/>
                      <a:pt x="70829" y="82242"/>
                    </a:cubicBezTo>
                    <a:cubicBezTo>
                      <a:pt x="70829" y="82242"/>
                      <a:pt x="70829" y="82242"/>
                      <a:pt x="56588" y="88715"/>
                    </a:cubicBezTo>
                    <a:cubicBezTo>
                      <a:pt x="53999" y="90010"/>
                      <a:pt x="52704" y="91304"/>
                      <a:pt x="52704" y="93894"/>
                    </a:cubicBezTo>
                    <a:cubicBezTo>
                      <a:pt x="52704" y="93894"/>
                      <a:pt x="52704" y="93894"/>
                      <a:pt x="52704" y="102956"/>
                    </a:cubicBezTo>
                    <a:cubicBezTo>
                      <a:pt x="52704" y="105546"/>
                      <a:pt x="53999" y="106840"/>
                      <a:pt x="56588" y="108135"/>
                    </a:cubicBezTo>
                    <a:cubicBezTo>
                      <a:pt x="56588" y="108135"/>
                      <a:pt x="56588" y="108135"/>
                      <a:pt x="70829" y="113314"/>
                    </a:cubicBezTo>
                    <a:cubicBezTo>
                      <a:pt x="72124" y="114608"/>
                      <a:pt x="73419" y="115903"/>
                      <a:pt x="73419" y="117198"/>
                    </a:cubicBezTo>
                    <a:cubicBezTo>
                      <a:pt x="74713" y="118492"/>
                      <a:pt x="74713" y="121082"/>
                      <a:pt x="73419" y="122376"/>
                    </a:cubicBezTo>
                    <a:cubicBezTo>
                      <a:pt x="73419" y="122376"/>
                      <a:pt x="73419" y="122376"/>
                      <a:pt x="68240" y="135323"/>
                    </a:cubicBezTo>
                    <a:cubicBezTo>
                      <a:pt x="66946" y="137912"/>
                      <a:pt x="68240" y="140502"/>
                      <a:pt x="69535" y="141796"/>
                    </a:cubicBezTo>
                    <a:cubicBezTo>
                      <a:pt x="69535" y="141796"/>
                      <a:pt x="69535" y="141796"/>
                      <a:pt x="76008" y="148269"/>
                    </a:cubicBezTo>
                    <a:cubicBezTo>
                      <a:pt x="77303" y="149564"/>
                      <a:pt x="79892" y="150859"/>
                      <a:pt x="82481" y="149564"/>
                    </a:cubicBezTo>
                    <a:cubicBezTo>
                      <a:pt x="82481" y="149564"/>
                      <a:pt x="82481" y="149564"/>
                      <a:pt x="95428" y="144386"/>
                    </a:cubicBezTo>
                    <a:cubicBezTo>
                      <a:pt x="96723" y="143091"/>
                      <a:pt x="99312" y="143091"/>
                      <a:pt x="100607" y="144386"/>
                    </a:cubicBezTo>
                    <a:cubicBezTo>
                      <a:pt x="101901" y="144386"/>
                      <a:pt x="103196" y="145680"/>
                      <a:pt x="104491" y="146975"/>
                    </a:cubicBezTo>
                    <a:cubicBezTo>
                      <a:pt x="104491" y="146975"/>
                      <a:pt x="104491" y="146975"/>
                      <a:pt x="109669" y="161216"/>
                    </a:cubicBezTo>
                    <a:cubicBezTo>
                      <a:pt x="110964" y="163805"/>
                      <a:pt x="112259" y="165100"/>
                      <a:pt x="114848" y="165100"/>
                    </a:cubicBezTo>
                    <a:cubicBezTo>
                      <a:pt x="114848" y="165100"/>
                      <a:pt x="114848" y="165100"/>
                      <a:pt x="123911" y="165100"/>
                    </a:cubicBezTo>
                    <a:cubicBezTo>
                      <a:pt x="126500" y="165100"/>
                      <a:pt x="129089" y="163805"/>
                      <a:pt x="129089" y="161216"/>
                    </a:cubicBezTo>
                    <a:cubicBezTo>
                      <a:pt x="129089" y="161216"/>
                      <a:pt x="129089" y="161216"/>
                      <a:pt x="135562" y="146975"/>
                    </a:cubicBezTo>
                    <a:cubicBezTo>
                      <a:pt x="135562" y="145680"/>
                      <a:pt x="136857" y="144386"/>
                      <a:pt x="138152" y="144386"/>
                    </a:cubicBezTo>
                    <a:cubicBezTo>
                      <a:pt x="139446" y="143091"/>
                      <a:pt x="142036" y="143091"/>
                      <a:pt x="143330" y="144386"/>
                    </a:cubicBezTo>
                    <a:cubicBezTo>
                      <a:pt x="143330" y="144386"/>
                      <a:pt x="143330" y="144386"/>
                      <a:pt x="157572" y="149564"/>
                    </a:cubicBezTo>
                    <a:cubicBezTo>
                      <a:pt x="158866" y="150859"/>
                      <a:pt x="161456" y="149564"/>
                      <a:pt x="162750" y="148269"/>
                    </a:cubicBezTo>
                    <a:cubicBezTo>
                      <a:pt x="162750" y="148269"/>
                      <a:pt x="162750" y="148269"/>
                      <a:pt x="169224" y="141796"/>
                    </a:cubicBezTo>
                    <a:cubicBezTo>
                      <a:pt x="171813" y="140502"/>
                      <a:pt x="171813" y="137912"/>
                      <a:pt x="170518" y="135323"/>
                    </a:cubicBezTo>
                    <a:cubicBezTo>
                      <a:pt x="170518" y="135323"/>
                      <a:pt x="170518" y="135323"/>
                      <a:pt x="165340" y="121082"/>
                    </a:cubicBezTo>
                    <a:cubicBezTo>
                      <a:pt x="164045" y="119787"/>
                      <a:pt x="164045" y="118492"/>
                      <a:pt x="165340" y="117198"/>
                    </a:cubicBezTo>
                    <a:cubicBezTo>
                      <a:pt x="165340" y="115903"/>
                      <a:pt x="166634" y="114608"/>
                      <a:pt x="167929" y="113314"/>
                    </a:cubicBezTo>
                    <a:cubicBezTo>
                      <a:pt x="167929" y="113314"/>
                      <a:pt x="167929" y="113314"/>
                      <a:pt x="182170" y="108135"/>
                    </a:cubicBezTo>
                    <a:cubicBezTo>
                      <a:pt x="184760" y="106840"/>
                      <a:pt x="186054" y="105546"/>
                      <a:pt x="186054" y="102956"/>
                    </a:cubicBezTo>
                    <a:cubicBezTo>
                      <a:pt x="186054" y="102956"/>
                      <a:pt x="186054" y="102956"/>
                      <a:pt x="186054" y="93894"/>
                    </a:cubicBezTo>
                    <a:cubicBezTo>
                      <a:pt x="186054" y="91304"/>
                      <a:pt x="184760" y="88715"/>
                      <a:pt x="182170" y="88715"/>
                    </a:cubicBezTo>
                    <a:cubicBezTo>
                      <a:pt x="182170" y="88715"/>
                      <a:pt x="182170" y="88715"/>
                      <a:pt x="167929" y="82242"/>
                    </a:cubicBezTo>
                    <a:cubicBezTo>
                      <a:pt x="166634" y="82242"/>
                      <a:pt x="165340" y="80947"/>
                      <a:pt x="165340" y="79652"/>
                    </a:cubicBezTo>
                    <a:cubicBezTo>
                      <a:pt x="164045" y="78358"/>
                      <a:pt x="164045" y="75769"/>
                      <a:pt x="165340" y="74474"/>
                    </a:cubicBezTo>
                    <a:cubicBezTo>
                      <a:pt x="165340" y="74474"/>
                      <a:pt x="165340" y="74474"/>
                      <a:pt x="170518" y="60233"/>
                    </a:cubicBezTo>
                    <a:cubicBezTo>
                      <a:pt x="171813" y="58938"/>
                      <a:pt x="170518" y="56349"/>
                      <a:pt x="169224" y="53759"/>
                    </a:cubicBezTo>
                    <a:cubicBezTo>
                      <a:pt x="169224" y="53759"/>
                      <a:pt x="169224" y="53759"/>
                      <a:pt x="162750" y="48581"/>
                    </a:cubicBezTo>
                    <a:cubicBezTo>
                      <a:pt x="161456" y="45991"/>
                      <a:pt x="158866" y="45991"/>
                      <a:pt x="156277" y="47286"/>
                    </a:cubicBezTo>
                    <a:cubicBezTo>
                      <a:pt x="156277" y="47286"/>
                      <a:pt x="156277" y="47286"/>
                      <a:pt x="143330" y="52465"/>
                    </a:cubicBezTo>
                    <a:cubicBezTo>
                      <a:pt x="142036" y="53759"/>
                      <a:pt x="139446" y="52465"/>
                      <a:pt x="138152" y="52465"/>
                    </a:cubicBezTo>
                    <a:cubicBezTo>
                      <a:pt x="136857" y="52465"/>
                      <a:pt x="135562" y="51170"/>
                      <a:pt x="135562" y="49875"/>
                    </a:cubicBezTo>
                    <a:cubicBezTo>
                      <a:pt x="135562" y="49875"/>
                      <a:pt x="135562" y="49875"/>
                      <a:pt x="129089" y="35634"/>
                    </a:cubicBezTo>
                    <a:cubicBezTo>
                      <a:pt x="127795" y="33045"/>
                      <a:pt x="126500" y="31750"/>
                      <a:pt x="123911" y="31750"/>
                    </a:cubicBezTo>
                    <a:cubicBezTo>
                      <a:pt x="123911" y="31750"/>
                      <a:pt x="123911" y="31750"/>
                      <a:pt x="114848" y="31750"/>
                    </a:cubicBezTo>
                    <a:close/>
                    <a:moveTo>
                      <a:pt x="124149" y="0"/>
                    </a:moveTo>
                    <a:cubicBezTo>
                      <a:pt x="192677" y="0"/>
                      <a:pt x="249569" y="55730"/>
                      <a:pt x="249569" y="125717"/>
                    </a:cubicBezTo>
                    <a:cubicBezTo>
                      <a:pt x="249569" y="136085"/>
                      <a:pt x="252155" y="146453"/>
                      <a:pt x="257327" y="156822"/>
                    </a:cubicBezTo>
                    <a:cubicBezTo>
                      <a:pt x="257327" y="156822"/>
                      <a:pt x="257327" y="156822"/>
                      <a:pt x="280600" y="200887"/>
                    </a:cubicBezTo>
                    <a:cubicBezTo>
                      <a:pt x="284479" y="207368"/>
                      <a:pt x="279307" y="216440"/>
                      <a:pt x="271549" y="217736"/>
                    </a:cubicBezTo>
                    <a:cubicBezTo>
                      <a:pt x="271549" y="217736"/>
                      <a:pt x="271549" y="217736"/>
                      <a:pt x="249569" y="217736"/>
                    </a:cubicBezTo>
                    <a:cubicBezTo>
                      <a:pt x="249569" y="217736"/>
                      <a:pt x="249569" y="217736"/>
                      <a:pt x="249569" y="263098"/>
                    </a:cubicBezTo>
                    <a:cubicBezTo>
                      <a:pt x="249569" y="278650"/>
                      <a:pt x="237932" y="290315"/>
                      <a:pt x="223709" y="290315"/>
                    </a:cubicBezTo>
                    <a:cubicBezTo>
                      <a:pt x="223709" y="290315"/>
                      <a:pt x="223709" y="290315"/>
                      <a:pt x="187505" y="290315"/>
                    </a:cubicBezTo>
                    <a:cubicBezTo>
                      <a:pt x="187505" y="290315"/>
                      <a:pt x="187505" y="290315"/>
                      <a:pt x="187505" y="322716"/>
                    </a:cubicBezTo>
                    <a:cubicBezTo>
                      <a:pt x="187505" y="327900"/>
                      <a:pt x="183626" y="331788"/>
                      <a:pt x="178454" y="331788"/>
                    </a:cubicBezTo>
                    <a:cubicBezTo>
                      <a:pt x="178454" y="331788"/>
                      <a:pt x="178454" y="331788"/>
                      <a:pt x="49155" y="331788"/>
                    </a:cubicBezTo>
                    <a:cubicBezTo>
                      <a:pt x="43983" y="331788"/>
                      <a:pt x="38811" y="327900"/>
                      <a:pt x="38811" y="322716"/>
                    </a:cubicBezTo>
                    <a:cubicBezTo>
                      <a:pt x="38811" y="322716"/>
                      <a:pt x="38811" y="322716"/>
                      <a:pt x="38811" y="289019"/>
                    </a:cubicBezTo>
                    <a:cubicBezTo>
                      <a:pt x="38811" y="251433"/>
                      <a:pt x="31053" y="215144"/>
                      <a:pt x="12952" y="182743"/>
                    </a:cubicBezTo>
                    <a:cubicBezTo>
                      <a:pt x="5194" y="165894"/>
                      <a:pt x="22" y="146453"/>
                      <a:pt x="22" y="127013"/>
                    </a:cubicBezTo>
                    <a:cubicBezTo>
                      <a:pt x="-1271" y="57026"/>
                      <a:pt x="54328" y="0"/>
                      <a:pt x="12414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2438400" y="3056731"/>
              <a:ext cx="1162050" cy="1162050"/>
              <a:chOff x="2838450" y="1838325"/>
              <a:chExt cx="1295400" cy="1295400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2838450" y="1838325"/>
                <a:ext cx="1295400" cy="1295400"/>
              </a:xfrm>
              <a:prstGeom prst="ellipse">
                <a:avLst/>
              </a:prstGeom>
              <a:solidFill>
                <a:srgbClr val="ED402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64" name="椭圆 60"/>
              <p:cNvSpPr/>
              <p:nvPr/>
            </p:nvSpPr>
            <p:spPr>
              <a:xfrm>
                <a:off x="3201118" y="2162175"/>
                <a:ext cx="570064" cy="647700"/>
              </a:xfrm>
              <a:custGeom>
                <a:avLst/>
                <a:gdLst>
                  <a:gd name="connsiteX0" fmla="*/ 112848 w 296210"/>
                  <a:gd name="connsiteY0" fmla="*/ 312737 h 336550"/>
                  <a:gd name="connsiteX1" fmla="*/ 183364 w 296210"/>
                  <a:gd name="connsiteY1" fmla="*/ 312737 h 336550"/>
                  <a:gd name="connsiteX2" fmla="*/ 187281 w 296210"/>
                  <a:gd name="connsiteY2" fmla="*/ 314060 h 336550"/>
                  <a:gd name="connsiteX3" fmla="*/ 188587 w 296210"/>
                  <a:gd name="connsiteY3" fmla="*/ 318029 h 336550"/>
                  <a:gd name="connsiteX4" fmla="*/ 188587 w 296210"/>
                  <a:gd name="connsiteY4" fmla="*/ 331258 h 336550"/>
                  <a:gd name="connsiteX5" fmla="*/ 187281 w 296210"/>
                  <a:gd name="connsiteY5" fmla="*/ 335227 h 336550"/>
                  <a:gd name="connsiteX6" fmla="*/ 183364 w 296210"/>
                  <a:gd name="connsiteY6" fmla="*/ 336550 h 336550"/>
                  <a:gd name="connsiteX7" fmla="*/ 112848 w 296210"/>
                  <a:gd name="connsiteY7" fmla="*/ 336550 h 336550"/>
                  <a:gd name="connsiteX8" fmla="*/ 107624 w 296210"/>
                  <a:gd name="connsiteY8" fmla="*/ 331258 h 336550"/>
                  <a:gd name="connsiteX9" fmla="*/ 107624 w 296210"/>
                  <a:gd name="connsiteY9" fmla="*/ 318029 h 336550"/>
                  <a:gd name="connsiteX10" fmla="*/ 108930 w 296210"/>
                  <a:gd name="connsiteY10" fmla="*/ 314060 h 336550"/>
                  <a:gd name="connsiteX11" fmla="*/ 112848 w 296210"/>
                  <a:gd name="connsiteY11" fmla="*/ 312737 h 336550"/>
                  <a:gd name="connsiteX12" fmla="*/ 112848 w 296210"/>
                  <a:gd name="connsiteY12" fmla="*/ 277812 h 336550"/>
                  <a:gd name="connsiteX13" fmla="*/ 183364 w 296210"/>
                  <a:gd name="connsiteY13" fmla="*/ 277812 h 336550"/>
                  <a:gd name="connsiteX14" fmla="*/ 187281 w 296210"/>
                  <a:gd name="connsiteY14" fmla="*/ 280282 h 336550"/>
                  <a:gd name="connsiteX15" fmla="*/ 188587 w 296210"/>
                  <a:gd name="connsiteY15" fmla="*/ 283986 h 336550"/>
                  <a:gd name="connsiteX16" fmla="*/ 188587 w 296210"/>
                  <a:gd name="connsiteY16" fmla="*/ 295098 h 336550"/>
                  <a:gd name="connsiteX17" fmla="*/ 187281 w 296210"/>
                  <a:gd name="connsiteY17" fmla="*/ 298802 h 336550"/>
                  <a:gd name="connsiteX18" fmla="*/ 183364 w 296210"/>
                  <a:gd name="connsiteY18" fmla="*/ 300037 h 336550"/>
                  <a:gd name="connsiteX19" fmla="*/ 112848 w 296210"/>
                  <a:gd name="connsiteY19" fmla="*/ 300037 h 336550"/>
                  <a:gd name="connsiteX20" fmla="*/ 108930 w 296210"/>
                  <a:gd name="connsiteY20" fmla="*/ 298802 h 336550"/>
                  <a:gd name="connsiteX21" fmla="*/ 107624 w 296210"/>
                  <a:gd name="connsiteY21" fmla="*/ 295098 h 336550"/>
                  <a:gd name="connsiteX22" fmla="*/ 107624 w 296210"/>
                  <a:gd name="connsiteY22" fmla="*/ 283986 h 336550"/>
                  <a:gd name="connsiteX23" fmla="*/ 112848 w 296210"/>
                  <a:gd name="connsiteY23" fmla="*/ 277812 h 336550"/>
                  <a:gd name="connsiteX24" fmla="*/ 255726 w 296210"/>
                  <a:gd name="connsiteY24" fmla="*/ 165100 h 336550"/>
                  <a:gd name="connsiteX25" fmla="*/ 286005 w 296210"/>
                  <a:gd name="connsiteY25" fmla="*/ 170447 h 336550"/>
                  <a:gd name="connsiteX26" fmla="*/ 293903 w 296210"/>
                  <a:gd name="connsiteY26" fmla="*/ 174458 h 336550"/>
                  <a:gd name="connsiteX27" fmla="*/ 295220 w 296210"/>
                  <a:gd name="connsiteY27" fmla="*/ 182479 h 336550"/>
                  <a:gd name="connsiteX28" fmla="*/ 291270 w 296210"/>
                  <a:gd name="connsiteY28" fmla="*/ 189163 h 336550"/>
                  <a:gd name="connsiteX29" fmla="*/ 283372 w 296210"/>
                  <a:gd name="connsiteY29" fmla="*/ 190500 h 336550"/>
                  <a:gd name="connsiteX30" fmla="*/ 253093 w 296210"/>
                  <a:gd name="connsiteY30" fmla="*/ 185153 h 336550"/>
                  <a:gd name="connsiteX31" fmla="*/ 245194 w 296210"/>
                  <a:gd name="connsiteY31" fmla="*/ 181142 h 336550"/>
                  <a:gd name="connsiteX32" fmla="*/ 242561 w 296210"/>
                  <a:gd name="connsiteY32" fmla="*/ 173121 h 336550"/>
                  <a:gd name="connsiteX33" fmla="*/ 247827 w 296210"/>
                  <a:gd name="connsiteY33" fmla="*/ 166437 h 336550"/>
                  <a:gd name="connsiteX34" fmla="*/ 255726 w 296210"/>
                  <a:gd name="connsiteY34" fmla="*/ 165100 h 336550"/>
                  <a:gd name="connsiteX35" fmla="*/ 40484 w 296210"/>
                  <a:gd name="connsiteY35" fmla="*/ 165100 h 336550"/>
                  <a:gd name="connsiteX36" fmla="*/ 49699 w 296210"/>
                  <a:gd name="connsiteY36" fmla="*/ 166437 h 336550"/>
                  <a:gd name="connsiteX37" fmla="*/ 53649 w 296210"/>
                  <a:gd name="connsiteY37" fmla="*/ 173121 h 336550"/>
                  <a:gd name="connsiteX38" fmla="*/ 51016 w 296210"/>
                  <a:gd name="connsiteY38" fmla="*/ 181142 h 336550"/>
                  <a:gd name="connsiteX39" fmla="*/ 43117 w 296210"/>
                  <a:gd name="connsiteY39" fmla="*/ 185153 h 336550"/>
                  <a:gd name="connsiteX40" fmla="*/ 12838 w 296210"/>
                  <a:gd name="connsiteY40" fmla="*/ 190500 h 336550"/>
                  <a:gd name="connsiteX41" fmla="*/ 4940 w 296210"/>
                  <a:gd name="connsiteY41" fmla="*/ 189163 h 336550"/>
                  <a:gd name="connsiteX42" fmla="*/ 990 w 296210"/>
                  <a:gd name="connsiteY42" fmla="*/ 182479 h 336550"/>
                  <a:gd name="connsiteX43" fmla="*/ 2307 w 296210"/>
                  <a:gd name="connsiteY43" fmla="*/ 174458 h 336550"/>
                  <a:gd name="connsiteX44" fmla="*/ 10205 w 296210"/>
                  <a:gd name="connsiteY44" fmla="*/ 170447 h 336550"/>
                  <a:gd name="connsiteX45" fmla="*/ 288721 w 296210"/>
                  <a:gd name="connsiteY45" fmla="*/ 84137 h 336550"/>
                  <a:gd name="connsiteX46" fmla="*/ 295234 w 296210"/>
                  <a:gd name="connsiteY46" fmla="*/ 89217 h 336550"/>
                  <a:gd name="connsiteX47" fmla="*/ 295234 w 296210"/>
                  <a:gd name="connsiteY47" fmla="*/ 96837 h 336550"/>
                  <a:gd name="connsiteX48" fmla="*/ 288721 w 296210"/>
                  <a:gd name="connsiteY48" fmla="*/ 103187 h 336550"/>
                  <a:gd name="connsiteX49" fmla="*/ 261367 w 296210"/>
                  <a:gd name="connsiteY49" fmla="*/ 114617 h 336550"/>
                  <a:gd name="connsiteX50" fmla="*/ 252249 w 296210"/>
                  <a:gd name="connsiteY50" fmla="*/ 115887 h 336550"/>
                  <a:gd name="connsiteX51" fmla="*/ 247039 w 296210"/>
                  <a:gd name="connsiteY51" fmla="*/ 110807 h 336550"/>
                  <a:gd name="connsiteX52" fmla="*/ 247039 w 296210"/>
                  <a:gd name="connsiteY52" fmla="*/ 103187 h 336550"/>
                  <a:gd name="connsiteX53" fmla="*/ 253552 w 296210"/>
                  <a:gd name="connsiteY53" fmla="*/ 96837 h 336550"/>
                  <a:gd name="connsiteX54" fmla="*/ 280905 w 296210"/>
                  <a:gd name="connsiteY54" fmla="*/ 85407 h 336550"/>
                  <a:gd name="connsiteX55" fmla="*/ 288721 w 296210"/>
                  <a:gd name="connsiteY55" fmla="*/ 84137 h 336550"/>
                  <a:gd name="connsiteX56" fmla="*/ 7489 w 296210"/>
                  <a:gd name="connsiteY56" fmla="*/ 84137 h 336550"/>
                  <a:gd name="connsiteX57" fmla="*/ 15305 w 296210"/>
                  <a:gd name="connsiteY57" fmla="*/ 85407 h 336550"/>
                  <a:gd name="connsiteX58" fmla="*/ 43961 w 296210"/>
                  <a:gd name="connsiteY58" fmla="*/ 96837 h 336550"/>
                  <a:gd name="connsiteX59" fmla="*/ 49171 w 296210"/>
                  <a:gd name="connsiteY59" fmla="*/ 103187 h 336550"/>
                  <a:gd name="connsiteX60" fmla="*/ 49171 w 296210"/>
                  <a:gd name="connsiteY60" fmla="*/ 110807 h 336550"/>
                  <a:gd name="connsiteX61" fmla="*/ 43961 w 296210"/>
                  <a:gd name="connsiteY61" fmla="*/ 115887 h 336550"/>
                  <a:gd name="connsiteX62" fmla="*/ 34843 w 296210"/>
                  <a:gd name="connsiteY62" fmla="*/ 114617 h 336550"/>
                  <a:gd name="connsiteX63" fmla="*/ 7489 w 296210"/>
                  <a:gd name="connsiteY63" fmla="*/ 103187 h 336550"/>
                  <a:gd name="connsiteX64" fmla="*/ 976 w 296210"/>
                  <a:gd name="connsiteY64" fmla="*/ 96837 h 336550"/>
                  <a:gd name="connsiteX65" fmla="*/ 976 w 296210"/>
                  <a:gd name="connsiteY65" fmla="*/ 89217 h 336550"/>
                  <a:gd name="connsiteX66" fmla="*/ 7489 w 296210"/>
                  <a:gd name="connsiteY66" fmla="*/ 84137 h 336550"/>
                  <a:gd name="connsiteX67" fmla="*/ 148105 w 296210"/>
                  <a:gd name="connsiteY67" fmla="*/ 68262 h 336550"/>
                  <a:gd name="connsiteX68" fmla="*/ 180961 w 296210"/>
                  <a:gd name="connsiteY68" fmla="*/ 73519 h 336550"/>
                  <a:gd name="connsiteX69" fmla="*/ 205932 w 296210"/>
                  <a:gd name="connsiteY69" fmla="*/ 86660 h 336550"/>
                  <a:gd name="connsiteX70" fmla="*/ 223017 w 296210"/>
                  <a:gd name="connsiteY70" fmla="*/ 109001 h 336550"/>
                  <a:gd name="connsiteX71" fmla="*/ 228274 w 296210"/>
                  <a:gd name="connsiteY71" fmla="*/ 139227 h 336550"/>
                  <a:gd name="connsiteX72" fmla="*/ 228274 w 296210"/>
                  <a:gd name="connsiteY72" fmla="*/ 140541 h 336550"/>
                  <a:gd name="connsiteX73" fmla="*/ 228274 w 296210"/>
                  <a:gd name="connsiteY73" fmla="*/ 141855 h 336550"/>
                  <a:gd name="connsiteX74" fmla="*/ 226960 w 296210"/>
                  <a:gd name="connsiteY74" fmla="*/ 156311 h 336550"/>
                  <a:gd name="connsiteX75" fmla="*/ 216446 w 296210"/>
                  <a:gd name="connsiteY75" fmla="*/ 185222 h 336550"/>
                  <a:gd name="connsiteX76" fmla="*/ 201989 w 296210"/>
                  <a:gd name="connsiteY76" fmla="*/ 216762 h 336550"/>
                  <a:gd name="connsiteX77" fmla="*/ 194104 w 296210"/>
                  <a:gd name="connsiteY77" fmla="*/ 236474 h 336550"/>
                  <a:gd name="connsiteX78" fmla="*/ 190161 w 296210"/>
                  <a:gd name="connsiteY78" fmla="*/ 250930 h 336550"/>
                  <a:gd name="connsiteX79" fmla="*/ 187533 w 296210"/>
                  <a:gd name="connsiteY79" fmla="*/ 261443 h 336550"/>
                  <a:gd name="connsiteX80" fmla="*/ 182276 w 296210"/>
                  <a:gd name="connsiteY80" fmla="*/ 266700 h 336550"/>
                  <a:gd name="connsiteX81" fmla="*/ 113935 w 296210"/>
                  <a:gd name="connsiteY81" fmla="*/ 266700 h 336550"/>
                  <a:gd name="connsiteX82" fmla="*/ 108678 w 296210"/>
                  <a:gd name="connsiteY82" fmla="*/ 261443 h 336550"/>
                  <a:gd name="connsiteX83" fmla="*/ 106049 w 296210"/>
                  <a:gd name="connsiteY83" fmla="*/ 250930 h 336550"/>
                  <a:gd name="connsiteX84" fmla="*/ 102107 w 296210"/>
                  <a:gd name="connsiteY84" fmla="*/ 236474 h 336550"/>
                  <a:gd name="connsiteX85" fmla="*/ 94221 w 296210"/>
                  <a:gd name="connsiteY85" fmla="*/ 216762 h 336550"/>
                  <a:gd name="connsiteX86" fmla="*/ 79764 w 296210"/>
                  <a:gd name="connsiteY86" fmla="*/ 185222 h 336550"/>
                  <a:gd name="connsiteX87" fmla="*/ 69250 w 296210"/>
                  <a:gd name="connsiteY87" fmla="*/ 156311 h 336550"/>
                  <a:gd name="connsiteX88" fmla="*/ 67936 w 296210"/>
                  <a:gd name="connsiteY88" fmla="*/ 149740 h 336550"/>
                  <a:gd name="connsiteX89" fmla="*/ 67936 w 296210"/>
                  <a:gd name="connsiteY89" fmla="*/ 141855 h 336550"/>
                  <a:gd name="connsiteX90" fmla="*/ 67936 w 296210"/>
                  <a:gd name="connsiteY90" fmla="*/ 139227 h 336550"/>
                  <a:gd name="connsiteX91" fmla="*/ 73193 w 296210"/>
                  <a:gd name="connsiteY91" fmla="*/ 109001 h 336550"/>
                  <a:gd name="connsiteX92" fmla="*/ 90278 w 296210"/>
                  <a:gd name="connsiteY92" fmla="*/ 86660 h 336550"/>
                  <a:gd name="connsiteX93" fmla="*/ 115249 w 296210"/>
                  <a:gd name="connsiteY93" fmla="*/ 73519 h 336550"/>
                  <a:gd name="connsiteX94" fmla="*/ 148105 w 296210"/>
                  <a:gd name="connsiteY94" fmla="*/ 68262 h 336550"/>
                  <a:gd name="connsiteX95" fmla="*/ 230737 w 296210"/>
                  <a:gd name="connsiteY95" fmla="*/ 20380 h 336550"/>
                  <a:gd name="connsiteX96" fmla="*/ 238620 w 296210"/>
                  <a:gd name="connsiteY96" fmla="*/ 20380 h 336550"/>
                  <a:gd name="connsiteX97" fmla="*/ 242561 w 296210"/>
                  <a:gd name="connsiteY97" fmla="*/ 27030 h 336550"/>
                  <a:gd name="connsiteX98" fmla="*/ 241247 w 296210"/>
                  <a:gd name="connsiteY98" fmla="*/ 36341 h 336550"/>
                  <a:gd name="connsiteX99" fmla="*/ 224168 w 296210"/>
                  <a:gd name="connsiteY99" fmla="*/ 61613 h 336550"/>
                  <a:gd name="connsiteX100" fmla="*/ 217599 w 296210"/>
                  <a:gd name="connsiteY100" fmla="*/ 66933 h 336550"/>
                  <a:gd name="connsiteX101" fmla="*/ 209716 w 296210"/>
                  <a:gd name="connsiteY101" fmla="*/ 66933 h 336550"/>
                  <a:gd name="connsiteX102" fmla="*/ 204461 w 296210"/>
                  <a:gd name="connsiteY102" fmla="*/ 60282 h 336550"/>
                  <a:gd name="connsiteX103" fmla="*/ 207089 w 296210"/>
                  <a:gd name="connsiteY103" fmla="*/ 50972 h 336550"/>
                  <a:gd name="connsiteX104" fmla="*/ 224168 w 296210"/>
                  <a:gd name="connsiteY104" fmla="*/ 25700 h 336550"/>
                  <a:gd name="connsiteX105" fmla="*/ 230737 w 296210"/>
                  <a:gd name="connsiteY105" fmla="*/ 20380 h 336550"/>
                  <a:gd name="connsiteX106" fmla="*/ 59177 w 296210"/>
                  <a:gd name="connsiteY106" fmla="*/ 20380 h 336550"/>
                  <a:gd name="connsiteX107" fmla="*/ 67060 w 296210"/>
                  <a:gd name="connsiteY107" fmla="*/ 20380 h 336550"/>
                  <a:gd name="connsiteX108" fmla="*/ 73629 w 296210"/>
                  <a:gd name="connsiteY108" fmla="*/ 25700 h 336550"/>
                  <a:gd name="connsiteX109" fmla="*/ 90709 w 296210"/>
                  <a:gd name="connsiteY109" fmla="*/ 50972 h 336550"/>
                  <a:gd name="connsiteX110" fmla="*/ 93336 w 296210"/>
                  <a:gd name="connsiteY110" fmla="*/ 60282 h 336550"/>
                  <a:gd name="connsiteX111" fmla="*/ 88081 w 296210"/>
                  <a:gd name="connsiteY111" fmla="*/ 66933 h 336550"/>
                  <a:gd name="connsiteX112" fmla="*/ 81512 w 296210"/>
                  <a:gd name="connsiteY112" fmla="*/ 66933 h 336550"/>
                  <a:gd name="connsiteX113" fmla="*/ 73629 w 296210"/>
                  <a:gd name="connsiteY113" fmla="*/ 61613 h 336550"/>
                  <a:gd name="connsiteX114" fmla="*/ 57863 w 296210"/>
                  <a:gd name="connsiteY114" fmla="*/ 36341 h 336550"/>
                  <a:gd name="connsiteX115" fmla="*/ 55236 w 296210"/>
                  <a:gd name="connsiteY115" fmla="*/ 27030 h 336550"/>
                  <a:gd name="connsiteX116" fmla="*/ 59177 w 296210"/>
                  <a:gd name="connsiteY116" fmla="*/ 20380 h 336550"/>
                  <a:gd name="connsiteX117" fmla="*/ 148264 w 296210"/>
                  <a:gd name="connsiteY117" fmla="*/ 0 h 336550"/>
                  <a:gd name="connsiteX118" fmla="*/ 155884 w 296210"/>
                  <a:gd name="connsiteY118" fmla="*/ 2633 h 336550"/>
                  <a:gd name="connsiteX119" fmla="*/ 158424 w 296210"/>
                  <a:gd name="connsiteY119" fmla="*/ 11848 h 336550"/>
                  <a:gd name="connsiteX120" fmla="*/ 158424 w 296210"/>
                  <a:gd name="connsiteY120" fmla="*/ 42127 h 336550"/>
                  <a:gd name="connsiteX121" fmla="*/ 155884 w 296210"/>
                  <a:gd name="connsiteY121" fmla="*/ 50026 h 336550"/>
                  <a:gd name="connsiteX122" fmla="*/ 148264 w 296210"/>
                  <a:gd name="connsiteY122" fmla="*/ 53975 h 336550"/>
                  <a:gd name="connsiteX123" fmla="*/ 141914 w 296210"/>
                  <a:gd name="connsiteY123" fmla="*/ 50026 h 336550"/>
                  <a:gd name="connsiteX124" fmla="*/ 139374 w 296210"/>
                  <a:gd name="connsiteY124" fmla="*/ 42127 h 336550"/>
                  <a:gd name="connsiteX125" fmla="*/ 139374 w 296210"/>
                  <a:gd name="connsiteY125" fmla="*/ 11848 h 336550"/>
                  <a:gd name="connsiteX126" fmla="*/ 141914 w 296210"/>
                  <a:gd name="connsiteY126" fmla="*/ 2633 h 336550"/>
                  <a:gd name="connsiteX127" fmla="*/ 148264 w 296210"/>
                  <a:gd name="connsiteY127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296210" h="336550">
                    <a:moveTo>
                      <a:pt x="112848" y="312737"/>
                    </a:moveTo>
                    <a:lnTo>
                      <a:pt x="183364" y="312737"/>
                    </a:lnTo>
                    <a:cubicBezTo>
                      <a:pt x="184670" y="312737"/>
                      <a:pt x="185976" y="314060"/>
                      <a:pt x="187281" y="314060"/>
                    </a:cubicBezTo>
                    <a:cubicBezTo>
                      <a:pt x="188587" y="315383"/>
                      <a:pt x="188587" y="316706"/>
                      <a:pt x="188587" y="318029"/>
                    </a:cubicBezTo>
                    <a:cubicBezTo>
                      <a:pt x="188587" y="331258"/>
                      <a:pt x="188587" y="331258"/>
                      <a:pt x="188587" y="331258"/>
                    </a:cubicBezTo>
                    <a:cubicBezTo>
                      <a:pt x="188587" y="332581"/>
                      <a:pt x="188587" y="333904"/>
                      <a:pt x="187281" y="335227"/>
                    </a:cubicBezTo>
                    <a:cubicBezTo>
                      <a:pt x="185976" y="336550"/>
                      <a:pt x="184670" y="336550"/>
                      <a:pt x="183364" y="336550"/>
                    </a:cubicBezTo>
                    <a:cubicBezTo>
                      <a:pt x="112848" y="336550"/>
                      <a:pt x="112848" y="336550"/>
                      <a:pt x="112848" y="336550"/>
                    </a:cubicBezTo>
                    <a:cubicBezTo>
                      <a:pt x="108930" y="336550"/>
                      <a:pt x="107624" y="335227"/>
                      <a:pt x="107624" y="331258"/>
                    </a:cubicBezTo>
                    <a:cubicBezTo>
                      <a:pt x="107624" y="318029"/>
                      <a:pt x="107624" y="318029"/>
                      <a:pt x="107624" y="318029"/>
                    </a:cubicBezTo>
                    <a:cubicBezTo>
                      <a:pt x="107624" y="316706"/>
                      <a:pt x="107624" y="315383"/>
                      <a:pt x="108930" y="314060"/>
                    </a:cubicBezTo>
                    <a:cubicBezTo>
                      <a:pt x="110236" y="314060"/>
                      <a:pt x="111542" y="312737"/>
                      <a:pt x="112848" y="312737"/>
                    </a:cubicBezTo>
                    <a:close/>
                    <a:moveTo>
                      <a:pt x="112848" y="277812"/>
                    </a:moveTo>
                    <a:lnTo>
                      <a:pt x="183364" y="277812"/>
                    </a:lnTo>
                    <a:cubicBezTo>
                      <a:pt x="184670" y="277812"/>
                      <a:pt x="185976" y="279047"/>
                      <a:pt x="187281" y="280282"/>
                    </a:cubicBezTo>
                    <a:cubicBezTo>
                      <a:pt x="188587" y="281516"/>
                      <a:pt x="188587" y="282751"/>
                      <a:pt x="188587" y="283986"/>
                    </a:cubicBezTo>
                    <a:cubicBezTo>
                      <a:pt x="188587" y="295098"/>
                      <a:pt x="188587" y="295098"/>
                      <a:pt x="188587" y="295098"/>
                    </a:cubicBezTo>
                    <a:cubicBezTo>
                      <a:pt x="188587" y="296333"/>
                      <a:pt x="188587" y="297568"/>
                      <a:pt x="187281" y="298802"/>
                    </a:cubicBezTo>
                    <a:cubicBezTo>
                      <a:pt x="185976" y="300037"/>
                      <a:pt x="184670" y="300037"/>
                      <a:pt x="183364" y="300037"/>
                    </a:cubicBezTo>
                    <a:cubicBezTo>
                      <a:pt x="112848" y="300037"/>
                      <a:pt x="112848" y="300037"/>
                      <a:pt x="112848" y="300037"/>
                    </a:cubicBezTo>
                    <a:cubicBezTo>
                      <a:pt x="111542" y="300037"/>
                      <a:pt x="110236" y="300037"/>
                      <a:pt x="108930" y="298802"/>
                    </a:cubicBezTo>
                    <a:cubicBezTo>
                      <a:pt x="107624" y="297568"/>
                      <a:pt x="107624" y="296333"/>
                      <a:pt x="107624" y="295098"/>
                    </a:cubicBezTo>
                    <a:cubicBezTo>
                      <a:pt x="107624" y="283986"/>
                      <a:pt x="107624" y="283986"/>
                      <a:pt x="107624" y="283986"/>
                    </a:cubicBezTo>
                    <a:cubicBezTo>
                      <a:pt x="107624" y="280282"/>
                      <a:pt x="108930" y="277812"/>
                      <a:pt x="112848" y="277812"/>
                    </a:cubicBezTo>
                    <a:close/>
                    <a:moveTo>
                      <a:pt x="255726" y="165100"/>
                    </a:moveTo>
                    <a:lnTo>
                      <a:pt x="286005" y="170447"/>
                    </a:lnTo>
                    <a:cubicBezTo>
                      <a:pt x="288637" y="170447"/>
                      <a:pt x="291270" y="171784"/>
                      <a:pt x="293903" y="174458"/>
                    </a:cubicBezTo>
                    <a:cubicBezTo>
                      <a:pt x="295220" y="177132"/>
                      <a:pt x="296536" y="179805"/>
                      <a:pt x="295220" y="182479"/>
                    </a:cubicBezTo>
                    <a:cubicBezTo>
                      <a:pt x="295220" y="185153"/>
                      <a:pt x="293903" y="186490"/>
                      <a:pt x="291270" y="189163"/>
                    </a:cubicBezTo>
                    <a:cubicBezTo>
                      <a:pt x="288637" y="190500"/>
                      <a:pt x="286005" y="190500"/>
                      <a:pt x="283372" y="190500"/>
                    </a:cubicBezTo>
                    <a:cubicBezTo>
                      <a:pt x="283372" y="190500"/>
                      <a:pt x="283372" y="190500"/>
                      <a:pt x="253093" y="185153"/>
                    </a:cubicBezTo>
                    <a:cubicBezTo>
                      <a:pt x="249144" y="185153"/>
                      <a:pt x="246511" y="183816"/>
                      <a:pt x="245194" y="181142"/>
                    </a:cubicBezTo>
                    <a:cubicBezTo>
                      <a:pt x="242561" y="178468"/>
                      <a:pt x="242561" y="175795"/>
                      <a:pt x="242561" y="173121"/>
                    </a:cubicBezTo>
                    <a:cubicBezTo>
                      <a:pt x="243878" y="170447"/>
                      <a:pt x="245194" y="169111"/>
                      <a:pt x="247827" y="166437"/>
                    </a:cubicBezTo>
                    <a:cubicBezTo>
                      <a:pt x="249144" y="165100"/>
                      <a:pt x="253093" y="165100"/>
                      <a:pt x="255726" y="165100"/>
                    </a:cubicBezTo>
                    <a:close/>
                    <a:moveTo>
                      <a:pt x="40484" y="165100"/>
                    </a:moveTo>
                    <a:cubicBezTo>
                      <a:pt x="43117" y="165100"/>
                      <a:pt x="47066" y="165100"/>
                      <a:pt x="49699" y="166437"/>
                    </a:cubicBezTo>
                    <a:cubicBezTo>
                      <a:pt x="51016" y="169111"/>
                      <a:pt x="53649" y="170447"/>
                      <a:pt x="53649" y="173121"/>
                    </a:cubicBezTo>
                    <a:cubicBezTo>
                      <a:pt x="53649" y="175795"/>
                      <a:pt x="53649" y="178468"/>
                      <a:pt x="51016" y="181142"/>
                    </a:cubicBezTo>
                    <a:cubicBezTo>
                      <a:pt x="49699" y="183816"/>
                      <a:pt x="47066" y="185153"/>
                      <a:pt x="43117" y="185153"/>
                    </a:cubicBezTo>
                    <a:cubicBezTo>
                      <a:pt x="12838" y="190500"/>
                      <a:pt x="12838" y="190500"/>
                      <a:pt x="12838" y="190500"/>
                    </a:cubicBezTo>
                    <a:cubicBezTo>
                      <a:pt x="10205" y="190500"/>
                      <a:pt x="7573" y="190500"/>
                      <a:pt x="4940" y="189163"/>
                    </a:cubicBezTo>
                    <a:cubicBezTo>
                      <a:pt x="2307" y="186490"/>
                      <a:pt x="990" y="185153"/>
                      <a:pt x="990" y="182479"/>
                    </a:cubicBezTo>
                    <a:cubicBezTo>
                      <a:pt x="-326" y="179805"/>
                      <a:pt x="990" y="177132"/>
                      <a:pt x="2307" y="174458"/>
                    </a:cubicBezTo>
                    <a:cubicBezTo>
                      <a:pt x="4940" y="171784"/>
                      <a:pt x="7573" y="170447"/>
                      <a:pt x="10205" y="170447"/>
                    </a:cubicBezTo>
                    <a:close/>
                    <a:moveTo>
                      <a:pt x="288721" y="84137"/>
                    </a:moveTo>
                    <a:cubicBezTo>
                      <a:pt x="291326" y="85407"/>
                      <a:pt x="293931" y="86677"/>
                      <a:pt x="295234" y="89217"/>
                    </a:cubicBezTo>
                    <a:cubicBezTo>
                      <a:pt x="296536" y="91757"/>
                      <a:pt x="296536" y="94297"/>
                      <a:pt x="295234" y="96837"/>
                    </a:cubicBezTo>
                    <a:cubicBezTo>
                      <a:pt x="293931" y="99377"/>
                      <a:pt x="291326" y="101917"/>
                      <a:pt x="288721" y="103187"/>
                    </a:cubicBezTo>
                    <a:cubicBezTo>
                      <a:pt x="288721" y="103187"/>
                      <a:pt x="288721" y="103187"/>
                      <a:pt x="261367" y="114617"/>
                    </a:cubicBezTo>
                    <a:cubicBezTo>
                      <a:pt x="258762" y="115887"/>
                      <a:pt x="254854" y="115887"/>
                      <a:pt x="252249" y="115887"/>
                    </a:cubicBezTo>
                    <a:cubicBezTo>
                      <a:pt x="249644" y="114617"/>
                      <a:pt x="248341" y="113347"/>
                      <a:pt x="247039" y="110807"/>
                    </a:cubicBezTo>
                    <a:cubicBezTo>
                      <a:pt x="245736" y="108267"/>
                      <a:pt x="245736" y="105727"/>
                      <a:pt x="247039" y="103187"/>
                    </a:cubicBezTo>
                    <a:cubicBezTo>
                      <a:pt x="248341" y="100647"/>
                      <a:pt x="250947" y="98107"/>
                      <a:pt x="253552" y="96837"/>
                    </a:cubicBezTo>
                    <a:lnTo>
                      <a:pt x="280905" y="85407"/>
                    </a:lnTo>
                    <a:cubicBezTo>
                      <a:pt x="283511" y="84137"/>
                      <a:pt x="286116" y="84137"/>
                      <a:pt x="288721" y="84137"/>
                    </a:cubicBezTo>
                    <a:close/>
                    <a:moveTo>
                      <a:pt x="7489" y="84137"/>
                    </a:moveTo>
                    <a:cubicBezTo>
                      <a:pt x="10094" y="84137"/>
                      <a:pt x="12699" y="84137"/>
                      <a:pt x="15305" y="85407"/>
                    </a:cubicBezTo>
                    <a:lnTo>
                      <a:pt x="43961" y="96837"/>
                    </a:lnTo>
                    <a:cubicBezTo>
                      <a:pt x="46566" y="98107"/>
                      <a:pt x="47869" y="100647"/>
                      <a:pt x="49171" y="103187"/>
                    </a:cubicBezTo>
                    <a:cubicBezTo>
                      <a:pt x="50474" y="105727"/>
                      <a:pt x="50474" y="108267"/>
                      <a:pt x="49171" y="110807"/>
                    </a:cubicBezTo>
                    <a:cubicBezTo>
                      <a:pt x="49171" y="113347"/>
                      <a:pt x="46566" y="114617"/>
                      <a:pt x="43961" y="115887"/>
                    </a:cubicBezTo>
                    <a:cubicBezTo>
                      <a:pt x="41356" y="115887"/>
                      <a:pt x="37448" y="115887"/>
                      <a:pt x="34843" y="114617"/>
                    </a:cubicBezTo>
                    <a:cubicBezTo>
                      <a:pt x="7489" y="103187"/>
                      <a:pt x="7489" y="103187"/>
                      <a:pt x="7489" y="103187"/>
                    </a:cubicBezTo>
                    <a:cubicBezTo>
                      <a:pt x="4884" y="101917"/>
                      <a:pt x="2279" y="99377"/>
                      <a:pt x="976" y="96837"/>
                    </a:cubicBezTo>
                    <a:cubicBezTo>
                      <a:pt x="-326" y="94297"/>
                      <a:pt x="-326" y="91757"/>
                      <a:pt x="976" y="89217"/>
                    </a:cubicBezTo>
                    <a:cubicBezTo>
                      <a:pt x="2279" y="86677"/>
                      <a:pt x="4884" y="85407"/>
                      <a:pt x="7489" y="84137"/>
                    </a:cubicBezTo>
                    <a:close/>
                    <a:moveTo>
                      <a:pt x="148105" y="68262"/>
                    </a:moveTo>
                    <a:cubicBezTo>
                      <a:pt x="159933" y="68262"/>
                      <a:pt x="170447" y="69576"/>
                      <a:pt x="180961" y="73519"/>
                    </a:cubicBezTo>
                    <a:cubicBezTo>
                      <a:pt x="190161" y="76147"/>
                      <a:pt x="198047" y="80089"/>
                      <a:pt x="205932" y="86660"/>
                    </a:cubicBezTo>
                    <a:cubicBezTo>
                      <a:pt x="212503" y="93231"/>
                      <a:pt x="219075" y="99802"/>
                      <a:pt x="223017" y="109001"/>
                    </a:cubicBezTo>
                    <a:cubicBezTo>
                      <a:pt x="226960" y="116886"/>
                      <a:pt x="228274" y="127399"/>
                      <a:pt x="228274" y="139227"/>
                    </a:cubicBezTo>
                    <a:cubicBezTo>
                      <a:pt x="228274" y="139227"/>
                      <a:pt x="228274" y="140541"/>
                      <a:pt x="228274" y="140541"/>
                    </a:cubicBezTo>
                    <a:cubicBezTo>
                      <a:pt x="228274" y="140541"/>
                      <a:pt x="228274" y="140541"/>
                      <a:pt x="228274" y="141855"/>
                    </a:cubicBezTo>
                    <a:cubicBezTo>
                      <a:pt x="228274" y="147112"/>
                      <a:pt x="228274" y="151054"/>
                      <a:pt x="226960" y="156311"/>
                    </a:cubicBezTo>
                    <a:cubicBezTo>
                      <a:pt x="224332" y="165510"/>
                      <a:pt x="221703" y="174709"/>
                      <a:pt x="216446" y="185222"/>
                    </a:cubicBezTo>
                    <a:cubicBezTo>
                      <a:pt x="212503" y="194421"/>
                      <a:pt x="207246" y="204935"/>
                      <a:pt x="201989" y="216762"/>
                    </a:cubicBezTo>
                    <a:cubicBezTo>
                      <a:pt x="198047" y="223333"/>
                      <a:pt x="195418" y="229904"/>
                      <a:pt x="194104" y="236474"/>
                    </a:cubicBezTo>
                    <a:cubicBezTo>
                      <a:pt x="192790" y="241731"/>
                      <a:pt x="191475" y="246988"/>
                      <a:pt x="190161" y="250930"/>
                    </a:cubicBezTo>
                    <a:cubicBezTo>
                      <a:pt x="190161" y="256187"/>
                      <a:pt x="188847" y="258815"/>
                      <a:pt x="187533" y="261443"/>
                    </a:cubicBezTo>
                    <a:cubicBezTo>
                      <a:pt x="186218" y="264072"/>
                      <a:pt x="184904" y="265386"/>
                      <a:pt x="182276" y="266700"/>
                    </a:cubicBezTo>
                    <a:cubicBezTo>
                      <a:pt x="113935" y="266700"/>
                      <a:pt x="113935" y="266700"/>
                      <a:pt x="113935" y="266700"/>
                    </a:cubicBezTo>
                    <a:cubicBezTo>
                      <a:pt x="111306" y="265386"/>
                      <a:pt x="108678" y="264072"/>
                      <a:pt x="108678" y="261443"/>
                    </a:cubicBezTo>
                    <a:cubicBezTo>
                      <a:pt x="107364" y="258815"/>
                      <a:pt x="106049" y="256187"/>
                      <a:pt x="106049" y="250930"/>
                    </a:cubicBezTo>
                    <a:cubicBezTo>
                      <a:pt x="104735" y="246988"/>
                      <a:pt x="103421" y="241731"/>
                      <a:pt x="102107" y="236474"/>
                    </a:cubicBezTo>
                    <a:cubicBezTo>
                      <a:pt x="100792" y="229904"/>
                      <a:pt x="98164" y="223333"/>
                      <a:pt x="94221" y="216762"/>
                    </a:cubicBezTo>
                    <a:cubicBezTo>
                      <a:pt x="88964" y="204935"/>
                      <a:pt x="83707" y="194421"/>
                      <a:pt x="79764" y="185222"/>
                    </a:cubicBezTo>
                    <a:cubicBezTo>
                      <a:pt x="74507" y="174709"/>
                      <a:pt x="71879" y="165510"/>
                      <a:pt x="69250" y="156311"/>
                    </a:cubicBezTo>
                    <a:cubicBezTo>
                      <a:pt x="69250" y="154997"/>
                      <a:pt x="69250" y="152368"/>
                      <a:pt x="67936" y="149740"/>
                    </a:cubicBezTo>
                    <a:cubicBezTo>
                      <a:pt x="67936" y="141855"/>
                      <a:pt x="67936" y="141855"/>
                      <a:pt x="67936" y="141855"/>
                    </a:cubicBezTo>
                    <a:cubicBezTo>
                      <a:pt x="67936" y="139227"/>
                      <a:pt x="67936" y="139227"/>
                      <a:pt x="67936" y="139227"/>
                    </a:cubicBezTo>
                    <a:cubicBezTo>
                      <a:pt x="67936" y="127399"/>
                      <a:pt x="69250" y="116886"/>
                      <a:pt x="73193" y="109001"/>
                    </a:cubicBezTo>
                    <a:cubicBezTo>
                      <a:pt x="78450" y="99802"/>
                      <a:pt x="83707" y="93231"/>
                      <a:pt x="90278" y="86660"/>
                    </a:cubicBezTo>
                    <a:cubicBezTo>
                      <a:pt x="98164" y="80089"/>
                      <a:pt x="106049" y="76147"/>
                      <a:pt x="115249" y="73519"/>
                    </a:cubicBezTo>
                    <a:cubicBezTo>
                      <a:pt x="125763" y="69576"/>
                      <a:pt x="136277" y="68262"/>
                      <a:pt x="148105" y="68262"/>
                    </a:cubicBezTo>
                    <a:close/>
                    <a:moveTo>
                      <a:pt x="230737" y="20380"/>
                    </a:moveTo>
                    <a:cubicBezTo>
                      <a:pt x="233365" y="19050"/>
                      <a:pt x="235992" y="19050"/>
                      <a:pt x="238620" y="20380"/>
                    </a:cubicBezTo>
                    <a:cubicBezTo>
                      <a:pt x="241247" y="23040"/>
                      <a:pt x="242561" y="24370"/>
                      <a:pt x="242561" y="27030"/>
                    </a:cubicBezTo>
                    <a:cubicBezTo>
                      <a:pt x="242561" y="31021"/>
                      <a:pt x="242561" y="33681"/>
                      <a:pt x="241247" y="36341"/>
                    </a:cubicBezTo>
                    <a:cubicBezTo>
                      <a:pt x="241247" y="36341"/>
                      <a:pt x="241247" y="36341"/>
                      <a:pt x="224168" y="61613"/>
                    </a:cubicBezTo>
                    <a:cubicBezTo>
                      <a:pt x="221541" y="64273"/>
                      <a:pt x="220227" y="66933"/>
                      <a:pt x="217599" y="66933"/>
                    </a:cubicBezTo>
                    <a:cubicBezTo>
                      <a:pt x="213658" y="68263"/>
                      <a:pt x="211030" y="68263"/>
                      <a:pt x="209716" y="66933"/>
                    </a:cubicBezTo>
                    <a:cubicBezTo>
                      <a:pt x="207089" y="64273"/>
                      <a:pt x="205775" y="62943"/>
                      <a:pt x="204461" y="60282"/>
                    </a:cubicBezTo>
                    <a:cubicBezTo>
                      <a:pt x="204461" y="56292"/>
                      <a:pt x="205775" y="53632"/>
                      <a:pt x="207089" y="50972"/>
                    </a:cubicBezTo>
                    <a:lnTo>
                      <a:pt x="224168" y="25700"/>
                    </a:lnTo>
                    <a:cubicBezTo>
                      <a:pt x="225482" y="23040"/>
                      <a:pt x="228110" y="20380"/>
                      <a:pt x="230737" y="20380"/>
                    </a:cubicBezTo>
                    <a:close/>
                    <a:moveTo>
                      <a:pt x="59177" y="20380"/>
                    </a:moveTo>
                    <a:cubicBezTo>
                      <a:pt x="61805" y="19050"/>
                      <a:pt x="64432" y="19050"/>
                      <a:pt x="67060" y="20380"/>
                    </a:cubicBezTo>
                    <a:cubicBezTo>
                      <a:pt x="69688" y="20380"/>
                      <a:pt x="72316" y="23040"/>
                      <a:pt x="73629" y="25700"/>
                    </a:cubicBezTo>
                    <a:lnTo>
                      <a:pt x="90709" y="50972"/>
                    </a:lnTo>
                    <a:cubicBezTo>
                      <a:pt x="92022" y="53632"/>
                      <a:pt x="93336" y="56292"/>
                      <a:pt x="93336" y="60282"/>
                    </a:cubicBezTo>
                    <a:cubicBezTo>
                      <a:pt x="92022" y="62943"/>
                      <a:pt x="90709" y="64273"/>
                      <a:pt x="88081" y="66933"/>
                    </a:cubicBezTo>
                    <a:cubicBezTo>
                      <a:pt x="86767" y="68263"/>
                      <a:pt x="84140" y="68263"/>
                      <a:pt x="81512" y="66933"/>
                    </a:cubicBezTo>
                    <a:cubicBezTo>
                      <a:pt x="77571" y="66933"/>
                      <a:pt x="76257" y="64273"/>
                      <a:pt x="73629" y="61613"/>
                    </a:cubicBezTo>
                    <a:cubicBezTo>
                      <a:pt x="57863" y="36341"/>
                      <a:pt x="57863" y="36341"/>
                      <a:pt x="57863" y="36341"/>
                    </a:cubicBezTo>
                    <a:cubicBezTo>
                      <a:pt x="55236" y="33681"/>
                      <a:pt x="55236" y="31021"/>
                      <a:pt x="55236" y="27030"/>
                    </a:cubicBezTo>
                    <a:cubicBezTo>
                      <a:pt x="55236" y="24370"/>
                      <a:pt x="57863" y="23040"/>
                      <a:pt x="59177" y="20380"/>
                    </a:cubicBezTo>
                    <a:close/>
                    <a:moveTo>
                      <a:pt x="148264" y="0"/>
                    </a:moveTo>
                    <a:cubicBezTo>
                      <a:pt x="150804" y="0"/>
                      <a:pt x="153344" y="1316"/>
                      <a:pt x="155884" y="2633"/>
                    </a:cubicBezTo>
                    <a:cubicBezTo>
                      <a:pt x="157154" y="5266"/>
                      <a:pt x="158424" y="7899"/>
                      <a:pt x="158424" y="11848"/>
                    </a:cubicBezTo>
                    <a:lnTo>
                      <a:pt x="158424" y="42127"/>
                    </a:lnTo>
                    <a:cubicBezTo>
                      <a:pt x="158424" y="44760"/>
                      <a:pt x="157154" y="48709"/>
                      <a:pt x="155884" y="50026"/>
                    </a:cubicBezTo>
                    <a:cubicBezTo>
                      <a:pt x="153344" y="52658"/>
                      <a:pt x="150804" y="53975"/>
                      <a:pt x="148264" y="53975"/>
                    </a:cubicBezTo>
                    <a:cubicBezTo>
                      <a:pt x="145724" y="53975"/>
                      <a:pt x="144454" y="52658"/>
                      <a:pt x="141914" y="50026"/>
                    </a:cubicBezTo>
                    <a:cubicBezTo>
                      <a:pt x="140644" y="48709"/>
                      <a:pt x="139374" y="44760"/>
                      <a:pt x="139374" y="42127"/>
                    </a:cubicBezTo>
                    <a:cubicBezTo>
                      <a:pt x="139374" y="11848"/>
                      <a:pt x="139374" y="11848"/>
                      <a:pt x="139374" y="11848"/>
                    </a:cubicBezTo>
                    <a:cubicBezTo>
                      <a:pt x="139374" y="7899"/>
                      <a:pt x="140644" y="5266"/>
                      <a:pt x="141914" y="2633"/>
                    </a:cubicBezTo>
                    <a:cubicBezTo>
                      <a:pt x="144454" y="1316"/>
                      <a:pt x="145724" y="0"/>
                      <a:pt x="14826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4514850" y="4503738"/>
              <a:ext cx="1162050" cy="1162050"/>
              <a:chOff x="2838450" y="1838325"/>
              <a:chExt cx="1295400" cy="12954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2838450" y="1838325"/>
                <a:ext cx="1295400" cy="1295400"/>
              </a:xfrm>
              <a:prstGeom prst="ellipse">
                <a:avLst/>
              </a:prstGeom>
              <a:solidFill>
                <a:srgbClr val="1B2F47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62" name="椭圆 74"/>
              <p:cNvSpPr/>
              <p:nvPr/>
            </p:nvSpPr>
            <p:spPr>
              <a:xfrm>
                <a:off x="3162300" y="2265993"/>
                <a:ext cx="647700" cy="440063"/>
              </a:xfrm>
              <a:custGeom>
                <a:avLst/>
                <a:gdLst>
                  <a:gd name="connsiteX0" fmla="*/ 131671 w 331788"/>
                  <a:gd name="connsiteY0" fmla="*/ 111125 h 225425"/>
                  <a:gd name="connsiteX1" fmla="*/ 131671 w 331788"/>
                  <a:gd name="connsiteY1" fmla="*/ 116299 h 225425"/>
                  <a:gd name="connsiteX2" fmla="*/ 125095 w 331788"/>
                  <a:gd name="connsiteY2" fmla="*/ 118886 h 225425"/>
                  <a:gd name="connsiteX3" fmla="*/ 119833 w 331788"/>
                  <a:gd name="connsiteY3" fmla="*/ 122767 h 225425"/>
                  <a:gd name="connsiteX4" fmla="*/ 117202 w 331788"/>
                  <a:gd name="connsiteY4" fmla="*/ 126647 h 225425"/>
                  <a:gd name="connsiteX5" fmla="*/ 115887 w 331788"/>
                  <a:gd name="connsiteY5" fmla="*/ 133115 h 225425"/>
                  <a:gd name="connsiteX6" fmla="*/ 115887 w 331788"/>
                  <a:gd name="connsiteY6" fmla="*/ 138289 h 225425"/>
                  <a:gd name="connsiteX7" fmla="*/ 119833 w 331788"/>
                  <a:gd name="connsiteY7" fmla="*/ 143463 h 225425"/>
                  <a:gd name="connsiteX8" fmla="*/ 126410 w 331788"/>
                  <a:gd name="connsiteY8" fmla="*/ 148637 h 225425"/>
                  <a:gd name="connsiteX9" fmla="*/ 138248 w 331788"/>
                  <a:gd name="connsiteY9" fmla="*/ 152518 h 225425"/>
                  <a:gd name="connsiteX10" fmla="*/ 142194 w 331788"/>
                  <a:gd name="connsiteY10" fmla="*/ 152518 h 225425"/>
                  <a:gd name="connsiteX11" fmla="*/ 146141 w 331788"/>
                  <a:gd name="connsiteY11" fmla="*/ 153811 h 225425"/>
                  <a:gd name="connsiteX12" fmla="*/ 148771 w 331788"/>
                  <a:gd name="connsiteY12" fmla="*/ 156398 h 225425"/>
                  <a:gd name="connsiteX13" fmla="*/ 150087 w 331788"/>
                  <a:gd name="connsiteY13" fmla="*/ 158985 h 225425"/>
                  <a:gd name="connsiteX14" fmla="*/ 147456 w 331788"/>
                  <a:gd name="connsiteY14" fmla="*/ 162866 h 225425"/>
                  <a:gd name="connsiteX15" fmla="*/ 142194 w 331788"/>
                  <a:gd name="connsiteY15" fmla="*/ 164159 h 225425"/>
                  <a:gd name="connsiteX16" fmla="*/ 138248 w 331788"/>
                  <a:gd name="connsiteY16" fmla="*/ 164159 h 225425"/>
                  <a:gd name="connsiteX17" fmla="*/ 134302 w 331788"/>
                  <a:gd name="connsiteY17" fmla="*/ 162866 h 225425"/>
                  <a:gd name="connsiteX18" fmla="*/ 131671 w 331788"/>
                  <a:gd name="connsiteY18" fmla="*/ 160279 h 225425"/>
                  <a:gd name="connsiteX19" fmla="*/ 127725 w 331788"/>
                  <a:gd name="connsiteY19" fmla="*/ 157692 h 225425"/>
                  <a:gd name="connsiteX20" fmla="*/ 115887 w 331788"/>
                  <a:gd name="connsiteY20" fmla="*/ 157692 h 225425"/>
                  <a:gd name="connsiteX21" fmla="*/ 115887 w 331788"/>
                  <a:gd name="connsiteY21" fmla="*/ 175801 h 225425"/>
                  <a:gd name="connsiteX22" fmla="*/ 127725 w 331788"/>
                  <a:gd name="connsiteY22" fmla="*/ 175801 h 225425"/>
                  <a:gd name="connsiteX23" fmla="*/ 127725 w 331788"/>
                  <a:gd name="connsiteY23" fmla="*/ 173214 h 225425"/>
                  <a:gd name="connsiteX24" fmla="*/ 130356 w 331788"/>
                  <a:gd name="connsiteY24" fmla="*/ 173214 h 225425"/>
                  <a:gd name="connsiteX25" fmla="*/ 131671 w 331788"/>
                  <a:gd name="connsiteY25" fmla="*/ 174507 h 225425"/>
                  <a:gd name="connsiteX26" fmla="*/ 131671 w 331788"/>
                  <a:gd name="connsiteY26" fmla="*/ 180975 h 225425"/>
                  <a:gd name="connsiteX27" fmla="*/ 143510 w 331788"/>
                  <a:gd name="connsiteY27" fmla="*/ 180975 h 225425"/>
                  <a:gd name="connsiteX28" fmla="*/ 143510 w 331788"/>
                  <a:gd name="connsiteY28" fmla="*/ 175801 h 225425"/>
                  <a:gd name="connsiteX29" fmla="*/ 151402 w 331788"/>
                  <a:gd name="connsiteY29" fmla="*/ 174507 h 225425"/>
                  <a:gd name="connsiteX30" fmla="*/ 156664 w 331788"/>
                  <a:gd name="connsiteY30" fmla="*/ 170627 h 225425"/>
                  <a:gd name="connsiteX31" fmla="*/ 160610 w 331788"/>
                  <a:gd name="connsiteY31" fmla="*/ 165453 h 225425"/>
                  <a:gd name="connsiteX32" fmla="*/ 161925 w 331788"/>
                  <a:gd name="connsiteY32" fmla="*/ 158985 h 225425"/>
                  <a:gd name="connsiteX33" fmla="*/ 160610 w 331788"/>
                  <a:gd name="connsiteY33" fmla="*/ 155105 h 225425"/>
                  <a:gd name="connsiteX34" fmla="*/ 157979 w 331788"/>
                  <a:gd name="connsiteY34" fmla="*/ 149931 h 225425"/>
                  <a:gd name="connsiteX35" fmla="*/ 151402 w 331788"/>
                  <a:gd name="connsiteY35" fmla="*/ 143463 h 225425"/>
                  <a:gd name="connsiteX36" fmla="*/ 139564 w 331788"/>
                  <a:gd name="connsiteY36" fmla="*/ 140876 h 225425"/>
                  <a:gd name="connsiteX37" fmla="*/ 127725 w 331788"/>
                  <a:gd name="connsiteY37" fmla="*/ 133115 h 225425"/>
                  <a:gd name="connsiteX38" fmla="*/ 129041 w 331788"/>
                  <a:gd name="connsiteY38" fmla="*/ 129234 h 225425"/>
                  <a:gd name="connsiteX39" fmla="*/ 134302 w 331788"/>
                  <a:gd name="connsiteY39" fmla="*/ 127941 h 225425"/>
                  <a:gd name="connsiteX40" fmla="*/ 139564 w 331788"/>
                  <a:gd name="connsiteY40" fmla="*/ 127941 h 225425"/>
                  <a:gd name="connsiteX41" fmla="*/ 142194 w 331788"/>
                  <a:gd name="connsiteY41" fmla="*/ 129234 h 225425"/>
                  <a:gd name="connsiteX42" fmla="*/ 146141 w 331788"/>
                  <a:gd name="connsiteY42" fmla="*/ 131821 h 225425"/>
                  <a:gd name="connsiteX43" fmla="*/ 148771 w 331788"/>
                  <a:gd name="connsiteY43" fmla="*/ 134408 h 225425"/>
                  <a:gd name="connsiteX44" fmla="*/ 160610 w 331788"/>
                  <a:gd name="connsiteY44" fmla="*/ 134408 h 225425"/>
                  <a:gd name="connsiteX45" fmla="*/ 160610 w 331788"/>
                  <a:gd name="connsiteY45" fmla="*/ 116299 h 225425"/>
                  <a:gd name="connsiteX46" fmla="*/ 148771 w 331788"/>
                  <a:gd name="connsiteY46" fmla="*/ 116299 h 225425"/>
                  <a:gd name="connsiteX47" fmla="*/ 148771 w 331788"/>
                  <a:gd name="connsiteY47" fmla="*/ 118886 h 225425"/>
                  <a:gd name="connsiteX48" fmla="*/ 143510 w 331788"/>
                  <a:gd name="connsiteY48" fmla="*/ 117593 h 225425"/>
                  <a:gd name="connsiteX49" fmla="*/ 143510 w 331788"/>
                  <a:gd name="connsiteY49" fmla="*/ 111125 h 225425"/>
                  <a:gd name="connsiteX50" fmla="*/ 131671 w 331788"/>
                  <a:gd name="connsiteY50" fmla="*/ 111125 h 225425"/>
                  <a:gd name="connsiteX51" fmla="*/ 174079 w 331788"/>
                  <a:gd name="connsiteY51" fmla="*/ 84137 h 225425"/>
                  <a:gd name="connsiteX52" fmla="*/ 210890 w 331788"/>
                  <a:gd name="connsiteY52" fmla="*/ 146197 h 225425"/>
                  <a:gd name="connsiteX53" fmla="*/ 171450 w 331788"/>
                  <a:gd name="connsiteY53" fmla="*/ 209550 h 225425"/>
                  <a:gd name="connsiteX54" fmla="*/ 213519 w 331788"/>
                  <a:gd name="connsiteY54" fmla="*/ 209550 h 225425"/>
                  <a:gd name="connsiteX55" fmla="*/ 255588 w 331788"/>
                  <a:gd name="connsiteY55" fmla="*/ 169470 h 225425"/>
                  <a:gd name="connsiteX56" fmla="*/ 255588 w 331788"/>
                  <a:gd name="connsiteY56" fmla="*/ 125510 h 225425"/>
                  <a:gd name="connsiteX57" fmla="*/ 213519 w 331788"/>
                  <a:gd name="connsiteY57" fmla="*/ 84137 h 225425"/>
                  <a:gd name="connsiteX58" fmla="*/ 174079 w 331788"/>
                  <a:gd name="connsiteY58" fmla="*/ 84137 h 225425"/>
                  <a:gd name="connsiteX59" fmla="*/ 56529 w 331788"/>
                  <a:gd name="connsiteY59" fmla="*/ 84137 h 225425"/>
                  <a:gd name="connsiteX60" fmla="*/ 15875 w 331788"/>
                  <a:gd name="connsiteY60" fmla="*/ 124217 h 225425"/>
                  <a:gd name="connsiteX61" fmla="*/ 15875 w 331788"/>
                  <a:gd name="connsiteY61" fmla="*/ 169470 h 225425"/>
                  <a:gd name="connsiteX62" fmla="*/ 56529 w 331788"/>
                  <a:gd name="connsiteY62" fmla="*/ 209550 h 225425"/>
                  <a:gd name="connsiteX63" fmla="*/ 106363 w 331788"/>
                  <a:gd name="connsiteY63" fmla="*/ 209550 h 225425"/>
                  <a:gd name="connsiteX64" fmla="*/ 67020 w 331788"/>
                  <a:gd name="connsiteY64" fmla="*/ 146197 h 225425"/>
                  <a:gd name="connsiteX65" fmla="*/ 103740 w 331788"/>
                  <a:gd name="connsiteY65" fmla="*/ 84137 h 225425"/>
                  <a:gd name="connsiteX66" fmla="*/ 56529 w 331788"/>
                  <a:gd name="connsiteY66" fmla="*/ 84137 h 225425"/>
                  <a:gd name="connsiteX67" fmla="*/ 0 w 331788"/>
                  <a:gd name="connsiteY67" fmla="*/ 66675 h 225425"/>
                  <a:gd name="connsiteX68" fmla="*/ 58737 w 331788"/>
                  <a:gd name="connsiteY68" fmla="*/ 66675 h 225425"/>
                  <a:gd name="connsiteX69" fmla="*/ 269875 w 331788"/>
                  <a:gd name="connsiteY69" fmla="*/ 66675 h 225425"/>
                  <a:gd name="connsiteX70" fmla="*/ 269875 w 331788"/>
                  <a:gd name="connsiteY70" fmla="*/ 225425 h 225425"/>
                  <a:gd name="connsiteX71" fmla="*/ 0 w 331788"/>
                  <a:gd name="connsiteY71" fmla="*/ 225425 h 225425"/>
                  <a:gd name="connsiteX72" fmla="*/ 30162 w 331788"/>
                  <a:gd name="connsiteY72" fmla="*/ 34925 h 225425"/>
                  <a:gd name="connsiteX73" fmla="*/ 88269 w 331788"/>
                  <a:gd name="connsiteY73" fmla="*/ 34925 h 225425"/>
                  <a:gd name="connsiteX74" fmla="*/ 300037 w 331788"/>
                  <a:gd name="connsiteY74" fmla="*/ 34925 h 225425"/>
                  <a:gd name="connsiteX75" fmla="*/ 300037 w 331788"/>
                  <a:gd name="connsiteY75" fmla="*/ 193675 h 225425"/>
                  <a:gd name="connsiteX76" fmla="*/ 280668 w 331788"/>
                  <a:gd name="connsiteY76" fmla="*/ 193675 h 225425"/>
                  <a:gd name="connsiteX77" fmla="*/ 280668 w 331788"/>
                  <a:gd name="connsiteY77" fmla="*/ 136886 h 225425"/>
                  <a:gd name="connsiteX78" fmla="*/ 283251 w 331788"/>
                  <a:gd name="connsiteY78" fmla="*/ 135596 h 225425"/>
                  <a:gd name="connsiteX79" fmla="*/ 283251 w 331788"/>
                  <a:gd name="connsiteY79" fmla="*/ 91714 h 225425"/>
                  <a:gd name="connsiteX80" fmla="*/ 280668 w 331788"/>
                  <a:gd name="connsiteY80" fmla="*/ 91714 h 225425"/>
                  <a:gd name="connsiteX81" fmla="*/ 280668 w 331788"/>
                  <a:gd name="connsiteY81" fmla="*/ 56866 h 225425"/>
                  <a:gd name="connsiteX82" fmla="*/ 244513 w 331788"/>
                  <a:gd name="connsiteY82" fmla="*/ 56866 h 225425"/>
                  <a:gd name="connsiteX83" fmla="*/ 243221 w 331788"/>
                  <a:gd name="connsiteY83" fmla="*/ 51703 h 225425"/>
                  <a:gd name="connsiteX84" fmla="*/ 86978 w 331788"/>
                  <a:gd name="connsiteY84" fmla="*/ 51703 h 225425"/>
                  <a:gd name="connsiteX85" fmla="*/ 84395 w 331788"/>
                  <a:gd name="connsiteY85" fmla="*/ 56866 h 225425"/>
                  <a:gd name="connsiteX86" fmla="*/ 30162 w 331788"/>
                  <a:gd name="connsiteY86" fmla="*/ 56866 h 225425"/>
                  <a:gd name="connsiteX87" fmla="*/ 30162 w 331788"/>
                  <a:gd name="connsiteY87" fmla="*/ 34925 h 225425"/>
                  <a:gd name="connsiteX88" fmla="*/ 60325 w 331788"/>
                  <a:gd name="connsiteY88" fmla="*/ 0 h 225425"/>
                  <a:gd name="connsiteX89" fmla="*/ 272040 w 331788"/>
                  <a:gd name="connsiteY89" fmla="*/ 0 h 225425"/>
                  <a:gd name="connsiteX90" fmla="*/ 331788 w 331788"/>
                  <a:gd name="connsiteY90" fmla="*/ 0 h 225425"/>
                  <a:gd name="connsiteX91" fmla="*/ 331788 w 331788"/>
                  <a:gd name="connsiteY91" fmla="*/ 160338 h 225425"/>
                  <a:gd name="connsiteX92" fmla="*/ 312305 w 331788"/>
                  <a:gd name="connsiteY92" fmla="*/ 160338 h 225425"/>
                  <a:gd name="connsiteX93" fmla="*/ 312305 w 331788"/>
                  <a:gd name="connsiteY93" fmla="*/ 102981 h 225425"/>
                  <a:gd name="connsiteX94" fmla="*/ 314903 w 331788"/>
                  <a:gd name="connsiteY94" fmla="*/ 101678 h 225425"/>
                  <a:gd name="connsiteX95" fmla="*/ 314903 w 331788"/>
                  <a:gd name="connsiteY95" fmla="*/ 57357 h 225425"/>
                  <a:gd name="connsiteX96" fmla="*/ 312305 w 331788"/>
                  <a:gd name="connsiteY96" fmla="*/ 57357 h 225425"/>
                  <a:gd name="connsiteX97" fmla="*/ 312305 w 331788"/>
                  <a:gd name="connsiteY97" fmla="*/ 22161 h 225425"/>
                  <a:gd name="connsiteX98" fmla="*/ 275937 w 331788"/>
                  <a:gd name="connsiteY98" fmla="*/ 22161 h 225425"/>
                  <a:gd name="connsiteX99" fmla="*/ 274638 w 331788"/>
                  <a:gd name="connsiteY99" fmla="*/ 16946 h 225425"/>
                  <a:gd name="connsiteX100" fmla="*/ 116176 w 331788"/>
                  <a:gd name="connsiteY100" fmla="*/ 16946 h 225425"/>
                  <a:gd name="connsiteX101" fmla="*/ 114877 w 331788"/>
                  <a:gd name="connsiteY101" fmla="*/ 22161 h 225425"/>
                  <a:gd name="connsiteX102" fmla="*/ 60325 w 331788"/>
                  <a:gd name="connsiteY102" fmla="*/ 22161 h 225425"/>
                  <a:gd name="connsiteX103" fmla="*/ 60325 w 331788"/>
                  <a:gd name="connsiteY103" fmla="*/ 0 h 225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331788" h="225425">
                    <a:moveTo>
                      <a:pt x="131671" y="111125"/>
                    </a:moveTo>
                    <a:cubicBezTo>
                      <a:pt x="131671" y="111125"/>
                      <a:pt x="131671" y="111125"/>
                      <a:pt x="131671" y="116299"/>
                    </a:cubicBezTo>
                    <a:cubicBezTo>
                      <a:pt x="129041" y="116299"/>
                      <a:pt x="127725" y="117593"/>
                      <a:pt x="125095" y="118886"/>
                    </a:cubicBezTo>
                    <a:cubicBezTo>
                      <a:pt x="123779" y="118886"/>
                      <a:pt x="121149" y="120180"/>
                      <a:pt x="119833" y="122767"/>
                    </a:cubicBezTo>
                    <a:cubicBezTo>
                      <a:pt x="118518" y="124060"/>
                      <a:pt x="117202" y="125354"/>
                      <a:pt x="117202" y="126647"/>
                    </a:cubicBezTo>
                    <a:cubicBezTo>
                      <a:pt x="115887" y="129234"/>
                      <a:pt x="115887" y="130528"/>
                      <a:pt x="115887" y="133115"/>
                    </a:cubicBezTo>
                    <a:cubicBezTo>
                      <a:pt x="115887" y="134408"/>
                      <a:pt x="115887" y="135702"/>
                      <a:pt x="115887" y="138289"/>
                    </a:cubicBezTo>
                    <a:cubicBezTo>
                      <a:pt x="117202" y="139582"/>
                      <a:pt x="118518" y="142169"/>
                      <a:pt x="119833" y="143463"/>
                    </a:cubicBezTo>
                    <a:cubicBezTo>
                      <a:pt x="121149" y="146050"/>
                      <a:pt x="123779" y="147344"/>
                      <a:pt x="126410" y="148637"/>
                    </a:cubicBezTo>
                    <a:cubicBezTo>
                      <a:pt x="129041" y="149931"/>
                      <a:pt x="132987" y="151224"/>
                      <a:pt x="138248" y="152518"/>
                    </a:cubicBezTo>
                    <a:cubicBezTo>
                      <a:pt x="139564" y="152518"/>
                      <a:pt x="140879" y="152518"/>
                      <a:pt x="142194" y="152518"/>
                    </a:cubicBezTo>
                    <a:cubicBezTo>
                      <a:pt x="143510" y="153811"/>
                      <a:pt x="144825" y="153811"/>
                      <a:pt x="146141" y="153811"/>
                    </a:cubicBezTo>
                    <a:cubicBezTo>
                      <a:pt x="147456" y="155105"/>
                      <a:pt x="147456" y="155105"/>
                      <a:pt x="148771" y="156398"/>
                    </a:cubicBezTo>
                    <a:cubicBezTo>
                      <a:pt x="148771" y="157692"/>
                      <a:pt x="150087" y="158985"/>
                      <a:pt x="150087" y="158985"/>
                    </a:cubicBezTo>
                    <a:cubicBezTo>
                      <a:pt x="150087" y="161572"/>
                      <a:pt x="148771" y="161572"/>
                      <a:pt x="147456" y="162866"/>
                    </a:cubicBezTo>
                    <a:cubicBezTo>
                      <a:pt x="146141" y="164159"/>
                      <a:pt x="144825" y="164159"/>
                      <a:pt x="142194" y="164159"/>
                    </a:cubicBezTo>
                    <a:cubicBezTo>
                      <a:pt x="140879" y="164159"/>
                      <a:pt x="139564" y="164159"/>
                      <a:pt x="138248" y="164159"/>
                    </a:cubicBezTo>
                    <a:cubicBezTo>
                      <a:pt x="136933" y="164159"/>
                      <a:pt x="135618" y="162866"/>
                      <a:pt x="134302" y="162866"/>
                    </a:cubicBezTo>
                    <a:cubicBezTo>
                      <a:pt x="132987" y="162866"/>
                      <a:pt x="131671" y="161572"/>
                      <a:pt x="131671" y="160279"/>
                    </a:cubicBezTo>
                    <a:cubicBezTo>
                      <a:pt x="130356" y="160279"/>
                      <a:pt x="129041" y="158985"/>
                      <a:pt x="127725" y="157692"/>
                    </a:cubicBezTo>
                    <a:cubicBezTo>
                      <a:pt x="127725" y="157692"/>
                      <a:pt x="127725" y="157692"/>
                      <a:pt x="115887" y="157692"/>
                    </a:cubicBezTo>
                    <a:cubicBezTo>
                      <a:pt x="115887" y="157692"/>
                      <a:pt x="115887" y="157692"/>
                      <a:pt x="115887" y="175801"/>
                    </a:cubicBezTo>
                    <a:cubicBezTo>
                      <a:pt x="115887" y="175801"/>
                      <a:pt x="115887" y="175801"/>
                      <a:pt x="127725" y="175801"/>
                    </a:cubicBezTo>
                    <a:cubicBezTo>
                      <a:pt x="127725" y="175801"/>
                      <a:pt x="127725" y="175801"/>
                      <a:pt x="127725" y="173214"/>
                    </a:cubicBezTo>
                    <a:cubicBezTo>
                      <a:pt x="129041" y="173214"/>
                      <a:pt x="129041" y="173214"/>
                      <a:pt x="130356" y="173214"/>
                    </a:cubicBezTo>
                    <a:cubicBezTo>
                      <a:pt x="130356" y="174507"/>
                      <a:pt x="131671" y="174507"/>
                      <a:pt x="131671" y="174507"/>
                    </a:cubicBezTo>
                    <a:cubicBezTo>
                      <a:pt x="131671" y="174507"/>
                      <a:pt x="131671" y="174507"/>
                      <a:pt x="131671" y="180975"/>
                    </a:cubicBezTo>
                    <a:cubicBezTo>
                      <a:pt x="131671" y="180975"/>
                      <a:pt x="131671" y="180975"/>
                      <a:pt x="143510" y="180975"/>
                    </a:cubicBezTo>
                    <a:cubicBezTo>
                      <a:pt x="143510" y="180975"/>
                      <a:pt x="143510" y="180975"/>
                      <a:pt x="143510" y="175801"/>
                    </a:cubicBezTo>
                    <a:cubicBezTo>
                      <a:pt x="146141" y="175801"/>
                      <a:pt x="148771" y="175801"/>
                      <a:pt x="151402" y="174507"/>
                    </a:cubicBezTo>
                    <a:cubicBezTo>
                      <a:pt x="152717" y="173214"/>
                      <a:pt x="155348" y="171920"/>
                      <a:pt x="156664" y="170627"/>
                    </a:cubicBezTo>
                    <a:cubicBezTo>
                      <a:pt x="157979" y="169333"/>
                      <a:pt x="159294" y="168040"/>
                      <a:pt x="160610" y="165453"/>
                    </a:cubicBezTo>
                    <a:cubicBezTo>
                      <a:pt x="160610" y="164159"/>
                      <a:pt x="161925" y="161572"/>
                      <a:pt x="161925" y="158985"/>
                    </a:cubicBezTo>
                    <a:cubicBezTo>
                      <a:pt x="161925" y="158985"/>
                      <a:pt x="161925" y="156398"/>
                      <a:pt x="160610" y="155105"/>
                    </a:cubicBezTo>
                    <a:cubicBezTo>
                      <a:pt x="160610" y="153811"/>
                      <a:pt x="159294" y="151224"/>
                      <a:pt x="157979" y="149931"/>
                    </a:cubicBezTo>
                    <a:cubicBezTo>
                      <a:pt x="156664" y="147344"/>
                      <a:pt x="154033" y="146050"/>
                      <a:pt x="151402" y="143463"/>
                    </a:cubicBezTo>
                    <a:cubicBezTo>
                      <a:pt x="148771" y="142169"/>
                      <a:pt x="144825" y="140876"/>
                      <a:pt x="139564" y="140876"/>
                    </a:cubicBezTo>
                    <a:cubicBezTo>
                      <a:pt x="131671" y="139582"/>
                      <a:pt x="127725" y="136995"/>
                      <a:pt x="127725" y="133115"/>
                    </a:cubicBezTo>
                    <a:cubicBezTo>
                      <a:pt x="127725" y="131821"/>
                      <a:pt x="127725" y="130528"/>
                      <a:pt x="129041" y="129234"/>
                    </a:cubicBezTo>
                    <a:cubicBezTo>
                      <a:pt x="130356" y="127941"/>
                      <a:pt x="132987" y="127941"/>
                      <a:pt x="134302" y="127941"/>
                    </a:cubicBezTo>
                    <a:cubicBezTo>
                      <a:pt x="136933" y="127941"/>
                      <a:pt x="138248" y="127941"/>
                      <a:pt x="139564" y="127941"/>
                    </a:cubicBezTo>
                    <a:cubicBezTo>
                      <a:pt x="140879" y="129234"/>
                      <a:pt x="142194" y="129234"/>
                      <a:pt x="142194" y="129234"/>
                    </a:cubicBezTo>
                    <a:cubicBezTo>
                      <a:pt x="143510" y="130528"/>
                      <a:pt x="144825" y="130528"/>
                      <a:pt x="146141" y="131821"/>
                    </a:cubicBezTo>
                    <a:cubicBezTo>
                      <a:pt x="146141" y="131821"/>
                      <a:pt x="147456" y="133115"/>
                      <a:pt x="148771" y="134408"/>
                    </a:cubicBezTo>
                    <a:cubicBezTo>
                      <a:pt x="148771" y="134408"/>
                      <a:pt x="148771" y="134408"/>
                      <a:pt x="160610" y="134408"/>
                    </a:cubicBezTo>
                    <a:cubicBezTo>
                      <a:pt x="160610" y="134408"/>
                      <a:pt x="160610" y="134408"/>
                      <a:pt x="160610" y="116299"/>
                    </a:cubicBezTo>
                    <a:cubicBezTo>
                      <a:pt x="160610" y="116299"/>
                      <a:pt x="160610" y="116299"/>
                      <a:pt x="148771" y="116299"/>
                    </a:cubicBezTo>
                    <a:cubicBezTo>
                      <a:pt x="148771" y="116299"/>
                      <a:pt x="148771" y="116299"/>
                      <a:pt x="148771" y="118886"/>
                    </a:cubicBezTo>
                    <a:cubicBezTo>
                      <a:pt x="147456" y="118886"/>
                      <a:pt x="144825" y="117593"/>
                      <a:pt x="143510" y="117593"/>
                    </a:cubicBezTo>
                    <a:cubicBezTo>
                      <a:pt x="143510" y="117593"/>
                      <a:pt x="143510" y="117593"/>
                      <a:pt x="143510" y="111125"/>
                    </a:cubicBezTo>
                    <a:cubicBezTo>
                      <a:pt x="143510" y="111125"/>
                      <a:pt x="143510" y="111125"/>
                      <a:pt x="131671" y="111125"/>
                    </a:cubicBezTo>
                    <a:close/>
                    <a:moveTo>
                      <a:pt x="174079" y="84137"/>
                    </a:moveTo>
                    <a:cubicBezTo>
                      <a:pt x="196429" y="95773"/>
                      <a:pt x="210890" y="119046"/>
                      <a:pt x="210890" y="146197"/>
                    </a:cubicBezTo>
                    <a:cubicBezTo>
                      <a:pt x="210890" y="174641"/>
                      <a:pt x="195114" y="197914"/>
                      <a:pt x="171450" y="209550"/>
                    </a:cubicBezTo>
                    <a:cubicBezTo>
                      <a:pt x="171450" y="209550"/>
                      <a:pt x="171450" y="209550"/>
                      <a:pt x="213519" y="209550"/>
                    </a:cubicBezTo>
                    <a:cubicBezTo>
                      <a:pt x="218778" y="190156"/>
                      <a:pt x="234554" y="174641"/>
                      <a:pt x="255588" y="169470"/>
                    </a:cubicBezTo>
                    <a:cubicBezTo>
                      <a:pt x="255588" y="169470"/>
                      <a:pt x="255588" y="169470"/>
                      <a:pt x="255588" y="125510"/>
                    </a:cubicBezTo>
                    <a:cubicBezTo>
                      <a:pt x="234554" y="120339"/>
                      <a:pt x="218778" y="103531"/>
                      <a:pt x="213519" y="84137"/>
                    </a:cubicBezTo>
                    <a:cubicBezTo>
                      <a:pt x="213519" y="84137"/>
                      <a:pt x="213519" y="84137"/>
                      <a:pt x="174079" y="84137"/>
                    </a:cubicBezTo>
                    <a:close/>
                    <a:moveTo>
                      <a:pt x="56529" y="84137"/>
                    </a:moveTo>
                    <a:cubicBezTo>
                      <a:pt x="51283" y="103531"/>
                      <a:pt x="35546" y="119046"/>
                      <a:pt x="15875" y="124217"/>
                    </a:cubicBezTo>
                    <a:cubicBezTo>
                      <a:pt x="15875" y="124217"/>
                      <a:pt x="15875" y="124217"/>
                      <a:pt x="15875" y="169470"/>
                    </a:cubicBezTo>
                    <a:cubicBezTo>
                      <a:pt x="35546" y="174641"/>
                      <a:pt x="51283" y="190156"/>
                      <a:pt x="56529" y="209550"/>
                    </a:cubicBezTo>
                    <a:lnTo>
                      <a:pt x="106363" y="209550"/>
                    </a:lnTo>
                    <a:cubicBezTo>
                      <a:pt x="82757" y="197914"/>
                      <a:pt x="67020" y="174641"/>
                      <a:pt x="67020" y="146197"/>
                    </a:cubicBezTo>
                    <a:cubicBezTo>
                      <a:pt x="67020" y="119046"/>
                      <a:pt x="81446" y="95773"/>
                      <a:pt x="103740" y="84137"/>
                    </a:cubicBezTo>
                    <a:cubicBezTo>
                      <a:pt x="103740" y="84137"/>
                      <a:pt x="103740" y="84137"/>
                      <a:pt x="56529" y="84137"/>
                    </a:cubicBezTo>
                    <a:close/>
                    <a:moveTo>
                      <a:pt x="0" y="66675"/>
                    </a:moveTo>
                    <a:lnTo>
                      <a:pt x="58737" y="66675"/>
                    </a:lnTo>
                    <a:lnTo>
                      <a:pt x="269875" y="66675"/>
                    </a:lnTo>
                    <a:lnTo>
                      <a:pt x="269875" y="225425"/>
                    </a:lnTo>
                    <a:lnTo>
                      <a:pt x="0" y="225425"/>
                    </a:lnTo>
                    <a:close/>
                    <a:moveTo>
                      <a:pt x="30162" y="34925"/>
                    </a:moveTo>
                    <a:cubicBezTo>
                      <a:pt x="30162" y="34925"/>
                      <a:pt x="30162" y="34925"/>
                      <a:pt x="88269" y="34925"/>
                    </a:cubicBezTo>
                    <a:lnTo>
                      <a:pt x="300037" y="34925"/>
                    </a:lnTo>
                    <a:cubicBezTo>
                      <a:pt x="300037" y="34925"/>
                      <a:pt x="300037" y="34925"/>
                      <a:pt x="300037" y="193675"/>
                    </a:cubicBezTo>
                    <a:cubicBezTo>
                      <a:pt x="300037" y="193675"/>
                      <a:pt x="300037" y="193675"/>
                      <a:pt x="280668" y="193675"/>
                    </a:cubicBezTo>
                    <a:cubicBezTo>
                      <a:pt x="280668" y="193675"/>
                      <a:pt x="280668" y="193675"/>
                      <a:pt x="280668" y="136886"/>
                    </a:cubicBezTo>
                    <a:cubicBezTo>
                      <a:pt x="281959" y="136886"/>
                      <a:pt x="283251" y="136886"/>
                      <a:pt x="283251" y="135596"/>
                    </a:cubicBezTo>
                    <a:cubicBezTo>
                      <a:pt x="283251" y="135596"/>
                      <a:pt x="283251" y="135596"/>
                      <a:pt x="283251" y="91714"/>
                    </a:cubicBezTo>
                    <a:cubicBezTo>
                      <a:pt x="283251" y="91714"/>
                      <a:pt x="281959" y="91714"/>
                      <a:pt x="280668" y="91714"/>
                    </a:cubicBezTo>
                    <a:cubicBezTo>
                      <a:pt x="280668" y="91714"/>
                      <a:pt x="280668" y="91714"/>
                      <a:pt x="280668" y="56866"/>
                    </a:cubicBezTo>
                    <a:cubicBezTo>
                      <a:pt x="280668" y="56866"/>
                      <a:pt x="280668" y="56866"/>
                      <a:pt x="244513" y="56866"/>
                    </a:cubicBezTo>
                    <a:cubicBezTo>
                      <a:pt x="244513" y="55575"/>
                      <a:pt x="243221" y="52994"/>
                      <a:pt x="243221" y="51703"/>
                    </a:cubicBezTo>
                    <a:cubicBezTo>
                      <a:pt x="243221" y="51703"/>
                      <a:pt x="243221" y="51703"/>
                      <a:pt x="86978" y="51703"/>
                    </a:cubicBezTo>
                    <a:cubicBezTo>
                      <a:pt x="85687" y="52994"/>
                      <a:pt x="85687" y="55575"/>
                      <a:pt x="84395" y="56866"/>
                    </a:cubicBezTo>
                    <a:cubicBezTo>
                      <a:pt x="84395" y="56866"/>
                      <a:pt x="84395" y="56866"/>
                      <a:pt x="30162" y="56866"/>
                    </a:cubicBezTo>
                    <a:cubicBezTo>
                      <a:pt x="30162" y="56866"/>
                      <a:pt x="30162" y="56866"/>
                      <a:pt x="30162" y="34925"/>
                    </a:cubicBezTo>
                    <a:close/>
                    <a:moveTo>
                      <a:pt x="60325" y="0"/>
                    </a:moveTo>
                    <a:cubicBezTo>
                      <a:pt x="60325" y="0"/>
                      <a:pt x="60325" y="0"/>
                      <a:pt x="272040" y="0"/>
                    </a:cubicBezTo>
                    <a:lnTo>
                      <a:pt x="331788" y="0"/>
                    </a:lnTo>
                    <a:cubicBezTo>
                      <a:pt x="331788" y="0"/>
                      <a:pt x="331788" y="0"/>
                      <a:pt x="331788" y="160338"/>
                    </a:cubicBezTo>
                    <a:cubicBezTo>
                      <a:pt x="331788" y="160338"/>
                      <a:pt x="331788" y="160338"/>
                      <a:pt x="312305" y="160338"/>
                    </a:cubicBezTo>
                    <a:cubicBezTo>
                      <a:pt x="312305" y="160338"/>
                      <a:pt x="312305" y="160338"/>
                      <a:pt x="312305" y="102981"/>
                    </a:cubicBezTo>
                    <a:cubicBezTo>
                      <a:pt x="313604" y="102981"/>
                      <a:pt x="313604" y="102981"/>
                      <a:pt x="314903" y="101678"/>
                    </a:cubicBezTo>
                    <a:cubicBezTo>
                      <a:pt x="314903" y="101678"/>
                      <a:pt x="314903" y="101678"/>
                      <a:pt x="314903" y="57357"/>
                    </a:cubicBezTo>
                    <a:cubicBezTo>
                      <a:pt x="313604" y="57357"/>
                      <a:pt x="313604" y="57357"/>
                      <a:pt x="312305" y="57357"/>
                    </a:cubicBezTo>
                    <a:cubicBezTo>
                      <a:pt x="312305" y="57357"/>
                      <a:pt x="312305" y="57357"/>
                      <a:pt x="312305" y="22161"/>
                    </a:cubicBezTo>
                    <a:cubicBezTo>
                      <a:pt x="312305" y="22161"/>
                      <a:pt x="312305" y="22161"/>
                      <a:pt x="275937" y="22161"/>
                    </a:cubicBezTo>
                    <a:cubicBezTo>
                      <a:pt x="275937" y="20857"/>
                      <a:pt x="274638" y="18250"/>
                      <a:pt x="274638" y="16946"/>
                    </a:cubicBezTo>
                    <a:cubicBezTo>
                      <a:pt x="274638" y="16946"/>
                      <a:pt x="274638" y="16946"/>
                      <a:pt x="116176" y="16946"/>
                    </a:cubicBezTo>
                    <a:cubicBezTo>
                      <a:pt x="116176" y="18250"/>
                      <a:pt x="114877" y="20857"/>
                      <a:pt x="114877" y="22161"/>
                    </a:cubicBezTo>
                    <a:cubicBezTo>
                      <a:pt x="114877" y="22161"/>
                      <a:pt x="114877" y="22161"/>
                      <a:pt x="60325" y="22161"/>
                    </a:cubicBezTo>
                    <a:cubicBezTo>
                      <a:pt x="60325" y="22161"/>
                      <a:pt x="60325" y="22161"/>
                      <a:pt x="6032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7415213" y="2597944"/>
              <a:ext cx="1162050" cy="1162050"/>
              <a:chOff x="2838450" y="1838325"/>
              <a:chExt cx="1295400" cy="12954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2838450" y="1838325"/>
                <a:ext cx="1295400" cy="1295400"/>
              </a:xfrm>
              <a:prstGeom prst="ellipse">
                <a:avLst/>
              </a:prstGeom>
              <a:solidFill>
                <a:srgbClr val="ED402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60" name="椭圆 88"/>
              <p:cNvSpPr/>
              <p:nvPr/>
            </p:nvSpPr>
            <p:spPr>
              <a:xfrm>
                <a:off x="3200489" y="2162175"/>
                <a:ext cx="571321" cy="647700"/>
              </a:xfrm>
              <a:custGeom>
                <a:avLst/>
                <a:gdLst>
                  <a:gd name="connsiteX0" fmla="*/ 85348 w 296863"/>
                  <a:gd name="connsiteY0" fmla="*/ 236537 h 336550"/>
                  <a:gd name="connsiteX1" fmla="*/ 211516 w 296863"/>
                  <a:gd name="connsiteY1" fmla="*/ 236537 h 336550"/>
                  <a:gd name="connsiteX2" fmla="*/ 228601 w 296863"/>
                  <a:gd name="connsiteY2" fmla="*/ 253206 h 336550"/>
                  <a:gd name="connsiteX3" fmla="*/ 211516 w 296863"/>
                  <a:gd name="connsiteY3" fmla="*/ 269875 h 336550"/>
                  <a:gd name="connsiteX4" fmla="*/ 85348 w 296863"/>
                  <a:gd name="connsiteY4" fmla="*/ 269875 h 336550"/>
                  <a:gd name="connsiteX5" fmla="*/ 68263 w 296863"/>
                  <a:gd name="connsiteY5" fmla="*/ 253206 h 336550"/>
                  <a:gd name="connsiteX6" fmla="*/ 85348 w 296863"/>
                  <a:gd name="connsiteY6" fmla="*/ 236537 h 336550"/>
                  <a:gd name="connsiteX7" fmla="*/ 85348 w 296863"/>
                  <a:gd name="connsiteY7" fmla="*/ 173037 h 336550"/>
                  <a:gd name="connsiteX8" fmla="*/ 211516 w 296863"/>
                  <a:gd name="connsiteY8" fmla="*/ 173037 h 336550"/>
                  <a:gd name="connsiteX9" fmla="*/ 228601 w 296863"/>
                  <a:gd name="connsiteY9" fmla="*/ 190373 h 336550"/>
                  <a:gd name="connsiteX10" fmla="*/ 211516 w 296863"/>
                  <a:gd name="connsiteY10" fmla="*/ 206375 h 336550"/>
                  <a:gd name="connsiteX11" fmla="*/ 85348 w 296863"/>
                  <a:gd name="connsiteY11" fmla="*/ 206375 h 336550"/>
                  <a:gd name="connsiteX12" fmla="*/ 68263 w 296863"/>
                  <a:gd name="connsiteY12" fmla="*/ 190373 h 336550"/>
                  <a:gd name="connsiteX13" fmla="*/ 85348 w 296863"/>
                  <a:gd name="connsiteY13" fmla="*/ 173037 h 336550"/>
                  <a:gd name="connsiteX14" fmla="*/ 164614 w 296863"/>
                  <a:gd name="connsiteY14" fmla="*/ 115887 h 336550"/>
                  <a:gd name="connsiteX15" fmla="*/ 211625 w 296863"/>
                  <a:gd name="connsiteY15" fmla="*/ 115887 h 336550"/>
                  <a:gd name="connsiteX16" fmla="*/ 228601 w 296863"/>
                  <a:gd name="connsiteY16" fmla="*/ 133349 h 336550"/>
                  <a:gd name="connsiteX17" fmla="*/ 211625 w 296863"/>
                  <a:gd name="connsiteY17" fmla="*/ 150812 h 336550"/>
                  <a:gd name="connsiteX18" fmla="*/ 164614 w 296863"/>
                  <a:gd name="connsiteY18" fmla="*/ 150812 h 336550"/>
                  <a:gd name="connsiteX19" fmla="*/ 147638 w 296863"/>
                  <a:gd name="connsiteY19" fmla="*/ 133349 h 336550"/>
                  <a:gd name="connsiteX20" fmla="*/ 164614 w 296863"/>
                  <a:gd name="connsiteY20" fmla="*/ 115887 h 336550"/>
                  <a:gd name="connsiteX21" fmla="*/ 164614 w 296863"/>
                  <a:gd name="connsiteY21" fmla="*/ 61912 h 336550"/>
                  <a:gd name="connsiteX22" fmla="*/ 211625 w 296863"/>
                  <a:gd name="connsiteY22" fmla="*/ 61912 h 336550"/>
                  <a:gd name="connsiteX23" fmla="*/ 228601 w 296863"/>
                  <a:gd name="connsiteY23" fmla="*/ 77152 h 336550"/>
                  <a:gd name="connsiteX24" fmla="*/ 211625 w 296863"/>
                  <a:gd name="connsiteY24" fmla="*/ 93662 h 336550"/>
                  <a:gd name="connsiteX25" fmla="*/ 164614 w 296863"/>
                  <a:gd name="connsiteY25" fmla="*/ 93662 h 336550"/>
                  <a:gd name="connsiteX26" fmla="*/ 147638 w 296863"/>
                  <a:gd name="connsiteY26" fmla="*/ 77152 h 336550"/>
                  <a:gd name="connsiteX27" fmla="*/ 164614 w 296863"/>
                  <a:gd name="connsiteY27" fmla="*/ 61912 h 336550"/>
                  <a:gd name="connsiteX28" fmla="*/ 127397 w 296863"/>
                  <a:gd name="connsiteY28" fmla="*/ 22225 h 336550"/>
                  <a:gd name="connsiteX29" fmla="*/ 127397 w 296863"/>
                  <a:gd name="connsiteY29" fmla="*/ 110381 h 336550"/>
                  <a:gd name="connsiteX30" fmla="*/ 111621 w 296863"/>
                  <a:gd name="connsiteY30" fmla="*/ 124854 h 336550"/>
                  <a:gd name="connsiteX31" fmla="*/ 22225 w 296863"/>
                  <a:gd name="connsiteY31" fmla="*/ 124854 h 336550"/>
                  <a:gd name="connsiteX32" fmla="*/ 22225 w 296863"/>
                  <a:gd name="connsiteY32" fmla="*/ 305115 h 336550"/>
                  <a:gd name="connsiteX33" fmla="*/ 31427 w 296863"/>
                  <a:gd name="connsiteY33" fmla="*/ 314325 h 336550"/>
                  <a:gd name="connsiteX34" fmla="*/ 265436 w 296863"/>
                  <a:gd name="connsiteY34" fmla="*/ 314325 h 336550"/>
                  <a:gd name="connsiteX35" fmla="*/ 274638 w 296863"/>
                  <a:gd name="connsiteY35" fmla="*/ 305115 h 336550"/>
                  <a:gd name="connsiteX36" fmla="*/ 274638 w 296863"/>
                  <a:gd name="connsiteY36" fmla="*/ 31435 h 336550"/>
                  <a:gd name="connsiteX37" fmla="*/ 265436 w 296863"/>
                  <a:gd name="connsiteY37" fmla="*/ 22225 h 336550"/>
                  <a:gd name="connsiteX38" fmla="*/ 127397 w 296863"/>
                  <a:gd name="connsiteY38" fmla="*/ 22225 h 336550"/>
                  <a:gd name="connsiteX39" fmla="*/ 118220 w 296863"/>
                  <a:gd name="connsiteY39" fmla="*/ 0 h 336550"/>
                  <a:gd name="connsiteX40" fmla="*/ 265338 w 296863"/>
                  <a:gd name="connsiteY40" fmla="*/ 0 h 336550"/>
                  <a:gd name="connsiteX41" fmla="*/ 296863 w 296863"/>
                  <a:gd name="connsiteY41" fmla="*/ 31551 h 336550"/>
                  <a:gd name="connsiteX42" fmla="*/ 296863 w 296863"/>
                  <a:gd name="connsiteY42" fmla="*/ 304999 h 336550"/>
                  <a:gd name="connsiteX43" fmla="*/ 265338 w 296863"/>
                  <a:gd name="connsiteY43" fmla="*/ 336550 h 336550"/>
                  <a:gd name="connsiteX44" fmla="*/ 31525 w 296863"/>
                  <a:gd name="connsiteY44" fmla="*/ 336550 h 336550"/>
                  <a:gd name="connsiteX45" fmla="*/ 0 w 296863"/>
                  <a:gd name="connsiteY45" fmla="*/ 304999 h 336550"/>
                  <a:gd name="connsiteX46" fmla="*/ 0 w 296863"/>
                  <a:gd name="connsiteY46" fmla="*/ 119633 h 336550"/>
                  <a:gd name="connsiteX47" fmla="*/ 9195 w 296863"/>
                  <a:gd name="connsiteY47" fmla="*/ 97284 h 336550"/>
                  <a:gd name="connsiteX48" fmla="*/ 95889 w 296863"/>
                  <a:gd name="connsiteY48" fmla="*/ 9202 h 336550"/>
                  <a:gd name="connsiteX49" fmla="*/ 118220 w 296863"/>
                  <a:gd name="connsiteY49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296863" h="336550">
                    <a:moveTo>
                      <a:pt x="85348" y="236537"/>
                    </a:moveTo>
                    <a:cubicBezTo>
                      <a:pt x="85348" y="236537"/>
                      <a:pt x="85348" y="236537"/>
                      <a:pt x="211516" y="236537"/>
                    </a:cubicBezTo>
                    <a:cubicBezTo>
                      <a:pt x="220716" y="236537"/>
                      <a:pt x="228601" y="244231"/>
                      <a:pt x="228601" y="253206"/>
                    </a:cubicBezTo>
                    <a:cubicBezTo>
                      <a:pt x="228601" y="262182"/>
                      <a:pt x="220716" y="269875"/>
                      <a:pt x="211516" y="269875"/>
                    </a:cubicBezTo>
                    <a:cubicBezTo>
                      <a:pt x="211516" y="269875"/>
                      <a:pt x="211516" y="269875"/>
                      <a:pt x="85348" y="269875"/>
                    </a:cubicBezTo>
                    <a:cubicBezTo>
                      <a:pt x="76149" y="269875"/>
                      <a:pt x="68263" y="262182"/>
                      <a:pt x="68263" y="253206"/>
                    </a:cubicBezTo>
                    <a:cubicBezTo>
                      <a:pt x="68263" y="244231"/>
                      <a:pt x="76149" y="236537"/>
                      <a:pt x="85348" y="236537"/>
                    </a:cubicBezTo>
                    <a:close/>
                    <a:moveTo>
                      <a:pt x="85348" y="173037"/>
                    </a:moveTo>
                    <a:cubicBezTo>
                      <a:pt x="85348" y="173037"/>
                      <a:pt x="85348" y="173037"/>
                      <a:pt x="211516" y="173037"/>
                    </a:cubicBezTo>
                    <a:cubicBezTo>
                      <a:pt x="220716" y="173037"/>
                      <a:pt x="228601" y="181038"/>
                      <a:pt x="228601" y="190373"/>
                    </a:cubicBezTo>
                    <a:cubicBezTo>
                      <a:pt x="228601" y="199707"/>
                      <a:pt x="220716" y="206375"/>
                      <a:pt x="211516" y="206375"/>
                    </a:cubicBezTo>
                    <a:cubicBezTo>
                      <a:pt x="211516" y="206375"/>
                      <a:pt x="211516" y="206375"/>
                      <a:pt x="85348" y="206375"/>
                    </a:cubicBezTo>
                    <a:cubicBezTo>
                      <a:pt x="76149" y="206375"/>
                      <a:pt x="68263" y="199707"/>
                      <a:pt x="68263" y="190373"/>
                    </a:cubicBezTo>
                    <a:cubicBezTo>
                      <a:pt x="68263" y="181038"/>
                      <a:pt x="76149" y="173037"/>
                      <a:pt x="85348" y="173037"/>
                    </a:cubicBezTo>
                    <a:close/>
                    <a:moveTo>
                      <a:pt x="164614" y="115887"/>
                    </a:moveTo>
                    <a:cubicBezTo>
                      <a:pt x="164614" y="115887"/>
                      <a:pt x="164614" y="115887"/>
                      <a:pt x="211625" y="115887"/>
                    </a:cubicBezTo>
                    <a:cubicBezTo>
                      <a:pt x="220766" y="115887"/>
                      <a:pt x="228601" y="123946"/>
                      <a:pt x="228601" y="133349"/>
                    </a:cubicBezTo>
                    <a:cubicBezTo>
                      <a:pt x="228601" y="142752"/>
                      <a:pt x="220766" y="150812"/>
                      <a:pt x="211625" y="150812"/>
                    </a:cubicBezTo>
                    <a:cubicBezTo>
                      <a:pt x="211625" y="150812"/>
                      <a:pt x="211625" y="150812"/>
                      <a:pt x="164614" y="150812"/>
                    </a:cubicBezTo>
                    <a:cubicBezTo>
                      <a:pt x="155473" y="150812"/>
                      <a:pt x="147638" y="142752"/>
                      <a:pt x="147638" y="133349"/>
                    </a:cubicBezTo>
                    <a:cubicBezTo>
                      <a:pt x="147638" y="123946"/>
                      <a:pt x="155473" y="115887"/>
                      <a:pt x="164614" y="115887"/>
                    </a:cubicBezTo>
                    <a:close/>
                    <a:moveTo>
                      <a:pt x="164614" y="61912"/>
                    </a:moveTo>
                    <a:cubicBezTo>
                      <a:pt x="164614" y="61912"/>
                      <a:pt x="164614" y="61912"/>
                      <a:pt x="211625" y="61912"/>
                    </a:cubicBezTo>
                    <a:cubicBezTo>
                      <a:pt x="220766" y="61912"/>
                      <a:pt x="228601" y="68262"/>
                      <a:pt x="228601" y="77152"/>
                    </a:cubicBezTo>
                    <a:cubicBezTo>
                      <a:pt x="228601" y="86042"/>
                      <a:pt x="220766" y="93662"/>
                      <a:pt x="211625" y="93662"/>
                    </a:cubicBezTo>
                    <a:cubicBezTo>
                      <a:pt x="211625" y="93662"/>
                      <a:pt x="211625" y="93662"/>
                      <a:pt x="164614" y="93662"/>
                    </a:cubicBezTo>
                    <a:cubicBezTo>
                      <a:pt x="155473" y="93662"/>
                      <a:pt x="147638" y="86042"/>
                      <a:pt x="147638" y="77152"/>
                    </a:cubicBezTo>
                    <a:cubicBezTo>
                      <a:pt x="147638" y="68262"/>
                      <a:pt x="155473" y="61912"/>
                      <a:pt x="164614" y="61912"/>
                    </a:cubicBezTo>
                    <a:close/>
                    <a:moveTo>
                      <a:pt x="127397" y="22225"/>
                    </a:moveTo>
                    <a:cubicBezTo>
                      <a:pt x="127397" y="22225"/>
                      <a:pt x="127397" y="22225"/>
                      <a:pt x="127397" y="110381"/>
                    </a:cubicBezTo>
                    <a:cubicBezTo>
                      <a:pt x="127397" y="118276"/>
                      <a:pt x="119509" y="124854"/>
                      <a:pt x="111621" y="124854"/>
                    </a:cubicBezTo>
                    <a:cubicBezTo>
                      <a:pt x="111621" y="124854"/>
                      <a:pt x="111621" y="124854"/>
                      <a:pt x="22225" y="124854"/>
                    </a:cubicBezTo>
                    <a:cubicBezTo>
                      <a:pt x="22225" y="124854"/>
                      <a:pt x="22225" y="124854"/>
                      <a:pt x="22225" y="305115"/>
                    </a:cubicBezTo>
                    <a:cubicBezTo>
                      <a:pt x="22225" y="310378"/>
                      <a:pt x="26169" y="314325"/>
                      <a:pt x="31427" y="314325"/>
                    </a:cubicBezTo>
                    <a:cubicBezTo>
                      <a:pt x="31427" y="314325"/>
                      <a:pt x="31427" y="314325"/>
                      <a:pt x="265436" y="314325"/>
                    </a:cubicBezTo>
                    <a:cubicBezTo>
                      <a:pt x="270694" y="314325"/>
                      <a:pt x="274638" y="310378"/>
                      <a:pt x="274638" y="305115"/>
                    </a:cubicBezTo>
                    <a:lnTo>
                      <a:pt x="274638" y="31435"/>
                    </a:lnTo>
                    <a:cubicBezTo>
                      <a:pt x="274638" y="26172"/>
                      <a:pt x="270694" y="22225"/>
                      <a:pt x="265436" y="22225"/>
                    </a:cubicBezTo>
                    <a:cubicBezTo>
                      <a:pt x="265436" y="22225"/>
                      <a:pt x="265436" y="22225"/>
                      <a:pt x="127397" y="22225"/>
                    </a:cubicBezTo>
                    <a:close/>
                    <a:moveTo>
                      <a:pt x="118220" y="0"/>
                    </a:moveTo>
                    <a:cubicBezTo>
                      <a:pt x="118220" y="0"/>
                      <a:pt x="118220" y="0"/>
                      <a:pt x="265338" y="0"/>
                    </a:cubicBezTo>
                    <a:cubicBezTo>
                      <a:pt x="282414" y="0"/>
                      <a:pt x="296863" y="14461"/>
                      <a:pt x="296863" y="31551"/>
                    </a:cubicBezTo>
                    <a:cubicBezTo>
                      <a:pt x="296863" y="31551"/>
                      <a:pt x="296863" y="31551"/>
                      <a:pt x="296863" y="304999"/>
                    </a:cubicBezTo>
                    <a:cubicBezTo>
                      <a:pt x="296863" y="322089"/>
                      <a:pt x="282414" y="336550"/>
                      <a:pt x="265338" y="336550"/>
                    </a:cubicBezTo>
                    <a:cubicBezTo>
                      <a:pt x="265338" y="336550"/>
                      <a:pt x="265338" y="336550"/>
                      <a:pt x="31525" y="336550"/>
                    </a:cubicBezTo>
                    <a:cubicBezTo>
                      <a:pt x="14449" y="336550"/>
                      <a:pt x="0" y="322089"/>
                      <a:pt x="0" y="304999"/>
                    </a:cubicBezTo>
                    <a:cubicBezTo>
                      <a:pt x="0" y="304999"/>
                      <a:pt x="0" y="304999"/>
                      <a:pt x="0" y="119633"/>
                    </a:cubicBezTo>
                    <a:cubicBezTo>
                      <a:pt x="0" y="110430"/>
                      <a:pt x="3941" y="102542"/>
                      <a:pt x="9195" y="97284"/>
                    </a:cubicBezTo>
                    <a:cubicBezTo>
                      <a:pt x="9195" y="97284"/>
                      <a:pt x="9195" y="97284"/>
                      <a:pt x="95889" y="9202"/>
                    </a:cubicBezTo>
                    <a:cubicBezTo>
                      <a:pt x="102457" y="3944"/>
                      <a:pt x="110339" y="0"/>
                      <a:pt x="1182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8820150" y="3979070"/>
              <a:ext cx="1162050" cy="1162050"/>
              <a:chOff x="2838450" y="1838325"/>
              <a:chExt cx="1295400" cy="1295400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2838450" y="1838325"/>
                <a:ext cx="1295400" cy="1295400"/>
              </a:xfrm>
              <a:prstGeom prst="ellipse">
                <a:avLst/>
              </a:prstGeom>
              <a:solidFill>
                <a:srgbClr val="1B2F47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58" name="椭圆 102"/>
              <p:cNvSpPr/>
              <p:nvPr/>
            </p:nvSpPr>
            <p:spPr>
              <a:xfrm>
                <a:off x="3162300" y="2162175"/>
                <a:ext cx="647700" cy="647700"/>
              </a:xfrm>
              <a:custGeom>
                <a:avLst/>
                <a:gdLst>
                  <a:gd name="connsiteX0" fmla="*/ 15554 w 331788"/>
                  <a:gd name="connsiteY0" fmla="*/ 301625 h 331788"/>
                  <a:gd name="connsiteX1" fmla="*/ 127029 w 331788"/>
                  <a:gd name="connsiteY1" fmla="*/ 301625 h 331788"/>
                  <a:gd name="connsiteX2" fmla="*/ 141288 w 331788"/>
                  <a:gd name="connsiteY2" fmla="*/ 316051 h 331788"/>
                  <a:gd name="connsiteX3" fmla="*/ 127029 w 331788"/>
                  <a:gd name="connsiteY3" fmla="*/ 331788 h 331788"/>
                  <a:gd name="connsiteX4" fmla="*/ 15554 w 331788"/>
                  <a:gd name="connsiteY4" fmla="*/ 331788 h 331788"/>
                  <a:gd name="connsiteX5" fmla="*/ 0 w 331788"/>
                  <a:gd name="connsiteY5" fmla="*/ 316051 h 331788"/>
                  <a:gd name="connsiteX6" fmla="*/ 15554 w 331788"/>
                  <a:gd name="connsiteY6" fmla="*/ 301625 h 331788"/>
                  <a:gd name="connsiteX7" fmla="*/ 15554 w 331788"/>
                  <a:gd name="connsiteY7" fmla="*/ 263525 h 331788"/>
                  <a:gd name="connsiteX8" fmla="*/ 95920 w 331788"/>
                  <a:gd name="connsiteY8" fmla="*/ 263525 h 331788"/>
                  <a:gd name="connsiteX9" fmla="*/ 141288 w 331788"/>
                  <a:gd name="connsiteY9" fmla="*/ 283634 h 331788"/>
                  <a:gd name="connsiteX10" fmla="*/ 127029 w 331788"/>
                  <a:gd name="connsiteY10" fmla="*/ 293688 h 331788"/>
                  <a:gd name="connsiteX11" fmla="*/ 15554 w 331788"/>
                  <a:gd name="connsiteY11" fmla="*/ 293688 h 331788"/>
                  <a:gd name="connsiteX12" fmla="*/ 0 w 331788"/>
                  <a:gd name="connsiteY12" fmla="*/ 278607 h 331788"/>
                  <a:gd name="connsiteX13" fmla="*/ 15554 w 331788"/>
                  <a:gd name="connsiteY13" fmla="*/ 263525 h 331788"/>
                  <a:gd name="connsiteX14" fmla="*/ 270156 w 331788"/>
                  <a:gd name="connsiteY14" fmla="*/ 228600 h 331788"/>
                  <a:gd name="connsiteX15" fmla="*/ 316380 w 331788"/>
                  <a:gd name="connsiteY15" fmla="*/ 228600 h 331788"/>
                  <a:gd name="connsiteX16" fmla="*/ 331788 w 331788"/>
                  <a:gd name="connsiteY16" fmla="*/ 244337 h 331788"/>
                  <a:gd name="connsiteX17" fmla="*/ 316380 w 331788"/>
                  <a:gd name="connsiteY17" fmla="*/ 258763 h 331788"/>
                  <a:gd name="connsiteX18" fmla="*/ 244475 w 331788"/>
                  <a:gd name="connsiteY18" fmla="*/ 258763 h 331788"/>
                  <a:gd name="connsiteX19" fmla="*/ 270156 w 331788"/>
                  <a:gd name="connsiteY19" fmla="*/ 228600 h 331788"/>
                  <a:gd name="connsiteX20" fmla="*/ 15586 w 331788"/>
                  <a:gd name="connsiteY20" fmla="*/ 225425 h 331788"/>
                  <a:gd name="connsiteX21" fmla="*/ 61046 w 331788"/>
                  <a:gd name="connsiteY21" fmla="*/ 225425 h 331788"/>
                  <a:gd name="connsiteX22" fmla="*/ 85725 w 331788"/>
                  <a:gd name="connsiteY22" fmla="*/ 255588 h 331788"/>
                  <a:gd name="connsiteX23" fmla="*/ 15586 w 331788"/>
                  <a:gd name="connsiteY23" fmla="*/ 255588 h 331788"/>
                  <a:gd name="connsiteX24" fmla="*/ 0 w 331788"/>
                  <a:gd name="connsiteY24" fmla="*/ 241162 h 331788"/>
                  <a:gd name="connsiteX25" fmla="*/ 15586 w 331788"/>
                  <a:gd name="connsiteY25" fmla="*/ 225425 h 331788"/>
                  <a:gd name="connsiteX26" fmla="*/ 283493 w 331788"/>
                  <a:gd name="connsiteY26" fmla="*/ 190500 h 331788"/>
                  <a:gd name="connsiteX27" fmla="*/ 316125 w 331788"/>
                  <a:gd name="connsiteY27" fmla="*/ 190500 h 331788"/>
                  <a:gd name="connsiteX28" fmla="*/ 331788 w 331788"/>
                  <a:gd name="connsiteY28" fmla="*/ 204926 h 331788"/>
                  <a:gd name="connsiteX29" fmla="*/ 316125 w 331788"/>
                  <a:gd name="connsiteY29" fmla="*/ 220663 h 331788"/>
                  <a:gd name="connsiteX30" fmla="*/ 273050 w 331788"/>
                  <a:gd name="connsiteY30" fmla="*/ 220663 h 331788"/>
                  <a:gd name="connsiteX31" fmla="*/ 283493 w 331788"/>
                  <a:gd name="connsiteY31" fmla="*/ 190500 h 331788"/>
                  <a:gd name="connsiteX32" fmla="*/ 15586 w 331788"/>
                  <a:gd name="connsiteY32" fmla="*/ 188912 h 331788"/>
                  <a:gd name="connsiteX33" fmla="*/ 46759 w 331788"/>
                  <a:gd name="connsiteY33" fmla="*/ 188912 h 331788"/>
                  <a:gd name="connsiteX34" fmla="*/ 57150 w 331788"/>
                  <a:gd name="connsiteY34" fmla="*/ 217487 h 331788"/>
                  <a:gd name="connsiteX35" fmla="*/ 15586 w 331788"/>
                  <a:gd name="connsiteY35" fmla="*/ 217487 h 331788"/>
                  <a:gd name="connsiteX36" fmla="*/ 0 w 331788"/>
                  <a:gd name="connsiteY36" fmla="*/ 202578 h 331788"/>
                  <a:gd name="connsiteX37" fmla="*/ 15586 w 331788"/>
                  <a:gd name="connsiteY37" fmla="*/ 188912 h 331788"/>
                  <a:gd name="connsiteX38" fmla="*/ 169863 w 331788"/>
                  <a:gd name="connsiteY38" fmla="*/ 174625 h 331788"/>
                  <a:gd name="connsiteX39" fmla="*/ 169863 w 331788"/>
                  <a:gd name="connsiteY39" fmla="*/ 201613 h 331788"/>
                  <a:gd name="connsiteX40" fmla="*/ 187326 w 331788"/>
                  <a:gd name="connsiteY40" fmla="*/ 188762 h 331788"/>
                  <a:gd name="connsiteX41" fmla="*/ 169863 w 331788"/>
                  <a:gd name="connsiteY41" fmla="*/ 174625 h 331788"/>
                  <a:gd name="connsiteX42" fmla="*/ 285750 w 331788"/>
                  <a:gd name="connsiteY42" fmla="*/ 152400 h 331788"/>
                  <a:gd name="connsiteX43" fmla="*/ 316442 w 331788"/>
                  <a:gd name="connsiteY43" fmla="*/ 152400 h 331788"/>
                  <a:gd name="connsiteX44" fmla="*/ 331788 w 331788"/>
                  <a:gd name="connsiteY44" fmla="*/ 167481 h 331788"/>
                  <a:gd name="connsiteX45" fmla="*/ 316442 w 331788"/>
                  <a:gd name="connsiteY45" fmla="*/ 182563 h 331788"/>
                  <a:gd name="connsiteX46" fmla="*/ 285750 w 331788"/>
                  <a:gd name="connsiteY46" fmla="*/ 182563 h 331788"/>
                  <a:gd name="connsiteX47" fmla="*/ 287029 w 331788"/>
                  <a:gd name="connsiteY47" fmla="*/ 166225 h 331788"/>
                  <a:gd name="connsiteX48" fmla="*/ 285750 w 331788"/>
                  <a:gd name="connsiteY48" fmla="*/ 152400 h 331788"/>
                  <a:gd name="connsiteX49" fmla="*/ 15875 w 331788"/>
                  <a:gd name="connsiteY49" fmla="*/ 149225 h 331788"/>
                  <a:gd name="connsiteX50" fmla="*/ 47625 w 331788"/>
                  <a:gd name="connsiteY50" fmla="*/ 149225 h 331788"/>
                  <a:gd name="connsiteX51" fmla="*/ 46302 w 331788"/>
                  <a:gd name="connsiteY51" fmla="*/ 166423 h 331788"/>
                  <a:gd name="connsiteX52" fmla="*/ 47625 w 331788"/>
                  <a:gd name="connsiteY52" fmla="*/ 180975 h 331788"/>
                  <a:gd name="connsiteX53" fmla="*/ 15875 w 331788"/>
                  <a:gd name="connsiteY53" fmla="*/ 180975 h 331788"/>
                  <a:gd name="connsiteX54" fmla="*/ 0 w 331788"/>
                  <a:gd name="connsiteY54" fmla="*/ 165100 h 331788"/>
                  <a:gd name="connsiteX55" fmla="*/ 15875 w 331788"/>
                  <a:gd name="connsiteY55" fmla="*/ 149225 h 331788"/>
                  <a:gd name="connsiteX56" fmla="*/ 161925 w 331788"/>
                  <a:gd name="connsiteY56" fmla="*/ 130175 h 331788"/>
                  <a:gd name="connsiteX57" fmla="*/ 146050 w 331788"/>
                  <a:gd name="connsiteY57" fmla="*/ 141455 h 331788"/>
                  <a:gd name="connsiteX58" fmla="*/ 161925 w 331788"/>
                  <a:gd name="connsiteY58" fmla="*/ 153988 h 331788"/>
                  <a:gd name="connsiteX59" fmla="*/ 274638 w 331788"/>
                  <a:gd name="connsiteY59" fmla="*/ 114300 h 331788"/>
                  <a:gd name="connsiteX60" fmla="*/ 316202 w 331788"/>
                  <a:gd name="connsiteY60" fmla="*/ 114300 h 331788"/>
                  <a:gd name="connsiteX61" fmla="*/ 331788 w 331788"/>
                  <a:gd name="connsiteY61" fmla="*/ 130037 h 331788"/>
                  <a:gd name="connsiteX62" fmla="*/ 316202 w 331788"/>
                  <a:gd name="connsiteY62" fmla="*/ 144463 h 331788"/>
                  <a:gd name="connsiteX63" fmla="*/ 283730 w 331788"/>
                  <a:gd name="connsiteY63" fmla="*/ 144463 h 331788"/>
                  <a:gd name="connsiteX64" fmla="*/ 274638 w 331788"/>
                  <a:gd name="connsiteY64" fmla="*/ 114300 h 331788"/>
                  <a:gd name="connsiteX65" fmla="*/ 15663 w 331788"/>
                  <a:gd name="connsiteY65" fmla="*/ 111125 h 331788"/>
                  <a:gd name="connsiteX66" fmla="*/ 58738 w 331788"/>
                  <a:gd name="connsiteY66" fmla="*/ 111125 h 331788"/>
                  <a:gd name="connsiteX67" fmla="*/ 48295 w 331788"/>
                  <a:gd name="connsiteY67" fmla="*/ 141288 h 331788"/>
                  <a:gd name="connsiteX68" fmla="*/ 15663 w 331788"/>
                  <a:gd name="connsiteY68" fmla="*/ 141288 h 331788"/>
                  <a:gd name="connsiteX69" fmla="*/ 0 w 331788"/>
                  <a:gd name="connsiteY69" fmla="*/ 126862 h 331788"/>
                  <a:gd name="connsiteX70" fmla="*/ 15663 w 331788"/>
                  <a:gd name="connsiteY70" fmla="*/ 111125 h 331788"/>
                  <a:gd name="connsiteX71" fmla="*/ 165894 w 331788"/>
                  <a:gd name="connsiteY71" fmla="*/ 104775 h 331788"/>
                  <a:gd name="connsiteX72" fmla="*/ 169783 w 331788"/>
                  <a:gd name="connsiteY72" fmla="*/ 109934 h 331788"/>
                  <a:gd name="connsiteX73" fmla="*/ 169783 w 331788"/>
                  <a:gd name="connsiteY73" fmla="*/ 116383 h 331788"/>
                  <a:gd name="connsiteX74" fmla="*/ 203492 w 331788"/>
                  <a:gd name="connsiteY74" fmla="*/ 137021 h 331788"/>
                  <a:gd name="connsiteX75" fmla="*/ 194417 w 331788"/>
                  <a:gd name="connsiteY75" fmla="*/ 146050 h 331788"/>
                  <a:gd name="connsiteX76" fmla="*/ 169783 w 331788"/>
                  <a:gd name="connsiteY76" fmla="*/ 130572 h 331788"/>
                  <a:gd name="connsiteX77" fmla="*/ 169783 w 331788"/>
                  <a:gd name="connsiteY77" fmla="*/ 156369 h 331788"/>
                  <a:gd name="connsiteX78" fmla="*/ 204788 w 331788"/>
                  <a:gd name="connsiteY78" fmla="*/ 187325 h 331788"/>
                  <a:gd name="connsiteX79" fmla="*/ 169783 w 331788"/>
                  <a:gd name="connsiteY79" fmla="*/ 215702 h 331788"/>
                  <a:gd name="connsiteX80" fmla="*/ 169783 w 331788"/>
                  <a:gd name="connsiteY80" fmla="*/ 223441 h 331788"/>
                  <a:gd name="connsiteX81" fmla="*/ 165894 w 331788"/>
                  <a:gd name="connsiteY81" fmla="*/ 228600 h 331788"/>
                  <a:gd name="connsiteX82" fmla="*/ 162004 w 331788"/>
                  <a:gd name="connsiteY82" fmla="*/ 223441 h 331788"/>
                  <a:gd name="connsiteX83" fmla="*/ 162004 w 331788"/>
                  <a:gd name="connsiteY83" fmla="*/ 215702 h 331788"/>
                  <a:gd name="connsiteX84" fmla="*/ 127000 w 331788"/>
                  <a:gd name="connsiteY84" fmla="*/ 189905 h 331788"/>
                  <a:gd name="connsiteX85" fmla="*/ 136075 w 331788"/>
                  <a:gd name="connsiteY85" fmla="*/ 182166 h 331788"/>
                  <a:gd name="connsiteX86" fmla="*/ 162004 w 331788"/>
                  <a:gd name="connsiteY86" fmla="*/ 201513 h 331788"/>
                  <a:gd name="connsiteX87" fmla="*/ 162004 w 331788"/>
                  <a:gd name="connsiteY87" fmla="*/ 173137 h 331788"/>
                  <a:gd name="connsiteX88" fmla="*/ 129593 w 331788"/>
                  <a:gd name="connsiteY88" fmla="*/ 144760 h 331788"/>
                  <a:gd name="connsiteX89" fmla="*/ 162004 w 331788"/>
                  <a:gd name="connsiteY89" fmla="*/ 116383 h 331788"/>
                  <a:gd name="connsiteX90" fmla="*/ 162004 w 331788"/>
                  <a:gd name="connsiteY90" fmla="*/ 109934 h 331788"/>
                  <a:gd name="connsiteX91" fmla="*/ 165894 w 331788"/>
                  <a:gd name="connsiteY91" fmla="*/ 104775 h 331788"/>
                  <a:gd name="connsiteX92" fmla="*/ 165895 w 331788"/>
                  <a:gd name="connsiteY92" fmla="*/ 90487 h 331788"/>
                  <a:gd name="connsiteX93" fmla="*/ 90488 w 331788"/>
                  <a:gd name="connsiteY93" fmla="*/ 165894 h 331788"/>
                  <a:gd name="connsiteX94" fmla="*/ 165895 w 331788"/>
                  <a:gd name="connsiteY94" fmla="*/ 241301 h 331788"/>
                  <a:gd name="connsiteX95" fmla="*/ 241302 w 331788"/>
                  <a:gd name="connsiteY95" fmla="*/ 165894 h 331788"/>
                  <a:gd name="connsiteX96" fmla="*/ 165895 w 331788"/>
                  <a:gd name="connsiteY96" fmla="*/ 90487 h 331788"/>
                  <a:gd name="connsiteX97" fmla="*/ 246063 w 331788"/>
                  <a:gd name="connsiteY97" fmla="*/ 76200 h 331788"/>
                  <a:gd name="connsiteX98" fmla="*/ 316202 w 331788"/>
                  <a:gd name="connsiteY98" fmla="*/ 76200 h 331788"/>
                  <a:gd name="connsiteX99" fmla="*/ 331788 w 331788"/>
                  <a:gd name="connsiteY99" fmla="*/ 90626 h 331788"/>
                  <a:gd name="connsiteX100" fmla="*/ 316202 w 331788"/>
                  <a:gd name="connsiteY100" fmla="*/ 106363 h 331788"/>
                  <a:gd name="connsiteX101" fmla="*/ 270742 w 331788"/>
                  <a:gd name="connsiteY101" fmla="*/ 106363 h 331788"/>
                  <a:gd name="connsiteX102" fmla="*/ 246063 w 331788"/>
                  <a:gd name="connsiteY102" fmla="*/ 76200 h 331788"/>
                  <a:gd name="connsiteX103" fmla="*/ 15688 w 331788"/>
                  <a:gd name="connsiteY103" fmla="*/ 74612 h 331788"/>
                  <a:gd name="connsiteX104" fmla="*/ 88900 w 331788"/>
                  <a:gd name="connsiteY104" fmla="*/ 74612 h 331788"/>
                  <a:gd name="connsiteX105" fmla="*/ 62753 w 331788"/>
                  <a:gd name="connsiteY105" fmla="*/ 104775 h 331788"/>
                  <a:gd name="connsiteX106" fmla="*/ 15688 w 331788"/>
                  <a:gd name="connsiteY106" fmla="*/ 104775 h 331788"/>
                  <a:gd name="connsiteX107" fmla="*/ 0 w 331788"/>
                  <a:gd name="connsiteY107" fmla="*/ 89038 h 331788"/>
                  <a:gd name="connsiteX108" fmla="*/ 15688 w 331788"/>
                  <a:gd name="connsiteY108" fmla="*/ 74612 h 331788"/>
                  <a:gd name="connsiteX109" fmla="*/ 166688 w 331788"/>
                  <a:gd name="connsiteY109" fmla="*/ 61912 h 331788"/>
                  <a:gd name="connsiteX110" fmla="*/ 271463 w 331788"/>
                  <a:gd name="connsiteY110" fmla="*/ 166687 h 331788"/>
                  <a:gd name="connsiteX111" fmla="*/ 166688 w 331788"/>
                  <a:gd name="connsiteY111" fmla="*/ 271462 h 331788"/>
                  <a:gd name="connsiteX112" fmla="*/ 61913 w 331788"/>
                  <a:gd name="connsiteY112" fmla="*/ 166687 h 331788"/>
                  <a:gd name="connsiteX113" fmla="*/ 166688 w 331788"/>
                  <a:gd name="connsiteY113" fmla="*/ 61912 h 331788"/>
                  <a:gd name="connsiteX114" fmla="*/ 204759 w 331788"/>
                  <a:gd name="connsiteY114" fmla="*/ 38100 h 331788"/>
                  <a:gd name="connsiteX115" fmla="*/ 316234 w 331788"/>
                  <a:gd name="connsiteY115" fmla="*/ 38100 h 331788"/>
                  <a:gd name="connsiteX116" fmla="*/ 331788 w 331788"/>
                  <a:gd name="connsiteY116" fmla="*/ 53975 h 331788"/>
                  <a:gd name="connsiteX117" fmla="*/ 316234 w 331788"/>
                  <a:gd name="connsiteY117" fmla="*/ 69850 h 331788"/>
                  <a:gd name="connsiteX118" fmla="*/ 235868 w 331788"/>
                  <a:gd name="connsiteY118" fmla="*/ 69850 h 331788"/>
                  <a:gd name="connsiteX119" fmla="*/ 190500 w 331788"/>
                  <a:gd name="connsiteY119" fmla="*/ 48683 h 331788"/>
                  <a:gd name="connsiteX120" fmla="*/ 204759 w 331788"/>
                  <a:gd name="connsiteY120" fmla="*/ 38100 h 331788"/>
                  <a:gd name="connsiteX121" fmla="*/ 204759 w 331788"/>
                  <a:gd name="connsiteY121" fmla="*/ 0 h 331788"/>
                  <a:gd name="connsiteX122" fmla="*/ 316234 w 331788"/>
                  <a:gd name="connsiteY122" fmla="*/ 0 h 331788"/>
                  <a:gd name="connsiteX123" fmla="*/ 331788 w 331788"/>
                  <a:gd name="connsiteY123" fmla="*/ 15737 h 331788"/>
                  <a:gd name="connsiteX124" fmla="*/ 316234 w 331788"/>
                  <a:gd name="connsiteY124" fmla="*/ 30163 h 331788"/>
                  <a:gd name="connsiteX125" fmla="*/ 204759 w 331788"/>
                  <a:gd name="connsiteY125" fmla="*/ 30163 h 331788"/>
                  <a:gd name="connsiteX126" fmla="*/ 190500 w 331788"/>
                  <a:gd name="connsiteY126" fmla="*/ 15737 h 331788"/>
                  <a:gd name="connsiteX127" fmla="*/ 204759 w 331788"/>
                  <a:gd name="connsiteY127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331788" h="331788">
                    <a:moveTo>
                      <a:pt x="15554" y="301625"/>
                    </a:moveTo>
                    <a:cubicBezTo>
                      <a:pt x="15554" y="301625"/>
                      <a:pt x="15554" y="301625"/>
                      <a:pt x="127029" y="301625"/>
                    </a:cubicBezTo>
                    <a:cubicBezTo>
                      <a:pt x="134807" y="301625"/>
                      <a:pt x="141288" y="308182"/>
                      <a:pt x="141288" y="316051"/>
                    </a:cubicBezTo>
                    <a:cubicBezTo>
                      <a:pt x="141288" y="325231"/>
                      <a:pt x="134807" y="331788"/>
                      <a:pt x="127029" y="331788"/>
                    </a:cubicBezTo>
                    <a:cubicBezTo>
                      <a:pt x="127029" y="331788"/>
                      <a:pt x="127029" y="331788"/>
                      <a:pt x="15554" y="331788"/>
                    </a:cubicBezTo>
                    <a:cubicBezTo>
                      <a:pt x="6481" y="331788"/>
                      <a:pt x="0" y="325231"/>
                      <a:pt x="0" y="316051"/>
                    </a:cubicBezTo>
                    <a:cubicBezTo>
                      <a:pt x="0" y="308182"/>
                      <a:pt x="6481" y="301625"/>
                      <a:pt x="15554" y="301625"/>
                    </a:cubicBezTo>
                    <a:close/>
                    <a:moveTo>
                      <a:pt x="15554" y="263525"/>
                    </a:moveTo>
                    <a:cubicBezTo>
                      <a:pt x="15554" y="263525"/>
                      <a:pt x="15554" y="263525"/>
                      <a:pt x="95920" y="263525"/>
                    </a:cubicBezTo>
                    <a:cubicBezTo>
                      <a:pt x="108882" y="273579"/>
                      <a:pt x="124437" y="279863"/>
                      <a:pt x="141288" y="283634"/>
                    </a:cubicBezTo>
                    <a:cubicBezTo>
                      <a:pt x="138695" y="288661"/>
                      <a:pt x="133510" y="293688"/>
                      <a:pt x="127029" y="293688"/>
                    </a:cubicBezTo>
                    <a:cubicBezTo>
                      <a:pt x="127029" y="293688"/>
                      <a:pt x="127029" y="293688"/>
                      <a:pt x="15554" y="293688"/>
                    </a:cubicBezTo>
                    <a:cubicBezTo>
                      <a:pt x="6481" y="293688"/>
                      <a:pt x="0" y="286147"/>
                      <a:pt x="0" y="278607"/>
                    </a:cubicBezTo>
                    <a:cubicBezTo>
                      <a:pt x="0" y="271066"/>
                      <a:pt x="6481" y="263525"/>
                      <a:pt x="15554" y="263525"/>
                    </a:cubicBezTo>
                    <a:close/>
                    <a:moveTo>
                      <a:pt x="270156" y="228600"/>
                    </a:moveTo>
                    <a:cubicBezTo>
                      <a:pt x="270156" y="228600"/>
                      <a:pt x="270156" y="228600"/>
                      <a:pt x="316380" y="228600"/>
                    </a:cubicBezTo>
                    <a:cubicBezTo>
                      <a:pt x="325368" y="228600"/>
                      <a:pt x="331788" y="235157"/>
                      <a:pt x="331788" y="244337"/>
                    </a:cubicBezTo>
                    <a:cubicBezTo>
                      <a:pt x="331788" y="252206"/>
                      <a:pt x="325368" y="258763"/>
                      <a:pt x="316380" y="258763"/>
                    </a:cubicBezTo>
                    <a:cubicBezTo>
                      <a:pt x="316380" y="258763"/>
                      <a:pt x="316380" y="258763"/>
                      <a:pt x="244475" y="258763"/>
                    </a:cubicBezTo>
                    <a:cubicBezTo>
                      <a:pt x="254747" y="250895"/>
                      <a:pt x="262451" y="240403"/>
                      <a:pt x="270156" y="228600"/>
                    </a:cubicBezTo>
                    <a:close/>
                    <a:moveTo>
                      <a:pt x="15586" y="225425"/>
                    </a:moveTo>
                    <a:cubicBezTo>
                      <a:pt x="15586" y="225425"/>
                      <a:pt x="15586" y="225425"/>
                      <a:pt x="61046" y="225425"/>
                    </a:cubicBezTo>
                    <a:cubicBezTo>
                      <a:pt x="67541" y="237228"/>
                      <a:pt x="76633" y="247720"/>
                      <a:pt x="85725" y="255588"/>
                    </a:cubicBezTo>
                    <a:cubicBezTo>
                      <a:pt x="85725" y="255588"/>
                      <a:pt x="85725" y="255588"/>
                      <a:pt x="15586" y="255588"/>
                    </a:cubicBezTo>
                    <a:cubicBezTo>
                      <a:pt x="6494" y="255588"/>
                      <a:pt x="0" y="249031"/>
                      <a:pt x="0" y="241162"/>
                    </a:cubicBezTo>
                    <a:cubicBezTo>
                      <a:pt x="0" y="231982"/>
                      <a:pt x="6494" y="225425"/>
                      <a:pt x="15586" y="225425"/>
                    </a:cubicBezTo>
                    <a:close/>
                    <a:moveTo>
                      <a:pt x="283493" y="190500"/>
                    </a:moveTo>
                    <a:cubicBezTo>
                      <a:pt x="283493" y="190500"/>
                      <a:pt x="283493" y="190500"/>
                      <a:pt x="316125" y="190500"/>
                    </a:cubicBezTo>
                    <a:cubicBezTo>
                      <a:pt x="325262" y="190500"/>
                      <a:pt x="331788" y="197057"/>
                      <a:pt x="331788" y="204926"/>
                    </a:cubicBezTo>
                    <a:cubicBezTo>
                      <a:pt x="331788" y="214106"/>
                      <a:pt x="325262" y="220663"/>
                      <a:pt x="316125" y="220663"/>
                    </a:cubicBezTo>
                    <a:cubicBezTo>
                      <a:pt x="316125" y="220663"/>
                      <a:pt x="316125" y="220663"/>
                      <a:pt x="273050" y="220663"/>
                    </a:cubicBezTo>
                    <a:cubicBezTo>
                      <a:pt x="278271" y="211483"/>
                      <a:pt x="282187" y="200992"/>
                      <a:pt x="283493" y="190500"/>
                    </a:cubicBezTo>
                    <a:close/>
                    <a:moveTo>
                      <a:pt x="15586" y="188912"/>
                    </a:moveTo>
                    <a:cubicBezTo>
                      <a:pt x="15586" y="188912"/>
                      <a:pt x="15586" y="188912"/>
                      <a:pt x="46759" y="188912"/>
                    </a:cubicBezTo>
                    <a:cubicBezTo>
                      <a:pt x="49357" y="198851"/>
                      <a:pt x="53253" y="208790"/>
                      <a:pt x="57150" y="217487"/>
                    </a:cubicBezTo>
                    <a:cubicBezTo>
                      <a:pt x="57150" y="217487"/>
                      <a:pt x="57150" y="217487"/>
                      <a:pt x="15586" y="217487"/>
                    </a:cubicBezTo>
                    <a:cubicBezTo>
                      <a:pt x="6494" y="217487"/>
                      <a:pt x="0" y="211275"/>
                      <a:pt x="0" y="202578"/>
                    </a:cubicBezTo>
                    <a:cubicBezTo>
                      <a:pt x="0" y="195124"/>
                      <a:pt x="6494" y="188912"/>
                      <a:pt x="15586" y="188912"/>
                    </a:cubicBezTo>
                    <a:close/>
                    <a:moveTo>
                      <a:pt x="169863" y="174625"/>
                    </a:moveTo>
                    <a:cubicBezTo>
                      <a:pt x="169863" y="174625"/>
                      <a:pt x="169863" y="174625"/>
                      <a:pt x="169863" y="201613"/>
                    </a:cubicBezTo>
                    <a:cubicBezTo>
                      <a:pt x="179266" y="201613"/>
                      <a:pt x="187326" y="197758"/>
                      <a:pt x="187326" y="188762"/>
                    </a:cubicBezTo>
                    <a:cubicBezTo>
                      <a:pt x="187326" y="178481"/>
                      <a:pt x="177923" y="175910"/>
                      <a:pt x="169863" y="174625"/>
                    </a:cubicBezTo>
                    <a:close/>
                    <a:moveTo>
                      <a:pt x="285750" y="152400"/>
                    </a:moveTo>
                    <a:cubicBezTo>
                      <a:pt x="285750" y="152400"/>
                      <a:pt x="285750" y="152400"/>
                      <a:pt x="316442" y="152400"/>
                    </a:cubicBezTo>
                    <a:cubicBezTo>
                      <a:pt x="325394" y="152400"/>
                      <a:pt x="331788" y="159941"/>
                      <a:pt x="331788" y="167481"/>
                    </a:cubicBezTo>
                    <a:cubicBezTo>
                      <a:pt x="331788" y="175022"/>
                      <a:pt x="325394" y="182563"/>
                      <a:pt x="316442" y="182563"/>
                    </a:cubicBezTo>
                    <a:cubicBezTo>
                      <a:pt x="316442" y="182563"/>
                      <a:pt x="316442" y="182563"/>
                      <a:pt x="285750" y="182563"/>
                    </a:cubicBezTo>
                    <a:cubicBezTo>
                      <a:pt x="287029" y="176279"/>
                      <a:pt x="287029" y="171252"/>
                      <a:pt x="287029" y="166225"/>
                    </a:cubicBezTo>
                    <a:cubicBezTo>
                      <a:pt x="287029" y="161197"/>
                      <a:pt x="287029" y="157427"/>
                      <a:pt x="285750" y="152400"/>
                    </a:cubicBezTo>
                    <a:close/>
                    <a:moveTo>
                      <a:pt x="15875" y="149225"/>
                    </a:moveTo>
                    <a:cubicBezTo>
                      <a:pt x="15875" y="149225"/>
                      <a:pt x="15875" y="149225"/>
                      <a:pt x="47625" y="149225"/>
                    </a:cubicBezTo>
                    <a:cubicBezTo>
                      <a:pt x="46302" y="155839"/>
                      <a:pt x="46302" y="161131"/>
                      <a:pt x="46302" y="166423"/>
                    </a:cubicBezTo>
                    <a:cubicBezTo>
                      <a:pt x="46302" y="171714"/>
                      <a:pt x="46302" y="175683"/>
                      <a:pt x="47625" y="180975"/>
                    </a:cubicBezTo>
                    <a:cubicBezTo>
                      <a:pt x="47625" y="180975"/>
                      <a:pt x="47625" y="180975"/>
                      <a:pt x="15875" y="180975"/>
                    </a:cubicBezTo>
                    <a:cubicBezTo>
                      <a:pt x="6614" y="180975"/>
                      <a:pt x="0" y="173037"/>
                      <a:pt x="0" y="165100"/>
                    </a:cubicBezTo>
                    <a:cubicBezTo>
                      <a:pt x="0" y="157162"/>
                      <a:pt x="6614" y="149225"/>
                      <a:pt x="15875" y="149225"/>
                    </a:cubicBezTo>
                    <a:close/>
                    <a:moveTo>
                      <a:pt x="161925" y="130175"/>
                    </a:moveTo>
                    <a:cubicBezTo>
                      <a:pt x="152664" y="130175"/>
                      <a:pt x="146050" y="135188"/>
                      <a:pt x="146050" y="141455"/>
                    </a:cubicBezTo>
                    <a:cubicBezTo>
                      <a:pt x="146050" y="147721"/>
                      <a:pt x="151341" y="151481"/>
                      <a:pt x="161925" y="153988"/>
                    </a:cubicBezTo>
                    <a:close/>
                    <a:moveTo>
                      <a:pt x="274638" y="114300"/>
                    </a:moveTo>
                    <a:cubicBezTo>
                      <a:pt x="274638" y="114300"/>
                      <a:pt x="274638" y="114300"/>
                      <a:pt x="316202" y="114300"/>
                    </a:cubicBezTo>
                    <a:cubicBezTo>
                      <a:pt x="325294" y="114300"/>
                      <a:pt x="331788" y="120857"/>
                      <a:pt x="331788" y="130037"/>
                    </a:cubicBezTo>
                    <a:cubicBezTo>
                      <a:pt x="331788" y="137906"/>
                      <a:pt x="325294" y="144463"/>
                      <a:pt x="316202" y="144463"/>
                    </a:cubicBezTo>
                    <a:cubicBezTo>
                      <a:pt x="316202" y="144463"/>
                      <a:pt x="316202" y="144463"/>
                      <a:pt x="283730" y="144463"/>
                    </a:cubicBezTo>
                    <a:cubicBezTo>
                      <a:pt x="282431" y="133971"/>
                      <a:pt x="278535" y="123480"/>
                      <a:pt x="274638" y="114300"/>
                    </a:cubicBezTo>
                    <a:close/>
                    <a:moveTo>
                      <a:pt x="15663" y="111125"/>
                    </a:moveTo>
                    <a:cubicBezTo>
                      <a:pt x="15663" y="111125"/>
                      <a:pt x="15663" y="111125"/>
                      <a:pt x="58738" y="111125"/>
                    </a:cubicBezTo>
                    <a:cubicBezTo>
                      <a:pt x="53517" y="120305"/>
                      <a:pt x="49601" y="130796"/>
                      <a:pt x="48295" y="141288"/>
                    </a:cubicBezTo>
                    <a:cubicBezTo>
                      <a:pt x="48295" y="141288"/>
                      <a:pt x="48295" y="141288"/>
                      <a:pt x="15663" y="141288"/>
                    </a:cubicBezTo>
                    <a:cubicBezTo>
                      <a:pt x="6526" y="141288"/>
                      <a:pt x="0" y="134731"/>
                      <a:pt x="0" y="126862"/>
                    </a:cubicBezTo>
                    <a:cubicBezTo>
                      <a:pt x="0" y="117682"/>
                      <a:pt x="6526" y="111125"/>
                      <a:pt x="15663" y="111125"/>
                    </a:cubicBezTo>
                    <a:close/>
                    <a:moveTo>
                      <a:pt x="165894" y="104775"/>
                    </a:moveTo>
                    <a:cubicBezTo>
                      <a:pt x="168487" y="104775"/>
                      <a:pt x="169783" y="107355"/>
                      <a:pt x="169783" y="109934"/>
                    </a:cubicBezTo>
                    <a:cubicBezTo>
                      <a:pt x="169783" y="109934"/>
                      <a:pt x="169783" y="109934"/>
                      <a:pt x="169783" y="116383"/>
                    </a:cubicBezTo>
                    <a:cubicBezTo>
                      <a:pt x="181452" y="116383"/>
                      <a:pt x="203492" y="124123"/>
                      <a:pt x="203492" y="137021"/>
                    </a:cubicBezTo>
                    <a:cubicBezTo>
                      <a:pt x="203492" y="142180"/>
                      <a:pt x="198306" y="146050"/>
                      <a:pt x="194417" y="146050"/>
                    </a:cubicBezTo>
                    <a:cubicBezTo>
                      <a:pt x="185341" y="146050"/>
                      <a:pt x="185341" y="130572"/>
                      <a:pt x="169783" y="130572"/>
                    </a:cubicBezTo>
                    <a:cubicBezTo>
                      <a:pt x="169783" y="130572"/>
                      <a:pt x="169783" y="130572"/>
                      <a:pt x="169783" y="156369"/>
                    </a:cubicBezTo>
                    <a:cubicBezTo>
                      <a:pt x="187934" y="160238"/>
                      <a:pt x="204788" y="165398"/>
                      <a:pt x="204788" y="187325"/>
                    </a:cubicBezTo>
                    <a:cubicBezTo>
                      <a:pt x="204788" y="205383"/>
                      <a:pt x="190527" y="214412"/>
                      <a:pt x="169783" y="215702"/>
                    </a:cubicBezTo>
                    <a:cubicBezTo>
                      <a:pt x="169783" y="215702"/>
                      <a:pt x="169783" y="215702"/>
                      <a:pt x="169783" y="223441"/>
                    </a:cubicBezTo>
                    <a:cubicBezTo>
                      <a:pt x="169783" y="226020"/>
                      <a:pt x="168487" y="228600"/>
                      <a:pt x="165894" y="228600"/>
                    </a:cubicBezTo>
                    <a:cubicBezTo>
                      <a:pt x="163301" y="228600"/>
                      <a:pt x="162004" y="226020"/>
                      <a:pt x="162004" y="223441"/>
                    </a:cubicBezTo>
                    <a:cubicBezTo>
                      <a:pt x="162004" y="223441"/>
                      <a:pt x="162004" y="223441"/>
                      <a:pt x="162004" y="215702"/>
                    </a:cubicBezTo>
                    <a:cubicBezTo>
                      <a:pt x="138668" y="214412"/>
                      <a:pt x="127000" y="201513"/>
                      <a:pt x="127000" y="189905"/>
                    </a:cubicBezTo>
                    <a:cubicBezTo>
                      <a:pt x="127000" y="184745"/>
                      <a:pt x="130889" y="182166"/>
                      <a:pt x="136075" y="182166"/>
                    </a:cubicBezTo>
                    <a:cubicBezTo>
                      <a:pt x="151633" y="182166"/>
                      <a:pt x="138668" y="200224"/>
                      <a:pt x="162004" y="201513"/>
                    </a:cubicBezTo>
                    <a:cubicBezTo>
                      <a:pt x="162004" y="201513"/>
                      <a:pt x="162004" y="201513"/>
                      <a:pt x="162004" y="173137"/>
                    </a:cubicBezTo>
                    <a:cubicBezTo>
                      <a:pt x="141261" y="169267"/>
                      <a:pt x="129593" y="160238"/>
                      <a:pt x="129593" y="144760"/>
                    </a:cubicBezTo>
                    <a:cubicBezTo>
                      <a:pt x="129593" y="126702"/>
                      <a:pt x="145150" y="117673"/>
                      <a:pt x="162004" y="116383"/>
                    </a:cubicBezTo>
                    <a:cubicBezTo>
                      <a:pt x="162004" y="116383"/>
                      <a:pt x="162004" y="116383"/>
                      <a:pt x="162004" y="109934"/>
                    </a:cubicBezTo>
                    <a:cubicBezTo>
                      <a:pt x="162004" y="107355"/>
                      <a:pt x="163301" y="104775"/>
                      <a:pt x="165894" y="104775"/>
                    </a:cubicBezTo>
                    <a:close/>
                    <a:moveTo>
                      <a:pt x="165895" y="90487"/>
                    </a:moveTo>
                    <a:cubicBezTo>
                      <a:pt x="124249" y="90487"/>
                      <a:pt x="90488" y="124248"/>
                      <a:pt x="90488" y="165894"/>
                    </a:cubicBezTo>
                    <a:cubicBezTo>
                      <a:pt x="90488" y="207540"/>
                      <a:pt x="124249" y="241301"/>
                      <a:pt x="165895" y="241301"/>
                    </a:cubicBezTo>
                    <a:cubicBezTo>
                      <a:pt x="207541" y="241301"/>
                      <a:pt x="241302" y="207540"/>
                      <a:pt x="241302" y="165894"/>
                    </a:cubicBezTo>
                    <a:cubicBezTo>
                      <a:pt x="241302" y="124248"/>
                      <a:pt x="207541" y="90487"/>
                      <a:pt x="165895" y="90487"/>
                    </a:cubicBezTo>
                    <a:close/>
                    <a:moveTo>
                      <a:pt x="246063" y="76200"/>
                    </a:moveTo>
                    <a:cubicBezTo>
                      <a:pt x="246063" y="76200"/>
                      <a:pt x="246063" y="76200"/>
                      <a:pt x="316202" y="76200"/>
                    </a:cubicBezTo>
                    <a:cubicBezTo>
                      <a:pt x="325294" y="76200"/>
                      <a:pt x="331788" y="82757"/>
                      <a:pt x="331788" y="90626"/>
                    </a:cubicBezTo>
                    <a:cubicBezTo>
                      <a:pt x="331788" y="99806"/>
                      <a:pt x="325294" y="106363"/>
                      <a:pt x="316202" y="106363"/>
                    </a:cubicBezTo>
                    <a:cubicBezTo>
                      <a:pt x="316202" y="106363"/>
                      <a:pt x="316202" y="106363"/>
                      <a:pt x="270742" y="106363"/>
                    </a:cubicBezTo>
                    <a:cubicBezTo>
                      <a:pt x="264247" y="94560"/>
                      <a:pt x="255155" y="84068"/>
                      <a:pt x="246063" y="76200"/>
                    </a:cubicBezTo>
                    <a:close/>
                    <a:moveTo>
                      <a:pt x="15688" y="74612"/>
                    </a:moveTo>
                    <a:cubicBezTo>
                      <a:pt x="15688" y="74612"/>
                      <a:pt x="15688" y="74612"/>
                      <a:pt x="88900" y="74612"/>
                    </a:cubicBezTo>
                    <a:cubicBezTo>
                      <a:pt x="78441" y="82480"/>
                      <a:pt x="70597" y="92972"/>
                      <a:pt x="62753" y="104775"/>
                    </a:cubicBezTo>
                    <a:cubicBezTo>
                      <a:pt x="62753" y="104775"/>
                      <a:pt x="62753" y="104775"/>
                      <a:pt x="15688" y="104775"/>
                    </a:cubicBezTo>
                    <a:cubicBezTo>
                      <a:pt x="6537" y="104775"/>
                      <a:pt x="0" y="98218"/>
                      <a:pt x="0" y="89038"/>
                    </a:cubicBezTo>
                    <a:cubicBezTo>
                      <a:pt x="0" y="81169"/>
                      <a:pt x="6537" y="74612"/>
                      <a:pt x="15688" y="74612"/>
                    </a:cubicBezTo>
                    <a:close/>
                    <a:moveTo>
                      <a:pt x="166688" y="61912"/>
                    </a:moveTo>
                    <a:cubicBezTo>
                      <a:pt x="224554" y="61912"/>
                      <a:pt x="271463" y="108821"/>
                      <a:pt x="271463" y="166687"/>
                    </a:cubicBezTo>
                    <a:cubicBezTo>
                      <a:pt x="271463" y="224553"/>
                      <a:pt x="224554" y="271462"/>
                      <a:pt x="166688" y="271462"/>
                    </a:cubicBezTo>
                    <a:cubicBezTo>
                      <a:pt x="108822" y="271462"/>
                      <a:pt x="61913" y="224553"/>
                      <a:pt x="61913" y="166687"/>
                    </a:cubicBezTo>
                    <a:cubicBezTo>
                      <a:pt x="61913" y="108821"/>
                      <a:pt x="108822" y="61912"/>
                      <a:pt x="166688" y="61912"/>
                    </a:cubicBezTo>
                    <a:close/>
                    <a:moveTo>
                      <a:pt x="204759" y="38100"/>
                    </a:moveTo>
                    <a:cubicBezTo>
                      <a:pt x="204759" y="38100"/>
                      <a:pt x="204759" y="38100"/>
                      <a:pt x="316234" y="38100"/>
                    </a:cubicBezTo>
                    <a:cubicBezTo>
                      <a:pt x="325307" y="38100"/>
                      <a:pt x="331788" y="46037"/>
                      <a:pt x="331788" y="53975"/>
                    </a:cubicBezTo>
                    <a:cubicBezTo>
                      <a:pt x="331788" y="61912"/>
                      <a:pt x="325307" y="69850"/>
                      <a:pt x="316234" y="69850"/>
                    </a:cubicBezTo>
                    <a:cubicBezTo>
                      <a:pt x="316234" y="69850"/>
                      <a:pt x="316234" y="69850"/>
                      <a:pt x="235868" y="69850"/>
                    </a:cubicBezTo>
                    <a:cubicBezTo>
                      <a:pt x="222906" y="59267"/>
                      <a:pt x="207351" y="52652"/>
                      <a:pt x="190500" y="48683"/>
                    </a:cubicBezTo>
                    <a:cubicBezTo>
                      <a:pt x="193093" y="43392"/>
                      <a:pt x="198278" y="38100"/>
                      <a:pt x="204759" y="38100"/>
                    </a:cubicBezTo>
                    <a:close/>
                    <a:moveTo>
                      <a:pt x="204759" y="0"/>
                    </a:moveTo>
                    <a:cubicBezTo>
                      <a:pt x="204759" y="0"/>
                      <a:pt x="204759" y="0"/>
                      <a:pt x="316234" y="0"/>
                    </a:cubicBezTo>
                    <a:cubicBezTo>
                      <a:pt x="325307" y="0"/>
                      <a:pt x="331788" y="6557"/>
                      <a:pt x="331788" y="15737"/>
                    </a:cubicBezTo>
                    <a:cubicBezTo>
                      <a:pt x="331788" y="23606"/>
                      <a:pt x="325307" y="30163"/>
                      <a:pt x="316234" y="30163"/>
                    </a:cubicBezTo>
                    <a:cubicBezTo>
                      <a:pt x="316234" y="30163"/>
                      <a:pt x="316234" y="30163"/>
                      <a:pt x="204759" y="30163"/>
                    </a:cubicBezTo>
                    <a:cubicBezTo>
                      <a:pt x="196981" y="30163"/>
                      <a:pt x="190500" y="23606"/>
                      <a:pt x="190500" y="15737"/>
                    </a:cubicBezTo>
                    <a:cubicBezTo>
                      <a:pt x="190500" y="6557"/>
                      <a:pt x="196981" y="0"/>
                      <a:pt x="2047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</a:endParaRPr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1424483" y="1726182"/>
            <a:ext cx="2942234" cy="877035"/>
            <a:chOff x="7483989" y="3361982"/>
            <a:chExt cx="2942234" cy="877035"/>
          </a:xfrm>
        </p:grpSpPr>
        <p:sp>
          <p:nvSpPr>
            <p:cNvPr id="68" name="矩形 67"/>
            <p:cNvSpPr/>
            <p:nvPr/>
          </p:nvSpPr>
          <p:spPr>
            <a:xfrm>
              <a:off x="7483989" y="3685019"/>
              <a:ext cx="2942234" cy="553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7483989" y="3361982"/>
              <a:ext cx="2050552" cy="367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067445" y="4333158"/>
            <a:ext cx="2942234" cy="877035"/>
            <a:chOff x="7483989" y="3361982"/>
            <a:chExt cx="2942234" cy="877035"/>
          </a:xfrm>
        </p:grpSpPr>
        <p:sp>
          <p:nvSpPr>
            <p:cNvPr id="71" name="矩形 70"/>
            <p:cNvSpPr/>
            <p:nvPr/>
          </p:nvSpPr>
          <p:spPr>
            <a:xfrm>
              <a:off x="7483989" y="3685019"/>
              <a:ext cx="2942234" cy="553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7483989" y="3361982"/>
              <a:ext cx="2050552" cy="367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686924" y="5286772"/>
            <a:ext cx="2942234" cy="877035"/>
            <a:chOff x="7483989" y="3361982"/>
            <a:chExt cx="2942234" cy="877035"/>
          </a:xfrm>
        </p:grpSpPr>
        <p:sp>
          <p:nvSpPr>
            <p:cNvPr id="74" name="矩形 73"/>
            <p:cNvSpPr/>
            <p:nvPr/>
          </p:nvSpPr>
          <p:spPr>
            <a:xfrm>
              <a:off x="7483989" y="3685019"/>
              <a:ext cx="2942234" cy="553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7483989" y="3361982"/>
              <a:ext cx="2050552" cy="367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633215" y="1885913"/>
            <a:ext cx="2942234" cy="877035"/>
            <a:chOff x="7483989" y="3361982"/>
            <a:chExt cx="2942234" cy="877035"/>
          </a:xfrm>
        </p:grpSpPr>
        <p:sp>
          <p:nvSpPr>
            <p:cNvPr id="77" name="矩形 76"/>
            <p:cNvSpPr/>
            <p:nvPr/>
          </p:nvSpPr>
          <p:spPr>
            <a:xfrm>
              <a:off x="7483989" y="3685019"/>
              <a:ext cx="2942234" cy="553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7483989" y="3361982"/>
              <a:ext cx="2050552" cy="367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9049905" y="3040313"/>
            <a:ext cx="2328223" cy="1107867"/>
            <a:chOff x="7483989" y="3361982"/>
            <a:chExt cx="2328223" cy="1107867"/>
          </a:xfrm>
        </p:grpSpPr>
        <p:sp>
          <p:nvSpPr>
            <p:cNvPr id="80" name="矩形 79"/>
            <p:cNvSpPr/>
            <p:nvPr/>
          </p:nvSpPr>
          <p:spPr>
            <a:xfrm>
              <a:off x="7483989" y="3685019"/>
              <a:ext cx="2328223" cy="7848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7483989" y="3361982"/>
              <a:ext cx="2050552" cy="3674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364">
        <p:random/>
      </p:transition>
    </mc:Choice>
    <mc:Fallback>
      <p:transition spd="slow" advClick="0" advTm="4364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557052" y="1249680"/>
            <a:ext cx="4358640" cy="4358640"/>
          </a:xfrm>
          <a:prstGeom prst="ellipse">
            <a:avLst/>
          </a:prstGeom>
          <a:solidFill>
            <a:srgbClr val="ED4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流程图: 终止 1"/>
          <p:cNvSpPr/>
          <p:nvPr/>
        </p:nvSpPr>
        <p:spPr>
          <a:xfrm>
            <a:off x="4377447" y="2470776"/>
            <a:ext cx="5807413" cy="1916447"/>
          </a:xfrm>
          <a:prstGeom prst="flowChartTerminator">
            <a:avLst/>
          </a:prstGeom>
          <a:noFill/>
          <a:ln w="63500">
            <a:solidFill>
              <a:srgbClr val="ED40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20435" y="2876550"/>
            <a:ext cx="34778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 dirty="0">
                <a:latin typeface="站酷高端黑" panose="02010600030101010101" pitchFamily="2" charset="-122"/>
                <a:ea typeface="站酷高端黑" panose="02010600030101010101" pitchFamily="2" charset="-122"/>
              </a:rPr>
              <a:t>2.</a:t>
            </a:r>
            <a:r>
              <a:rPr lang="zh-CN" altLang="en-US" sz="4800" dirty="0">
                <a:latin typeface="站酷高端黑" panose="02010600030101010101" pitchFamily="2" charset="-122"/>
                <a:ea typeface="站酷高端黑" panose="02010600030101010101" pitchFamily="2" charset="-122"/>
              </a:rPr>
              <a:t>输入标题</a:t>
            </a:r>
            <a:endParaRPr lang="zh-CN" altLang="en-US" sz="4800" dirty="0"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590957" y="3706262"/>
            <a:ext cx="2337632" cy="0"/>
          </a:xfrm>
          <a:prstGeom prst="line">
            <a:avLst/>
          </a:prstGeom>
          <a:ln w="63500">
            <a:solidFill>
              <a:srgbClr val="ED4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" t="13755" r="44606" b="1163"/>
          <a:stretch>
            <a:fillRect/>
          </a:stretch>
        </p:blipFill>
        <p:spPr>
          <a:xfrm>
            <a:off x="1833785" y="1526413"/>
            <a:ext cx="3805174" cy="3805174"/>
          </a:xfrm>
          <a:custGeom>
            <a:avLst/>
            <a:gdLst>
              <a:gd name="connsiteX0" fmla="*/ 1815617 w 3631234"/>
              <a:gd name="connsiteY0" fmla="*/ 0 h 3631234"/>
              <a:gd name="connsiteX1" fmla="*/ 3631234 w 3631234"/>
              <a:gd name="connsiteY1" fmla="*/ 1815617 h 3631234"/>
              <a:gd name="connsiteX2" fmla="*/ 1815617 w 3631234"/>
              <a:gd name="connsiteY2" fmla="*/ 3631234 h 3631234"/>
              <a:gd name="connsiteX3" fmla="*/ 0 w 3631234"/>
              <a:gd name="connsiteY3" fmla="*/ 1815617 h 3631234"/>
              <a:gd name="connsiteX4" fmla="*/ 1815617 w 3631234"/>
              <a:gd name="connsiteY4" fmla="*/ 0 h 3631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1234" h="3631234">
                <a:moveTo>
                  <a:pt x="1815617" y="0"/>
                </a:moveTo>
                <a:cubicBezTo>
                  <a:pt x="2818355" y="0"/>
                  <a:pt x="3631234" y="812879"/>
                  <a:pt x="3631234" y="1815617"/>
                </a:cubicBezTo>
                <a:cubicBezTo>
                  <a:pt x="3631234" y="2818355"/>
                  <a:pt x="2818355" y="3631234"/>
                  <a:pt x="1815617" y="3631234"/>
                </a:cubicBezTo>
                <a:cubicBezTo>
                  <a:pt x="812879" y="3631234"/>
                  <a:pt x="0" y="2818355"/>
                  <a:pt x="0" y="1815617"/>
                </a:cubicBezTo>
                <a:cubicBezTo>
                  <a:pt x="0" y="812879"/>
                  <a:pt x="812879" y="0"/>
                  <a:pt x="1815617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9802">
        <p14:vortex dir="r"/>
      </p:transition>
    </mc:Choice>
    <mc:Fallback>
      <p:transition spd="slow" advClick="0" advTm="980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C00000"/>
              </a:solidFill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232659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二、工作完成情况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8084747" y="2446432"/>
            <a:ext cx="3051566" cy="1277113"/>
            <a:chOff x="6959890" y="2107863"/>
            <a:chExt cx="3051566" cy="1277113"/>
          </a:xfrm>
        </p:grpSpPr>
        <p:sp>
          <p:nvSpPr>
            <p:cNvPr id="44" name="TextBox 19"/>
            <p:cNvSpPr txBox="1"/>
            <p:nvPr/>
          </p:nvSpPr>
          <p:spPr>
            <a:xfrm>
              <a:off x="6959890" y="2107863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b="1" dirty="0">
                  <a:latin typeface="+mn-ea"/>
                  <a:cs typeface="+mn-ea"/>
                </a:rPr>
                <a:t>标题文字添加</a:t>
              </a:r>
              <a:endParaRPr lang="en-US" sz="2000" b="1" dirty="0">
                <a:latin typeface="+mn-ea"/>
                <a:cs typeface="+mn-ea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959892" y="2452413"/>
              <a:ext cx="305156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084747" y="4274083"/>
            <a:ext cx="3051566" cy="1277113"/>
            <a:chOff x="6959890" y="2107863"/>
            <a:chExt cx="3051566" cy="1277113"/>
          </a:xfrm>
        </p:grpSpPr>
        <p:sp>
          <p:nvSpPr>
            <p:cNvPr id="47" name="TextBox 19"/>
            <p:cNvSpPr txBox="1"/>
            <p:nvPr/>
          </p:nvSpPr>
          <p:spPr>
            <a:xfrm>
              <a:off x="6959890" y="2107863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b="1" dirty="0">
                  <a:latin typeface="+mn-ea"/>
                  <a:cs typeface="+mn-ea"/>
                </a:rPr>
                <a:t>标题文字添加</a:t>
              </a:r>
              <a:endParaRPr lang="en-US" sz="2000" b="1" dirty="0">
                <a:latin typeface="+mn-ea"/>
                <a:cs typeface="+mn-ea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959892" y="2452413"/>
              <a:ext cx="305156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200824" y="2446432"/>
            <a:ext cx="3051564" cy="1277113"/>
            <a:chOff x="6959892" y="2107863"/>
            <a:chExt cx="3051564" cy="1277113"/>
          </a:xfrm>
        </p:grpSpPr>
        <p:sp>
          <p:nvSpPr>
            <p:cNvPr id="50" name="TextBox 19"/>
            <p:cNvSpPr txBox="1"/>
            <p:nvPr/>
          </p:nvSpPr>
          <p:spPr>
            <a:xfrm>
              <a:off x="7567023" y="2107863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r"/>
              <a:r>
                <a:rPr lang="zh-CN" altLang="en-US" sz="2000" b="1" dirty="0">
                  <a:latin typeface="+mn-ea"/>
                  <a:cs typeface="+mn-ea"/>
                </a:rPr>
                <a:t>标题文字添加</a:t>
              </a:r>
              <a:endParaRPr lang="en-US" sz="2000" b="1" dirty="0">
                <a:latin typeface="+mn-ea"/>
                <a:cs typeface="+mn-ea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959892" y="2452413"/>
              <a:ext cx="305156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200824" y="4274083"/>
            <a:ext cx="3051564" cy="1277113"/>
            <a:chOff x="6959892" y="2107863"/>
            <a:chExt cx="3051564" cy="1277113"/>
          </a:xfrm>
        </p:grpSpPr>
        <p:sp>
          <p:nvSpPr>
            <p:cNvPr id="53" name="TextBox 19"/>
            <p:cNvSpPr txBox="1"/>
            <p:nvPr/>
          </p:nvSpPr>
          <p:spPr>
            <a:xfrm>
              <a:off x="7567023" y="2107863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r"/>
              <a:r>
                <a:rPr lang="zh-CN" altLang="en-US" sz="2000" b="1" dirty="0">
                  <a:latin typeface="+mn-ea"/>
                  <a:cs typeface="+mn-ea"/>
                </a:rPr>
                <a:t>标题文字添加</a:t>
              </a:r>
              <a:endParaRPr lang="en-US" sz="2000" b="1" dirty="0">
                <a:latin typeface="+mn-ea"/>
                <a:cs typeface="+mn-ea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959892" y="2452413"/>
              <a:ext cx="305156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448480" y="2263862"/>
            <a:ext cx="3295041" cy="3231376"/>
            <a:chOff x="4448480" y="2148115"/>
            <a:chExt cx="3295041" cy="3231376"/>
          </a:xfrm>
        </p:grpSpPr>
        <p:grpSp>
          <p:nvGrpSpPr>
            <p:cNvPr id="56" name="组合 55"/>
            <p:cNvGrpSpPr/>
            <p:nvPr/>
          </p:nvGrpSpPr>
          <p:grpSpPr>
            <a:xfrm>
              <a:off x="4448480" y="2148115"/>
              <a:ext cx="3295041" cy="3231376"/>
              <a:chOff x="4408673" y="2177143"/>
              <a:chExt cx="3295041" cy="3231376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4408673" y="2177143"/>
                <a:ext cx="1451428" cy="1451428"/>
              </a:xfrm>
              <a:prstGeom prst="rect">
                <a:avLst/>
              </a:prstGeom>
              <a:solidFill>
                <a:srgbClr val="ED402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6252286" y="2177143"/>
                <a:ext cx="1451428" cy="1451428"/>
              </a:xfrm>
              <a:prstGeom prst="rect">
                <a:avLst/>
              </a:prstGeom>
              <a:solidFill>
                <a:srgbClr val="1B2F47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252286" y="3957091"/>
                <a:ext cx="1451428" cy="1451428"/>
              </a:xfrm>
              <a:prstGeom prst="rect">
                <a:avLst/>
              </a:prstGeom>
              <a:solidFill>
                <a:srgbClr val="ED402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4408673" y="3957091"/>
                <a:ext cx="1451428" cy="1451428"/>
              </a:xfrm>
              <a:prstGeom prst="rect">
                <a:avLst/>
              </a:prstGeom>
              <a:solidFill>
                <a:srgbClr val="1B2F47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5476247" y="3136900"/>
              <a:ext cx="1231900" cy="1231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</a:endParaRPr>
            </a:p>
          </p:txBody>
        </p:sp>
        <p:sp>
          <p:nvSpPr>
            <p:cNvPr id="58" name="椭圆 28"/>
            <p:cNvSpPr/>
            <p:nvPr/>
          </p:nvSpPr>
          <p:spPr>
            <a:xfrm>
              <a:off x="4860207" y="2587814"/>
              <a:ext cx="627974" cy="572030"/>
            </a:xfrm>
            <a:custGeom>
              <a:avLst/>
              <a:gdLst>
                <a:gd name="connsiteX0" fmla="*/ 182569 w 338094"/>
                <a:gd name="connsiteY0" fmla="*/ 192088 h 307975"/>
                <a:gd name="connsiteX1" fmla="*/ 191830 w 338094"/>
                <a:gd name="connsiteY1" fmla="*/ 202620 h 307975"/>
                <a:gd name="connsiteX2" fmla="*/ 206382 w 338094"/>
                <a:gd name="connsiteY2" fmla="*/ 203936 h 307975"/>
                <a:gd name="connsiteX3" fmla="*/ 205059 w 338094"/>
                <a:gd name="connsiteY3" fmla="*/ 209202 h 307975"/>
                <a:gd name="connsiteX4" fmla="*/ 206382 w 338094"/>
                <a:gd name="connsiteY4" fmla="*/ 221050 h 307975"/>
                <a:gd name="connsiteX5" fmla="*/ 206382 w 338094"/>
                <a:gd name="connsiteY5" fmla="*/ 234215 h 307975"/>
                <a:gd name="connsiteX6" fmla="*/ 194476 w 338094"/>
                <a:gd name="connsiteY6" fmla="*/ 246063 h 307975"/>
                <a:gd name="connsiteX7" fmla="*/ 182569 w 338094"/>
                <a:gd name="connsiteY7" fmla="*/ 234215 h 307975"/>
                <a:gd name="connsiteX8" fmla="*/ 182569 w 338094"/>
                <a:gd name="connsiteY8" fmla="*/ 192088 h 307975"/>
                <a:gd name="connsiteX9" fmla="*/ 149231 w 338094"/>
                <a:gd name="connsiteY9" fmla="*/ 183859 h 307975"/>
                <a:gd name="connsiteX10" fmla="*/ 173044 w 338094"/>
                <a:gd name="connsiteY10" fmla="*/ 194226 h 307975"/>
                <a:gd name="connsiteX11" fmla="*/ 173044 w 338094"/>
                <a:gd name="connsiteY11" fmla="*/ 234400 h 307975"/>
                <a:gd name="connsiteX12" fmla="*/ 159815 w 338094"/>
                <a:gd name="connsiteY12" fmla="*/ 246063 h 307975"/>
                <a:gd name="connsiteX13" fmla="*/ 149231 w 338094"/>
                <a:gd name="connsiteY13" fmla="*/ 234400 h 307975"/>
                <a:gd name="connsiteX14" fmla="*/ 149231 w 338094"/>
                <a:gd name="connsiteY14" fmla="*/ 183859 h 307975"/>
                <a:gd name="connsiteX15" fmla="*/ 74619 w 338094"/>
                <a:gd name="connsiteY15" fmla="*/ 182563 h 307975"/>
                <a:gd name="connsiteX16" fmla="*/ 74619 w 338094"/>
                <a:gd name="connsiteY16" fmla="*/ 238126 h 307975"/>
                <a:gd name="connsiteX17" fmla="*/ 63506 w 338094"/>
                <a:gd name="connsiteY17" fmla="*/ 227789 h 307975"/>
                <a:gd name="connsiteX18" fmla="*/ 63506 w 338094"/>
                <a:gd name="connsiteY18" fmla="*/ 192900 h 307975"/>
                <a:gd name="connsiteX19" fmla="*/ 73230 w 338094"/>
                <a:gd name="connsiteY19" fmla="*/ 183855 h 307975"/>
                <a:gd name="connsiteX20" fmla="*/ 74619 w 338094"/>
                <a:gd name="connsiteY20" fmla="*/ 182563 h 307975"/>
                <a:gd name="connsiteX21" fmla="*/ 90666 w 338094"/>
                <a:gd name="connsiteY21" fmla="*/ 92075 h 307975"/>
                <a:gd name="connsiteX22" fmla="*/ 130275 w 338094"/>
                <a:gd name="connsiteY22" fmla="*/ 92075 h 307975"/>
                <a:gd name="connsiteX23" fmla="*/ 140838 w 338094"/>
                <a:gd name="connsiteY23" fmla="*/ 97302 h 307975"/>
                <a:gd name="connsiteX24" fmla="*/ 175165 w 338094"/>
                <a:gd name="connsiteY24" fmla="*/ 171785 h 307975"/>
                <a:gd name="connsiteX25" fmla="*/ 169884 w 338094"/>
                <a:gd name="connsiteY25" fmla="*/ 186159 h 307975"/>
                <a:gd name="connsiteX26" fmla="*/ 156681 w 338094"/>
                <a:gd name="connsiteY26" fmla="*/ 180932 h 307975"/>
                <a:gd name="connsiteX27" fmla="*/ 139517 w 338094"/>
                <a:gd name="connsiteY27" fmla="*/ 144344 h 307975"/>
                <a:gd name="connsiteX28" fmla="*/ 139517 w 338094"/>
                <a:gd name="connsiteY28" fmla="*/ 271096 h 307975"/>
                <a:gd name="connsiteX29" fmla="*/ 127635 w 338094"/>
                <a:gd name="connsiteY29" fmla="*/ 284163 h 307975"/>
                <a:gd name="connsiteX30" fmla="*/ 115752 w 338094"/>
                <a:gd name="connsiteY30" fmla="*/ 271096 h 307975"/>
                <a:gd name="connsiteX31" fmla="*/ 115752 w 338094"/>
                <a:gd name="connsiteY31" fmla="*/ 197919 h 307975"/>
                <a:gd name="connsiteX32" fmla="*/ 106510 w 338094"/>
                <a:gd name="connsiteY32" fmla="*/ 197919 h 307975"/>
                <a:gd name="connsiteX33" fmla="*/ 106510 w 338094"/>
                <a:gd name="connsiteY33" fmla="*/ 271096 h 307975"/>
                <a:gd name="connsiteX34" fmla="*/ 94627 w 338094"/>
                <a:gd name="connsiteY34" fmla="*/ 284163 h 307975"/>
                <a:gd name="connsiteX35" fmla="*/ 81424 w 338094"/>
                <a:gd name="connsiteY35" fmla="*/ 271096 h 307975"/>
                <a:gd name="connsiteX36" fmla="*/ 81424 w 338094"/>
                <a:gd name="connsiteY36" fmla="*/ 144344 h 307975"/>
                <a:gd name="connsiteX37" fmla="*/ 65581 w 338094"/>
                <a:gd name="connsiteY37" fmla="*/ 180932 h 307975"/>
                <a:gd name="connsiteX38" fmla="*/ 51058 w 338094"/>
                <a:gd name="connsiteY38" fmla="*/ 186159 h 307975"/>
                <a:gd name="connsiteX39" fmla="*/ 45776 w 338094"/>
                <a:gd name="connsiteY39" fmla="*/ 171785 h 307975"/>
                <a:gd name="connsiteX40" fmla="*/ 80104 w 338094"/>
                <a:gd name="connsiteY40" fmla="*/ 97302 h 307975"/>
                <a:gd name="connsiteX41" fmla="*/ 90666 w 338094"/>
                <a:gd name="connsiteY41" fmla="*/ 92075 h 307975"/>
                <a:gd name="connsiteX42" fmla="*/ 238843 w 338094"/>
                <a:gd name="connsiteY42" fmla="*/ 88900 h 307975"/>
                <a:gd name="connsiteX43" fmla="*/ 286633 w 338094"/>
                <a:gd name="connsiteY43" fmla="*/ 88900 h 307975"/>
                <a:gd name="connsiteX44" fmla="*/ 297253 w 338094"/>
                <a:gd name="connsiteY44" fmla="*/ 95459 h 307975"/>
                <a:gd name="connsiteX45" fmla="*/ 337077 w 338094"/>
                <a:gd name="connsiteY45" fmla="*/ 180728 h 307975"/>
                <a:gd name="connsiteX46" fmla="*/ 330440 w 338094"/>
                <a:gd name="connsiteY46" fmla="*/ 195158 h 307975"/>
                <a:gd name="connsiteX47" fmla="*/ 315837 w 338094"/>
                <a:gd name="connsiteY47" fmla="*/ 189911 h 307975"/>
                <a:gd name="connsiteX48" fmla="*/ 302563 w 338094"/>
                <a:gd name="connsiteY48" fmla="*/ 163674 h 307975"/>
                <a:gd name="connsiteX49" fmla="*/ 313182 w 338094"/>
                <a:gd name="connsiteY49" fmla="*/ 212212 h 307975"/>
                <a:gd name="connsiteX50" fmla="*/ 306545 w 338094"/>
                <a:gd name="connsiteY50" fmla="*/ 220083 h 307975"/>
                <a:gd name="connsiteX51" fmla="*/ 295925 w 338094"/>
                <a:gd name="connsiteY51" fmla="*/ 220083 h 307975"/>
                <a:gd name="connsiteX52" fmla="*/ 295925 w 338094"/>
                <a:gd name="connsiteY52" fmla="*/ 293545 h 307975"/>
                <a:gd name="connsiteX53" fmla="*/ 282650 w 338094"/>
                <a:gd name="connsiteY53" fmla="*/ 307975 h 307975"/>
                <a:gd name="connsiteX54" fmla="*/ 268048 w 338094"/>
                <a:gd name="connsiteY54" fmla="*/ 293545 h 307975"/>
                <a:gd name="connsiteX55" fmla="*/ 268048 w 338094"/>
                <a:gd name="connsiteY55" fmla="*/ 220083 h 307975"/>
                <a:gd name="connsiteX56" fmla="*/ 257428 w 338094"/>
                <a:gd name="connsiteY56" fmla="*/ 220083 h 307975"/>
                <a:gd name="connsiteX57" fmla="*/ 257428 w 338094"/>
                <a:gd name="connsiteY57" fmla="*/ 293545 h 307975"/>
                <a:gd name="connsiteX58" fmla="*/ 244153 w 338094"/>
                <a:gd name="connsiteY58" fmla="*/ 307975 h 307975"/>
                <a:gd name="connsiteX59" fmla="*/ 229551 w 338094"/>
                <a:gd name="connsiteY59" fmla="*/ 293545 h 307975"/>
                <a:gd name="connsiteX60" fmla="*/ 229551 w 338094"/>
                <a:gd name="connsiteY60" fmla="*/ 220083 h 307975"/>
                <a:gd name="connsiteX61" fmla="*/ 218931 w 338094"/>
                <a:gd name="connsiteY61" fmla="*/ 220083 h 307975"/>
                <a:gd name="connsiteX62" fmla="*/ 212294 w 338094"/>
                <a:gd name="connsiteY62" fmla="*/ 212212 h 307975"/>
                <a:gd name="connsiteX63" fmla="*/ 222914 w 338094"/>
                <a:gd name="connsiteY63" fmla="*/ 163674 h 307975"/>
                <a:gd name="connsiteX64" fmla="*/ 210966 w 338094"/>
                <a:gd name="connsiteY64" fmla="*/ 189911 h 307975"/>
                <a:gd name="connsiteX65" fmla="*/ 195036 w 338094"/>
                <a:gd name="connsiteY65" fmla="*/ 195158 h 307975"/>
                <a:gd name="connsiteX66" fmla="*/ 188399 w 338094"/>
                <a:gd name="connsiteY66" fmla="*/ 180728 h 307975"/>
                <a:gd name="connsiteX67" fmla="*/ 228223 w 338094"/>
                <a:gd name="connsiteY67" fmla="*/ 95459 h 307975"/>
                <a:gd name="connsiteX68" fmla="*/ 238843 w 338094"/>
                <a:gd name="connsiteY68" fmla="*/ 88900 h 307975"/>
                <a:gd name="connsiteX69" fmla="*/ 40753 w 338094"/>
                <a:gd name="connsiteY69" fmla="*/ 63500 h 307975"/>
                <a:gd name="connsiteX70" fmla="*/ 79117 w 338094"/>
                <a:gd name="connsiteY70" fmla="*/ 63500 h 307975"/>
                <a:gd name="connsiteX71" fmla="*/ 85732 w 338094"/>
                <a:gd name="connsiteY71" fmla="*/ 81882 h 307975"/>
                <a:gd name="connsiteX72" fmla="*/ 85732 w 338094"/>
                <a:gd name="connsiteY72" fmla="*/ 83195 h 307975"/>
                <a:gd name="connsiteX73" fmla="*/ 73826 w 338094"/>
                <a:gd name="connsiteY73" fmla="*/ 92385 h 307975"/>
                <a:gd name="connsiteX74" fmla="*/ 51336 w 338094"/>
                <a:gd name="connsiteY74" fmla="*/ 139652 h 307975"/>
                <a:gd name="connsiteX75" fmla="*/ 39430 w 338094"/>
                <a:gd name="connsiteY75" fmla="*/ 168538 h 307975"/>
                <a:gd name="connsiteX76" fmla="*/ 48690 w 338094"/>
                <a:gd name="connsiteY76" fmla="*/ 192171 h 307975"/>
                <a:gd name="connsiteX77" fmla="*/ 55305 w 338094"/>
                <a:gd name="connsiteY77" fmla="*/ 194797 h 307975"/>
                <a:gd name="connsiteX78" fmla="*/ 55305 w 338094"/>
                <a:gd name="connsiteY78" fmla="*/ 227621 h 307975"/>
                <a:gd name="connsiteX79" fmla="*/ 43398 w 338094"/>
                <a:gd name="connsiteY79" fmla="*/ 238125 h 307975"/>
                <a:gd name="connsiteX80" fmla="*/ 32815 w 338094"/>
                <a:gd name="connsiteY80" fmla="*/ 227621 h 307975"/>
                <a:gd name="connsiteX81" fmla="*/ 32815 w 338094"/>
                <a:gd name="connsiteY81" fmla="*/ 112080 h 307975"/>
                <a:gd name="connsiteX82" fmla="*/ 18263 w 338094"/>
                <a:gd name="connsiteY82" fmla="*/ 144904 h 307975"/>
                <a:gd name="connsiteX83" fmla="*/ 5034 w 338094"/>
                <a:gd name="connsiteY83" fmla="*/ 148843 h 307975"/>
                <a:gd name="connsiteX84" fmla="*/ 1065 w 338094"/>
                <a:gd name="connsiteY84" fmla="*/ 137026 h 307975"/>
                <a:gd name="connsiteX85" fmla="*/ 31492 w 338094"/>
                <a:gd name="connsiteY85" fmla="*/ 68752 h 307975"/>
                <a:gd name="connsiteX86" fmla="*/ 40753 w 338094"/>
                <a:gd name="connsiteY86" fmla="*/ 63500 h 307975"/>
                <a:gd name="connsiteX87" fmla="*/ 157633 w 338094"/>
                <a:gd name="connsiteY87" fmla="*/ 53975 h 307975"/>
                <a:gd name="connsiteX88" fmla="*/ 197198 w 338094"/>
                <a:gd name="connsiteY88" fmla="*/ 53975 h 307975"/>
                <a:gd name="connsiteX89" fmla="*/ 207749 w 338094"/>
                <a:gd name="connsiteY89" fmla="*/ 59183 h 307975"/>
                <a:gd name="connsiteX90" fmla="*/ 222256 w 338094"/>
                <a:gd name="connsiteY90" fmla="*/ 90434 h 307975"/>
                <a:gd name="connsiteX91" fmla="*/ 220937 w 338094"/>
                <a:gd name="connsiteY91" fmla="*/ 91736 h 307975"/>
                <a:gd name="connsiteX92" fmla="*/ 210386 w 338094"/>
                <a:gd name="connsiteY92" fmla="*/ 115174 h 307975"/>
                <a:gd name="connsiteX93" fmla="*/ 206430 w 338094"/>
                <a:gd name="connsiteY93" fmla="*/ 106060 h 307975"/>
                <a:gd name="connsiteX94" fmla="*/ 206430 w 338094"/>
                <a:gd name="connsiteY94" fmla="*/ 122987 h 307975"/>
                <a:gd name="connsiteX95" fmla="*/ 185328 w 338094"/>
                <a:gd name="connsiteY95" fmla="*/ 169863 h 307975"/>
                <a:gd name="connsiteX96" fmla="*/ 169502 w 338094"/>
                <a:gd name="connsiteY96" fmla="*/ 137310 h 307975"/>
                <a:gd name="connsiteX97" fmla="*/ 149719 w 338094"/>
                <a:gd name="connsiteY97" fmla="*/ 93038 h 307975"/>
                <a:gd name="connsiteX98" fmla="*/ 136531 w 338094"/>
                <a:gd name="connsiteY98" fmla="*/ 83924 h 307975"/>
                <a:gd name="connsiteX99" fmla="*/ 136531 w 338094"/>
                <a:gd name="connsiteY99" fmla="*/ 82621 h 307975"/>
                <a:gd name="connsiteX100" fmla="*/ 144444 w 338094"/>
                <a:gd name="connsiteY100" fmla="*/ 66996 h 307975"/>
                <a:gd name="connsiteX101" fmla="*/ 147082 w 338094"/>
                <a:gd name="connsiteY101" fmla="*/ 59183 h 307975"/>
                <a:gd name="connsiteX102" fmla="*/ 157633 w 338094"/>
                <a:gd name="connsiteY102" fmla="*/ 53975 h 307975"/>
                <a:gd name="connsiteX103" fmla="*/ 111926 w 338094"/>
                <a:gd name="connsiteY103" fmla="*/ 38100 h 307975"/>
                <a:gd name="connsiteX104" fmla="*/ 136533 w 338094"/>
                <a:gd name="connsiteY104" fmla="*/ 61913 h 307975"/>
                <a:gd name="connsiteX105" fmla="*/ 111926 w 338094"/>
                <a:gd name="connsiteY105" fmla="*/ 85726 h 307975"/>
                <a:gd name="connsiteX106" fmla="*/ 87319 w 338094"/>
                <a:gd name="connsiteY106" fmla="*/ 61913 h 307975"/>
                <a:gd name="connsiteX107" fmla="*/ 111926 w 338094"/>
                <a:gd name="connsiteY107" fmla="*/ 38100 h 307975"/>
                <a:gd name="connsiteX108" fmla="*/ 262738 w 338094"/>
                <a:gd name="connsiteY108" fmla="*/ 28575 h 307975"/>
                <a:gd name="connsiteX109" fmla="*/ 290519 w 338094"/>
                <a:gd name="connsiteY109" fmla="*/ 56221 h 307975"/>
                <a:gd name="connsiteX110" fmla="*/ 262738 w 338094"/>
                <a:gd name="connsiteY110" fmla="*/ 82550 h 307975"/>
                <a:gd name="connsiteX111" fmla="*/ 234956 w 338094"/>
                <a:gd name="connsiteY111" fmla="*/ 56221 h 307975"/>
                <a:gd name="connsiteX112" fmla="*/ 262738 w 338094"/>
                <a:gd name="connsiteY112" fmla="*/ 28575 h 307975"/>
                <a:gd name="connsiteX113" fmla="*/ 58744 w 338094"/>
                <a:gd name="connsiteY113" fmla="*/ 15875 h 307975"/>
                <a:gd name="connsiteX114" fmla="*/ 80969 w 338094"/>
                <a:gd name="connsiteY114" fmla="*/ 38100 h 307975"/>
                <a:gd name="connsiteX115" fmla="*/ 58744 w 338094"/>
                <a:gd name="connsiteY115" fmla="*/ 60325 h 307975"/>
                <a:gd name="connsiteX116" fmla="*/ 36519 w 338094"/>
                <a:gd name="connsiteY116" fmla="*/ 38100 h 307975"/>
                <a:gd name="connsiteX117" fmla="*/ 58744 w 338094"/>
                <a:gd name="connsiteY117" fmla="*/ 15875 h 307975"/>
                <a:gd name="connsiteX118" fmla="*/ 177013 w 338094"/>
                <a:gd name="connsiteY118" fmla="*/ 0 h 307975"/>
                <a:gd name="connsiteX119" fmla="*/ 200032 w 338094"/>
                <a:gd name="connsiteY119" fmla="*/ 23813 h 307975"/>
                <a:gd name="connsiteX120" fmla="*/ 177013 w 338094"/>
                <a:gd name="connsiteY120" fmla="*/ 47626 h 307975"/>
                <a:gd name="connsiteX121" fmla="*/ 153994 w 338094"/>
                <a:gd name="connsiteY121" fmla="*/ 23813 h 307975"/>
                <a:gd name="connsiteX122" fmla="*/ 177013 w 338094"/>
                <a:gd name="connsiteY122" fmla="*/ 0 h 307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338094" h="307975">
                  <a:moveTo>
                    <a:pt x="182569" y="192088"/>
                  </a:moveTo>
                  <a:cubicBezTo>
                    <a:pt x="183892" y="197354"/>
                    <a:pt x="187861" y="201303"/>
                    <a:pt x="191830" y="202620"/>
                  </a:cubicBezTo>
                  <a:cubicBezTo>
                    <a:pt x="195798" y="205253"/>
                    <a:pt x="201090" y="205253"/>
                    <a:pt x="206382" y="203936"/>
                  </a:cubicBezTo>
                  <a:cubicBezTo>
                    <a:pt x="206382" y="203936"/>
                    <a:pt x="206382" y="203936"/>
                    <a:pt x="205059" y="209202"/>
                  </a:cubicBezTo>
                  <a:cubicBezTo>
                    <a:pt x="203736" y="213151"/>
                    <a:pt x="205059" y="217101"/>
                    <a:pt x="206382" y="221050"/>
                  </a:cubicBezTo>
                  <a:cubicBezTo>
                    <a:pt x="206382" y="221050"/>
                    <a:pt x="206382" y="221050"/>
                    <a:pt x="206382" y="234215"/>
                  </a:cubicBezTo>
                  <a:cubicBezTo>
                    <a:pt x="206382" y="240797"/>
                    <a:pt x="201090" y="246063"/>
                    <a:pt x="194476" y="246063"/>
                  </a:cubicBezTo>
                  <a:cubicBezTo>
                    <a:pt x="187861" y="246063"/>
                    <a:pt x="182569" y="240797"/>
                    <a:pt x="182569" y="234215"/>
                  </a:cubicBezTo>
                  <a:cubicBezTo>
                    <a:pt x="182569" y="234215"/>
                    <a:pt x="182569" y="234215"/>
                    <a:pt x="182569" y="192088"/>
                  </a:cubicBezTo>
                  <a:close/>
                  <a:moveTo>
                    <a:pt x="149231" y="183859"/>
                  </a:moveTo>
                  <a:cubicBezTo>
                    <a:pt x="153200" y="192930"/>
                    <a:pt x="163783" y="196818"/>
                    <a:pt x="173044" y="194226"/>
                  </a:cubicBezTo>
                  <a:cubicBezTo>
                    <a:pt x="173044" y="194226"/>
                    <a:pt x="173044" y="194226"/>
                    <a:pt x="173044" y="234400"/>
                  </a:cubicBezTo>
                  <a:cubicBezTo>
                    <a:pt x="173044" y="240879"/>
                    <a:pt x="167752" y="246063"/>
                    <a:pt x="159815" y="246063"/>
                  </a:cubicBezTo>
                  <a:cubicBezTo>
                    <a:pt x="155846" y="246063"/>
                    <a:pt x="149231" y="242175"/>
                    <a:pt x="149231" y="234400"/>
                  </a:cubicBezTo>
                  <a:cubicBezTo>
                    <a:pt x="149231" y="234400"/>
                    <a:pt x="149231" y="234400"/>
                    <a:pt x="149231" y="183859"/>
                  </a:cubicBezTo>
                  <a:close/>
                  <a:moveTo>
                    <a:pt x="74619" y="182563"/>
                  </a:moveTo>
                  <a:cubicBezTo>
                    <a:pt x="74619" y="182563"/>
                    <a:pt x="74619" y="182563"/>
                    <a:pt x="74619" y="238126"/>
                  </a:cubicBezTo>
                  <a:cubicBezTo>
                    <a:pt x="67673" y="238126"/>
                    <a:pt x="63506" y="232957"/>
                    <a:pt x="63506" y="227789"/>
                  </a:cubicBezTo>
                  <a:cubicBezTo>
                    <a:pt x="63506" y="227789"/>
                    <a:pt x="63506" y="227789"/>
                    <a:pt x="63506" y="192900"/>
                  </a:cubicBezTo>
                  <a:cubicBezTo>
                    <a:pt x="67673" y="191608"/>
                    <a:pt x="71841" y="189024"/>
                    <a:pt x="73230" y="183855"/>
                  </a:cubicBezTo>
                  <a:cubicBezTo>
                    <a:pt x="73230" y="183855"/>
                    <a:pt x="73230" y="183855"/>
                    <a:pt x="74619" y="182563"/>
                  </a:cubicBezTo>
                  <a:close/>
                  <a:moveTo>
                    <a:pt x="90666" y="92075"/>
                  </a:moveTo>
                  <a:cubicBezTo>
                    <a:pt x="90666" y="92075"/>
                    <a:pt x="90666" y="92075"/>
                    <a:pt x="130275" y="92075"/>
                  </a:cubicBezTo>
                  <a:cubicBezTo>
                    <a:pt x="135557" y="92075"/>
                    <a:pt x="139517" y="93382"/>
                    <a:pt x="140838" y="97302"/>
                  </a:cubicBezTo>
                  <a:lnTo>
                    <a:pt x="175165" y="171785"/>
                  </a:lnTo>
                  <a:cubicBezTo>
                    <a:pt x="177806" y="177012"/>
                    <a:pt x="175165" y="183546"/>
                    <a:pt x="169884" y="186159"/>
                  </a:cubicBezTo>
                  <a:cubicBezTo>
                    <a:pt x="165923" y="187466"/>
                    <a:pt x="159322" y="186159"/>
                    <a:pt x="156681" y="180932"/>
                  </a:cubicBezTo>
                  <a:cubicBezTo>
                    <a:pt x="156681" y="180932"/>
                    <a:pt x="156681" y="180932"/>
                    <a:pt x="139517" y="144344"/>
                  </a:cubicBezTo>
                  <a:cubicBezTo>
                    <a:pt x="139517" y="144344"/>
                    <a:pt x="139517" y="144344"/>
                    <a:pt x="139517" y="271096"/>
                  </a:cubicBezTo>
                  <a:cubicBezTo>
                    <a:pt x="139517" y="278936"/>
                    <a:pt x="134236" y="284163"/>
                    <a:pt x="127635" y="284163"/>
                  </a:cubicBezTo>
                  <a:cubicBezTo>
                    <a:pt x="121033" y="284163"/>
                    <a:pt x="115752" y="278936"/>
                    <a:pt x="115752" y="271096"/>
                  </a:cubicBezTo>
                  <a:cubicBezTo>
                    <a:pt x="115752" y="271096"/>
                    <a:pt x="115752" y="271096"/>
                    <a:pt x="115752" y="197919"/>
                  </a:cubicBezTo>
                  <a:cubicBezTo>
                    <a:pt x="115752" y="197919"/>
                    <a:pt x="115752" y="197919"/>
                    <a:pt x="106510" y="197919"/>
                  </a:cubicBezTo>
                  <a:cubicBezTo>
                    <a:pt x="106510" y="197919"/>
                    <a:pt x="106510" y="197919"/>
                    <a:pt x="106510" y="271096"/>
                  </a:cubicBezTo>
                  <a:cubicBezTo>
                    <a:pt x="106510" y="278936"/>
                    <a:pt x="101229" y="284163"/>
                    <a:pt x="94627" y="284163"/>
                  </a:cubicBezTo>
                  <a:cubicBezTo>
                    <a:pt x="86706" y="284163"/>
                    <a:pt x="81424" y="278936"/>
                    <a:pt x="81424" y="271096"/>
                  </a:cubicBezTo>
                  <a:cubicBezTo>
                    <a:pt x="81424" y="271096"/>
                    <a:pt x="81424" y="271096"/>
                    <a:pt x="81424" y="144344"/>
                  </a:cubicBezTo>
                  <a:cubicBezTo>
                    <a:pt x="81424" y="144344"/>
                    <a:pt x="81424" y="144344"/>
                    <a:pt x="65581" y="180932"/>
                  </a:cubicBezTo>
                  <a:cubicBezTo>
                    <a:pt x="62940" y="186159"/>
                    <a:pt x="56339" y="187466"/>
                    <a:pt x="51058" y="186159"/>
                  </a:cubicBezTo>
                  <a:cubicBezTo>
                    <a:pt x="45776" y="183546"/>
                    <a:pt x="44456" y="177012"/>
                    <a:pt x="45776" y="171785"/>
                  </a:cubicBezTo>
                  <a:cubicBezTo>
                    <a:pt x="45776" y="171785"/>
                    <a:pt x="45776" y="171785"/>
                    <a:pt x="80104" y="97302"/>
                  </a:cubicBezTo>
                  <a:cubicBezTo>
                    <a:pt x="82745" y="93382"/>
                    <a:pt x="86706" y="92075"/>
                    <a:pt x="90666" y="92075"/>
                  </a:cubicBezTo>
                  <a:close/>
                  <a:moveTo>
                    <a:pt x="238843" y="88900"/>
                  </a:moveTo>
                  <a:cubicBezTo>
                    <a:pt x="238843" y="88900"/>
                    <a:pt x="238843" y="88900"/>
                    <a:pt x="286633" y="88900"/>
                  </a:cubicBezTo>
                  <a:cubicBezTo>
                    <a:pt x="291943" y="88900"/>
                    <a:pt x="295925" y="91524"/>
                    <a:pt x="297253" y="95459"/>
                  </a:cubicBezTo>
                  <a:cubicBezTo>
                    <a:pt x="297253" y="95459"/>
                    <a:pt x="297253" y="95459"/>
                    <a:pt x="337077" y="180728"/>
                  </a:cubicBezTo>
                  <a:cubicBezTo>
                    <a:pt x="339732" y="185975"/>
                    <a:pt x="337077" y="192534"/>
                    <a:pt x="330440" y="195158"/>
                  </a:cubicBezTo>
                  <a:cubicBezTo>
                    <a:pt x="325130" y="197782"/>
                    <a:pt x="318492" y="196470"/>
                    <a:pt x="315837" y="189911"/>
                  </a:cubicBezTo>
                  <a:cubicBezTo>
                    <a:pt x="315837" y="189911"/>
                    <a:pt x="315837" y="189911"/>
                    <a:pt x="302563" y="163674"/>
                  </a:cubicBezTo>
                  <a:cubicBezTo>
                    <a:pt x="302563" y="163674"/>
                    <a:pt x="302563" y="163674"/>
                    <a:pt x="313182" y="212212"/>
                  </a:cubicBezTo>
                  <a:cubicBezTo>
                    <a:pt x="314510" y="216147"/>
                    <a:pt x="310527" y="220083"/>
                    <a:pt x="306545" y="220083"/>
                  </a:cubicBezTo>
                  <a:cubicBezTo>
                    <a:pt x="306545" y="220083"/>
                    <a:pt x="306545" y="220083"/>
                    <a:pt x="295925" y="220083"/>
                  </a:cubicBezTo>
                  <a:cubicBezTo>
                    <a:pt x="295925" y="220083"/>
                    <a:pt x="295925" y="220083"/>
                    <a:pt x="295925" y="293545"/>
                  </a:cubicBezTo>
                  <a:cubicBezTo>
                    <a:pt x="295925" y="301416"/>
                    <a:pt x="290615" y="307975"/>
                    <a:pt x="282650" y="307975"/>
                  </a:cubicBezTo>
                  <a:cubicBezTo>
                    <a:pt x="274685" y="307975"/>
                    <a:pt x="268048" y="301416"/>
                    <a:pt x="268048" y="293545"/>
                  </a:cubicBezTo>
                  <a:cubicBezTo>
                    <a:pt x="268048" y="293545"/>
                    <a:pt x="268048" y="293545"/>
                    <a:pt x="268048" y="220083"/>
                  </a:cubicBezTo>
                  <a:cubicBezTo>
                    <a:pt x="268048" y="220083"/>
                    <a:pt x="268048" y="220083"/>
                    <a:pt x="257428" y="220083"/>
                  </a:cubicBezTo>
                  <a:cubicBezTo>
                    <a:pt x="257428" y="220083"/>
                    <a:pt x="257428" y="220083"/>
                    <a:pt x="257428" y="293545"/>
                  </a:cubicBezTo>
                  <a:cubicBezTo>
                    <a:pt x="257428" y="301416"/>
                    <a:pt x="250791" y="307975"/>
                    <a:pt x="244153" y="307975"/>
                  </a:cubicBezTo>
                  <a:cubicBezTo>
                    <a:pt x="236188" y="307975"/>
                    <a:pt x="229551" y="301416"/>
                    <a:pt x="229551" y="293545"/>
                  </a:cubicBezTo>
                  <a:cubicBezTo>
                    <a:pt x="229551" y="293545"/>
                    <a:pt x="229551" y="293545"/>
                    <a:pt x="229551" y="220083"/>
                  </a:cubicBezTo>
                  <a:cubicBezTo>
                    <a:pt x="229551" y="220083"/>
                    <a:pt x="229551" y="220083"/>
                    <a:pt x="218931" y="220083"/>
                  </a:cubicBezTo>
                  <a:cubicBezTo>
                    <a:pt x="214949" y="220083"/>
                    <a:pt x="210966" y="216147"/>
                    <a:pt x="212294" y="212212"/>
                  </a:cubicBezTo>
                  <a:cubicBezTo>
                    <a:pt x="212294" y="212212"/>
                    <a:pt x="212294" y="212212"/>
                    <a:pt x="222914" y="163674"/>
                  </a:cubicBezTo>
                  <a:cubicBezTo>
                    <a:pt x="222914" y="163674"/>
                    <a:pt x="222914" y="163674"/>
                    <a:pt x="210966" y="189911"/>
                  </a:cubicBezTo>
                  <a:cubicBezTo>
                    <a:pt x="208311" y="196470"/>
                    <a:pt x="200346" y="197782"/>
                    <a:pt x="195036" y="195158"/>
                  </a:cubicBezTo>
                  <a:cubicBezTo>
                    <a:pt x="188399" y="192534"/>
                    <a:pt x="185744" y="185975"/>
                    <a:pt x="188399" y="180728"/>
                  </a:cubicBezTo>
                  <a:cubicBezTo>
                    <a:pt x="188399" y="180728"/>
                    <a:pt x="188399" y="180728"/>
                    <a:pt x="228223" y="95459"/>
                  </a:cubicBezTo>
                  <a:cubicBezTo>
                    <a:pt x="230878" y="91524"/>
                    <a:pt x="234861" y="88900"/>
                    <a:pt x="238843" y="88900"/>
                  </a:cubicBezTo>
                  <a:close/>
                  <a:moveTo>
                    <a:pt x="40753" y="63500"/>
                  </a:moveTo>
                  <a:cubicBezTo>
                    <a:pt x="40753" y="63500"/>
                    <a:pt x="40753" y="63500"/>
                    <a:pt x="79117" y="63500"/>
                  </a:cubicBezTo>
                  <a:cubicBezTo>
                    <a:pt x="79117" y="70065"/>
                    <a:pt x="81763" y="76630"/>
                    <a:pt x="85732" y="81882"/>
                  </a:cubicBezTo>
                  <a:cubicBezTo>
                    <a:pt x="85732" y="81882"/>
                    <a:pt x="85732" y="81882"/>
                    <a:pt x="85732" y="83195"/>
                  </a:cubicBezTo>
                  <a:cubicBezTo>
                    <a:pt x="80440" y="84507"/>
                    <a:pt x="75149" y="88446"/>
                    <a:pt x="73826" y="92385"/>
                  </a:cubicBezTo>
                  <a:cubicBezTo>
                    <a:pt x="73826" y="92385"/>
                    <a:pt x="73826" y="92385"/>
                    <a:pt x="51336" y="139652"/>
                  </a:cubicBezTo>
                  <a:cubicBezTo>
                    <a:pt x="51336" y="139652"/>
                    <a:pt x="51336" y="139652"/>
                    <a:pt x="39430" y="168538"/>
                  </a:cubicBezTo>
                  <a:cubicBezTo>
                    <a:pt x="34138" y="177728"/>
                    <a:pt x="39430" y="188232"/>
                    <a:pt x="48690" y="192171"/>
                  </a:cubicBezTo>
                  <a:cubicBezTo>
                    <a:pt x="50013" y="193484"/>
                    <a:pt x="52659" y="193484"/>
                    <a:pt x="55305" y="194797"/>
                  </a:cubicBezTo>
                  <a:cubicBezTo>
                    <a:pt x="55305" y="194797"/>
                    <a:pt x="55305" y="194797"/>
                    <a:pt x="55305" y="227621"/>
                  </a:cubicBezTo>
                  <a:cubicBezTo>
                    <a:pt x="55305" y="232873"/>
                    <a:pt x="50013" y="238125"/>
                    <a:pt x="43398" y="238125"/>
                  </a:cubicBezTo>
                  <a:cubicBezTo>
                    <a:pt x="38107" y="238125"/>
                    <a:pt x="32815" y="232873"/>
                    <a:pt x="32815" y="227621"/>
                  </a:cubicBezTo>
                  <a:cubicBezTo>
                    <a:pt x="32815" y="155408"/>
                    <a:pt x="32815" y="114706"/>
                    <a:pt x="32815" y="112080"/>
                  </a:cubicBezTo>
                  <a:cubicBezTo>
                    <a:pt x="32815" y="112080"/>
                    <a:pt x="32815" y="112080"/>
                    <a:pt x="18263" y="144904"/>
                  </a:cubicBezTo>
                  <a:cubicBezTo>
                    <a:pt x="15617" y="148843"/>
                    <a:pt x="10325" y="151469"/>
                    <a:pt x="5034" y="148843"/>
                  </a:cubicBezTo>
                  <a:cubicBezTo>
                    <a:pt x="1065" y="146217"/>
                    <a:pt x="-1581" y="140965"/>
                    <a:pt x="1065" y="137026"/>
                  </a:cubicBezTo>
                  <a:cubicBezTo>
                    <a:pt x="1065" y="137026"/>
                    <a:pt x="1065" y="137026"/>
                    <a:pt x="31492" y="68752"/>
                  </a:cubicBezTo>
                  <a:cubicBezTo>
                    <a:pt x="34138" y="64813"/>
                    <a:pt x="36784" y="63500"/>
                    <a:pt x="40753" y="63500"/>
                  </a:cubicBezTo>
                  <a:close/>
                  <a:moveTo>
                    <a:pt x="157633" y="53975"/>
                  </a:moveTo>
                  <a:cubicBezTo>
                    <a:pt x="157633" y="53975"/>
                    <a:pt x="157633" y="53975"/>
                    <a:pt x="197198" y="53975"/>
                  </a:cubicBezTo>
                  <a:cubicBezTo>
                    <a:pt x="202473" y="53975"/>
                    <a:pt x="206430" y="55277"/>
                    <a:pt x="207749" y="59183"/>
                  </a:cubicBezTo>
                  <a:cubicBezTo>
                    <a:pt x="207749" y="59183"/>
                    <a:pt x="207749" y="59183"/>
                    <a:pt x="222256" y="90434"/>
                  </a:cubicBezTo>
                  <a:cubicBezTo>
                    <a:pt x="222256" y="90434"/>
                    <a:pt x="220937" y="91736"/>
                    <a:pt x="220937" y="91736"/>
                  </a:cubicBezTo>
                  <a:cubicBezTo>
                    <a:pt x="220937" y="91736"/>
                    <a:pt x="220937" y="91736"/>
                    <a:pt x="210386" y="115174"/>
                  </a:cubicBezTo>
                  <a:cubicBezTo>
                    <a:pt x="210386" y="115174"/>
                    <a:pt x="210386" y="115174"/>
                    <a:pt x="206430" y="106060"/>
                  </a:cubicBezTo>
                  <a:cubicBezTo>
                    <a:pt x="206430" y="106060"/>
                    <a:pt x="206430" y="106060"/>
                    <a:pt x="206430" y="122987"/>
                  </a:cubicBezTo>
                  <a:cubicBezTo>
                    <a:pt x="199836" y="138612"/>
                    <a:pt x="205111" y="126893"/>
                    <a:pt x="185328" y="169863"/>
                  </a:cubicBezTo>
                  <a:cubicBezTo>
                    <a:pt x="184009" y="168561"/>
                    <a:pt x="170821" y="138612"/>
                    <a:pt x="169502" y="137310"/>
                  </a:cubicBezTo>
                  <a:cubicBezTo>
                    <a:pt x="169502" y="137310"/>
                    <a:pt x="169502" y="137310"/>
                    <a:pt x="149719" y="93038"/>
                  </a:cubicBezTo>
                  <a:cubicBezTo>
                    <a:pt x="147082" y="89132"/>
                    <a:pt x="143125" y="85226"/>
                    <a:pt x="136531" y="83924"/>
                  </a:cubicBezTo>
                  <a:cubicBezTo>
                    <a:pt x="136531" y="83924"/>
                    <a:pt x="136531" y="83924"/>
                    <a:pt x="136531" y="82621"/>
                  </a:cubicBezTo>
                  <a:cubicBezTo>
                    <a:pt x="140488" y="78715"/>
                    <a:pt x="143125" y="73507"/>
                    <a:pt x="144444" y="66996"/>
                  </a:cubicBezTo>
                  <a:cubicBezTo>
                    <a:pt x="144444" y="66996"/>
                    <a:pt x="144444" y="66996"/>
                    <a:pt x="147082" y="59183"/>
                  </a:cubicBezTo>
                  <a:cubicBezTo>
                    <a:pt x="149719" y="55277"/>
                    <a:pt x="153676" y="53975"/>
                    <a:pt x="157633" y="53975"/>
                  </a:cubicBezTo>
                  <a:close/>
                  <a:moveTo>
                    <a:pt x="111926" y="38100"/>
                  </a:moveTo>
                  <a:cubicBezTo>
                    <a:pt x="125516" y="38100"/>
                    <a:pt x="136533" y="48761"/>
                    <a:pt x="136533" y="61913"/>
                  </a:cubicBezTo>
                  <a:cubicBezTo>
                    <a:pt x="136533" y="75065"/>
                    <a:pt x="125516" y="85726"/>
                    <a:pt x="111926" y="85726"/>
                  </a:cubicBezTo>
                  <a:cubicBezTo>
                    <a:pt x="98336" y="85726"/>
                    <a:pt x="87319" y="75065"/>
                    <a:pt x="87319" y="61913"/>
                  </a:cubicBezTo>
                  <a:cubicBezTo>
                    <a:pt x="87319" y="48761"/>
                    <a:pt x="98336" y="38100"/>
                    <a:pt x="111926" y="38100"/>
                  </a:cubicBezTo>
                  <a:close/>
                  <a:moveTo>
                    <a:pt x="262738" y="28575"/>
                  </a:moveTo>
                  <a:cubicBezTo>
                    <a:pt x="278613" y="28575"/>
                    <a:pt x="290519" y="40423"/>
                    <a:pt x="290519" y="56221"/>
                  </a:cubicBezTo>
                  <a:cubicBezTo>
                    <a:pt x="290519" y="72018"/>
                    <a:pt x="277290" y="82550"/>
                    <a:pt x="262738" y="82550"/>
                  </a:cubicBezTo>
                  <a:cubicBezTo>
                    <a:pt x="248185" y="82550"/>
                    <a:pt x="234956" y="72018"/>
                    <a:pt x="234956" y="56221"/>
                  </a:cubicBezTo>
                  <a:cubicBezTo>
                    <a:pt x="234956" y="40423"/>
                    <a:pt x="248185" y="28575"/>
                    <a:pt x="262738" y="28575"/>
                  </a:cubicBezTo>
                  <a:close/>
                  <a:moveTo>
                    <a:pt x="58744" y="15875"/>
                  </a:moveTo>
                  <a:cubicBezTo>
                    <a:pt x="71019" y="15875"/>
                    <a:pt x="80969" y="25825"/>
                    <a:pt x="80969" y="38100"/>
                  </a:cubicBezTo>
                  <a:cubicBezTo>
                    <a:pt x="80969" y="50375"/>
                    <a:pt x="71019" y="60325"/>
                    <a:pt x="58744" y="60325"/>
                  </a:cubicBezTo>
                  <a:cubicBezTo>
                    <a:pt x="46469" y="60325"/>
                    <a:pt x="36519" y="50375"/>
                    <a:pt x="36519" y="38100"/>
                  </a:cubicBezTo>
                  <a:cubicBezTo>
                    <a:pt x="36519" y="25825"/>
                    <a:pt x="46469" y="15875"/>
                    <a:pt x="58744" y="15875"/>
                  </a:cubicBezTo>
                  <a:close/>
                  <a:moveTo>
                    <a:pt x="177013" y="0"/>
                  </a:moveTo>
                  <a:cubicBezTo>
                    <a:pt x="189726" y="0"/>
                    <a:pt x="200032" y="10661"/>
                    <a:pt x="200032" y="23813"/>
                  </a:cubicBezTo>
                  <a:cubicBezTo>
                    <a:pt x="200032" y="36965"/>
                    <a:pt x="189726" y="47626"/>
                    <a:pt x="177013" y="47626"/>
                  </a:cubicBezTo>
                  <a:cubicBezTo>
                    <a:pt x="164300" y="47626"/>
                    <a:pt x="153994" y="36965"/>
                    <a:pt x="153994" y="23813"/>
                  </a:cubicBezTo>
                  <a:cubicBezTo>
                    <a:pt x="153994" y="10661"/>
                    <a:pt x="164300" y="0"/>
                    <a:pt x="1770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</a:endParaRPr>
            </a:p>
          </p:txBody>
        </p:sp>
        <p:sp>
          <p:nvSpPr>
            <p:cNvPr id="59" name="椭圆 29"/>
            <p:cNvSpPr/>
            <p:nvPr/>
          </p:nvSpPr>
          <p:spPr>
            <a:xfrm>
              <a:off x="4860207" y="4345199"/>
              <a:ext cx="627974" cy="625027"/>
            </a:xfrm>
            <a:custGeom>
              <a:avLst/>
              <a:gdLst>
                <a:gd name="connsiteX0" fmla="*/ 262525 w 338138"/>
                <a:gd name="connsiteY0" fmla="*/ 84138 h 336551"/>
                <a:gd name="connsiteX1" fmla="*/ 314260 w 338138"/>
                <a:gd name="connsiteY1" fmla="*/ 84138 h 336551"/>
                <a:gd name="connsiteX2" fmla="*/ 338138 w 338138"/>
                <a:gd name="connsiteY2" fmla="*/ 107802 h 336551"/>
                <a:gd name="connsiteX3" fmla="*/ 338138 w 338138"/>
                <a:gd name="connsiteY3" fmla="*/ 191940 h 336551"/>
                <a:gd name="connsiteX4" fmla="*/ 314260 w 338138"/>
                <a:gd name="connsiteY4" fmla="*/ 216918 h 336551"/>
                <a:gd name="connsiteX5" fmla="*/ 314260 w 338138"/>
                <a:gd name="connsiteY5" fmla="*/ 336551 h 336551"/>
                <a:gd name="connsiteX6" fmla="*/ 241300 w 338138"/>
                <a:gd name="connsiteY6" fmla="*/ 336551 h 336551"/>
                <a:gd name="connsiteX7" fmla="*/ 241300 w 338138"/>
                <a:gd name="connsiteY7" fmla="*/ 240582 h 336551"/>
                <a:gd name="connsiteX8" fmla="*/ 265178 w 338138"/>
                <a:gd name="connsiteY8" fmla="*/ 216918 h 336551"/>
                <a:gd name="connsiteX9" fmla="*/ 265178 w 338138"/>
                <a:gd name="connsiteY9" fmla="*/ 95970 h 336551"/>
                <a:gd name="connsiteX10" fmla="*/ 262525 w 338138"/>
                <a:gd name="connsiteY10" fmla="*/ 84138 h 336551"/>
                <a:gd name="connsiteX11" fmla="*/ 120477 w 338138"/>
                <a:gd name="connsiteY11" fmla="*/ 84138 h 336551"/>
                <a:gd name="connsiteX12" fmla="*/ 217661 w 338138"/>
                <a:gd name="connsiteY12" fmla="*/ 84138 h 336551"/>
                <a:gd name="connsiteX13" fmla="*/ 241300 w 338138"/>
                <a:gd name="connsiteY13" fmla="*/ 107802 h 336551"/>
                <a:gd name="connsiteX14" fmla="*/ 241300 w 338138"/>
                <a:gd name="connsiteY14" fmla="*/ 191940 h 336551"/>
                <a:gd name="connsiteX15" fmla="*/ 217661 w 338138"/>
                <a:gd name="connsiteY15" fmla="*/ 216918 h 336551"/>
                <a:gd name="connsiteX16" fmla="*/ 217661 w 338138"/>
                <a:gd name="connsiteY16" fmla="*/ 336551 h 336551"/>
                <a:gd name="connsiteX17" fmla="*/ 120477 w 338138"/>
                <a:gd name="connsiteY17" fmla="*/ 336551 h 336551"/>
                <a:gd name="connsiteX18" fmla="*/ 120477 w 338138"/>
                <a:gd name="connsiteY18" fmla="*/ 216918 h 336551"/>
                <a:gd name="connsiteX19" fmla="*/ 96837 w 338138"/>
                <a:gd name="connsiteY19" fmla="*/ 191940 h 336551"/>
                <a:gd name="connsiteX20" fmla="*/ 96837 w 338138"/>
                <a:gd name="connsiteY20" fmla="*/ 107802 h 336551"/>
                <a:gd name="connsiteX21" fmla="*/ 120477 w 338138"/>
                <a:gd name="connsiteY21" fmla="*/ 84138 h 336551"/>
                <a:gd name="connsiteX22" fmla="*/ 23878 w 338138"/>
                <a:gd name="connsiteY22" fmla="*/ 84138 h 336551"/>
                <a:gd name="connsiteX23" fmla="*/ 75613 w 338138"/>
                <a:gd name="connsiteY23" fmla="*/ 84138 h 336551"/>
                <a:gd name="connsiteX24" fmla="*/ 72960 w 338138"/>
                <a:gd name="connsiteY24" fmla="*/ 95970 h 336551"/>
                <a:gd name="connsiteX25" fmla="*/ 72960 w 338138"/>
                <a:gd name="connsiteY25" fmla="*/ 216918 h 336551"/>
                <a:gd name="connsiteX26" fmla="*/ 96838 w 338138"/>
                <a:gd name="connsiteY26" fmla="*/ 240582 h 336551"/>
                <a:gd name="connsiteX27" fmla="*/ 96838 w 338138"/>
                <a:gd name="connsiteY27" fmla="*/ 336551 h 336551"/>
                <a:gd name="connsiteX28" fmla="*/ 23878 w 338138"/>
                <a:gd name="connsiteY28" fmla="*/ 336551 h 336551"/>
                <a:gd name="connsiteX29" fmla="*/ 23878 w 338138"/>
                <a:gd name="connsiteY29" fmla="*/ 216918 h 336551"/>
                <a:gd name="connsiteX30" fmla="*/ 0 w 338138"/>
                <a:gd name="connsiteY30" fmla="*/ 191940 h 336551"/>
                <a:gd name="connsiteX31" fmla="*/ 0 w 338138"/>
                <a:gd name="connsiteY31" fmla="*/ 107802 h 336551"/>
                <a:gd name="connsiteX32" fmla="*/ 23878 w 338138"/>
                <a:gd name="connsiteY32" fmla="*/ 84138 h 336551"/>
                <a:gd name="connsiteX33" fmla="*/ 265257 w 338138"/>
                <a:gd name="connsiteY33" fmla="*/ 0 h 336551"/>
                <a:gd name="connsiteX34" fmla="*/ 301625 w 338138"/>
                <a:gd name="connsiteY34" fmla="*/ 35069 h 336551"/>
                <a:gd name="connsiteX35" fmla="*/ 265257 w 338138"/>
                <a:gd name="connsiteY35" fmla="*/ 71438 h 336551"/>
                <a:gd name="connsiteX36" fmla="*/ 248371 w 338138"/>
                <a:gd name="connsiteY36" fmla="*/ 66242 h 336551"/>
                <a:gd name="connsiteX37" fmla="*/ 245774 w 338138"/>
                <a:gd name="connsiteY37" fmla="*/ 64944 h 336551"/>
                <a:gd name="connsiteX38" fmla="*/ 230187 w 338138"/>
                <a:gd name="connsiteY38" fmla="*/ 35069 h 336551"/>
                <a:gd name="connsiteX39" fmla="*/ 265257 w 338138"/>
                <a:gd name="connsiteY39" fmla="*/ 0 h 336551"/>
                <a:gd name="connsiteX40" fmla="*/ 169069 w 338138"/>
                <a:gd name="connsiteY40" fmla="*/ 0 h 336551"/>
                <a:gd name="connsiteX41" fmla="*/ 204788 w 338138"/>
                <a:gd name="connsiteY41" fmla="*/ 35719 h 336551"/>
                <a:gd name="connsiteX42" fmla="*/ 169069 w 338138"/>
                <a:gd name="connsiteY42" fmla="*/ 71438 h 336551"/>
                <a:gd name="connsiteX43" fmla="*/ 133350 w 338138"/>
                <a:gd name="connsiteY43" fmla="*/ 35719 h 336551"/>
                <a:gd name="connsiteX44" fmla="*/ 169069 w 338138"/>
                <a:gd name="connsiteY44" fmla="*/ 0 h 336551"/>
                <a:gd name="connsiteX45" fmla="*/ 72880 w 338138"/>
                <a:gd name="connsiteY45" fmla="*/ 0 h 336551"/>
                <a:gd name="connsiteX46" fmla="*/ 107950 w 338138"/>
                <a:gd name="connsiteY46" fmla="*/ 35069 h 336551"/>
                <a:gd name="connsiteX47" fmla="*/ 92363 w 338138"/>
                <a:gd name="connsiteY47" fmla="*/ 64944 h 336551"/>
                <a:gd name="connsiteX48" fmla="*/ 89766 w 338138"/>
                <a:gd name="connsiteY48" fmla="*/ 66242 h 336551"/>
                <a:gd name="connsiteX49" fmla="*/ 72880 w 338138"/>
                <a:gd name="connsiteY49" fmla="*/ 71438 h 336551"/>
                <a:gd name="connsiteX50" fmla="*/ 36512 w 338138"/>
                <a:gd name="connsiteY50" fmla="*/ 35069 h 336551"/>
                <a:gd name="connsiteX51" fmla="*/ 72880 w 338138"/>
                <a:gd name="connsiteY51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6551">
                  <a:moveTo>
                    <a:pt x="262525" y="84138"/>
                  </a:moveTo>
                  <a:cubicBezTo>
                    <a:pt x="262525" y="84138"/>
                    <a:pt x="262525" y="84138"/>
                    <a:pt x="314260" y="84138"/>
                  </a:cubicBezTo>
                  <a:cubicBezTo>
                    <a:pt x="338138" y="84138"/>
                    <a:pt x="338138" y="107802"/>
                    <a:pt x="338138" y="107802"/>
                  </a:cubicBezTo>
                  <a:cubicBezTo>
                    <a:pt x="338138" y="107802"/>
                    <a:pt x="338138" y="107802"/>
                    <a:pt x="338138" y="191940"/>
                  </a:cubicBezTo>
                  <a:cubicBezTo>
                    <a:pt x="338138" y="216918"/>
                    <a:pt x="314260" y="216918"/>
                    <a:pt x="314260" y="216918"/>
                  </a:cubicBezTo>
                  <a:cubicBezTo>
                    <a:pt x="314260" y="216918"/>
                    <a:pt x="314260" y="216918"/>
                    <a:pt x="314260" y="336551"/>
                  </a:cubicBezTo>
                  <a:cubicBezTo>
                    <a:pt x="314260" y="336551"/>
                    <a:pt x="314260" y="336551"/>
                    <a:pt x="241300" y="336551"/>
                  </a:cubicBezTo>
                  <a:cubicBezTo>
                    <a:pt x="241300" y="336551"/>
                    <a:pt x="241300" y="336551"/>
                    <a:pt x="241300" y="240582"/>
                  </a:cubicBezTo>
                  <a:cubicBezTo>
                    <a:pt x="241300" y="240582"/>
                    <a:pt x="265178" y="240582"/>
                    <a:pt x="265178" y="216918"/>
                  </a:cubicBezTo>
                  <a:cubicBezTo>
                    <a:pt x="265178" y="216918"/>
                    <a:pt x="265178" y="216918"/>
                    <a:pt x="265178" y="95970"/>
                  </a:cubicBezTo>
                  <a:cubicBezTo>
                    <a:pt x="265178" y="95970"/>
                    <a:pt x="265178" y="90711"/>
                    <a:pt x="262525" y="84138"/>
                  </a:cubicBezTo>
                  <a:close/>
                  <a:moveTo>
                    <a:pt x="120477" y="84138"/>
                  </a:moveTo>
                  <a:cubicBezTo>
                    <a:pt x="120477" y="84138"/>
                    <a:pt x="120477" y="84138"/>
                    <a:pt x="217661" y="84138"/>
                  </a:cubicBezTo>
                  <a:cubicBezTo>
                    <a:pt x="241300" y="84138"/>
                    <a:pt x="241300" y="107802"/>
                    <a:pt x="241300" y="107802"/>
                  </a:cubicBezTo>
                  <a:lnTo>
                    <a:pt x="241300" y="191940"/>
                  </a:lnTo>
                  <a:cubicBezTo>
                    <a:pt x="241300" y="216918"/>
                    <a:pt x="217661" y="216918"/>
                    <a:pt x="217661" y="216918"/>
                  </a:cubicBezTo>
                  <a:cubicBezTo>
                    <a:pt x="217661" y="216918"/>
                    <a:pt x="217661" y="216918"/>
                    <a:pt x="217661" y="336551"/>
                  </a:cubicBezTo>
                  <a:cubicBezTo>
                    <a:pt x="217661" y="336551"/>
                    <a:pt x="217661" y="336551"/>
                    <a:pt x="120477" y="336551"/>
                  </a:cubicBezTo>
                  <a:cubicBezTo>
                    <a:pt x="120477" y="336551"/>
                    <a:pt x="120477" y="336551"/>
                    <a:pt x="120477" y="216918"/>
                  </a:cubicBezTo>
                  <a:cubicBezTo>
                    <a:pt x="120477" y="216918"/>
                    <a:pt x="96837" y="216918"/>
                    <a:pt x="96837" y="191940"/>
                  </a:cubicBezTo>
                  <a:cubicBezTo>
                    <a:pt x="96837" y="191940"/>
                    <a:pt x="96837" y="191940"/>
                    <a:pt x="96837" y="107802"/>
                  </a:cubicBezTo>
                  <a:cubicBezTo>
                    <a:pt x="96837" y="84138"/>
                    <a:pt x="120477" y="84138"/>
                    <a:pt x="120477" y="84138"/>
                  </a:cubicBezTo>
                  <a:close/>
                  <a:moveTo>
                    <a:pt x="23878" y="84138"/>
                  </a:moveTo>
                  <a:cubicBezTo>
                    <a:pt x="23878" y="84138"/>
                    <a:pt x="23878" y="84138"/>
                    <a:pt x="75613" y="84138"/>
                  </a:cubicBezTo>
                  <a:cubicBezTo>
                    <a:pt x="72960" y="90711"/>
                    <a:pt x="72960" y="95970"/>
                    <a:pt x="72960" y="95970"/>
                  </a:cubicBezTo>
                  <a:cubicBezTo>
                    <a:pt x="72960" y="95970"/>
                    <a:pt x="72960" y="95970"/>
                    <a:pt x="72960" y="216918"/>
                  </a:cubicBezTo>
                  <a:cubicBezTo>
                    <a:pt x="72960" y="240582"/>
                    <a:pt x="96838" y="240582"/>
                    <a:pt x="96838" y="240582"/>
                  </a:cubicBezTo>
                  <a:cubicBezTo>
                    <a:pt x="96838" y="240582"/>
                    <a:pt x="96838" y="240582"/>
                    <a:pt x="96838" y="336551"/>
                  </a:cubicBezTo>
                  <a:cubicBezTo>
                    <a:pt x="96838" y="336551"/>
                    <a:pt x="96838" y="336551"/>
                    <a:pt x="23878" y="336551"/>
                  </a:cubicBezTo>
                  <a:cubicBezTo>
                    <a:pt x="23878" y="336551"/>
                    <a:pt x="23878" y="336551"/>
                    <a:pt x="23878" y="216918"/>
                  </a:cubicBezTo>
                  <a:cubicBezTo>
                    <a:pt x="23878" y="216918"/>
                    <a:pt x="0" y="216918"/>
                    <a:pt x="0" y="191940"/>
                  </a:cubicBezTo>
                  <a:cubicBezTo>
                    <a:pt x="0" y="191940"/>
                    <a:pt x="0" y="191940"/>
                    <a:pt x="0" y="107802"/>
                  </a:cubicBezTo>
                  <a:cubicBezTo>
                    <a:pt x="0" y="84138"/>
                    <a:pt x="23878" y="84138"/>
                    <a:pt x="23878" y="84138"/>
                  </a:cubicBezTo>
                  <a:close/>
                  <a:moveTo>
                    <a:pt x="265257" y="0"/>
                  </a:moveTo>
                  <a:cubicBezTo>
                    <a:pt x="284740" y="0"/>
                    <a:pt x="301625" y="15586"/>
                    <a:pt x="301625" y="35069"/>
                  </a:cubicBezTo>
                  <a:cubicBezTo>
                    <a:pt x="301625" y="55851"/>
                    <a:pt x="284740" y="71438"/>
                    <a:pt x="265257" y="71438"/>
                  </a:cubicBezTo>
                  <a:cubicBezTo>
                    <a:pt x="258762" y="71438"/>
                    <a:pt x="253567" y="70139"/>
                    <a:pt x="248371" y="66242"/>
                  </a:cubicBezTo>
                  <a:cubicBezTo>
                    <a:pt x="248371" y="66242"/>
                    <a:pt x="247072" y="66242"/>
                    <a:pt x="245774" y="64944"/>
                  </a:cubicBezTo>
                  <a:cubicBezTo>
                    <a:pt x="236681" y="59748"/>
                    <a:pt x="230187" y="48058"/>
                    <a:pt x="230187" y="35069"/>
                  </a:cubicBezTo>
                  <a:cubicBezTo>
                    <a:pt x="230187" y="15586"/>
                    <a:pt x="245774" y="0"/>
                    <a:pt x="265257" y="0"/>
                  </a:cubicBezTo>
                  <a:close/>
                  <a:moveTo>
                    <a:pt x="169069" y="0"/>
                  </a:moveTo>
                  <a:cubicBezTo>
                    <a:pt x="188796" y="0"/>
                    <a:pt x="204788" y="15992"/>
                    <a:pt x="204788" y="35719"/>
                  </a:cubicBezTo>
                  <a:cubicBezTo>
                    <a:pt x="204788" y="55446"/>
                    <a:pt x="188796" y="71438"/>
                    <a:pt x="169069" y="71438"/>
                  </a:cubicBezTo>
                  <a:cubicBezTo>
                    <a:pt x="149342" y="71438"/>
                    <a:pt x="133350" y="55446"/>
                    <a:pt x="133350" y="35719"/>
                  </a:cubicBezTo>
                  <a:cubicBezTo>
                    <a:pt x="133350" y="15992"/>
                    <a:pt x="149342" y="0"/>
                    <a:pt x="169069" y="0"/>
                  </a:cubicBezTo>
                  <a:close/>
                  <a:moveTo>
                    <a:pt x="72880" y="0"/>
                  </a:moveTo>
                  <a:cubicBezTo>
                    <a:pt x="92363" y="0"/>
                    <a:pt x="107950" y="15586"/>
                    <a:pt x="107950" y="35069"/>
                  </a:cubicBezTo>
                  <a:cubicBezTo>
                    <a:pt x="107950" y="48058"/>
                    <a:pt x="101456" y="59748"/>
                    <a:pt x="92363" y="64944"/>
                  </a:cubicBezTo>
                  <a:cubicBezTo>
                    <a:pt x="91065" y="66242"/>
                    <a:pt x="89766" y="66242"/>
                    <a:pt x="89766" y="66242"/>
                  </a:cubicBezTo>
                  <a:cubicBezTo>
                    <a:pt x="84570" y="70139"/>
                    <a:pt x="79375" y="71438"/>
                    <a:pt x="72880" y="71438"/>
                  </a:cubicBezTo>
                  <a:cubicBezTo>
                    <a:pt x="53397" y="71438"/>
                    <a:pt x="36512" y="55851"/>
                    <a:pt x="36512" y="35069"/>
                  </a:cubicBezTo>
                  <a:cubicBezTo>
                    <a:pt x="36512" y="15586"/>
                    <a:pt x="53397" y="0"/>
                    <a:pt x="728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</a:endParaRPr>
            </a:p>
          </p:txBody>
        </p:sp>
        <p:sp>
          <p:nvSpPr>
            <p:cNvPr id="60" name="椭圆 30"/>
            <p:cNvSpPr/>
            <p:nvPr/>
          </p:nvSpPr>
          <p:spPr>
            <a:xfrm>
              <a:off x="6705901" y="2559842"/>
              <a:ext cx="627974" cy="627974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</a:endParaRPr>
            </a:p>
          </p:txBody>
        </p:sp>
        <p:sp>
          <p:nvSpPr>
            <p:cNvPr id="61" name="椭圆 31"/>
            <p:cNvSpPr/>
            <p:nvPr/>
          </p:nvSpPr>
          <p:spPr>
            <a:xfrm>
              <a:off x="6705901" y="4348233"/>
              <a:ext cx="627974" cy="618959"/>
            </a:xfrm>
            <a:custGeom>
              <a:avLst/>
              <a:gdLst>
                <a:gd name="connsiteX0" fmla="*/ 155534 w 331788"/>
                <a:gd name="connsiteY0" fmla="*/ 53107 h 327025"/>
                <a:gd name="connsiteX1" fmla="*/ 176255 w 331788"/>
                <a:gd name="connsiteY1" fmla="*/ 53107 h 327025"/>
                <a:gd name="connsiteX2" fmla="*/ 283746 w 331788"/>
                <a:gd name="connsiteY2" fmla="*/ 141384 h 327025"/>
                <a:gd name="connsiteX3" fmla="*/ 288926 w 331788"/>
                <a:gd name="connsiteY3" fmla="*/ 154366 h 327025"/>
                <a:gd name="connsiteX4" fmla="*/ 288926 w 331788"/>
                <a:gd name="connsiteY4" fmla="*/ 310149 h 327025"/>
                <a:gd name="connsiteX5" fmla="*/ 273385 w 331788"/>
                <a:gd name="connsiteY5" fmla="*/ 327025 h 327025"/>
                <a:gd name="connsiteX6" fmla="*/ 207337 w 331788"/>
                <a:gd name="connsiteY6" fmla="*/ 327025 h 327025"/>
                <a:gd name="connsiteX7" fmla="*/ 207337 w 331788"/>
                <a:gd name="connsiteY7" fmla="*/ 234854 h 327025"/>
                <a:gd name="connsiteX8" fmla="*/ 195681 w 331788"/>
                <a:gd name="connsiteY8" fmla="*/ 223170 h 327025"/>
                <a:gd name="connsiteX9" fmla="*/ 136108 w 331788"/>
                <a:gd name="connsiteY9" fmla="*/ 223170 h 327025"/>
                <a:gd name="connsiteX10" fmla="*/ 124452 w 331788"/>
                <a:gd name="connsiteY10" fmla="*/ 234854 h 327025"/>
                <a:gd name="connsiteX11" fmla="*/ 124452 w 331788"/>
                <a:gd name="connsiteY11" fmla="*/ 327025 h 327025"/>
                <a:gd name="connsiteX12" fmla="*/ 58404 w 331788"/>
                <a:gd name="connsiteY12" fmla="*/ 327025 h 327025"/>
                <a:gd name="connsiteX13" fmla="*/ 42863 w 331788"/>
                <a:gd name="connsiteY13" fmla="*/ 310149 h 327025"/>
                <a:gd name="connsiteX14" fmla="*/ 42863 w 331788"/>
                <a:gd name="connsiteY14" fmla="*/ 154366 h 327025"/>
                <a:gd name="connsiteX15" fmla="*/ 48043 w 331788"/>
                <a:gd name="connsiteY15" fmla="*/ 141384 h 327025"/>
                <a:gd name="connsiteX16" fmla="*/ 155534 w 331788"/>
                <a:gd name="connsiteY16" fmla="*/ 53107 h 327025"/>
                <a:gd name="connsiteX17" fmla="*/ 165894 w 331788"/>
                <a:gd name="connsiteY17" fmla="*/ 0 h 327025"/>
                <a:gd name="connsiteX18" fmla="*/ 189223 w 331788"/>
                <a:gd name="connsiteY18" fmla="*/ 9125 h 327025"/>
                <a:gd name="connsiteX19" fmla="*/ 325308 w 331788"/>
                <a:gd name="connsiteY19" fmla="*/ 117321 h 327025"/>
                <a:gd name="connsiteX20" fmla="*/ 331788 w 331788"/>
                <a:gd name="connsiteY20" fmla="*/ 130356 h 327025"/>
                <a:gd name="connsiteX21" fmla="*/ 331788 w 331788"/>
                <a:gd name="connsiteY21" fmla="*/ 143392 h 327025"/>
                <a:gd name="connsiteX22" fmla="*/ 314940 w 331788"/>
                <a:gd name="connsiteY22" fmla="*/ 160338 h 327025"/>
                <a:gd name="connsiteX23" fmla="*/ 298091 w 331788"/>
                <a:gd name="connsiteY23" fmla="*/ 143392 h 327025"/>
                <a:gd name="connsiteX24" fmla="*/ 298091 w 331788"/>
                <a:gd name="connsiteY24" fmla="*/ 139481 h 327025"/>
                <a:gd name="connsiteX25" fmla="*/ 176263 w 331788"/>
                <a:gd name="connsiteY25" fmla="*/ 41714 h 327025"/>
                <a:gd name="connsiteX26" fmla="*/ 165894 w 331788"/>
                <a:gd name="connsiteY26" fmla="*/ 37804 h 327025"/>
                <a:gd name="connsiteX27" fmla="*/ 155526 w 331788"/>
                <a:gd name="connsiteY27" fmla="*/ 41714 h 327025"/>
                <a:gd name="connsiteX28" fmla="*/ 33697 w 331788"/>
                <a:gd name="connsiteY28" fmla="*/ 139481 h 327025"/>
                <a:gd name="connsiteX29" fmla="*/ 33697 w 331788"/>
                <a:gd name="connsiteY29" fmla="*/ 143392 h 327025"/>
                <a:gd name="connsiteX30" fmla="*/ 16849 w 331788"/>
                <a:gd name="connsiteY30" fmla="*/ 160338 h 327025"/>
                <a:gd name="connsiteX31" fmla="*/ 0 w 331788"/>
                <a:gd name="connsiteY31" fmla="*/ 143392 h 327025"/>
                <a:gd name="connsiteX32" fmla="*/ 0 w 331788"/>
                <a:gd name="connsiteY32" fmla="*/ 130356 h 327025"/>
                <a:gd name="connsiteX33" fmla="*/ 6480 w 331788"/>
                <a:gd name="connsiteY33" fmla="*/ 117321 h 327025"/>
                <a:gd name="connsiteX34" fmla="*/ 142565 w 331788"/>
                <a:gd name="connsiteY34" fmla="*/ 9125 h 327025"/>
                <a:gd name="connsiteX35" fmla="*/ 165894 w 331788"/>
                <a:gd name="connsiteY35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31788" h="327025">
                  <a:moveTo>
                    <a:pt x="155534" y="53107"/>
                  </a:moveTo>
                  <a:cubicBezTo>
                    <a:pt x="162009" y="49212"/>
                    <a:pt x="169780" y="49212"/>
                    <a:pt x="176255" y="53107"/>
                  </a:cubicBezTo>
                  <a:cubicBezTo>
                    <a:pt x="176255" y="53107"/>
                    <a:pt x="176255" y="53107"/>
                    <a:pt x="283746" y="141384"/>
                  </a:cubicBezTo>
                  <a:cubicBezTo>
                    <a:pt x="286336" y="143980"/>
                    <a:pt x="288926" y="149173"/>
                    <a:pt x="288926" y="154366"/>
                  </a:cubicBezTo>
                  <a:cubicBezTo>
                    <a:pt x="288926" y="154366"/>
                    <a:pt x="288926" y="154366"/>
                    <a:pt x="288926" y="310149"/>
                  </a:cubicBezTo>
                  <a:cubicBezTo>
                    <a:pt x="288926" y="319236"/>
                    <a:pt x="282451" y="327025"/>
                    <a:pt x="273385" y="327025"/>
                  </a:cubicBezTo>
                  <a:cubicBezTo>
                    <a:pt x="273385" y="327025"/>
                    <a:pt x="273385" y="327025"/>
                    <a:pt x="207337" y="327025"/>
                  </a:cubicBezTo>
                  <a:cubicBezTo>
                    <a:pt x="207337" y="327025"/>
                    <a:pt x="207337" y="327025"/>
                    <a:pt x="207337" y="234854"/>
                  </a:cubicBezTo>
                  <a:cubicBezTo>
                    <a:pt x="207337" y="228363"/>
                    <a:pt x="202157" y="223170"/>
                    <a:pt x="195681" y="223170"/>
                  </a:cubicBezTo>
                  <a:cubicBezTo>
                    <a:pt x="195681" y="223170"/>
                    <a:pt x="195681" y="223170"/>
                    <a:pt x="136108" y="223170"/>
                  </a:cubicBezTo>
                  <a:cubicBezTo>
                    <a:pt x="129633" y="223170"/>
                    <a:pt x="124452" y="228363"/>
                    <a:pt x="124452" y="234854"/>
                  </a:cubicBezTo>
                  <a:cubicBezTo>
                    <a:pt x="124452" y="234854"/>
                    <a:pt x="124452" y="234854"/>
                    <a:pt x="124452" y="327025"/>
                  </a:cubicBezTo>
                  <a:cubicBezTo>
                    <a:pt x="124452" y="327025"/>
                    <a:pt x="124452" y="327025"/>
                    <a:pt x="58404" y="327025"/>
                  </a:cubicBezTo>
                  <a:cubicBezTo>
                    <a:pt x="49338" y="327025"/>
                    <a:pt x="42863" y="319236"/>
                    <a:pt x="42863" y="310149"/>
                  </a:cubicBezTo>
                  <a:cubicBezTo>
                    <a:pt x="42863" y="310149"/>
                    <a:pt x="42863" y="310149"/>
                    <a:pt x="42863" y="154366"/>
                  </a:cubicBezTo>
                  <a:cubicBezTo>
                    <a:pt x="42863" y="149173"/>
                    <a:pt x="45453" y="143980"/>
                    <a:pt x="48043" y="141384"/>
                  </a:cubicBezTo>
                  <a:cubicBezTo>
                    <a:pt x="48043" y="141384"/>
                    <a:pt x="48043" y="141384"/>
                    <a:pt x="155534" y="53107"/>
                  </a:cubicBezTo>
                  <a:close/>
                  <a:moveTo>
                    <a:pt x="165894" y="0"/>
                  </a:moveTo>
                  <a:cubicBezTo>
                    <a:pt x="173670" y="0"/>
                    <a:pt x="182743" y="2607"/>
                    <a:pt x="189223" y="9125"/>
                  </a:cubicBezTo>
                  <a:cubicBezTo>
                    <a:pt x="189223" y="9125"/>
                    <a:pt x="189223" y="9125"/>
                    <a:pt x="325308" y="117321"/>
                  </a:cubicBezTo>
                  <a:cubicBezTo>
                    <a:pt x="329196" y="121231"/>
                    <a:pt x="331788" y="126446"/>
                    <a:pt x="331788" y="130356"/>
                  </a:cubicBezTo>
                  <a:cubicBezTo>
                    <a:pt x="331788" y="130356"/>
                    <a:pt x="331788" y="138178"/>
                    <a:pt x="331788" y="143392"/>
                  </a:cubicBezTo>
                  <a:cubicBezTo>
                    <a:pt x="331788" y="152517"/>
                    <a:pt x="324012" y="160338"/>
                    <a:pt x="314940" y="160338"/>
                  </a:cubicBezTo>
                  <a:cubicBezTo>
                    <a:pt x="305867" y="160338"/>
                    <a:pt x="298091" y="152517"/>
                    <a:pt x="298091" y="143392"/>
                  </a:cubicBezTo>
                  <a:cubicBezTo>
                    <a:pt x="298091" y="142088"/>
                    <a:pt x="298091" y="140785"/>
                    <a:pt x="298091" y="139481"/>
                  </a:cubicBezTo>
                  <a:cubicBezTo>
                    <a:pt x="298091" y="139481"/>
                    <a:pt x="298091" y="139481"/>
                    <a:pt x="176263" y="41714"/>
                  </a:cubicBezTo>
                  <a:cubicBezTo>
                    <a:pt x="176263" y="41714"/>
                    <a:pt x="171078" y="37804"/>
                    <a:pt x="165894" y="37804"/>
                  </a:cubicBezTo>
                  <a:cubicBezTo>
                    <a:pt x="160710" y="37804"/>
                    <a:pt x="155526" y="41714"/>
                    <a:pt x="155526" y="41714"/>
                  </a:cubicBezTo>
                  <a:cubicBezTo>
                    <a:pt x="155526" y="41714"/>
                    <a:pt x="155526" y="41714"/>
                    <a:pt x="33697" y="139481"/>
                  </a:cubicBezTo>
                  <a:cubicBezTo>
                    <a:pt x="33697" y="140785"/>
                    <a:pt x="33697" y="142088"/>
                    <a:pt x="33697" y="143392"/>
                  </a:cubicBezTo>
                  <a:cubicBezTo>
                    <a:pt x="33697" y="152517"/>
                    <a:pt x="25921" y="160338"/>
                    <a:pt x="16849" y="160338"/>
                  </a:cubicBezTo>
                  <a:cubicBezTo>
                    <a:pt x="7776" y="160338"/>
                    <a:pt x="0" y="152517"/>
                    <a:pt x="0" y="143392"/>
                  </a:cubicBezTo>
                  <a:cubicBezTo>
                    <a:pt x="0" y="138178"/>
                    <a:pt x="0" y="130356"/>
                    <a:pt x="0" y="130356"/>
                  </a:cubicBezTo>
                  <a:cubicBezTo>
                    <a:pt x="0" y="126446"/>
                    <a:pt x="2592" y="121231"/>
                    <a:pt x="6480" y="117321"/>
                  </a:cubicBezTo>
                  <a:cubicBezTo>
                    <a:pt x="6480" y="117321"/>
                    <a:pt x="6480" y="117321"/>
                    <a:pt x="142565" y="9125"/>
                  </a:cubicBezTo>
                  <a:cubicBezTo>
                    <a:pt x="149046" y="2607"/>
                    <a:pt x="158118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716">
        <p:random/>
      </p:transition>
    </mc:Choice>
    <mc:Fallback>
      <p:transition spd="slow" advClick="0" advTm="371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C00000"/>
              </a:solidFill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232659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二、工作完成情况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sp>
        <p:nvSpPr>
          <p:cNvPr id="27" name="1"/>
          <p:cNvSpPr>
            <a:spLocks noChangeArrowheads="1"/>
          </p:cNvSpPr>
          <p:nvPr/>
        </p:nvSpPr>
        <p:spPr bwMode="auto">
          <a:xfrm>
            <a:off x="1567512" y="3174851"/>
            <a:ext cx="217868" cy="1699887"/>
          </a:xfrm>
          <a:prstGeom prst="rect">
            <a:avLst/>
          </a:prstGeom>
          <a:solidFill>
            <a:srgbClr val="ED402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35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28" name="1"/>
          <p:cNvSpPr>
            <a:spLocks noChangeArrowheads="1"/>
          </p:cNvSpPr>
          <p:nvPr/>
        </p:nvSpPr>
        <p:spPr bwMode="auto">
          <a:xfrm>
            <a:off x="1913095" y="2205358"/>
            <a:ext cx="215990" cy="266937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350" u="sng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29" name="1"/>
          <p:cNvSpPr>
            <a:spLocks noChangeArrowheads="1"/>
          </p:cNvSpPr>
          <p:nvPr/>
        </p:nvSpPr>
        <p:spPr bwMode="auto">
          <a:xfrm>
            <a:off x="2256801" y="2776900"/>
            <a:ext cx="217868" cy="209783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35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30" name="1"/>
          <p:cNvSpPr>
            <a:spLocks noChangeArrowheads="1"/>
          </p:cNvSpPr>
          <p:nvPr/>
        </p:nvSpPr>
        <p:spPr bwMode="auto">
          <a:xfrm>
            <a:off x="2602384" y="3381195"/>
            <a:ext cx="217868" cy="149354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35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31" name="1"/>
          <p:cNvSpPr>
            <a:spLocks noChangeArrowheads="1"/>
          </p:cNvSpPr>
          <p:nvPr/>
        </p:nvSpPr>
        <p:spPr bwMode="auto">
          <a:xfrm>
            <a:off x="3781875" y="2316718"/>
            <a:ext cx="217868" cy="25580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35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32" name="1"/>
          <p:cNvSpPr>
            <a:spLocks noChangeArrowheads="1"/>
          </p:cNvSpPr>
          <p:nvPr/>
        </p:nvSpPr>
        <p:spPr bwMode="auto">
          <a:xfrm>
            <a:off x="4125579" y="3492556"/>
            <a:ext cx="217868" cy="1382182"/>
          </a:xfrm>
          <a:prstGeom prst="rect">
            <a:avLst/>
          </a:prstGeom>
          <a:solidFill>
            <a:srgbClr val="ED402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350" u="sng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33" name="1"/>
          <p:cNvSpPr>
            <a:spLocks noChangeArrowheads="1"/>
          </p:cNvSpPr>
          <p:nvPr/>
        </p:nvSpPr>
        <p:spPr bwMode="auto">
          <a:xfrm>
            <a:off x="4471162" y="3826637"/>
            <a:ext cx="234771" cy="10481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35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34" name="1"/>
          <p:cNvSpPr>
            <a:spLocks noChangeArrowheads="1"/>
          </p:cNvSpPr>
          <p:nvPr/>
        </p:nvSpPr>
        <p:spPr bwMode="auto">
          <a:xfrm>
            <a:off x="4814868" y="4350687"/>
            <a:ext cx="236649" cy="5240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35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01403" y="5251882"/>
            <a:ext cx="1677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思源黑体 CN Medium" panose="020B0600000000000000" charset="-122"/>
                <a:ea typeface="思源黑体 CN Medium" panose="020B0600000000000000" charset="-122"/>
              </a:rPr>
              <a:t>ADD TITTLE</a:t>
            </a:r>
            <a:endParaRPr lang="en-US" altLang="zh-CN" b="1" dirty="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566233" y="5251882"/>
            <a:ext cx="1677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思源黑体 CN Medium" panose="020B0600000000000000" charset="-122"/>
                <a:ea typeface="思源黑体 CN Medium" panose="020B0600000000000000" charset="-122"/>
              </a:rPr>
              <a:t>ADD TITTLE</a:t>
            </a:r>
            <a:endParaRPr lang="en-US" altLang="zh-CN" b="1" dirty="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37" name="矩形 23"/>
          <p:cNvSpPr>
            <a:spLocks noChangeArrowheads="1"/>
          </p:cNvSpPr>
          <p:nvPr/>
        </p:nvSpPr>
        <p:spPr bwMode="auto">
          <a:xfrm>
            <a:off x="5738230" y="2998878"/>
            <a:ext cx="5488846" cy="829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dist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sym typeface="+mn-ea"/>
              </a:rPr>
              <a:t>粘贴。</a:t>
            </a:r>
            <a:endParaRPr lang="zh-CN" altLang="en-US" sz="1200" kern="0" dirty="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38" name="文本框 22"/>
          <p:cNvSpPr txBox="1">
            <a:spLocks noChangeArrowheads="1"/>
          </p:cNvSpPr>
          <p:nvPr/>
        </p:nvSpPr>
        <p:spPr bwMode="auto">
          <a:xfrm>
            <a:off x="5738230" y="2547974"/>
            <a:ext cx="2116205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b="1" dirty="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输  入  标  题</a:t>
            </a:r>
            <a:endParaRPr lang="zh-CN" altLang="en-US" sz="2000" b="1" dirty="0"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39" name="矩形 23"/>
          <p:cNvSpPr>
            <a:spLocks noChangeArrowheads="1"/>
          </p:cNvSpPr>
          <p:nvPr/>
        </p:nvSpPr>
        <p:spPr bwMode="auto">
          <a:xfrm>
            <a:off x="5738230" y="4738006"/>
            <a:ext cx="5488846" cy="829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sym typeface="+mn-ea"/>
              </a:rPr>
              <a:t>粘贴。</a:t>
            </a:r>
            <a:endParaRPr lang="zh-CN" altLang="en-US" sz="1200" kern="0" dirty="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40" name="文本框 22"/>
          <p:cNvSpPr txBox="1">
            <a:spLocks noChangeArrowheads="1"/>
          </p:cNvSpPr>
          <p:nvPr/>
        </p:nvSpPr>
        <p:spPr bwMode="auto">
          <a:xfrm>
            <a:off x="5738230" y="4287102"/>
            <a:ext cx="2116205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b="1" dirty="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输  入  标  题</a:t>
            </a:r>
            <a:endParaRPr lang="zh-CN" altLang="en-US" sz="2000" b="1" dirty="0"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237">
        <p:random/>
      </p:transition>
    </mc:Choice>
    <mc:Fallback>
      <p:transition spd="slow" advClick="0" advTm="3237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C00000"/>
              </a:solidFill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232659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二、工作完成情况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298751" y="2453567"/>
            <a:ext cx="9767218" cy="2670447"/>
            <a:chOff x="1055688" y="1948655"/>
            <a:chExt cx="10842898" cy="2964547"/>
          </a:xfrm>
          <a:solidFill>
            <a:srgbClr val="1B2F47"/>
          </a:solidFill>
        </p:grpSpPr>
        <p:sp>
          <p:nvSpPr>
            <p:cNvPr id="27" name="空心弧 26"/>
            <p:cNvSpPr/>
            <p:nvPr/>
          </p:nvSpPr>
          <p:spPr>
            <a:xfrm>
              <a:off x="1055688" y="1952512"/>
              <a:ext cx="2810102" cy="2810102"/>
            </a:xfrm>
            <a:prstGeom prst="blockArc">
              <a:avLst>
                <a:gd name="adj1" fmla="val 10799999"/>
                <a:gd name="adj2" fmla="val 60172"/>
                <a:gd name="adj3" fmla="val 622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空心弧 28"/>
            <p:cNvSpPr/>
            <p:nvPr/>
          </p:nvSpPr>
          <p:spPr>
            <a:xfrm flipV="1">
              <a:off x="3684587" y="2103100"/>
              <a:ext cx="2810102" cy="2810102"/>
            </a:xfrm>
            <a:prstGeom prst="blockArc">
              <a:avLst>
                <a:gd name="adj1" fmla="val 10799999"/>
                <a:gd name="adj2" fmla="val 21589193"/>
                <a:gd name="adj3" fmla="val 622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空心弧 29"/>
            <p:cNvSpPr/>
            <p:nvPr/>
          </p:nvSpPr>
          <p:spPr>
            <a:xfrm>
              <a:off x="6316561" y="1948655"/>
              <a:ext cx="2810102" cy="2810102"/>
            </a:xfrm>
            <a:prstGeom prst="blockArc">
              <a:avLst>
                <a:gd name="adj1" fmla="val 10799999"/>
                <a:gd name="adj2" fmla="val 60172"/>
                <a:gd name="adj3" fmla="val 622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空心弧 30"/>
            <p:cNvSpPr/>
            <p:nvPr/>
          </p:nvSpPr>
          <p:spPr>
            <a:xfrm flipV="1">
              <a:off x="8964510" y="2099243"/>
              <a:ext cx="2810102" cy="2810102"/>
            </a:xfrm>
            <a:prstGeom prst="blockArc">
              <a:avLst>
                <a:gd name="adj1" fmla="val 10799999"/>
                <a:gd name="adj2" fmla="val 21589193"/>
                <a:gd name="adj3" fmla="val 622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半闭框 31"/>
            <p:cNvSpPr/>
            <p:nvPr/>
          </p:nvSpPr>
          <p:spPr>
            <a:xfrm rot="13435278">
              <a:off x="3574634" y="3005533"/>
              <a:ext cx="413230" cy="413230"/>
            </a:xfrm>
            <a:prstGeom prst="halfFrame">
              <a:avLst>
                <a:gd name="adj1" fmla="val 28985"/>
                <a:gd name="adj2" fmla="val 333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半闭框 32"/>
            <p:cNvSpPr/>
            <p:nvPr/>
          </p:nvSpPr>
          <p:spPr>
            <a:xfrm rot="13435278">
              <a:off x="8823385" y="3005533"/>
              <a:ext cx="413230" cy="413230"/>
            </a:xfrm>
            <a:prstGeom prst="halfFrame">
              <a:avLst>
                <a:gd name="adj1" fmla="val 28985"/>
                <a:gd name="adj2" fmla="val 333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半闭框 33"/>
            <p:cNvSpPr/>
            <p:nvPr/>
          </p:nvSpPr>
          <p:spPr>
            <a:xfrm rot="2776461">
              <a:off x="6192587" y="3437337"/>
              <a:ext cx="413230" cy="413230"/>
            </a:xfrm>
            <a:prstGeom prst="halfFrame">
              <a:avLst>
                <a:gd name="adj1" fmla="val 28985"/>
                <a:gd name="adj2" fmla="val 333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半闭框 34"/>
            <p:cNvSpPr/>
            <p:nvPr/>
          </p:nvSpPr>
          <p:spPr>
            <a:xfrm rot="2776461">
              <a:off x="11485356" y="3437338"/>
              <a:ext cx="413230" cy="413230"/>
            </a:xfrm>
            <a:prstGeom prst="halfFrame">
              <a:avLst>
                <a:gd name="adj1" fmla="val 28985"/>
                <a:gd name="adj2" fmla="val 333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6" name="椭圆 35"/>
          <p:cNvSpPr/>
          <p:nvPr/>
        </p:nvSpPr>
        <p:spPr>
          <a:xfrm>
            <a:off x="1659859" y="2821941"/>
            <a:ext cx="1818286" cy="1833270"/>
          </a:xfrm>
          <a:prstGeom prst="ellipse">
            <a:avLst/>
          </a:prstGeom>
          <a:solidFill>
            <a:srgbClr val="ED4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1756028" y="4823530"/>
            <a:ext cx="1833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547053" y="5227198"/>
            <a:ext cx="2271200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我的那朵玫瑰，别人会意外她和你们一样，但她单独一朵就胜过你们全部。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3964345" y="3014443"/>
            <a:ext cx="1818286" cy="1833270"/>
          </a:xfrm>
          <a:prstGeom prst="ellipse">
            <a:avLst/>
          </a:prstGeom>
          <a:solidFill>
            <a:srgbClr val="ED4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6372421" y="2800900"/>
            <a:ext cx="1818286" cy="1833270"/>
          </a:xfrm>
          <a:prstGeom prst="ellipse">
            <a:avLst/>
          </a:prstGeom>
          <a:solidFill>
            <a:srgbClr val="ED4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8760559" y="2908441"/>
            <a:ext cx="1818286" cy="1833270"/>
          </a:xfrm>
          <a:prstGeom prst="ellipse">
            <a:avLst/>
          </a:prstGeom>
          <a:solidFill>
            <a:srgbClr val="ED4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4004324" y="1511837"/>
            <a:ext cx="1833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795349" y="1915505"/>
            <a:ext cx="2271200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我的那朵玫瑰，别人会意外她和你们一样，但她单独一朵就胜过你们全部。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540936" y="4823530"/>
            <a:ext cx="1833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331961" y="5227198"/>
            <a:ext cx="2271200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我的那朵玫瑰，别人会意外她和你们一样，但她单独一朵就胜过你们全部。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903744" y="1444086"/>
            <a:ext cx="1833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694769" y="1847754"/>
            <a:ext cx="2271200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我的那朵玫瑰，别人会意外她和你们一样，但她单独一朵就胜过你们全部。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668" y="3289258"/>
            <a:ext cx="1283640" cy="1283640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182" y="3096756"/>
            <a:ext cx="1283640" cy="1283640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744" y="3075715"/>
            <a:ext cx="1283640" cy="128364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882" y="3183256"/>
            <a:ext cx="1283640" cy="1283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3">
        <p:random/>
      </p:transition>
    </mc:Choice>
    <mc:Fallback>
      <p:transition spd="slow" advClick="0" advTm="3003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36" grpId="0" bldLvl="0" animBg="1"/>
      <p:bldP spid="37" grpId="0"/>
      <p:bldP spid="38" grpId="0"/>
      <p:bldP spid="39" grpId="0" bldLvl="0" animBg="1"/>
      <p:bldP spid="40" grpId="0" bldLvl="0" animBg="1"/>
      <p:bldP spid="41" grpId="0" bldLvl="0" animBg="1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C00000"/>
              </a:solidFill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232659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二、工作完成情况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0" y="2787540"/>
            <a:ext cx="8287657" cy="2682926"/>
            <a:chOff x="0" y="2787540"/>
            <a:chExt cx="8287657" cy="2682926"/>
          </a:xfrm>
        </p:grpSpPr>
        <p:sp>
          <p:nvSpPr>
            <p:cNvPr id="26" name="任意多边形 75"/>
            <p:cNvSpPr/>
            <p:nvPr/>
          </p:nvSpPr>
          <p:spPr bwMode="auto">
            <a:xfrm>
              <a:off x="0" y="3016494"/>
              <a:ext cx="8105132" cy="2216401"/>
            </a:xfrm>
            <a:custGeom>
              <a:avLst/>
              <a:gdLst>
                <a:gd name="T0" fmla="*/ 0 w 10768"/>
                <a:gd name="T1" fmla="*/ 2802 h 2802"/>
                <a:gd name="T2" fmla="*/ 2630 w 10768"/>
                <a:gd name="T3" fmla="*/ 2802 h 2802"/>
                <a:gd name="T4" fmla="*/ 5091 w 10768"/>
                <a:gd name="T5" fmla="*/ 1359 h 2802"/>
                <a:gd name="T6" fmla="*/ 7891 w 10768"/>
                <a:gd name="T7" fmla="*/ 1593 h 2802"/>
                <a:gd name="T8" fmla="*/ 8777 w 10768"/>
                <a:gd name="T9" fmla="*/ 424 h 2802"/>
                <a:gd name="T10" fmla="*/ 10768 w 10768"/>
                <a:gd name="T11" fmla="*/ 0 h 2802"/>
                <a:gd name="connsiteX0" fmla="*/ 0 w 10000"/>
                <a:gd name="connsiteY0" fmla="*/ 10000 h 10000"/>
                <a:gd name="connsiteX1" fmla="*/ 2442 w 10000"/>
                <a:gd name="connsiteY1" fmla="*/ 10000 h 10000"/>
                <a:gd name="connsiteX2" fmla="*/ 4728 w 10000"/>
                <a:gd name="connsiteY2" fmla="*/ 4850 h 10000"/>
                <a:gd name="connsiteX3" fmla="*/ 7297 w 10000"/>
                <a:gd name="connsiteY3" fmla="*/ 6798 h 10000"/>
                <a:gd name="connsiteX4" fmla="*/ 8151 w 10000"/>
                <a:gd name="connsiteY4" fmla="*/ 1513 h 10000"/>
                <a:gd name="connsiteX5" fmla="*/ 10000 w 10000"/>
                <a:gd name="connsiteY5" fmla="*/ 0 h 10000"/>
                <a:gd name="connsiteX0-1" fmla="*/ 0 w 10552"/>
                <a:gd name="connsiteY0-2" fmla="*/ 9969 h 9969"/>
                <a:gd name="connsiteX1-3" fmla="*/ 2442 w 10552"/>
                <a:gd name="connsiteY1-4" fmla="*/ 9969 h 9969"/>
                <a:gd name="connsiteX2-5" fmla="*/ 4728 w 10552"/>
                <a:gd name="connsiteY2-6" fmla="*/ 4819 h 9969"/>
                <a:gd name="connsiteX3-7" fmla="*/ 7297 w 10552"/>
                <a:gd name="connsiteY3-8" fmla="*/ 6767 h 9969"/>
                <a:gd name="connsiteX4-9" fmla="*/ 8151 w 10552"/>
                <a:gd name="connsiteY4-10" fmla="*/ 1482 h 9969"/>
                <a:gd name="connsiteX5-11" fmla="*/ 10552 w 10552"/>
                <a:gd name="connsiteY5-12" fmla="*/ 0 h 9969"/>
                <a:gd name="connsiteX0-13" fmla="*/ 0 w 10000"/>
                <a:gd name="connsiteY0-14" fmla="*/ 10000 h 10000"/>
                <a:gd name="connsiteX1-15" fmla="*/ 2314 w 10000"/>
                <a:gd name="connsiteY1-16" fmla="*/ 10000 h 10000"/>
                <a:gd name="connsiteX2-17" fmla="*/ 4941 w 10000"/>
                <a:gd name="connsiteY2-18" fmla="*/ 5403 h 10000"/>
                <a:gd name="connsiteX3-19" fmla="*/ 6915 w 10000"/>
                <a:gd name="connsiteY3-20" fmla="*/ 6788 h 10000"/>
                <a:gd name="connsiteX4-21" fmla="*/ 7725 w 10000"/>
                <a:gd name="connsiteY4-22" fmla="*/ 1487 h 10000"/>
                <a:gd name="connsiteX5-23" fmla="*/ 10000 w 10000"/>
                <a:gd name="connsiteY5-24" fmla="*/ 0 h 10000"/>
                <a:gd name="connsiteX0-25" fmla="*/ 0 w 10000"/>
                <a:gd name="connsiteY0-26" fmla="*/ 10000 h 10000"/>
                <a:gd name="connsiteX1-27" fmla="*/ 3118 w 10000"/>
                <a:gd name="connsiteY1-28" fmla="*/ 10000 h 10000"/>
                <a:gd name="connsiteX2-29" fmla="*/ 4941 w 10000"/>
                <a:gd name="connsiteY2-30" fmla="*/ 5403 h 10000"/>
                <a:gd name="connsiteX3-31" fmla="*/ 6915 w 10000"/>
                <a:gd name="connsiteY3-32" fmla="*/ 6788 h 10000"/>
                <a:gd name="connsiteX4-33" fmla="*/ 7725 w 10000"/>
                <a:gd name="connsiteY4-34" fmla="*/ 1487 h 10000"/>
                <a:gd name="connsiteX5-35" fmla="*/ 10000 w 10000"/>
                <a:gd name="connsiteY5-36" fmla="*/ 0 h 10000"/>
                <a:gd name="connsiteX0-37" fmla="*/ 0 w 10000"/>
                <a:gd name="connsiteY0-38" fmla="*/ 10000 h 10000"/>
                <a:gd name="connsiteX1-39" fmla="*/ 3118 w 10000"/>
                <a:gd name="connsiteY1-40" fmla="*/ 10000 h 10000"/>
                <a:gd name="connsiteX2-41" fmla="*/ 5230 w 10000"/>
                <a:gd name="connsiteY2-42" fmla="*/ 5845 h 10000"/>
                <a:gd name="connsiteX3-43" fmla="*/ 6915 w 10000"/>
                <a:gd name="connsiteY3-44" fmla="*/ 6788 h 10000"/>
                <a:gd name="connsiteX4-45" fmla="*/ 7725 w 10000"/>
                <a:gd name="connsiteY4-46" fmla="*/ 1487 h 10000"/>
                <a:gd name="connsiteX5-47" fmla="*/ 10000 w 10000"/>
                <a:gd name="connsiteY5-48" fmla="*/ 0 h 10000"/>
                <a:gd name="connsiteX0-49" fmla="*/ 0 w 10000"/>
                <a:gd name="connsiteY0-50" fmla="*/ 10000 h 10000"/>
                <a:gd name="connsiteX1-51" fmla="*/ 3118 w 10000"/>
                <a:gd name="connsiteY1-52" fmla="*/ 10000 h 10000"/>
                <a:gd name="connsiteX2-53" fmla="*/ 5230 w 10000"/>
                <a:gd name="connsiteY2-54" fmla="*/ 5845 h 10000"/>
                <a:gd name="connsiteX3-55" fmla="*/ 6915 w 10000"/>
                <a:gd name="connsiteY3-56" fmla="*/ 6788 h 10000"/>
                <a:gd name="connsiteX4-57" fmla="*/ 7725 w 10000"/>
                <a:gd name="connsiteY4-58" fmla="*/ 1487 h 10000"/>
                <a:gd name="connsiteX5-59" fmla="*/ 10000 w 10000"/>
                <a:gd name="connsiteY5-60" fmla="*/ 0 h 10000"/>
                <a:gd name="connsiteX0-61" fmla="*/ 0 w 7725"/>
                <a:gd name="connsiteY0-62" fmla="*/ 8513 h 8513"/>
                <a:gd name="connsiteX1-63" fmla="*/ 3118 w 7725"/>
                <a:gd name="connsiteY1-64" fmla="*/ 8513 h 8513"/>
                <a:gd name="connsiteX2-65" fmla="*/ 5230 w 7725"/>
                <a:gd name="connsiteY2-66" fmla="*/ 4358 h 8513"/>
                <a:gd name="connsiteX3-67" fmla="*/ 6915 w 7725"/>
                <a:gd name="connsiteY3-68" fmla="*/ 5301 h 8513"/>
                <a:gd name="connsiteX4-69" fmla="*/ 7725 w 7725"/>
                <a:gd name="connsiteY4-70" fmla="*/ 0 h 85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725" h="8513">
                  <a:moveTo>
                    <a:pt x="0" y="8513"/>
                  </a:moveTo>
                  <a:lnTo>
                    <a:pt x="3118" y="8513"/>
                  </a:lnTo>
                  <a:lnTo>
                    <a:pt x="5230" y="4358"/>
                  </a:lnTo>
                  <a:lnTo>
                    <a:pt x="6915" y="5301"/>
                  </a:lnTo>
                  <a:lnTo>
                    <a:pt x="7725" y="0"/>
                  </a:lnTo>
                </a:path>
              </a:pathLst>
            </a:custGeom>
            <a:noFill/>
            <a:ln w="76200">
              <a:solidFill>
                <a:schemeClr val="bg1">
                  <a:lumMod val="8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</a:endParaRPr>
            </a:p>
          </p:txBody>
        </p:sp>
        <p:sp>
          <p:nvSpPr>
            <p:cNvPr id="27" name="任意多边形 74"/>
            <p:cNvSpPr/>
            <p:nvPr/>
          </p:nvSpPr>
          <p:spPr>
            <a:xfrm>
              <a:off x="2868423" y="4979906"/>
              <a:ext cx="521825" cy="490560"/>
            </a:xfrm>
            <a:prstGeom prst="heptagon">
              <a:avLst/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en-US" altLang="zh-CN" sz="1600" i="1" dirty="0">
                  <a:solidFill>
                    <a:srgbClr val="FFFFFF"/>
                  </a:solidFill>
                  <a:latin typeface="Century Gothic" panose="020B0502020202020204" pitchFamily="34" charset="0"/>
                  <a:cs typeface="+mn-ea"/>
                </a:rPr>
                <a:t>1</a:t>
              </a:r>
              <a:endParaRPr lang="en-US" altLang="zh-CN" sz="1600" i="1" dirty="0">
                <a:solidFill>
                  <a:srgbClr val="FFFFFF"/>
                </a:solidFill>
                <a:latin typeface="Century Gothic" panose="020B0502020202020204" pitchFamily="34" charset="0"/>
                <a:cs typeface="+mn-ea"/>
              </a:endParaRPr>
            </a:p>
          </p:txBody>
        </p:sp>
        <p:sp>
          <p:nvSpPr>
            <p:cNvPr id="28" name="任意多边形 73"/>
            <p:cNvSpPr/>
            <p:nvPr/>
          </p:nvSpPr>
          <p:spPr>
            <a:xfrm flipH="1">
              <a:off x="7726267" y="2787540"/>
              <a:ext cx="561390" cy="527754"/>
            </a:xfrm>
            <a:prstGeom prst="heptagon">
              <a:avLst/>
            </a:prstGeom>
            <a:solidFill>
              <a:srgbClr val="1B2F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en-US" altLang="zh-CN" sz="1600" i="1" dirty="0">
                  <a:solidFill>
                    <a:srgbClr val="FFFFFF"/>
                  </a:solidFill>
                  <a:latin typeface="Century Gothic" panose="020B0502020202020204" pitchFamily="34" charset="0"/>
                  <a:cs typeface="+mn-ea"/>
                </a:rPr>
                <a:t>4</a:t>
              </a:r>
              <a:endParaRPr lang="en-US" altLang="zh-CN" sz="1600" i="1" dirty="0">
                <a:solidFill>
                  <a:srgbClr val="FFFFFF"/>
                </a:solidFill>
                <a:latin typeface="Century Gothic" panose="020B0502020202020204" pitchFamily="34" charset="0"/>
                <a:cs typeface="+mn-ea"/>
              </a:endParaRPr>
            </a:p>
          </p:txBody>
        </p:sp>
        <p:sp>
          <p:nvSpPr>
            <p:cNvPr id="29" name="任意多边形 72"/>
            <p:cNvSpPr/>
            <p:nvPr/>
          </p:nvSpPr>
          <p:spPr>
            <a:xfrm flipH="1">
              <a:off x="5099814" y="3971934"/>
              <a:ext cx="561390" cy="527754"/>
            </a:xfrm>
            <a:prstGeom prst="heptagon">
              <a:avLst/>
            </a:prstGeom>
            <a:solidFill>
              <a:srgbClr val="1B2F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en-US" altLang="zh-CN" sz="1600" i="1">
                  <a:solidFill>
                    <a:srgbClr val="FFFFFF"/>
                  </a:solidFill>
                  <a:latin typeface="Century Gothic" panose="020B0502020202020204" pitchFamily="34" charset="0"/>
                  <a:cs typeface="+mn-ea"/>
                </a:rPr>
                <a:t>2</a:t>
              </a:r>
              <a:endParaRPr lang="en-US" altLang="zh-CN" sz="1600" i="1" dirty="0">
                <a:solidFill>
                  <a:srgbClr val="FFFFFF"/>
                </a:solidFill>
                <a:latin typeface="Century Gothic" panose="020B0502020202020204" pitchFamily="34" charset="0"/>
                <a:cs typeface="+mn-ea"/>
              </a:endParaRPr>
            </a:p>
          </p:txBody>
        </p:sp>
        <p:sp>
          <p:nvSpPr>
            <p:cNvPr id="30" name="任意多边形 71"/>
            <p:cNvSpPr/>
            <p:nvPr/>
          </p:nvSpPr>
          <p:spPr>
            <a:xfrm flipH="1">
              <a:off x="6835774" y="4081569"/>
              <a:ext cx="561390" cy="527754"/>
            </a:xfrm>
            <a:prstGeom prst="heptagon">
              <a:avLst/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en-US" altLang="zh-CN" sz="1600" i="1">
                  <a:solidFill>
                    <a:srgbClr val="FFFFFF"/>
                  </a:solidFill>
                  <a:latin typeface="Century Gothic" panose="020B0502020202020204" pitchFamily="34" charset="0"/>
                  <a:cs typeface="+mn-ea"/>
                </a:rPr>
                <a:t>3</a:t>
              </a:r>
              <a:endParaRPr lang="en-US" altLang="zh-CN" sz="1600" i="1" dirty="0">
                <a:solidFill>
                  <a:srgbClr val="FFFFFF"/>
                </a:solidFill>
                <a:latin typeface="Century Gothic" panose="020B0502020202020204" pitchFamily="34" charset="0"/>
                <a:cs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698839" y="5173549"/>
            <a:ext cx="3026917" cy="874085"/>
            <a:chOff x="3698839" y="5145268"/>
            <a:chExt cx="3026917" cy="874085"/>
          </a:xfrm>
        </p:grpSpPr>
        <p:sp>
          <p:nvSpPr>
            <p:cNvPr id="46" name="文本框 45"/>
            <p:cNvSpPr txBox="1"/>
            <p:nvPr/>
          </p:nvSpPr>
          <p:spPr>
            <a:xfrm>
              <a:off x="3698840" y="5145268"/>
              <a:ext cx="2314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698839" y="5483822"/>
              <a:ext cx="3026917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029505" y="4788845"/>
            <a:ext cx="3026917" cy="874085"/>
            <a:chOff x="7029505" y="4760564"/>
            <a:chExt cx="3026917" cy="874085"/>
          </a:xfrm>
        </p:grpSpPr>
        <p:sp>
          <p:nvSpPr>
            <p:cNvPr id="49" name="文本框 48"/>
            <p:cNvSpPr txBox="1"/>
            <p:nvPr/>
          </p:nvSpPr>
          <p:spPr>
            <a:xfrm>
              <a:off x="7029506" y="4760564"/>
              <a:ext cx="22973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029505" y="5099118"/>
              <a:ext cx="3026917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726267" y="1738872"/>
            <a:ext cx="3026917" cy="874085"/>
            <a:chOff x="7726267" y="1710591"/>
            <a:chExt cx="3026917" cy="874085"/>
          </a:xfrm>
        </p:grpSpPr>
        <p:sp>
          <p:nvSpPr>
            <p:cNvPr id="52" name="文本框 51"/>
            <p:cNvSpPr txBox="1"/>
            <p:nvPr/>
          </p:nvSpPr>
          <p:spPr>
            <a:xfrm>
              <a:off x="7726268" y="17105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726267" y="2049145"/>
              <a:ext cx="3026917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992062" y="2804841"/>
            <a:ext cx="3026917" cy="874085"/>
            <a:chOff x="3992062" y="2776560"/>
            <a:chExt cx="3026917" cy="874085"/>
          </a:xfrm>
        </p:grpSpPr>
        <p:sp>
          <p:nvSpPr>
            <p:cNvPr id="55" name="文本框 54"/>
            <p:cNvSpPr txBox="1"/>
            <p:nvPr/>
          </p:nvSpPr>
          <p:spPr>
            <a:xfrm>
              <a:off x="3992063" y="2776560"/>
              <a:ext cx="2021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3992062" y="3115114"/>
              <a:ext cx="3026917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806">
        <p:random/>
      </p:transition>
    </mc:Choice>
    <mc:Fallback>
      <p:transition spd="slow" advClick="0" advTm="48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557052" y="1249680"/>
            <a:ext cx="4358640" cy="4358640"/>
          </a:xfrm>
          <a:prstGeom prst="ellipse">
            <a:avLst/>
          </a:prstGeom>
          <a:solidFill>
            <a:srgbClr val="ED4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流程图: 终止 1"/>
          <p:cNvSpPr/>
          <p:nvPr/>
        </p:nvSpPr>
        <p:spPr>
          <a:xfrm>
            <a:off x="4377447" y="2470776"/>
            <a:ext cx="5807413" cy="1916447"/>
          </a:xfrm>
          <a:prstGeom prst="flowChartTerminator">
            <a:avLst/>
          </a:prstGeom>
          <a:noFill/>
          <a:ln w="63500">
            <a:solidFill>
              <a:srgbClr val="ED40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20435" y="2876550"/>
            <a:ext cx="34778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 dirty="0">
                <a:latin typeface="站酷高端黑" panose="02010600030101010101" pitchFamily="2" charset="-122"/>
                <a:ea typeface="站酷高端黑" panose="02010600030101010101" pitchFamily="2" charset="-122"/>
              </a:rPr>
              <a:t>3.</a:t>
            </a:r>
            <a:r>
              <a:rPr lang="zh-CN" altLang="en-US" sz="4800" dirty="0">
                <a:latin typeface="站酷高端黑" panose="02010600030101010101" pitchFamily="2" charset="-122"/>
                <a:ea typeface="站酷高端黑" panose="02010600030101010101" pitchFamily="2" charset="-122"/>
              </a:rPr>
              <a:t>输入标题</a:t>
            </a:r>
            <a:endParaRPr lang="zh-CN" altLang="en-US" sz="4800" dirty="0"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590957" y="3706262"/>
            <a:ext cx="2337632" cy="0"/>
          </a:xfrm>
          <a:prstGeom prst="line">
            <a:avLst/>
          </a:prstGeom>
          <a:ln w="63500">
            <a:solidFill>
              <a:srgbClr val="ED4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" t="13755" r="44606" b="1163"/>
          <a:stretch>
            <a:fillRect/>
          </a:stretch>
        </p:blipFill>
        <p:spPr>
          <a:xfrm>
            <a:off x="1833785" y="1526413"/>
            <a:ext cx="3805174" cy="3805174"/>
          </a:xfrm>
          <a:custGeom>
            <a:avLst/>
            <a:gdLst>
              <a:gd name="connsiteX0" fmla="*/ 1815617 w 3631234"/>
              <a:gd name="connsiteY0" fmla="*/ 0 h 3631234"/>
              <a:gd name="connsiteX1" fmla="*/ 3631234 w 3631234"/>
              <a:gd name="connsiteY1" fmla="*/ 1815617 h 3631234"/>
              <a:gd name="connsiteX2" fmla="*/ 1815617 w 3631234"/>
              <a:gd name="connsiteY2" fmla="*/ 3631234 h 3631234"/>
              <a:gd name="connsiteX3" fmla="*/ 0 w 3631234"/>
              <a:gd name="connsiteY3" fmla="*/ 1815617 h 3631234"/>
              <a:gd name="connsiteX4" fmla="*/ 1815617 w 3631234"/>
              <a:gd name="connsiteY4" fmla="*/ 0 h 3631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1234" h="3631234">
                <a:moveTo>
                  <a:pt x="1815617" y="0"/>
                </a:moveTo>
                <a:cubicBezTo>
                  <a:pt x="2818355" y="0"/>
                  <a:pt x="3631234" y="812879"/>
                  <a:pt x="3631234" y="1815617"/>
                </a:cubicBezTo>
                <a:cubicBezTo>
                  <a:pt x="3631234" y="2818355"/>
                  <a:pt x="2818355" y="3631234"/>
                  <a:pt x="1815617" y="3631234"/>
                </a:cubicBezTo>
                <a:cubicBezTo>
                  <a:pt x="812879" y="3631234"/>
                  <a:pt x="0" y="2818355"/>
                  <a:pt x="0" y="1815617"/>
                </a:cubicBezTo>
                <a:cubicBezTo>
                  <a:pt x="0" y="812879"/>
                  <a:pt x="812879" y="0"/>
                  <a:pt x="1815617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9802">
        <p14:vortex dir="r"/>
      </p:transition>
    </mc:Choice>
    <mc:Fallback>
      <p:transition spd="slow" advClick="0" advTm="980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C00000"/>
              </a:solidFill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232659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三、工作存在不足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48" y="1911442"/>
            <a:ext cx="5667523" cy="3777343"/>
          </a:xfrm>
          <a:prstGeom prst="rect">
            <a:avLst/>
          </a:prstGeom>
        </p:spPr>
      </p:pic>
      <p:sp>
        <p:nvSpPr>
          <p:cNvPr id="29" name="Rectangle 13"/>
          <p:cNvSpPr/>
          <p:nvPr/>
        </p:nvSpPr>
        <p:spPr>
          <a:xfrm>
            <a:off x="7676998" y="3946650"/>
            <a:ext cx="3557059" cy="92333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dirty="0">
                <a:solidFill>
                  <a:srgbClr val="35353B"/>
                </a:solidFill>
                <a:cs typeface="+mn-ea"/>
                <a:sym typeface="+mn-lt"/>
              </a:rPr>
              <a:t>Duis </a:t>
            </a:r>
            <a:r>
              <a:rPr lang="en-US" dirty="0" err="1">
                <a:solidFill>
                  <a:srgbClr val="35353B"/>
                </a:solidFill>
                <a:cs typeface="+mn-ea"/>
                <a:sym typeface="+mn-lt"/>
              </a:rPr>
              <a:t>luctus</a:t>
            </a:r>
            <a:r>
              <a:rPr lang="en-US" dirty="0">
                <a:solidFill>
                  <a:srgbClr val="35353B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rgbClr val="35353B"/>
                </a:solidFill>
                <a:cs typeface="+mn-ea"/>
                <a:sym typeface="+mn-lt"/>
              </a:rPr>
              <a:t>lobortis</a:t>
            </a:r>
            <a:r>
              <a:rPr lang="en-US" dirty="0">
                <a:solidFill>
                  <a:srgbClr val="35353B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rgbClr val="35353B"/>
                </a:solidFill>
                <a:cs typeface="+mn-ea"/>
                <a:sym typeface="+mn-lt"/>
              </a:rPr>
              <a:t>odio</a:t>
            </a:r>
            <a:r>
              <a:rPr lang="en-US" dirty="0">
                <a:solidFill>
                  <a:srgbClr val="35353B"/>
                </a:solidFill>
                <a:cs typeface="+mn-ea"/>
                <a:sym typeface="+mn-lt"/>
              </a:rPr>
              <a:t> vel </a:t>
            </a:r>
            <a:r>
              <a:rPr lang="en-US" dirty="0" err="1">
                <a:solidFill>
                  <a:srgbClr val="35353B"/>
                </a:solidFill>
                <a:cs typeface="+mn-ea"/>
                <a:sym typeface="+mn-lt"/>
              </a:rPr>
              <a:t>ultricies</a:t>
            </a:r>
            <a:r>
              <a:rPr lang="en-US" dirty="0">
                <a:solidFill>
                  <a:srgbClr val="35353B"/>
                </a:solidFill>
                <a:cs typeface="+mn-ea"/>
                <a:sym typeface="+mn-lt"/>
              </a:rPr>
              <a:t>. Morbi vel dolor </a:t>
            </a:r>
            <a:r>
              <a:rPr lang="en-US" dirty="0" err="1">
                <a:solidFill>
                  <a:srgbClr val="35353B"/>
                </a:solidFill>
                <a:cs typeface="+mn-ea"/>
                <a:sym typeface="+mn-lt"/>
              </a:rPr>
              <a:t>nec</a:t>
            </a:r>
            <a:r>
              <a:rPr lang="en-US" dirty="0">
                <a:solidFill>
                  <a:srgbClr val="35353B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rgbClr val="35353B"/>
                </a:solidFill>
                <a:cs typeface="+mn-ea"/>
                <a:sym typeface="+mn-lt"/>
              </a:rPr>
              <a:t>purus</a:t>
            </a:r>
            <a:r>
              <a:rPr lang="en-US" dirty="0">
                <a:solidFill>
                  <a:srgbClr val="35353B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rgbClr val="35353B"/>
                </a:solidFill>
                <a:cs typeface="+mn-ea"/>
                <a:sym typeface="+mn-lt"/>
              </a:rPr>
              <a:t>sagittis</a:t>
            </a:r>
            <a:r>
              <a:rPr lang="en-US" dirty="0">
                <a:solidFill>
                  <a:srgbClr val="35353B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rgbClr val="35353B"/>
                </a:solidFill>
                <a:cs typeface="+mn-ea"/>
                <a:sym typeface="+mn-lt"/>
              </a:rPr>
              <a:t>facilisis</a:t>
            </a:r>
            <a:r>
              <a:rPr lang="en-US" dirty="0">
                <a:solidFill>
                  <a:srgbClr val="35353B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rgbClr val="35353B"/>
                </a:solidFill>
                <a:cs typeface="+mn-ea"/>
                <a:sym typeface="+mn-lt"/>
              </a:rPr>
              <a:t>nec</a:t>
            </a:r>
            <a:r>
              <a:rPr lang="en-US" dirty="0">
                <a:solidFill>
                  <a:srgbClr val="35353B"/>
                </a:solidFill>
                <a:cs typeface="+mn-ea"/>
                <a:sym typeface="+mn-lt"/>
              </a:rPr>
              <a:t> id </a:t>
            </a:r>
            <a:r>
              <a:rPr lang="en-US" dirty="0" err="1">
                <a:solidFill>
                  <a:srgbClr val="35353B"/>
                </a:solidFill>
                <a:cs typeface="+mn-ea"/>
                <a:sym typeface="+mn-lt"/>
              </a:rPr>
              <a:t>metus</a:t>
            </a:r>
            <a:r>
              <a:rPr lang="en-US" dirty="0">
                <a:solidFill>
                  <a:srgbClr val="35353B"/>
                </a:solidFill>
                <a:cs typeface="+mn-ea"/>
                <a:sym typeface="+mn-lt"/>
              </a:rPr>
              <a:t>.</a:t>
            </a:r>
            <a:endParaRPr lang="en-US" dirty="0">
              <a:solidFill>
                <a:srgbClr val="35353B"/>
              </a:solidFill>
              <a:cs typeface="+mn-ea"/>
              <a:sym typeface="+mn-lt"/>
            </a:endParaRPr>
          </a:p>
        </p:txBody>
      </p:sp>
      <p:sp>
        <p:nvSpPr>
          <p:cNvPr id="30" name="Rectangle 62"/>
          <p:cNvSpPr/>
          <p:nvPr/>
        </p:nvSpPr>
        <p:spPr>
          <a:xfrm>
            <a:off x="7676998" y="2963223"/>
            <a:ext cx="3415545" cy="646331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b="1" dirty="0">
                <a:solidFill>
                  <a:srgbClr val="35353B"/>
                </a:solidFill>
                <a:cs typeface="+mn-ea"/>
                <a:sym typeface="+mn-lt"/>
              </a:rPr>
              <a:t>Sed </a:t>
            </a:r>
            <a:r>
              <a:rPr lang="en-US" b="1" dirty="0" err="1">
                <a:solidFill>
                  <a:srgbClr val="35353B"/>
                </a:solidFill>
                <a:cs typeface="+mn-ea"/>
                <a:sym typeface="+mn-lt"/>
              </a:rPr>
              <a:t>massa</a:t>
            </a:r>
            <a:r>
              <a:rPr lang="en-US" b="1" dirty="0">
                <a:solidFill>
                  <a:srgbClr val="35353B"/>
                </a:solidFill>
                <a:cs typeface="+mn-ea"/>
                <a:sym typeface="+mn-lt"/>
              </a:rPr>
              <a:t> diam, tempus at ante </a:t>
            </a:r>
            <a:r>
              <a:rPr lang="en-US" b="1" dirty="0" err="1">
                <a:solidFill>
                  <a:srgbClr val="35353B"/>
                </a:solidFill>
                <a:cs typeface="+mn-ea"/>
                <a:sym typeface="+mn-lt"/>
              </a:rPr>
              <a:t>nec</a:t>
            </a:r>
            <a:r>
              <a:rPr lang="en-US" b="1" dirty="0">
                <a:solidFill>
                  <a:srgbClr val="35353B"/>
                </a:solidFill>
                <a:cs typeface="+mn-ea"/>
                <a:sym typeface="+mn-lt"/>
              </a:rPr>
              <a:t>, </a:t>
            </a:r>
            <a:r>
              <a:rPr lang="en-US" b="1" dirty="0" err="1">
                <a:solidFill>
                  <a:srgbClr val="35353B"/>
                </a:solidFill>
                <a:cs typeface="+mn-ea"/>
                <a:sym typeface="+mn-lt"/>
              </a:rPr>
              <a:t>malesuada</a:t>
            </a:r>
            <a:r>
              <a:rPr lang="en-US" b="1" dirty="0">
                <a:solidFill>
                  <a:srgbClr val="35353B"/>
                </a:solidFill>
                <a:cs typeface="+mn-ea"/>
                <a:sym typeface="+mn-lt"/>
              </a:rPr>
              <a:t> </a:t>
            </a:r>
            <a:r>
              <a:rPr lang="en-US" b="1" dirty="0" err="1">
                <a:solidFill>
                  <a:srgbClr val="35353B"/>
                </a:solidFill>
                <a:cs typeface="+mn-ea"/>
                <a:sym typeface="+mn-lt"/>
              </a:rPr>
              <a:t>mattis</a:t>
            </a:r>
            <a:r>
              <a:rPr lang="en-US" b="1" dirty="0">
                <a:solidFill>
                  <a:srgbClr val="35353B"/>
                </a:solidFill>
                <a:cs typeface="+mn-ea"/>
                <a:sym typeface="+mn-lt"/>
              </a:rPr>
              <a:t> </a:t>
            </a:r>
            <a:r>
              <a:rPr lang="en-US" b="1" dirty="0" err="1">
                <a:solidFill>
                  <a:srgbClr val="35353B"/>
                </a:solidFill>
                <a:cs typeface="+mn-ea"/>
                <a:sym typeface="+mn-lt"/>
              </a:rPr>
              <a:t>urna</a:t>
            </a:r>
            <a:r>
              <a:rPr lang="en-US" b="1" dirty="0">
                <a:solidFill>
                  <a:srgbClr val="35353B"/>
                </a:solidFill>
                <a:cs typeface="+mn-ea"/>
                <a:sym typeface="+mn-lt"/>
              </a:rPr>
              <a:t>.</a:t>
            </a:r>
            <a:endParaRPr lang="en-US" b="1" dirty="0">
              <a:solidFill>
                <a:srgbClr val="35353B"/>
              </a:solidFill>
              <a:cs typeface="+mn-ea"/>
              <a:sym typeface="+mn-lt"/>
            </a:endParaRPr>
          </a:p>
        </p:txBody>
      </p:sp>
      <p:sp>
        <p:nvSpPr>
          <p:cNvPr id="31" name="TextBox 184"/>
          <p:cNvSpPr txBox="1"/>
          <p:nvPr/>
        </p:nvSpPr>
        <p:spPr>
          <a:xfrm flipH="1">
            <a:off x="7676998" y="2163367"/>
            <a:ext cx="23172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3200" b="1" dirty="0">
                <a:solidFill>
                  <a:srgbClr val="F26A40"/>
                </a:solidFill>
                <a:cs typeface="+mn-ea"/>
                <a:sym typeface="+mn-lt"/>
              </a:rPr>
              <a:t>Your Option </a:t>
            </a:r>
            <a:endParaRPr lang="en-US" sz="3200" b="1" dirty="0">
              <a:solidFill>
                <a:srgbClr val="F26A4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633">
        <p:random/>
      </p:transition>
    </mc:Choice>
    <mc:Fallback>
      <p:transition spd="slow" advClick="0" advTm="4633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C00000"/>
              </a:solidFill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232659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三、工作存在不足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grpSp>
        <p:nvGrpSpPr>
          <p:cNvPr id="6" name="Group 42"/>
          <p:cNvGrpSpPr/>
          <p:nvPr/>
        </p:nvGrpSpPr>
        <p:grpSpPr bwMode="auto">
          <a:xfrm>
            <a:off x="6338790" y="2306638"/>
            <a:ext cx="2346325" cy="3580513"/>
            <a:chOff x="6329875" y="2307111"/>
            <a:chExt cx="2346374" cy="3580383"/>
          </a:xfrm>
        </p:grpSpPr>
        <p:sp>
          <p:nvSpPr>
            <p:cNvPr id="7" name="Arrow: Pentagon 23"/>
            <p:cNvSpPr/>
            <p:nvPr/>
          </p:nvSpPr>
          <p:spPr>
            <a:xfrm rot="5400000">
              <a:off x="6876022" y="1760964"/>
              <a:ext cx="1254079" cy="2346374"/>
            </a:xfrm>
            <a:prstGeom prst="homePlate">
              <a:avLst/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  <p:sp>
          <p:nvSpPr>
            <p:cNvPr id="8" name="Isosceles Triangle 24"/>
            <p:cNvSpPr/>
            <p:nvPr/>
          </p:nvSpPr>
          <p:spPr>
            <a:xfrm rot="10800000">
              <a:off x="6602931" y="3940589"/>
              <a:ext cx="1832013" cy="265103"/>
            </a:xfrm>
            <a:prstGeom prst="triangle">
              <a:avLst/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  <p:sp>
          <p:nvSpPr>
            <p:cNvPr id="9" name="TextBox 25"/>
            <p:cNvSpPr txBox="1"/>
            <p:nvPr/>
          </p:nvSpPr>
          <p:spPr>
            <a:xfrm>
              <a:off x="6329875" y="4954965"/>
              <a:ext cx="2346374" cy="9325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latin typeface="+mn-ea"/>
                  <a:cs typeface="+mn-ea"/>
                </a:rPr>
                <a:t>……</a:t>
              </a:r>
              <a:endParaRPr lang="en-US" altLang="zh-CN" sz="1400" dirty="0">
                <a:latin typeface="+mn-ea"/>
                <a:cs typeface="+mn-ea"/>
              </a:endParaRPr>
            </a:p>
          </p:txBody>
        </p:sp>
        <p:sp>
          <p:nvSpPr>
            <p:cNvPr id="10" name="TextBox 26"/>
            <p:cNvSpPr txBox="1"/>
            <p:nvPr/>
          </p:nvSpPr>
          <p:spPr>
            <a:xfrm>
              <a:off x="6329875" y="4586678"/>
              <a:ext cx="2346374" cy="3693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b="1" spc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  <a:sym typeface="+mn-lt"/>
                </a:rPr>
                <a:t>此处添加标题</a:t>
              </a:r>
              <a:endParaRPr lang="en-US" altLang="zh-CN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1" name="Freeform 217"/>
            <p:cNvSpPr/>
            <p:nvPr/>
          </p:nvSpPr>
          <p:spPr bwMode="auto">
            <a:xfrm>
              <a:off x="7201859" y="2542390"/>
              <a:ext cx="602408" cy="568684"/>
            </a:xfrm>
            <a:custGeom>
              <a:avLst/>
              <a:gdLst>
                <a:gd name="T0" fmla="*/ 877444514 w 194"/>
                <a:gd name="T1" fmla="*/ 77257120 h 183"/>
                <a:gd name="T2" fmla="*/ 993150323 w 194"/>
                <a:gd name="T3" fmla="*/ 77257120 h 183"/>
                <a:gd name="T4" fmla="*/ 1137784137 w 194"/>
                <a:gd name="T5" fmla="*/ 463533396 h 183"/>
                <a:gd name="T6" fmla="*/ 1359557226 w 194"/>
                <a:gd name="T7" fmla="*/ 618044528 h 183"/>
                <a:gd name="T8" fmla="*/ 1764530662 w 194"/>
                <a:gd name="T9" fmla="*/ 637358031 h 183"/>
                <a:gd name="T10" fmla="*/ 1793455561 w 194"/>
                <a:gd name="T11" fmla="*/ 753242157 h 183"/>
                <a:gd name="T12" fmla="*/ 1484904668 w 194"/>
                <a:gd name="T13" fmla="*/ 1004323912 h 183"/>
                <a:gd name="T14" fmla="*/ 1398123759 w 194"/>
                <a:gd name="T15" fmla="*/ 1265060865 h 183"/>
                <a:gd name="T16" fmla="*/ 1504191040 w 194"/>
                <a:gd name="T17" fmla="*/ 1651337141 h 183"/>
                <a:gd name="T18" fmla="*/ 1407768497 w 194"/>
                <a:gd name="T19" fmla="*/ 1718935956 h 183"/>
                <a:gd name="T20" fmla="*/ 1070289599 w 194"/>
                <a:gd name="T21" fmla="*/ 1496826009 h 183"/>
                <a:gd name="T22" fmla="*/ 800305238 w 194"/>
                <a:gd name="T23" fmla="*/ 1496826009 h 183"/>
                <a:gd name="T24" fmla="*/ 462826340 w 194"/>
                <a:gd name="T25" fmla="*/ 1718935956 h 183"/>
                <a:gd name="T26" fmla="*/ 366403798 w 194"/>
                <a:gd name="T27" fmla="*/ 1651337141 h 183"/>
                <a:gd name="T28" fmla="*/ 472471079 w 194"/>
                <a:gd name="T29" fmla="*/ 1265060865 h 183"/>
                <a:gd name="T30" fmla="*/ 395331803 w 194"/>
                <a:gd name="T31" fmla="*/ 1004323912 h 183"/>
                <a:gd name="T32" fmla="*/ 77139276 w 194"/>
                <a:gd name="T33" fmla="*/ 753242157 h 183"/>
                <a:gd name="T34" fmla="*/ 106064176 w 194"/>
                <a:gd name="T35" fmla="*/ 637358031 h 183"/>
                <a:gd name="T36" fmla="*/ 511037611 w 194"/>
                <a:gd name="T37" fmla="*/ 618044528 h 183"/>
                <a:gd name="T38" fmla="*/ 732810701 w 194"/>
                <a:gd name="T39" fmla="*/ 463533396 h 183"/>
                <a:gd name="T40" fmla="*/ 877444514 w 194"/>
                <a:gd name="T41" fmla="*/ 77257120 h 1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94" h="183">
                  <a:moveTo>
                    <a:pt x="91" y="8"/>
                  </a:moveTo>
                  <a:cubicBezTo>
                    <a:pt x="94" y="0"/>
                    <a:pt x="100" y="0"/>
                    <a:pt x="103" y="8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21" y="56"/>
                    <a:pt x="132" y="64"/>
                    <a:pt x="141" y="64"/>
                  </a:cubicBezTo>
                  <a:cubicBezTo>
                    <a:pt x="183" y="66"/>
                    <a:pt x="183" y="66"/>
                    <a:pt x="183" y="66"/>
                  </a:cubicBezTo>
                  <a:cubicBezTo>
                    <a:pt x="192" y="67"/>
                    <a:pt x="194" y="72"/>
                    <a:pt x="186" y="78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46" y="110"/>
                    <a:pt x="142" y="122"/>
                    <a:pt x="145" y="131"/>
                  </a:cubicBezTo>
                  <a:cubicBezTo>
                    <a:pt x="156" y="171"/>
                    <a:pt x="156" y="171"/>
                    <a:pt x="156" y="171"/>
                  </a:cubicBezTo>
                  <a:cubicBezTo>
                    <a:pt x="159" y="180"/>
                    <a:pt x="154" y="183"/>
                    <a:pt x="146" y="178"/>
                  </a:cubicBezTo>
                  <a:cubicBezTo>
                    <a:pt x="111" y="155"/>
                    <a:pt x="111" y="155"/>
                    <a:pt x="111" y="155"/>
                  </a:cubicBezTo>
                  <a:cubicBezTo>
                    <a:pt x="104" y="150"/>
                    <a:pt x="91" y="150"/>
                    <a:pt x="83" y="155"/>
                  </a:cubicBezTo>
                  <a:cubicBezTo>
                    <a:pt x="48" y="178"/>
                    <a:pt x="48" y="178"/>
                    <a:pt x="48" y="178"/>
                  </a:cubicBezTo>
                  <a:cubicBezTo>
                    <a:pt x="40" y="183"/>
                    <a:pt x="36" y="180"/>
                    <a:pt x="38" y="171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52" y="122"/>
                    <a:pt x="48" y="110"/>
                    <a:pt x="41" y="104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0" y="72"/>
                    <a:pt x="2" y="67"/>
                    <a:pt x="11" y="66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63" y="64"/>
                    <a:pt x="73" y="56"/>
                    <a:pt x="76" y="48"/>
                  </a:cubicBezTo>
                  <a:lnTo>
                    <a:pt x="9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12" name="Group 41"/>
          <p:cNvGrpSpPr/>
          <p:nvPr/>
        </p:nvGrpSpPr>
        <p:grpSpPr bwMode="auto">
          <a:xfrm>
            <a:off x="3525740" y="2306638"/>
            <a:ext cx="2346325" cy="3580513"/>
            <a:chOff x="3515752" y="2307109"/>
            <a:chExt cx="2346374" cy="3580383"/>
          </a:xfrm>
        </p:grpSpPr>
        <p:sp>
          <p:nvSpPr>
            <p:cNvPr id="13" name="Arrow: Pentagon 19"/>
            <p:cNvSpPr/>
            <p:nvPr/>
          </p:nvSpPr>
          <p:spPr>
            <a:xfrm rot="5400000">
              <a:off x="4061899" y="1760962"/>
              <a:ext cx="1254079" cy="2346374"/>
            </a:xfrm>
            <a:prstGeom prst="homePlate">
              <a:avLst/>
            </a:prstGeom>
            <a:solidFill>
              <a:srgbClr val="1B2F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  <p:sp>
          <p:nvSpPr>
            <p:cNvPr id="14" name="Isosceles Triangle 20"/>
            <p:cNvSpPr/>
            <p:nvPr/>
          </p:nvSpPr>
          <p:spPr>
            <a:xfrm rot="10800000">
              <a:off x="3788808" y="3940587"/>
              <a:ext cx="1832013" cy="265103"/>
            </a:xfrm>
            <a:prstGeom prst="triangle">
              <a:avLst/>
            </a:prstGeom>
            <a:solidFill>
              <a:srgbClr val="1B2F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  <p:sp>
          <p:nvSpPr>
            <p:cNvPr id="15" name="TextBox 21"/>
            <p:cNvSpPr txBox="1"/>
            <p:nvPr/>
          </p:nvSpPr>
          <p:spPr>
            <a:xfrm>
              <a:off x="3515752" y="4954963"/>
              <a:ext cx="2346374" cy="9325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latin typeface="+mn-ea"/>
                  <a:cs typeface="+mn-ea"/>
                </a:rPr>
                <a:t>……</a:t>
              </a:r>
              <a:endParaRPr lang="en-US" altLang="zh-CN" sz="1400" dirty="0">
                <a:latin typeface="+mn-ea"/>
                <a:cs typeface="+mn-ea"/>
              </a:endParaRPr>
            </a:p>
          </p:txBody>
        </p:sp>
        <p:sp>
          <p:nvSpPr>
            <p:cNvPr id="16" name="TextBox 22"/>
            <p:cNvSpPr txBox="1"/>
            <p:nvPr/>
          </p:nvSpPr>
          <p:spPr>
            <a:xfrm>
              <a:off x="3515752" y="4586676"/>
              <a:ext cx="2346374" cy="3693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b="1" spc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  <a:sym typeface="+mn-lt"/>
                </a:rPr>
                <a:t>此处添加标题</a:t>
              </a:r>
              <a:endParaRPr lang="en-US" altLang="zh-CN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7" name="Freeform 234"/>
            <p:cNvSpPr>
              <a:spLocks noEditPoints="1"/>
            </p:cNvSpPr>
            <p:nvPr/>
          </p:nvSpPr>
          <p:spPr bwMode="auto">
            <a:xfrm>
              <a:off x="4379592" y="2501688"/>
              <a:ext cx="618690" cy="609386"/>
            </a:xfrm>
            <a:custGeom>
              <a:avLst/>
              <a:gdLst>
                <a:gd name="T0" fmla="*/ 918257211 w 199"/>
                <a:gd name="T1" fmla="*/ 550993763 h 196"/>
                <a:gd name="T2" fmla="*/ 918257211 w 199"/>
                <a:gd name="T3" fmla="*/ 0 h 196"/>
                <a:gd name="T4" fmla="*/ 1913838236 w 199"/>
                <a:gd name="T5" fmla="*/ 1005325226 h 196"/>
                <a:gd name="T6" fmla="*/ 1846177178 w 199"/>
                <a:gd name="T7" fmla="*/ 985989657 h 196"/>
                <a:gd name="T8" fmla="*/ 1797847851 w 199"/>
                <a:gd name="T9" fmla="*/ 1043990146 h 196"/>
                <a:gd name="T10" fmla="*/ 1739852659 w 199"/>
                <a:gd name="T11" fmla="*/ 1005325226 h 196"/>
                <a:gd name="T12" fmla="*/ 1807513716 w 199"/>
                <a:gd name="T13" fmla="*/ 937658507 h 196"/>
                <a:gd name="T14" fmla="*/ 1691523332 w 199"/>
                <a:gd name="T15" fmla="*/ 956990967 h 196"/>
                <a:gd name="T16" fmla="*/ 1353218044 w 199"/>
                <a:gd name="T17" fmla="*/ 1672316858 h 196"/>
                <a:gd name="T18" fmla="*/ 1353218044 w 199"/>
                <a:gd name="T19" fmla="*/ 1846315216 h 196"/>
                <a:gd name="T20" fmla="*/ 1159900736 w 199"/>
                <a:gd name="T21" fmla="*/ 1894649474 h 196"/>
                <a:gd name="T22" fmla="*/ 1121237275 w 199"/>
                <a:gd name="T23" fmla="*/ 1759316037 h 196"/>
                <a:gd name="T24" fmla="*/ 695942307 w 199"/>
                <a:gd name="T25" fmla="*/ 1759316037 h 196"/>
                <a:gd name="T26" fmla="*/ 657278846 w 199"/>
                <a:gd name="T27" fmla="*/ 1894649474 h 196"/>
                <a:gd name="T28" fmla="*/ 473627403 w 199"/>
                <a:gd name="T29" fmla="*/ 1846315216 h 196"/>
                <a:gd name="T30" fmla="*/ 473627403 w 199"/>
                <a:gd name="T31" fmla="*/ 1662650628 h 196"/>
                <a:gd name="T32" fmla="*/ 77326923 w 199"/>
                <a:gd name="T33" fmla="*/ 1478986040 h 196"/>
                <a:gd name="T34" fmla="*/ 0 w 199"/>
                <a:gd name="T35" fmla="*/ 1053656376 h 196"/>
                <a:gd name="T36" fmla="*/ 154653846 w 199"/>
                <a:gd name="T37" fmla="*/ 966657197 h 196"/>
                <a:gd name="T38" fmla="*/ 183651442 w 199"/>
                <a:gd name="T39" fmla="*/ 570329332 h 196"/>
                <a:gd name="T40" fmla="*/ 579951923 w 199"/>
                <a:gd name="T41" fmla="*/ 473663923 h 196"/>
                <a:gd name="T42" fmla="*/ 599283653 w 199"/>
                <a:gd name="T43" fmla="*/ 589661792 h 196"/>
                <a:gd name="T44" fmla="*/ 628281249 w 199"/>
                <a:gd name="T45" fmla="*/ 657328511 h 196"/>
                <a:gd name="T46" fmla="*/ 918257211 w 199"/>
                <a:gd name="T47" fmla="*/ 666994741 h 196"/>
                <a:gd name="T48" fmla="*/ 1227561794 w 199"/>
                <a:gd name="T49" fmla="*/ 657328511 h 196"/>
                <a:gd name="T50" fmla="*/ 1275891121 w 199"/>
                <a:gd name="T51" fmla="*/ 647662281 h 196"/>
                <a:gd name="T52" fmla="*/ 1179232467 w 199"/>
                <a:gd name="T53" fmla="*/ 560663102 h 196"/>
                <a:gd name="T54" fmla="*/ 1681857467 w 199"/>
                <a:gd name="T55" fmla="*/ 918326047 h 196"/>
                <a:gd name="T56" fmla="*/ 1846177178 w 199"/>
                <a:gd name="T57" fmla="*/ 927992277 h 196"/>
                <a:gd name="T58" fmla="*/ 1913838236 w 199"/>
                <a:gd name="T59" fmla="*/ 976323427 h 196"/>
                <a:gd name="T60" fmla="*/ 521956730 w 199"/>
                <a:gd name="T61" fmla="*/ 966657197 h 196"/>
                <a:gd name="T62" fmla="*/ 347971154 w 199"/>
                <a:gd name="T63" fmla="*/ 966657197 h 196"/>
                <a:gd name="T64" fmla="*/ 521956730 w 199"/>
                <a:gd name="T65" fmla="*/ 966657197 h 196"/>
                <a:gd name="T66" fmla="*/ 1788181986 w 199"/>
                <a:gd name="T67" fmla="*/ 976323427 h 196"/>
                <a:gd name="T68" fmla="*/ 1768850255 w 199"/>
                <a:gd name="T69" fmla="*/ 995658996 h 196"/>
                <a:gd name="T70" fmla="*/ 1807513716 w 199"/>
                <a:gd name="T71" fmla="*/ 1005325226 h 1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99" h="196">
                  <a:moveTo>
                    <a:pt x="123" y="29"/>
                  </a:moveTo>
                  <a:cubicBezTo>
                    <a:pt x="123" y="44"/>
                    <a:pt x="110" y="57"/>
                    <a:pt x="95" y="57"/>
                  </a:cubicBezTo>
                  <a:cubicBezTo>
                    <a:pt x="79" y="57"/>
                    <a:pt x="67" y="44"/>
                    <a:pt x="67" y="29"/>
                  </a:cubicBezTo>
                  <a:cubicBezTo>
                    <a:pt x="67" y="13"/>
                    <a:pt x="79" y="0"/>
                    <a:pt x="95" y="0"/>
                  </a:cubicBezTo>
                  <a:cubicBezTo>
                    <a:pt x="110" y="0"/>
                    <a:pt x="123" y="13"/>
                    <a:pt x="123" y="29"/>
                  </a:cubicBezTo>
                  <a:close/>
                  <a:moveTo>
                    <a:pt x="198" y="104"/>
                  </a:moveTo>
                  <a:cubicBezTo>
                    <a:pt x="197" y="105"/>
                    <a:pt x="196" y="105"/>
                    <a:pt x="195" y="104"/>
                  </a:cubicBezTo>
                  <a:cubicBezTo>
                    <a:pt x="195" y="104"/>
                    <a:pt x="193" y="103"/>
                    <a:pt x="191" y="102"/>
                  </a:cubicBezTo>
                  <a:cubicBezTo>
                    <a:pt x="191" y="104"/>
                    <a:pt x="190" y="105"/>
                    <a:pt x="190" y="106"/>
                  </a:cubicBezTo>
                  <a:cubicBezTo>
                    <a:pt x="189" y="108"/>
                    <a:pt x="187" y="108"/>
                    <a:pt x="186" y="108"/>
                  </a:cubicBezTo>
                  <a:cubicBezTo>
                    <a:pt x="185" y="108"/>
                    <a:pt x="185" y="108"/>
                    <a:pt x="185" y="108"/>
                  </a:cubicBezTo>
                  <a:cubicBezTo>
                    <a:pt x="182" y="108"/>
                    <a:pt x="180" y="106"/>
                    <a:pt x="180" y="104"/>
                  </a:cubicBezTo>
                  <a:cubicBezTo>
                    <a:pt x="179" y="102"/>
                    <a:pt x="180" y="100"/>
                    <a:pt x="181" y="98"/>
                  </a:cubicBezTo>
                  <a:cubicBezTo>
                    <a:pt x="183" y="97"/>
                    <a:pt x="185" y="97"/>
                    <a:pt x="187" y="97"/>
                  </a:cubicBezTo>
                  <a:cubicBezTo>
                    <a:pt x="187" y="96"/>
                    <a:pt x="186" y="96"/>
                    <a:pt x="185" y="96"/>
                  </a:cubicBezTo>
                  <a:cubicBezTo>
                    <a:pt x="182" y="95"/>
                    <a:pt x="178" y="97"/>
                    <a:pt x="175" y="99"/>
                  </a:cubicBezTo>
                  <a:cubicBezTo>
                    <a:pt x="176" y="103"/>
                    <a:pt x="177" y="108"/>
                    <a:pt x="177" y="113"/>
                  </a:cubicBezTo>
                  <a:cubicBezTo>
                    <a:pt x="177" y="138"/>
                    <a:pt x="162" y="160"/>
                    <a:pt x="140" y="173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40" y="191"/>
                    <a:pt x="140" y="191"/>
                    <a:pt x="140" y="191"/>
                  </a:cubicBezTo>
                  <a:cubicBezTo>
                    <a:pt x="140" y="194"/>
                    <a:pt x="138" y="196"/>
                    <a:pt x="136" y="196"/>
                  </a:cubicBezTo>
                  <a:cubicBezTo>
                    <a:pt x="120" y="196"/>
                    <a:pt x="120" y="196"/>
                    <a:pt x="120" y="196"/>
                  </a:cubicBezTo>
                  <a:cubicBezTo>
                    <a:pt x="118" y="196"/>
                    <a:pt x="116" y="194"/>
                    <a:pt x="116" y="191"/>
                  </a:cubicBezTo>
                  <a:cubicBezTo>
                    <a:pt x="116" y="182"/>
                    <a:pt x="116" y="182"/>
                    <a:pt x="116" y="182"/>
                  </a:cubicBezTo>
                  <a:cubicBezTo>
                    <a:pt x="110" y="184"/>
                    <a:pt x="103" y="185"/>
                    <a:pt x="96" y="185"/>
                  </a:cubicBezTo>
                  <a:cubicBezTo>
                    <a:pt x="87" y="185"/>
                    <a:pt x="80" y="184"/>
                    <a:pt x="72" y="182"/>
                  </a:cubicBezTo>
                  <a:cubicBezTo>
                    <a:pt x="72" y="191"/>
                    <a:pt x="72" y="191"/>
                    <a:pt x="72" y="191"/>
                  </a:cubicBezTo>
                  <a:cubicBezTo>
                    <a:pt x="72" y="193"/>
                    <a:pt x="71" y="196"/>
                    <a:pt x="68" y="196"/>
                  </a:cubicBezTo>
                  <a:cubicBezTo>
                    <a:pt x="53" y="196"/>
                    <a:pt x="53" y="196"/>
                    <a:pt x="53" y="196"/>
                  </a:cubicBezTo>
                  <a:cubicBezTo>
                    <a:pt x="51" y="196"/>
                    <a:pt x="49" y="193"/>
                    <a:pt x="49" y="191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3"/>
                    <a:pt x="49" y="172"/>
                    <a:pt x="49" y="172"/>
                  </a:cubicBezTo>
                  <a:cubicBezTo>
                    <a:pt x="41" y="167"/>
                    <a:pt x="34" y="160"/>
                    <a:pt x="28" y="153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4" y="153"/>
                    <a:pt x="0" y="149"/>
                    <a:pt x="0" y="144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4"/>
                    <a:pt x="4" y="100"/>
                    <a:pt x="8" y="100"/>
                  </a:cubicBezTo>
                  <a:cubicBezTo>
                    <a:pt x="16" y="100"/>
                    <a:pt x="16" y="100"/>
                    <a:pt x="16" y="100"/>
                  </a:cubicBezTo>
                  <a:cubicBezTo>
                    <a:pt x="18" y="90"/>
                    <a:pt x="23" y="81"/>
                    <a:pt x="29" y="73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5" y="55"/>
                    <a:pt x="33" y="56"/>
                    <a:pt x="41" y="61"/>
                  </a:cubicBezTo>
                  <a:cubicBezTo>
                    <a:pt x="47" y="56"/>
                    <a:pt x="53" y="52"/>
                    <a:pt x="60" y="49"/>
                  </a:cubicBezTo>
                  <a:cubicBezTo>
                    <a:pt x="62" y="52"/>
                    <a:pt x="65" y="55"/>
                    <a:pt x="68" y="58"/>
                  </a:cubicBezTo>
                  <a:cubicBezTo>
                    <a:pt x="66" y="59"/>
                    <a:pt x="64" y="60"/>
                    <a:pt x="62" y="61"/>
                  </a:cubicBezTo>
                  <a:cubicBezTo>
                    <a:pt x="60" y="62"/>
                    <a:pt x="59" y="64"/>
                    <a:pt x="60" y="66"/>
                  </a:cubicBezTo>
                  <a:cubicBezTo>
                    <a:pt x="61" y="68"/>
                    <a:pt x="63" y="69"/>
                    <a:pt x="65" y="68"/>
                  </a:cubicBezTo>
                  <a:cubicBezTo>
                    <a:pt x="69" y="66"/>
                    <a:pt x="72" y="65"/>
                    <a:pt x="76" y="64"/>
                  </a:cubicBezTo>
                  <a:cubicBezTo>
                    <a:pt x="81" y="67"/>
                    <a:pt x="88" y="69"/>
                    <a:pt x="95" y="69"/>
                  </a:cubicBezTo>
                  <a:cubicBezTo>
                    <a:pt x="102" y="69"/>
                    <a:pt x="109" y="67"/>
                    <a:pt x="114" y="63"/>
                  </a:cubicBezTo>
                  <a:cubicBezTo>
                    <a:pt x="119" y="65"/>
                    <a:pt x="123" y="66"/>
                    <a:pt x="127" y="68"/>
                  </a:cubicBezTo>
                  <a:cubicBezTo>
                    <a:pt x="128" y="69"/>
                    <a:pt x="128" y="69"/>
                    <a:pt x="129" y="69"/>
                  </a:cubicBezTo>
                  <a:cubicBezTo>
                    <a:pt x="130" y="69"/>
                    <a:pt x="132" y="68"/>
                    <a:pt x="132" y="67"/>
                  </a:cubicBezTo>
                  <a:cubicBezTo>
                    <a:pt x="134" y="65"/>
                    <a:pt x="133" y="63"/>
                    <a:pt x="131" y="61"/>
                  </a:cubicBezTo>
                  <a:cubicBezTo>
                    <a:pt x="128" y="60"/>
                    <a:pt x="125" y="59"/>
                    <a:pt x="122" y="58"/>
                  </a:cubicBezTo>
                  <a:cubicBezTo>
                    <a:pt x="125" y="55"/>
                    <a:pt x="128" y="52"/>
                    <a:pt x="129" y="48"/>
                  </a:cubicBezTo>
                  <a:cubicBezTo>
                    <a:pt x="151" y="57"/>
                    <a:pt x="167" y="74"/>
                    <a:pt x="174" y="95"/>
                  </a:cubicBezTo>
                  <a:cubicBezTo>
                    <a:pt x="177" y="93"/>
                    <a:pt x="181" y="91"/>
                    <a:pt x="186" y="92"/>
                  </a:cubicBezTo>
                  <a:cubicBezTo>
                    <a:pt x="188" y="92"/>
                    <a:pt x="190" y="94"/>
                    <a:pt x="191" y="96"/>
                  </a:cubicBezTo>
                  <a:cubicBezTo>
                    <a:pt x="191" y="97"/>
                    <a:pt x="192" y="98"/>
                    <a:pt x="192" y="98"/>
                  </a:cubicBezTo>
                  <a:cubicBezTo>
                    <a:pt x="195" y="99"/>
                    <a:pt x="197" y="101"/>
                    <a:pt x="198" y="101"/>
                  </a:cubicBezTo>
                  <a:cubicBezTo>
                    <a:pt x="199" y="102"/>
                    <a:pt x="199" y="104"/>
                    <a:pt x="198" y="104"/>
                  </a:cubicBezTo>
                  <a:close/>
                  <a:moveTo>
                    <a:pt x="54" y="100"/>
                  </a:moveTo>
                  <a:cubicBezTo>
                    <a:pt x="54" y="95"/>
                    <a:pt x="50" y="91"/>
                    <a:pt x="45" y="91"/>
                  </a:cubicBezTo>
                  <a:cubicBezTo>
                    <a:pt x="40" y="91"/>
                    <a:pt x="36" y="95"/>
                    <a:pt x="36" y="100"/>
                  </a:cubicBezTo>
                  <a:cubicBezTo>
                    <a:pt x="36" y="105"/>
                    <a:pt x="40" y="109"/>
                    <a:pt x="45" y="109"/>
                  </a:cubicBezTo>
                  <a:cubicBezTo>
                    <a:pt x="50" y="109"/>
                    <a:pt x="54" y="105"/>
                    <a:pt x="54" y="100"/>
                  </a:cubicBezTo>
                  <a:close/>
                  <a:moveTo>
                    <a:pt x="188" y="101"/>
                  </a:moveTo>
                  <a:cubicBezTo>
                    <a:pt x="187" y="101"/>
                    <a:pt x="186" y="101"/>
                    <a:pt x="185" y="101"/>
                  </a:cubicBezTo>
                  <a:cubicBezTo>
                    <a:pt x="184" y="101"/>
                    <a:pt x="184" y="101"/>
                    <a:pt x="184" y="101"/>
                  </a:cubicBezTo>
                  <a:cubicBezTo>
                    <a:pt x="183" y="102"/>
                    <a:pt x="183" y="102"/>
                    <a:pt x="183" y="103"/>
                  </a:cubicBezTo>
                  <a:cubicBezTo>
                    <a:pt x="184" y="104"/>
                    <a:pt x="185" y="104"/>
                    <a:pt x="186" y="104"/>
                  </a:cubicBezTo>
                  <a:cubicBezTo>
                    <a:pt x="186" y="104"/>
                    <a:pt x="186" y="104"/>
                    <a:pt x="187" y="104"/>
                  </a:cubicBezTo>
                  <a:cubicBezTo>
                    <a:pt x="187" y="103"/>
                    <a:pt x="187" y="102"/>
                    <a:pt x="188" y="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18" name="Group 43"/>
          <p:cNvGrpSpPr/>
          <p:nvPr/>
        </p:nvGrpSpPr>
        <p:grpSpPr bwMode="auto">
          <a:xfrm>
            <a:off x="9153427" y="2306638"/>
            <a:ext cx="2346325" cy="3580513"/>
            <a:chOff x="9144001" y="2307112"/>
            <a:chExt cx="2346374" cy="3580383"/>
          </a:xfrm>
        </p:grpSpPr>
        <p:sp>
          <p:nvSpPr>
            <p:cNvPr id="19" name="Arrow: Pentagon 27"/>
            <p:cNvSpPr/>
            <p:nvPr/>
          </p:nvSpPr>
          <p:spPr>
            <a:xfrm rot="5400000">
              <a:off x="9690148" y="1760965"/>
              <a:ext cx="1254079" cy="2346374"/>
            </a:xfrm>
            <a:prstGeom prst="homePlate">
              <a:avLst/>
            </a:prstGeom>
            <a:solidFill>
              <a:srgbClr val="1B2F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  <p:sp>
          <p:nvSpPr>
            <p:cNvPr id="20" name="Isosceles Triangle 28"/>
            <p:cNvSpPr/>
            <p:nvPr/>
          </p:nvSpPr>
          <p:spPr>
            <a:xfrm rot="10800000">
              <a:off x="9417057" y="3940590"/>
              <a:ext cx="1832013" cy="265103"/>
            </a:xfrm>
            <a:prstGeom prst="triangle">
              <a:avLst/>
            </a:prstGeom>
            <a:solidFill>
              <a:srgbClr val="1B2F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  <p:sp>
          <p:nvSpPr>
            <p:cNvPr id="21" name="TextBox 29"/>
            <p:cNvSpPr txBox="1"/>
            <p:nvPr/>
          </p:nvSpPr>
          <p:spPr>
            <a:xfrm>
              <a:off x="9144001" y="4954966"/>
              <a:ext cx="2346374" cy="9325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latin typeface="+mn-ea"/>
                  <a:cs typeface="+mn-ea"/>
                </a:rPr>
                <a:t>……</a:t>
              </a:r>
              <a:endParaRPr lang="en-US" altLang="zh-CN" sz="1400" dirty="0">
                <a:latin typeface="+mn-ea"/>
                <a:cs typeface="+mn-ea"/>
              </a:endParaRPr>
            </a:p>
          </p:txBody>
        </p:sp>
        <p:sp>
          <p:nvSpPr>
            <p:cNvPr id="22" name="TextBox 30"/>
            <p:cNvSpPr txBox="1"/>
            <p:nvPr/>
          </p:nvSpPr>
          <p:spPr>
            <a:xfrm>
              <a:off x="9144001" y="4586679"/>
              <a:ext cx="2346374" cy="3693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b="1" spc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  <a:sym typeface="+mn-lt"/>
                </a:rPr>
                <a:t>此处添加标题</a:t>
              </a:r>
              <a:endParaRPr lang="en-US" altLang="zh-CN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10038945" y="2558402"/>
              <a:ext cx="556484" cy="552672"/>
            </a:xfrm>
            <a:custGeom>
              <a:avLst/>
              <a:gdLst>
                <a:gd name="T0" fmla="*/ 1083659843 w 192"/>
                <a:gd name="T1" fmla="*/ 207145496 h 192"/>
                <a:gd name="T2" fmla="*/ 1083659843 w 192"/>
                <a:gd name="T3" fmla="*/ 91144824 h 192"/>
                <a:gd name="T4" fmla="*/ 991254515 w 192"/>
                <a:gd name="T5" fmla="*/ 0 h 192"/>
                <a:gd name="T6" fmla="*/ 621633205 w 192"/>
                <a:gd name="T7" fmla="*/ 0 h 192"/>
                <a:gd name="T8" fmla="*/ 520828447 w 192"/>
                <a:gd name="T9" fmla="*/ 91144824 h 192"/>
                <a:gd name="T10" fmla="*/ 520828447 w 192"/>
                <a:gd name="T11" fmla="*/ 207145496 h 192"/>
                <a:gd name="T12" fmla="*/ 0 w 192"/>
                <a:gd name="T13" fmla="*/ 207145496 h 192"/>
                <a:gd name="T14" fmla="*/ 0 w 192"/>
                <a:gd name="T15" fmla="*/ 571719035 h 192"/>
                <a:gd name="T16" fmla="*/ 1612887720 w 192"/>
                <a:gd name="T17" fmla="*/ 571719035 h 192"/>
                <a:gd name="T18" fmla="*/ 1612887720 w 192"/>
                <a:gd name="T19" fmla="*/ 207145496 h 192"/>
                <a:gd name="T20" fmla="*/ 1083659843 w 192"/>
                <a:gd name="T21" fmla="*/ 207145496 h 192"/>
                <a:gd name="T22" fmla="*/ 949251567 w 192"/>
                <a:gd name="T23" fmla="*/ 207145496 h 192"/>
                <a:gd name="T24" fmla="*/ 655236723 w 192"/>
                <a:gd name="T25" fmla="*/ 207145496 h 192"/>
                <a:gd name="T26" fmla="*/ 655236723 w 192"/>
                <a:gd name="T27" fmla="*/ 132572196 h 192"/>
                <a:gd name="T28" fmla="*/ 949251567 w 192"/>
                <a:gd name="T29" fmla="*/ 132572196 h 192"/>
                <a:gd name="T30" fmla="*/ 949251567 w 192"/>
                <a:gd name="T31" fmla="*/ 207145496 h 192"/>
                <a:gd name="T32" fmla="*/ 151207137 w 192"/>
                <a:gd name="T33" fmla="*/ 687719706 h 192"/>
                <a:gd name="T34" fmla="*/ 151207137 w 192"/>
                <a:gd name="T35" fmla="*/ 1499724407 h 192"/>
                <a:gd name="T36" fmla="*/ 252014793 w 192"/>
                <a:gd name="T37" fmla="*/ 1590866352 h 192"/>
                <a:gd name="T38" fmla="*/ 1360872927 w 192"/>
                <a:gd name="T39" fmla="*/ 1590866352 h 192"/>
                <a:gd name="T40" fmla="*/ 1461680583 w 192"/>
                <a:gd name="T41" fmla="*/ 1499724407 h 192"/>
                <a:gd name="T42" fmla="*/ 1461680583 w 192"/>
                <a:gd name="T43" fmla="*/ 687719706 h 192"/>
                <a:gd name="T44" fmla="*/ 159609466 w 192"/>
                <a:gd name="T45" fmla="*/ 687719706 h 192"/>
                <a:gd name="T46" fmla="*/ 151207137 w 192"/>
                <a:gd name="T47" fmla="*/ 687719706 h 192"/>
                <a:gd name="T48" fmla="*/ 1117260463 w 192"/>
                <a:gd name="T49" fmla="*/ 853434951 h 192"/>
                <a:gd name="T50" fmla="*/ 1192864031 w 192"/>
                <a:gd name="T51" fmla="*/ 778861652 h 192"/>
                <a:gd name="T52" fmla="*/ 1268467599 w 192"/>
                <a:gd name="T53" fmla="*/ 853434951 h 192"/>
                <a:gd name="T54" fmla="*/ 1268467599 w 192"/>
                <a:gd name="T55" fmla="*/ 1334009162 h 192"/>
                <a:gd name="T56" fmla="*/ 1192864031 w 192"/>
                <a:gd name="T57" fmla="*/ 1408579583 h 192"/>
                <a:gd name="T58" fmla="*/ 1117260463 w 192"/>
                <a:gd name="T59" fmla="*/ 1334009162 h 192"/>
                <a:gd name="T60" fmla="*/ 1117260463 w 192"/>
                <a:gd name="T61" fmla="*/ 853434951 h 192"/>
                <a:gd name="T62" fmla="*/ 730840292 w 192"/>
                <a:gd name="T63" fmla="*/ 853434951 h 192"/>
                <a:gd name="T64" fmla="*/ 806443860 w 192"/>
                <a:gd name="T65" fmla="*/ 778861652 h 192"/>
                <a:gd name="T66" fmla="*/ 882047428 w 192"/>
                <a:gd name="T67" fmla="*/ 853434951 h 192"/>
                <a:gd name="T68" fmla="*/ 882047428 w 192"/>
                <a:gd name="T69" fmla="*/ 1334009162 h 192"/>
                <a:gd name="T70" fmla="*/ 806443860 w 192"/>
                <a:gd name="T71" fmla="*/ 1408579583 h 192"/>
                <a:gd name="T72" fmla="*/ 730840292 w 192"/>
                <a:gd name="T73" fmla="*/ 1334009162 h 192"/>
                <a:gd name="T74" fmla="*/ 730840292 w 192"/>
                <a:gd name="T75" fmla="*/ 853434951 h 192"/>
                <a:gd name="T76" fmla="*/ 344420121 w 192"/>
                <a:gd name="T77" fmla="*/ 853434951 h 192"/>
                <a:gd name="T78" fmla="*/ 420023689 w 192"/>
                <a:gd name="T79" fmla="*/ 778861652 h 192"/>
                <a:gd name="T80" fmla="*/ 495627258 w 192"/>
                <a:gd name="T81" fmla="*/ 853434951 h 192"/>
                <a:gd name="T82" fmla="*/ 495627258 w 192"/>
                <a:gd name="T83" fmla="*/ 1334009162 h 192"/>
                <a:gd name="T84" fmla="*/ 420023689 w 192"/>
                <a:gd name="T85" fmla="*/ 1408579583 h 192"/>
                <a:gd name="T86" fmla="*/ 344420121 w 192"/>
                <a:gd name="T87" fmla="*/ 1334009162 h 192"/>
                <a:gd name="T88" fmla="*/ 344420121 w 192"/>
                <a:gd name="T89" fmla="*/ 853434951 h 19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92" h="192">
                  <a:moveTo>
                    <a:pt x="129" y="25"/>
                  </a:moveTo>
                  <a:cubicBezTo>
                    <a:pt x="129" y="11"/>
                    <a:pt x="129" y="11"/>
                    <a:pt x="129" y="11"/>
                  </a:cubicBezTo>
                  <a:cubicBezTo>
                    <a:pt x="129" y="5"/>
                    <a:pt x="124" y="0"/>
                    <a:pt x="118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68" y="0"/>
                    <a:pt x="62" y="5"/>
                    <a:pt x="62" y="11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2" y="25"/>
                    <a:pt x="192" y="25"/>
                    <a:pt x="192" y="25"/>
                  </a:cubicBezTo>
                  <a:lnTo>
                    <a:pt x="129" y="25"/>
                  </a:lnTo>
                  <a:close/>
                  <a:moveTo>
                    <a:pt x="113" y="25"/>
                  </a:moveTo>
                  <a:cubicBezTo>
                    <a:pt x="78" y="25"/>
                    <a:pt x="78" y="25"/>
                    <a:pt x="78" y="25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113" y="16"/>
                    <a:pt x="113" y="16"/>
                    <a:pt x="113" y="16"/>
                  </a:cubicBezTo>
                  <a:lnTo>
                    <a:pt x="113" y="25"/>
                  </a:lnTo>
                  <a:close/>
                  <a:moveTo>
                    <a:pt x="18" y="83"/>
                  </a:moveTo>
                  <a:cubicBezTo>
                    <a:pt x="18" y="181"/>
                    <a:pt x="18" y="181"/>
                    <a:pt x="18" y="181"/>
                  </a:cubicBezTo>
                  <a:cubicBezTo>
                    <a:pt x="18" y="187"/>
                    <a:pt x="23" y="192"/>
                    <a:pt x="30" y="192"/>
                  </a:cubicBezTo>
                  <a:cubicBezTo>
                    <a:pt x="162" y="192"/>
                    <a:pt x="162" y="192"/>
                    <a:pt x="162" y="192"/>
                  </a:cubicBezTo>
                  <a:cubicBezTo>
                    <a:pt x="169" y="192"/>
                    <a:pt x="174" y="187"/>
                    <a:pt x="174" y="181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9" y="83"/>
                    <a:pt x="19" y="83"/>
                    <a:pt x="19" y="83"/>
                  </a:cubicBezTo>
                  <a:cubicBezTo>
                    <a:pt x="19" y="83"/>
                    <a:pt x="18" y="83"/>
                    <a:pt x="18" y="83"/>
                  </a:cubicBezTo>
                  <a:close/>
                  <a:moveTo>
                    <a:pt x="133" y="103"/>
                  </a:moveTo>
                  <a:cubicBezTo>
                    <a:pt x="133" y="98"/>
                    <a:pt x="137" y="94"/>
                    <a:pt x="142" y="94"/>
                  </a:cubicBezTo>
                  <a:cubicBezTo>
                    <a:pt x="147" y="94"/>
                    <a:pt x="151" y="98"/>
                    <a:pt x="151" y="103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1" y="166"/>
                    <a:pt x="147" y="170"/>
                    <a:pt x="142" y="170"/>
                  </a:cubicBezTo>
                  <a:cubicBezTo>
                    <a:pt x="137" y="170"/>
                    <a:pt x="133" y="166"/>
                    <a:pt x="133" y="161"/>
                  </a:cubicBezTo>
                  <a:lnTo>
                    <a:pt x="133" y="103"/>
                  </a:lnTo>
                  <a:close/>
                  <a:moveTo>
                    <a:pt x="87" y="103"/>
                  </a:moveTo>
                  <a:cubicBezTo>
                    <a:pt x="87" y="98"/>
                    <a:pt x="91" y="94"/>
                    <a:pt x="96" y="94"/>
                  </a:cubicBezTo>
                  <a:cubicBezTo>
                    <a:pt x="101" y="94"/>
                    <a:pt x="105" y="98"/>
                    <a:pt x="105" y="103"/>
                  </a:cubicBezTo>
                  <a:cubicBezTo>
                    <a:pt x="105" y="161"/>
                    <a:pt x="105" y="161"/>
                    <a:pt x="105" y="161"/>
                  </a:cubicBezTo>
                  <a:cubicBezTo>
                    <a:pt x="105" y="166"/>
                    <a:pt x="101" y="170"/>
                    <a:pt x="96" y="170"/>
                  </a:cubicBezTo>
                  <a:cubicBezTo>
                    <a:pt x="91" y="170"/>
                    <a:pt x="87" y="166"/>
                    <a:pt x="87" y="161"/>
                  </a:cubicBezTo>
                  <a:lnTo>
                    <a:pt x="87" y="103"/>
                  </a:lnTo>
                  <a:close/>
                  <a:moveTo>
                    <a:pt x="41" y="103"/>
                  </a:moveTo>
                  <a:cubicBezTo>
                    <a:pt x="41" y="98"/>
                    <a:pt x="45" y="94"/>
                    <a:pt x="50" y="94"/>
                  </a:cubicBezTo>
                  <a:cubicBezTo>
                    <a:pt x="55" y="94"/>
                    <a:pt x="59" y="98"/>
                    <a:pt x="59" y="103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59" y="166"/>
                    <a:pt x="55" y="170"/>
                    <a:pt x="50" y="170"/>
                  </a:cubicBezTo>
                  <a:cubicBezTo>
                    <a:pt x="45" y="170"/>
                    <a:pt x="41" y="166"/>
                    <a:pt x="41" y="161"/>
                  </a:cubicBezTo>
                  <a:lnTo>
                    <a:pt x="41" y="1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24" name="Group 40"/>
          <p:cNvGrpSpPr/>
          <p:nvPr/>
        </p:nvGrpSpPr>
        <p:grpSpPr bwMode="auto">
          <a:xfrm>
            <a:off x="711102" y="2306637"/>
            <a:ext cx="2346326" cy="3580514"/>
            <a:chOff x="701626" y="2307104"/>
            <a:chExt cx="2346375" cy="3580388"/>
          </a:xfrm>
        </p:grpSpPr>
        <p:sp>
          <p:nvSpPr>
            <p:cNvPr id="25" name="Arrow: Pentagon 15"/>
            <p:cNvSpPr/>
            <p:nvPr/>
          </p:nvSpPr>
          <p:spPr>
            <a:xfrm rot="5400000">
              <a:off x="1247773" y="1760958"/>
              <a:ext cx="1254081" cy="2346374"/>
            </a:xfrm>
            <a:prstGeom prst="homePlate">
              <a:avLst/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  <p:sp>
          <p:nvSpPr>
            <p:cNvPr id="26" name="Isosceles Triangle 16"/>
            <p:cNvSpPr/>
            <p:nvPr/>
          </p:nvSpPr>
          <p:spPr>
            <a:xfrm rot="10800000">
              <a:off x="974682" y="3940584"/>
              <a:ext cx="1832013" cy="265104"/>
            </a:xfrm>
            <a:prstGeom prst="triangle">
              <a:avLst/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  <p:sp>
          <p:nvSpPr>
            <p:cNvPr id="27" name="TextBox 17"/>
            <p:cNvSpPr txBox="1"/>
            <p:nvPr/>
          </p:nvSpPr>
          <p:spPr>
            <a:xfrm>
              <a:off x="701626" y="4954962"/>
              <a:ext cx="2346374" cy="9325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latin typeface="+mn-ea"/>
                  <a:cs typeface="+mn-ea"/>
                </a:rPr>
                <a:t>……</a:t>
              </a:r>
              <a:endParaRPr lang="en-US" altLang="zh-CN" sz="1400" dirty="0">
                <a:latin typeface="+mn-ea"/>
                <a:cs typeface="+mn-ea"/>
              </a:endParaRPr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701626" y="4586675"/>
              <a:ext cx="2346374" cy="3693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spc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  <a:sym typeface="+mn-lt"/>
                </a:rPr>
                <a:t>此处添加标题</a:t>
              </a:r>
              <a:endParaRPr lang="en-US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9" name="Freeform 23"/>
            <p:cNvSpPr>
              <a:spLocks noEditPoints="1"/>
            </p:cNvSpPr>
            <p:nvPr/>
          </p:nvSpPr>
          <p:spPr bwMode="auto">
            <a:xfrm>
              <a:off x="1554129" y="2559555"/>
              <a:ext cx="641368" cy="671496"/>
            </a:xfrm>
            <a:custGeom>
              <a:avLst/>
              <a:gdLst>
                <a:gd name="T0" fmla="*/ 985121614 w 196"/>
                <a:gd name="T1" fmla="*/ 1200690263 h 206"/>
                <a:gd name="T2" fmla="*/ 107079005 w 196"/>
                <a:gd name="T3" fmla="*/ 499400702 h 206"/>
                <a:gd name="T4" fmla="*/ 781673795 w 196"/>
                <a:gd name="T5" fmla="*/ 499400702 h 206"/>
                <a:gd name="T6" fmla="*/ 1006538724 w 196"/>
                <a:gd name="T7" fmla="*/ 722539475 h 206"/>
                <a:gd name="T8" fmla="*/ 1006538724 w 196"/>
                <a:gd name="T9" fmla="*/ 1147560586 h 206"/>
                <a:gd name="T10" fmla="*/ 995831805 w 196"/>
                <a:gd name="T11" fmla="*/ 1200690263 h 206"/>
                <a:gd name="T12" fmla="*/ 985121614 w 196"/>
                <a:gd name="T13" fmla="*/ 1200690263 h 206"/>
                <a:gd name="T14" fmla="*/ 2098739344 w 196"/>
                <a:gd name="T15" fmla="*/ 616283382 h 206"/>
                <a:gd name="T16" fmla="*/ 1905998443 w 196"/>
                <a:gd name="T17" fmla="*/ 669409799 h 206"/>
                <a:gd name="T18" fmla="*/ 1895291524 w 196"/>
                <a:gd name="T19" fmla="*/ 754415977 h 206"/>
                <a:gd name="T20" fmla="*/ 0 w 196"/>
                <a:gd name="T21" fmla="*/ 1391949274 h 206"/>
                <a:gd name="T22" fmla="*/ 471146969 w 196"/>
                <a:gd name="T23" fmla="*/ 1190063676 h 206"/>
                <a:gd name="T24" fmla="*/ 985121614 w 196"/>
                <a:gd name="T25" fmla="*/ 1328196270 h 206"/>
                <a:gd name="T26" fmla="*/ 995831805 w 196"/>
                <a:gd name="T27" fmla="*/ 1328196270 h 206"/>
                <a:gd name="T28" fmla="*/ 1092200620 w 196"/>
                <a:gd name="T29" fmla="*/ 1328196270 h 206"/>
                <a:gd name="T30" fmla="*/ 1124324649 w 196"/>
                <a:gd name="T31" fmla="*/ 1232566765 h 206"/>
                <a:gd name="T32" fmla="*/ 1135031567 w 196"/>
                <a:gd name="T33" fmla="*/ 1147560586 h 206"/>
                <a:gd name="T34" fmla="*/ 1135031567 w 196"/>
                <a:gd name="T35" fmla="*/ 722539475 h 206"/>
                <a:gd name="T36" fmla="*/ 781673795 w 196"/>
                <a:gd name="T37" fmla="*/ 371894695 h 206"/>
                <a:gd name="T38" fmla="*/ 728132656 w 196"/>
                <a:gd name="T39" fmla="*/ 371894695 h 206"/>
                <a:gd name="T40" fmla="*/ 1295651712 w 196"/>
                <a:gd name="T41" fmla="*/ 0 h 206"/>
                <a:gd name="T42" fmla="*/ 1852457304 w 196"/>
                <a:gd name="T43" fmla="*/ 350644780 h 206"/>
                <a:gd name="T44" fmla="*/ 2045201477 w 196"/>
                <a:gd name="T45" fmla="*/ 350644780 h 206"/>
                <a:gd name="T46" fmla="*/ 1948829391 w 196"/>
                <a:gd name="T47" fmla="*/ 499400702 h 206"/>
                <a:gd name="T48" fmla="*/ 2098739344 w 196"/>
                <a:gd name="T49" fmla="*/ 616283382 h 206"/>
                <a:gd name="T50" fmla="*/ 1723964461 w 196"/>
                <a:gd name="T51" fmla="*/ 488777375 h 206"/>
                <a:gd name="T52" fmla="*/ 1499099531 w 196"/>
                <a:gd name="T53" fmla="*/ 255015275 h 206"/>
                <a:gd name="T54" fmla="*/ 1263527683 w 196"/>
                <a:gd name="T55" fmla="*/ 488777375 h 206"/>
                <a:gd name="T56" fmla="*/ 1499099531 w 196"/>
                <a:gd name="T57" fmla="*/ 711912888 h 206"/>
                <a:gd name="T58" fmla="*/ 1723964461 w 196"/>
                <a:gd name="T59" fmla="*/ 488777375 h 206"/>
                <a:gd name="T60" fmla="*/ 1499099531 w 196"/>
                <a:gd name="T61" fmla="*/ 393147869 h 206"/>
                <a:gd name="T62" fmla="*/ 1402727445 w 196"/>
                <a:gd name="T63" fmla="*/ 488777375 h 206"/>
                <a:gd name="T64" fmla="*/ 1499099531 w 196"/>
                <a:gd name="T65" fmla="*/ 584406880 h 206"/>
                <a:gd name="T66" fmla="*/ 1595471618 w 196"/>
                <a:gd name="T67" fmla="*/ 488777375 h 206"/>
                <a:gd name="T68" fmla="*/ 1499099531 w 196"/>
                <a:gd name="T69" fmla="*/ 393147869 h 2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96" h="206">
                  <a:moveTo>
                    <a:pt x="92" y="113"/>
                  </a:moveTo>
                  <a:cubicBezTo>
                    <a:pt x="52" y="113"/>
                    <a:pt x="18" y="85"/>
                    <a:pt x="10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84" y="47"/>
                    <a:pt x="94" y="56"/>
                    <a:pt x="94" y="68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110"/>
                    <a:pt x="93" y="111"/>
                    <a:pt x="93" y="113"/>
                  </a:cubicBezTo>
                  <a:cubicBezTo>
                    <a:pt x="93" y="113"/>
                    <a:pt x="92" y="113"/>
                    <a:pt x="92" y="113"/>
                  </a:cubicBezTo>
                  <a:close/>
                  <a:moveTo>
                    <a:pt x="196" y="58"/>
                  </a:moveTo>
                  <a:cubicBezTo>
                    <a:pt x="178" y="63"/>
                    <a:pt x="178" y="63"/>
                    <a:pt x="178" y="63"/>
                  </a:cubicBezTo>
                  <a:cubicBezTo>
                    <a:pt x="178" y="66"/>
                    <a:pt x="178" y="69"/>
                    <a:pt x="177" y="71"/>
                  </a:cubicBezTo>
                  <a:cubicBezTo>
                    <a:pt x="149" y="206"/>
                    <a:pt x="0" y="131"/>
                    <a:pt x="0" y="131"/>
                  </a:cubicBezTo>
                  <a:cubicBezTo>
                    <a:pt x="21" y="130"/>
                    <a:pt x="35" y="122"/>
                    <a:pt x="44" y="112"/>
                  </a:cubicBezTo>
                  <a:cubicBezTo>
                    <a:pt x="58" y="121"/>
                    <a:pt x="75" y="125"/>
                    <a:pt x="92" y="125"/>
                  </a:cubicBezTo>
                  <a:cubicBezTo>
                    <a:pt x="92" y="125"/>
                    <a:pt x="93" y="125"/>
                    <a:pt x="93" y="125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5" y="116"/>
                    <a:pt x="105" y="116"/>
                    <a:pt x="105" y="116"/>
                  </a:cubicBezTo>
                  <a:cubicBezTo>
                    <a:pt x="105" y="114"/>
                    <a:pt x="106" y="111"/>
                    <a:pt x="106" y="10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6" y="50"/>
                    <a:pt x="91" y="35"/>
                    <a:pt x="73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77" y="14"/>
                    <a:pt x="97" y="0"/>
                    <a:pt x="121" y="0"/>
                  </a:cubicBezTo>
                  <a:cubicBezTo>
                    <a:pt x="144" y="0"/>
                    <a:pt x="164" y="14"/>
                    <a:pt x="173" y="33"/>
                  </a:cubicBezTo>
                  <a:cubicBezTo>
                    <a:pt x="191" y="33"/>
                    <a:pt x="191" y="33"/>
                    <a:pt x="191" y="33"/>
                  </a:cubicBezTo>
                  <a:cubicBezTo>
                    <a:pt x="182" y="47"/>
                    <a:pt x="182" y="47"/>
                    <a:pt x="182" y="47"/>
                  </a:cubicBezTo>
                  <a:lnTo>
                    <a:pt x="196" y="58"/>
                  </a:lnTo>
                  <a:close/>
                  <a:moveTo>
                    <a:pt x="161" y="46"/>
                  </a:moveTo>
                  <a:cubicBezTo>
                    <a:pt x="161" y="34"/>
                    <a:pt x="152" y="24"/>
                    <a:pt x="140" y="24"/>
                  </a:cubicBezTo>
                  <a:cubicBezTo>
                    <a:pt x="128" y="24"/>
                    <a:pt x="118" y="34"/>
                    <a:pt x="118" y="46"/>
                  </a:cubicBezTo>
                  <a:cubicBezTo>
                    <a:pt x="118" y="58"/>
                    <a:pt x="128" y="67"/>
                    <a:pt x="140" y="67"/>
                  </a:cubicBezTo>
                  <a:cubicBezTo>
                    <a:pt x="152" y="67"/>
                    <a:pt x="161" y="58"/>
                    <a:pt x="161" y="46"/>
                  </a:cubicBezTo>
                  <a:close/>
                  <a:moveTo>
                    <a:pt x="140" y="37"/>
                  </a:moveTo>
                  <a:cubicBezTo>
                    <a:pt x="135" y="37"/>
                    <a:pt x="131" y="41"/>
                    <a:pt x="131" y="46"/>
                  </a:cubicBezTo>
                  <a:cubicBezTo>
                    <a:pt x="131" y="50"/>
                    <a:pt x="135" y="55"/>
                    <a:pt x="140" y="55"/>
                  </a:cubicBezTo>
                  <a:cubicBezTo>
                    <a:pt x="145" y="55"/>
                    <a:pt x="149" y="50"/>
                    <a:pt x="149" y="46"/>
                  </a:cubicBezTo>
                  <a:cubicBezTo>
                    <a:pt x="149" y="41"/>
                    <a:pt x="145" y="37"/>
                    <a:pt x="140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234">
        <p:random/>
      </p:transition>
    </mc:Choice>
    <mc:Fallback>
      <p:transition spd="slow" advClick="0" advTm="4234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C00000"/>
              </a:solidFill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232659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三、工作存在不足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pic>
        <p:nvPicPr>
          <p:cNvPr id="21" name="图片占位符 3" descr="E:\工作\素材\2ee111687d1b5ca3db3531efec907a49c55cf43642a34-aasrjZ_fw658.jpg2ee111687d1b5ca3db3531efec907a49c55cf43642a34-aasrjZ_fw658"/>
          <p:cNvPicPr>
            <a:picLocks noGrp="1"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134343" y="2845689"/>
            <a:ext cx="3129282" cy="2087245"/>
          </a:xfrm>
          <a:prstGeom prst="ellipse">
            <a:avLst/>
          </a:prstGeom>
        </p:spPr>
      </p:pic>
      <p:pic>
        <p:nvPicPr>
          <p:cNvPr id="22" name="图片占位符 4" descr="E:\工作\素材\2ee111687d1b5ca3db3531efec907a49c55cf43642a34-aasrjZ_fw658.jpg2ee111687d1b5ca3db3531efec907a49c55cf43642a34-aasrjZ_fw658"/>
          <p:cNvPicPr>
            <a:picLocks noGrp="1"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980637" y="2845689"/>
            <a:ext cx="3129282" cy="2087245"/>
          </a:xfrm>
          <a:prstGeom prst="ellipse">
            <a:avLst/>
          </a:prstGeom>
        </p:spPr>
      </p:pic>
      <p:sp>
        <p:nvSpPr>
          <p:cNvPr id="23" name="TextBox 97"/>
          <p:cNvSpPr txBox="1"/>
          <p:nvPr/>
        </p:nvSpPr>
        <p:spPr>
          <a:xfrm>
            <a:off x="1135083" y="3065218"/>
            <a:ext cx="2489735" cy="488724"/>
          </a:xfrm>
          <a:prstGeom prst="rect">
            <a:avLst/>
          </a:prstGeom>
          <a:noFill/>
        </p:spPr>
        <p:txBody>
          <a:bodyPr wrap="square" lIns="102974" tIns="0" rIns="102974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18681" y="3650185"/>
            <a:ext cx="23053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I love you more than I've ever loved any woman. And I've waited longer for you than I've waited for </a:t>
            </a:r>
            <a:r>
              <a:rPr lang="zh-CN" altLang="en-US" sz="10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any</a:t>
            </a:r>
            <a:endParaRPr lang="zh-CN" altLang="en-US" sz="10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25" name="TextBox 97"/>
          <p:cNvSpPr txBox="1"/>
          <p:nvPr/>
        </p:nvSpPr>
        <p:spPr>
          <a:xfrm>
            <a:off x="9066559" y="3065218"/>
            <a:ext cx="2489735" cy="488724"/>
          </a:xfrm>
          <a:prstGeom prst="rect">
            <a:avLst/>
          </a:prstGeom>
          <a:noFill/>
        </p:spPr>
        <p:txBody>
          <a:bodyPr wrap="square" lIns="102974" tIns="0" rIns="102974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950157" y="3650185"/>
            <a:ext cx="23053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I love you more than I've ever loved any woman. And I've waited longer for you than I've waited for </a:t>
            </a:r>
            <a:r>
              <a:rPr lang="zh-CN" altLang="en-US" sz="10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any</a:t>
            </a:r>
            <a:endParaRPr lang="zh-CN" altLang="en-US" sz="10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963">
        <p:random/>
      </p:transition>
    </mc:Choice>
    <mc:Fallback>
      <p:transition spd="slow" advClick="0" advTm="7963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23" grpId="0"/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C00000"/>
              </a:solidFill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232659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三、工作存在不足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cxnSp>
        <p:nvCxnSpPr>
          <p:cNvPr id="21" name="Elbow Connector 106"/>
          <p:cNvCxnSpPr>
            <a:cxnSpLocks noChangeShapeType="1"/>
          </p:cNvCxnSpPr>
          <p:nvPr/>
        </p:nvCxnSpPr>
        <p:spPr bwMode="auto">
          <a:xfrm>
            <a:off x="3865563" y="2602548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Elbow Connector 107"/>
          <p:cNvCxnSpPr>
            <a:cxnSpLocks noChangeShapeType="1"/>
          </p:cNvCxnSpPr>
          <p:nvPr/>
        </p:nvCxnSpPr>
        <p:spPr bwMode="auto">
          <a:xfrm flipV="1">
            <a:off x="3865563" y="4617085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109"/>
          <p:cNvCxnSpPr>
            <a:cxnSpLocks noChangeShapeType="1"/>
          </p:cNvCxnSpPr>
          <p:nvPr/>
        </p:nvCxnSpPr>
        <p:spPr bwMode="auto">
          <a:xfrm>
            <a:off x="3865563" y="4082098"/>
            <a:ext cx="1204912" cy="31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Elbow Connector 45"/>
          <p:cNvCxnSpPr>
            <a:cxnSpLocks noChangeShapeType="1"/>
          </p:cNvCxnSpPr>
          <p:nvPr/>
        </p:nvCxnSpPr>
        <p:spPr bwMode="auto">
          <a:xfrm flipH="1">
            <a:off x="7085013" y="2602548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Elbow Connector 46"/>
          <p:cNvCxnSpPr>
            <a:cxnSpLocks noChangeShapeType="1"/>
          </p:cNvCxnSpPr>
          <p:nvPr/>
        </p:nvCxnSpPr>
        <p:spPr bwMode="auto">
          <a:xfrm flipH="1" flipV="1">
            <a:off x="7085013" y="4617085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Connector 47"/>
          <p:cNvCxnSpPr>
            <a:cxnSpLocks noChangeShapeType="1"/>
          </p:cNvCxnSpPr>
          <p:nvPr/>
        </p:nvCxnSpPr>
        <p:spPr bwMode="auto">
          <a:xfrm flipH="1">
            <a:off x="7085013" y="4082098"/>
            <a:ext cx="1230312" cy="31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Freeform 54@|5FFC:14657585|FBC:16777215|LFC:11765543|LBC:16777215"/>
          <p:cNvSpPr/>
          <p:nvPr/>
        </p:nvSpPr>
        <p:spPr bwMode="auto">
          <a:xfrm>
            <a:off x="5211763" y="3240723"/>
            <a:ext cx="1744662" cy="1744662"/>
          </a:xfrm>
          <a:custGeom>
            <a:avLst/>
            <a:gdLst>
              <a:gd name="T0" fmla="*/ 0 w 661361"/>
              <a:gd name="T1" fmla="*/ 872332 h 661361"/>
              <a:gd name="T2" fmla="*/ 255502 w 661361"/>
              <a:gd name="T3" fmla="*/ 255500 h 661361"/>
              <a:gd name="T4" fmla="*/ 872335 w 661361"/>
              <a:gd name="T5" fmla="*/ 0 h 661361"/>
              <a:gd name="T6" fmla="*/ 1489168 w 661361"/>
              <a:gd name="T7" fmla="*/ 255502 h 661361"/>
              <a:gd name="T8" fmla="*/ 1744667 w 661361"/>
              <a:gd name="T9" fmla="*/ 872335 h 661361"/>
              <a:gd name="T10" fmla="*/ 1489168 w 661361"/>
              <a:gd name="T11" fmla="*/ 1489168 h 661361"/>
              <a:gd name="T12" fmla="*/ 872335 w 661361"/>
              <a:gd name="T13" fmla="*/ 1744667 h 661361"/>
              <a:gd name="T14" fmla="*/ 255502 w 661361"/>
              <a:gd name="T15" fmla="*/ 1489168 h 661361"/>
              <a:gd name="T16" fmla="*/ 3 w 661361"/>
              <a:gd name="T17" fmla="*/ 872335 h 661361"/>
              <a:gd name="T18" fmla="*/ 0 w 661361"/>
              <a:gd name="T19" fmla="*/ 872332 h 66136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141562" tIns="141562" rIns="141562" bIns="141562" anchor="ctr"/>
          <a:lstStyle/>
          <a:p>
            <a:endParaRPr lang="zh-CN" altLang="en-US">
              <a:cs typeface="+mn-ea"/>
            </a:endParaRPr>
          </a:p>
        </p:txBody>
      </p:sp>
      <p:sp>
        <p:nvSpPr>
          <p:cNvPr id="28" name="Freeform 9"/>
          <p:cNvSpPr>
            <a:spLocks noEditPoints="1"/>
          </p:cNvSpPr>
          <p:nvPr/>
        </p:nvSpPr>
        <p:spPr bwMode="auto">
          <a:xfrm>
            <a:off x="5645944" y="3529648"/>
            <a:ext cx="902912" cy="961798"/>
          </a:xfrm>
          <a:custGeom>
            <a:avLst/>
            <a:gdLst>
              <a:gd name="T0" fmla="*/ 2147483647 w 243"/>
              <a:gd name="T1" fmla="*/ 2147483647 h 269"/>
              <a:gd name="T2" fmla="*/ 2147483647 w 243"/>
              <a:gd name="T3" fmla="*/ 2147483647 h 269"/>
              <a:gd name="T4" fmla="*/ 2147483647 w 243"/>
              <a:gd name="T5" fmla="*/ 2147483647 h 269"/>
              <a:gd name="T6" fmla="*/ 2147483647 w 243"/>
              <a:gd name="T7" fmla="*/ 2147483647 h 269"/>
              <a:gd name="T8" fmla="*/ 2147483647 w 243"/>
              <a:gd name="T9" fmla="*/ 2147483647 h 269"/>
              <a:gd name="T10" fmla="*/ 2147483647 w 243"/>
              <a:gd name="T11" fmla="*/ 2147483647 h 269"/>
              <a:gd name="T12" fmla="*/ 2147483647 w 243"/>
              <a:gd name="T13" fmla="*/ 2147483647 h 269"/>
              <a:gd name="T14" fmla="*/ 2147483647 w 243"/>
              <a:gd name="T15" fmla="*/ 2147483647 h 269"/>
              <a:gd name="T16" fmla="*/ 2147483647 w 243"/>
              <a:gd name="T17" fmla="*/ 2147483647 h 269"/>
              <a:gd name="T18" fmla="*/ 2147483647 w 243"/>
              <a:gd name="T19" fmla="*/ 2147483647 h 269"/>
              <a:gd name="T20" fmla="*/ 2147483647 w 243"/>
              <a:gd name="T21" fmla="*/ 2147483647 h 269"/>
              <a:gd name="T22" fmla="*/ 2147483647 w 243"/>
              <a:gd name="T23" fmla="*/ 2147483647 h 269"/>
              <a:gd name="T24" fmla="*/ 2147483647 w 243"/>
              <a:gd name="T25" fmla="*/ 0 h 269"/>
              <a:gd name="T26" fmla="*/ 2147483647 w 243"/>
              <a:gd name="T27" fmla="*/ 2147483647 h 269"/>
              <a:gd name="T28" fmla="*/ 2147483647 w 243"/>
              <a:gd name="T29" fmla="*/ 2147483647 h 269"/>
              <a:gd name="T30" fmla="*/ 2147483647 w 243"/>
              <a:gd name="T31" fmla="*/ 2147483647 h 269"/>
              <a:gd name="T32" fmla="*/ 2147483647 w 243"/>
              <a:gd name="T33" fmla="*/ 2147483647 h 269"/>
              <a:gd name="T34" fmla="*/ 2147483647 w 243"/>
              <a:gd name="T35" fmla="*/ 2147483647 h 269"/>
              <a:gd name="T36" fmla="*/ 2147483647 w 243"/>
              <a:gd name="T37" fmla="*/ 2147483647 h 269"/>
              <a:gd name="T38" fmla="*/ 2147483647 w 243"/>
              <a:gd name="T39" fmla="*/ 2147483647 h 269"/>
              <a:gd name="T40" fmla="*/ 2147483647 w 243"/>
              <a:gd name="T41" fmla="*/ 2147483647 h 269"/>
              <a:gd name="T42" fmla="*/ 2147483647 w 243"/>
              <a:gd name="T43" fmla="*/ 2147483647 h 269"/>
              <a:gd name="T44" fmla="*/ 2147483647 w 243"/>
              <a:gd name="T45" fmla="*/ 2147483647 h 269"/>
              <a:gd name="T46" fmla="*/ 2147483647 w 243"/>
              <a:gd name="T47" fmla="*/ 2147483647 h 269"/>
              <a:gd name="T48" fmla="*/ 2147483647 w 243"/>
              <a:gd name="T49" fmla="*/ 2147483647 h 269"/>
              <a:gd name="T50" fmla="*/ 2147483647 w 243"/>
              <a:gd name="T51" fmla="*/ 2147483647 h 269"/>
              <a:gd name="T52" fmla="*/ 2147483647 w 243"/>
              <a:gd name="T53" fmla="*/ 2147483647 h 269"/>
              <a:gd name="T54" fmla="*/ 2147483647 w 243"/>
              <a:gd name="T55" fmla="*/ 2147483647 h 269"/>
              <a:gd name="T56" fmla="*/ 2147483647 w 243"/>
              <a:gd name="T57" fmla="*/ 2147483647 h 269"/>
              <a:gd name="T58" fmla="*/ 2147483647 w 243"/>
              <a:gd name="T59" fmla="*/ 2147483647 h 269"/>
              <a:gd name="T60" fmla="*/ 2147483647 w 243"/>
              <a:gd name="T61" fmla="*/ 2147483647 h 269"/>
              <a:gd name="T62" fmla="*/ 2147483647 w 243"/>
              <a:gd name="T63" fmla="*/ 2147483647 h 269"/>
              <a:gd name="T64" fmla="*/ 2147483647 w 243"/>
              <a:gd name="T65" fmla="*/ 2147483647 h 269"/>
              <a:gd name="T66" fmla="*/ 2147483647 w 243"/>
              <a:gd name="T67" fmla="*/ 2147483647 h 269"/>
              <a:gd name="T68" fmla="*/ 2147483647 w 243"/>
              <a:gd name="T69" fmla="*/ 2147483647 h 269"/>
              <a:gd name="T70" fmla="*/ 2147483647 w 243"/>
              <a:gd name="T71" fmla="*/ 2147483647 h 269"/>
              <a:gd name="T72" fmla="*/ 2147483647 w 243"/>
              <a:gd name="T73" fmla="*/ 2147483647 h 269"/>
              <a:gd name="T74" fmla="*/ 2147483647 w 243"/>
              <a:gd name="T75" fmla="*/ 2147483647 h 269"/>
              <a:gd name="T76" fmla="*/ 2147483647 w 243"/>
              <a:gd name="T77" fmla="*/ 2147483647 h 269"/>
              <a:gd name="T78" fmla="*/ 2147483647 w 243"/>
              <a:gd name="T79" fmla="*/ 2147483647 h 269"/>
              <a:gd name="T80" fmla="*/ 2147483647 w 243"/>
              <a:gd name="T81" fmla="*/ 2147483647 h 269"/>
              <a:gd name="T82" fmla="*/ 2147483647 w 243"/>
              <a:gd name="T83" fmla="*/ 2147483647 h 269"/>
              <a:gd name="T84" fmla="*/ 2147483647 w 243"/>
              <a:gd name="T85" fmla="*/ 2147483647 h 269"/>
              <a:gd name="T86" fmla="*/ 2147483647 w 243"/>
              <a:gd name="T87" fmla="*/ 2147483647 h 269"/>
              <a:gd name="T88" fmla="*/ 2147483647 w 243"/>
              <a:gd name="T89" fmla="*/ 2147483647 h 269"/>
              <a:gd name="T90" fmla="*/ 2147483647 w 243"/>
              <a:gd name="T91" fmla="*/ 2147483647 h 269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1438" tIns="45719" rIns="91438" bIns="45719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25513" y="2019935"/>
            <a:ext cx="2813050" cy="1163638"/>
            <a:chOff x="925513" y="1857375"/>
            <a:chExt cx="2813050" cy="1163638"/>
          </a:xfrm>
        </p:grpSpPr>
        <p:sp>
          <p:nvSpPr>
            <p:cNvPr id="30" name="Rounded Rectangle 4"/>
            <p:cNvSpPr>
              <a:spLocks noChangeArrowheads="1"/>
            </p:cNvSpPr>
            <p:nvPr/>
          </p:nvSpPr>
          <p:spPr bwMode="auto">
            <a:xfrm>
              <a:off x="925513" y="1857375"/>
              <a:ext cx="2813050" cy="1163638"/>
            </a:xfrm>
            <a:prstGeom prst="roundRect">
              <a:avLst>
                <a:gd name="adj" fmla="val 10134"/>
              </a:avLst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1373505" eaLnBrk="1" hangingPunct="1"/>
              <a:endParaRPr lang="en-US" altLang="zh-CN" sz="2100">
                <a:solidFill>
                  <a:srgbClr val="FFFFFF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032807" y="2142537"/>
              <a:ext cx="648000" cy="504000"/>
              <a:chOff x="6001942" y="1479948"/>
              <a:chExt cx="477440" cy="390526"/>
            </a:xfrm>
          </p:grpSpPr>
          <p:sp>
            <p:nvSpPr>
              <p:cNvPr id="33" name="Freeform 157"/>
              <p:cNvSpPr>
                <a:spLocks noEditPoints="1"/>
              </p:cNvSpPr>
              <p:nvPr/>
            </p:nvSpPr>
            <p:spPr bwMode="auto">
              <a:xfrm>
                <a:off x="6209110" y="1758555"/>
                <a:ext cx="270272" cy="107156"/>
              </a:xfrm>
              <a:custGeom>
                <a:avLst/>
                <a:gdLst>
                  <a:gd name="T0" fmla="*/ 2147483647 w 114"/>
                  <a:gd name="T1" fmla="*/ 2147483647 h 45"/>
                  <a:gd name="T2" fmla="*/ 2147483647 w 114"/>
                  <a:gd name="T3" fmla="*/ 2147483647 h 45"/>
                  <a:gd name="T4" fmla="*/ 2147483647 w 114"/>
                  <a:gd name="T5" fmla="*/ 2147483647 h 45"/>
                  <a:gd name="T6" fmla="*/ 2147483647 w 114"/>
                  <a:gd name="T7" fmla="*/ 2147483647 h 45"/>
                  <a:gd name="T8" fmla="*/ 2147483647 w 114"/>
                  <a:gd name="T9" fmla="*/ 2147483647 h 45"/>
                  <a:gd name="T10" fmla="*/ 2147483647 w 114"/>
                  <a:gd name="T11" fmla="*/ 2147483647 h 45"/>
                  <a:gd name="T12" fmla="*/ 2147483647 w 114"/>
                  <a:gd name="T13" fmla="*/ 2147483647 h 45"/>
                  <a:gd name="T14" fmla="*/ 2147483647 w 114"/>
                  <a:gd name="T15" fmla="*/ 2147483647 h 45"/>
                  <a:gd name="T16" fmla="*/ 2147483647 w 114"/>
                  <a:gd name="T17" fmla="*/ 2147483647 h 45"/>
                  <a:gd name="T18" fmla="*/ 2147483647 w 114"/>
                  <a:gd name="T19" fmla="*/ 2147483647 h 45"/>
                  <a:gd name="T20" fmla="*/ 2147483647 w 114"/>
                  <a:gd name="T21" fmla="*/ 2147483647 h 45"/>
                  <a:gd name="T22" fmla="*/ 2147483647 w 114"/>
                  <a:gd name="T23" fmla="*/ 2147483647 h 45"/>
                  <a:gd name="T24" fmla="*/ 2147483647 w 114"/>
                  <a:gd name="T25" fmla="*/ 2147483647 h 45"/>
                  <a:gd name="T26" fmla="*/ 2147483647 w 114"/>
                  <a:gd name="T27" fmla="*/ 2147483647 h 45"/>
                  <a:gd name="T28" fmla="*/ 2147483647 w 114"/>
                  <a:gd name="T29" fmla="*/ 2147483647 h 45"/>
                  <a:gd name="T30" fmla="*/ 2147483647 w 114"/>
                  <a:gd name="T31" fmla="*/ 2147483647 h 45"/>
                  <a:gd name="T32" fmla="*/ 2147483647 w 114"/>
                  <a:gd name="T33" fmla="*/ 2147483647 h 45"/>
                  <a:gd name="T34" fmla="*/ 2147483647 w 114"/>
                  <a:gd name="T35" fmla="*/ 2147483647 h 45"/>
                  <a:gd name="T36" fmla="*/ 2147483647 w 114"/>
                  <a:gd name="T37" fmla="*/ 2147483647 h 45"/>
                  <a:gd name="T38" fmla="*/ 2147483647 w 114"/>
                  <a:gd name="T39" fmla="*/ 2147483647 h 45"/>
                  <a:gd name="T40" fmla="*/ 2147483647 w 114"/>
                  <a:gd name="T41" fmla="*/ 2147483647 h 45"/>
                  <a:gd name="T42" fmla="*/ 2147483647 w 114"/>
                  <a:gd name="T43" fmla="*/ 2147483647 h 45"/>
                  <a:gd name="T44" fmla="*/ 2147483647 w 114"/>
                  <a:gd name="T45" fmla="*/ 2147483647 h 45"/>
                  <a:gd name="T46" fmla="*/ 2147483647 w 114"/>
                  <a:gd name="T47" fmla="*/ 2147483647 h 45"/>
                  <a:gd name="T48" fmla="*/ 2147483647 w 114"/>
                  <a:gd name="T49" fmla="*/ 2147483647 h 45"/>
                  <a:gd name="T50" fmla="*/ 2147483647 w 114"/>
                  <a:gd name="T51" fmla="*/ 2147483647 h 45"/>
                  <a:gd name="T52" fmla="*/ 2147483647 w 114"/>
                  <a:gd name="T53" fmla="*/ 2147483647 h 45"/>
                  <a:gd name="T54" fmla="*/ 2147483647 w 114"/>
                  <a:gd name="T55" fmla="*/ 2147483647 h 45"/>
                  <a:gd name="T56" fmla="*/ 2147483647 w 114"/>
                  <a:gd name="T57" fmla="*/ 2147483647 h 45"/>
                  <a:gd name="T58" fmla="*/ 2147483647 w 114"/>
                  <a:gd name="T59" fmla="*/ 2147483647 h 45"/>
                  <a:gd name="T60" fmla="*/ 2147483647 w 114"/>
                  <a:gd name="T61" fmla="*/ 2147483647 h 45"/>
                  <a:gd name="T62" fmla="*/ 2147483647 w 114"/>
                  <a:gd name="T63" fmla="*/ 2147483647 h 45"/>
                  <a:gd name="T64" fmla="*/ 2147483647 w 114"/>
                  <a:gd name="T65" fmla="*/ 2147483647 h 45"/>
                  <a:gd name="T66" fmla="*/ 2147483647 w 114"/>
                  <a:gd name="T67" fmla="*/ 2147483647 h 45"/>
                  <a:gd name="T68" fmla="*/ 2147483647 w 114"/>
                  <a:gd name="T69" fmla="*/ 2147483647 h 45"/>
                  <a:gd name="T70" fmla="*/ 2147483647 w 114"/>
                  <a:gd name="T71" fmla="*/ 2147483647 h 45"/>
                  <a:gd name="T72" fmla="*/ 2147483647 w 114"/>
                  <a:gd name="T73" fmla="*/ 2147483647 h 45"/>
                  <a:gd name="T74" fmla="*/ 2147483647 w 114"/>
                  <a:gd name="T75" fmla="*/ 2147483647 h 45"/>
                  <a:gd name="T76" fmla="*/ 2147483647 w 114"/>
                  <a:gd name="T77" fmla="*/ 2147483647 h 45"/>
                  <a:gd name="T78" fmla="*/ 2147483647 w 114"/>
                  <a:gd name="T79" fmla="*/ 2147483647 h 45"/>
                  <a:gd name="T80" fmla="*/ 2147483647 w 114"/>
                  <a:gd name="T81" fmla="*/ 2147483647 h 45"/>
                  <a:gd name="T82" fmla="*/ 2147483647 w 114"/>
                  <a:gd name="T83" fmla="*/ 2147483647 h 45"/>
                  <a:gd name="T84" fmla="*/ 2147483647 w 114"/>
                  <a:gd name="T85" fmla="*/ 2147483647 h 45"/>
                  <a:gd name="T86" fmla="*/ 2147483647 w 114"/>
                  <a:gd name="T87" fmla="*/ 2147483647 h 45"/>
                  <a:gd name="T88" fmla="*/ 2147483647 w 114"/>
                  <a:gd name="T89" fmla="*/ 2147483647 h 45"/>
                  <a:gd name="T90" fmla="*/ 2147483647 w 114"/>
                  <a:gd name="T91" fmla="*/ 2147483647 h 45"/>
                  <a:gd name="T92" fmla="*/ 2147483647 w 114"/>
                  <a:gd name="T93" fmla="*/ 2147483647 h 45"/>
                  <a:gd name="T94" fmla="*/ 2147483647 w 114"/>
                  <a:gd name="T95" fmla="*/ 2147483647 h 45"/>
                  <a:gd name="T96" fmla="*/ 2147483647 w 114"/>
                  <a:gd name="T97" fmla="*/ 2147483647 h 45"/>
                  <a:gd name="T98" fmla="*/ 2147483647 w 114"/>
                  <a:gd name="T99" fmla="*/ 2147483647 h 45"/>
                  <a:gd name="T100" fmla="*/ 2147483647 w 114"/>
                  <a:gd name="T101" fmla="*/ 2147483647 h 45"/>
                  <a:gd name="T102" fmla="*/ 2147483647 w 114"/>
                  <a:gd name="T103" fmla="*/ 2147483647 h 45"/>
                  <a:gd name="T104" fmla="*/ 2147483647 w 114"/>
                  <a:gd name="T105" fmla="*/ 2147483647 h 45"/>
                  <a:gd name="T106" fmla="*/ 2147483647 w 114"/>
                  <a:gd name="T107" fmla="*/ 2147483647 h 45"/>
                  <a:gd name="T108" fmla="*/ 2147483647 w 114"/>
                  <a:gd name="T109" fmla="*/ 2147483647 h 45"/>
                  <a:gd name="T110" fmla="*/ 2147483647 w 114"/>
                  <a:gd name="T111" fmla="*/ 2147483647 h 45"/>
                  <a:gd name="T112" fmla="*/ 2147483647 w 114"/>
                  <a:gd name="T113" fmla="*/ 2147483647 h 45"/>
                  <a:gd name="T114" fmla="*/ 2147483647 w 114"/>
                  <a:gd name="T115" fmla="*/ 2147483647 h 45"/>
                  <a:gd name="T116" fmla="*/ 2147483647 w 114"/>
                  <a:gd name="T117" fmla="*/ 2147483647 h 45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14" h="45">
                    <a:moveTo>
                      <a:pt x="16" y="0"/>
                    </a:moveTo>
                    <a:cubicBezTo>
                      <a:pt x="13" y="0"/>
                      <a:pt x="11" y="2"/>
                      <a:pt x="10" y="4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3"/>
                      <a:pt x="3" y="45"/>
                      <a:pt x="6" y="45"/>
                    </a:cubicBezTo>
                    <a:cubicBezTo>
                      <a:pt x="108" y="45"/>
                      <a:pt x="108" y="45"/>
                      <a:pt x="108" y="45"/>
                    </a:cubicBezTo>
                    <a:cubicBezTo>
                      <a:pt x="112" y="45"/>
                      <a:pt x="114" y="43"/>
                      <a:pt x="113" y="41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4" y="2"/>
                      <a:pt x="101" y="0"/>
                      <a:pt x="99" y="0"/>
                    </a:cubicBezTo>
                    <a:lnTo>
                      <a:pt x="16" y="0"/>
                    </a:lnTo>
                    <a:close/>
                    <a:moveTo>
                      <a:pt x="79" y="3"/>
                    </a:moveTo>
                    <a:cubicBezTo>
                      <a:pt x="79" y="3"/>
                      <a:pt x="79" y="2"/>
                      <a:pt x="80" y="2"/>
                    </a:cubicBezTo>
                    <a:cubicBezTo>
                      <a:pt x="83" y="2"/>
                      <a:pt x="83" y="2"/>
                      <a:pt x="83" y="2"/>
                    </a:cubicBezTo>
                    <a:cubicBezTo>
                      <a:pt x="84" y="2"/>
                      <a:pt x="84" y="3"/>
                      <a:pt x="85" y="3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5"/>
                      <a:pt x="84" y="5"/>
                      <a:pt x="83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0" y="5"/>
                      <a:pt x="79" y="5"/>
                      <a:pt x="79" y="4"/>
                    </a:cubicBezTo>
                    <a:lnTo>
                      <a:pt x="79" y="3"/>
                    </a:lnTo>
                    <a:close/>
                    <a:moveTo>
                      <a:pt x="64" y="8"/>
                    </a:moveTo>
                    <a:cubicBezTo>
                      <a:pt x="69" y="8"/>
                      <a:pt x="69" y="8"/>
                      <a:pt x="69" y="8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4" y="11"/>
                      <a:pt x="64" y="11"/>
                      <a:pt x="64" y="11"/>
                    </a:cubicBezTo>
                    <a:lnTo>
                      <a:pt x="64" y="8"/>
                    </a:lnTo>
                    <a:close/>
                    <a:moveTo>
                      <a:pt x="64" y="12"/>
                    </a:moveTo>
                    <a:cubicBezTo>
                      <a:pt x="69" y="12"/>
                      <a:pt x="69" y="12"/>
                      <a:pt x="69" y="12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4" y="12"/>
                    </a:lnTo>
                    <a:close/>
                    <a:moveTo>
                      <a:pt x="65" y="16"/>
                    </a:move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5" y="19"/>
                      <a:pt x="65" y="19"/>
                      <a:pt x="65" y="19"/>
                    </a:cubicBezTo>
                    <a:lnTo>
                      <a:pt x="65" y="16"/>
                    </a:lnTo>
                    <a:close/>
                    <a:moveTo>
                      <a:pt x="65" y="20"/>
                    </a:moveTo>
                    <a:cubicBezTo>
                      <a:pt x="69" y="20"/>
                      <a:pt x="69" y="20"/>
                      <a:pt x="69" y="20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5" y="23"/>
                      <a:pt x="65" y="23"/>
                      <a:pt x="65" y="23"/>
                    </a:cubicBezTo>
                    <a:lnTo>
                      <a:pt x="65" y="20"/>
                    </a:lnTo>
                    <a:close/>
                    <a:moveTo>
                      <a:pt x="65" y="24"/>
                    </a:moveTo>
                    <a:cubicBezTo>
                      <a:pt x="70" y="24"/>
                      <a:pt x="70" y="24"/>
                      <a:pt x="70" y="24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65" y="27"/>
                      <a:pt x="65" y="27"/>
                      <a:pt x="65" y="27"/>
                    </a:cubicBezTo>
                    <a:lnTo>
                      <a:pt x="65" y="24"/>
                    </a:lnTo>
                    <a:close/>
                    <a:moveTo>
                      <a:pt x="65" y="28"/>
                    </a:moveTo>
                    <a:cubicBezTo>
                      <a:pt x="70" y="28"/>
                      <a:pt x="70" y="28"/>
                      <a:pt x="70" y="2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65" y="31"/>
                      <a:pt x="65" y="31"/>
                      <a:pt x="65" y="31"/>
                    </a:cubicBezTo>
                    <a:lnTo>
                      <a:pt x="65" y="28"/>
                    </a:lnTo>
                    <a:close/>
                    <a:moveTo>
                      <a:pt x="58" y="8"/>
                    </a:moveTo>
                    <a:cubicBezTo>
                      <a:pt x="63" y="8"/>
                      <a:pt x="63" y="8"/>
                      <a:pt x="63" y="8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58" y="11"/>
                      <a:pt x="58" y="11"/>
                      <a:pt x="58" y="11"/>
                    </a:cubicBezTo>
                    <a:lnTo>
                      <a:pt x="58" y="8"/>
                    </a:lnTo>
                    <a:close/>
                    <a:moveTo>
                      <a:pt x="58" y="12"/>
                    </a:move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58" y="15"/>
                      <a:pt x="58" y="15"/>
                      <a:pt x="58" y="15"/>
                    </a:cubicBezTo>
                    <a:lnTo>
                      <a:pt x="58" y="12"/>
                    </a:lnTo>
                    <a:close/>
                    <a:moveTo>
                      <a:pt x="58" y="16"/>
                    </a:move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58" y="16"/>
                    </a:lnTo>
                    <a:close/>
                    <a:moveTo>
                      <a:pt x="58" y="20"/>
                    </a:move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58" y="20"/>
                    </a:lnTo>
                    <a:close/>
                    <a:moveTo>
                      <a:pt x="58" y="24"/>
                    </a:move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58" y="27"/>
                      <a:pt x="58" y="27"/>
                      <a:pt x="58" y="27"/>
                    </a:cubicBezTo>
                    <a:lnTo>
                      <a:pt x="58" y="24"/>
                    </a:lnTo>
                    <a:close/>
                    <a:moveTo>
                      <a:pt x="58" y="28"/>
                    </a:move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58" y="30"/>
                      <a:pt x="58" y="30"/>
                      <a:pt x="58" y="30"/>
                    </a:cubicBezTo>
                    <a:lnTo>
                      <a:pt x="58" y="28"/>
                    </a:lnTo>
                    <a:close/>
                    <a:moveTo>
                      <a:pt x="52" y="8"/>
                    </a:moveTo>
                    <a:cubicBezTo>
                      <a:pt x="57" y="8"/>
                      <a:pt x="57" y="8"/>
                      <a:pt x="57" y="8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2" y="11"/>
                      <a:pt x="52" y="11"/>
                      <a:pt x="52" y="11"/>
                    </a:cubicBezTo>
                    <a:lnTo>
                      <a:pt x="52" y="8"/>
                    </a:lnTo>
                    <a:close/>
                    <a:moveTo>
                      <a:pt x="52" y="12"/>
                    </a:move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2" y="15"/>
                      <a:pt x="52" y="15"/>
                      <a:pt x="52" y="15"/>
                    </a:cubicBezTo>
                    <a:lnTo>
                      <a:pt x="52" y="12"/>
                    </a:lnTo>
                    <a:close/>
                    <a:moveTo>
                      <a:pt x="52" y="16"/>
                    </a:move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2" y="19"/>
                      <a:pt x="52" y="19"/>
                      <a:pt x="52" y="19"/>
                    </a:cubicBezTo>
                    <a:lnTo>
                      <a:pt x="52" y="16"/>
                    </a:lnTo>
                    <a:close/>
                    <a:moveTo>
                      <a:pt x="52" y="20"/>
                    </a:move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2" y="23"/>
                      <a:pt x="52" y="23"/>
                      <a:pt x="52" y="23"/>
                    </a:cubicBezTo>
                    <a:lnTo>
                      <a:pt x="52" y="20"/>
                    </a:lnTo>
                    <a:close/>
                    <a:moveTo>
                      <a:pt x="52" y="24"/>
                    </a:move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1" y="26"/>
                      <a:pt x="51" y="26"/>
                      <a:pt x="51" y="26"/>
                    </a:cubicBezTo>
                    <a:lnTo>
                      <a:pt x="52" y="24"/>
                    </a:lnTo>
                    <a:close/>
                    <a:moveTo>
                      <a:pt x="51" y="28"/>
                    </a:move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1" y="30"/>
                      <a:pt x="51" y="30"/>
                      <a:pt x="51" y="30"/>
                    </a:cubicBezTo>
                    <a:lnTo>
                      <a:pt x="51" y="28"/>
                    </a:lnTo>
                    <a:close/>
                    <a:moveTo>
                      <a:pt x="46" y="8"/>
                    </a:moveTo>
                    <a:cubicBezTo>
                      <a:pt x="50" y="8"/>
                      <a:pt x="50" y="8"/>
                      <a:pt x="50" y="8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8"/>
                    </a:lnTo>
                    <a:close/>
                    <a:moveTo>
                      <a:pt x="46" y="12"/>
                    </a:move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6" y="15"/>
                      <a:pt x="46" y="15"/>
                      <a:pt x="46" y="15"/>
                    </a:cubicBezTo>
                    <a:lnTo>
                      <a:pt x="46" y="12"/>
                    </a:lnTo>
                    <a:close/>
                    <a:moveTo>
                      <a:pt x="45" y="16"/>
                    </a:move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5" y="19"/>
                      <a:pt x="45" y="19"/>
                      <a:pt x="45" y="19"/>
                    </a:cubicBezTo>
                    <a:lnTo>
                      <a:pt x="45" y="16"/>
                    </a:lnTo>
                    <a:close/>
                    <a:moveTo>
                      <a:pt x="45" y="20"/>
                    </a:move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5" y="23"/>
                      <a:pt x="45" y="23"/>
                      <a:pt x="45" y="23"/>
                    </a:cubicBezTo>
                    <a:lnTo>
                      <a:pt x="45" y="20"/>
                    </a:lnTo>
                    <a:close/>
                    <a:moveTo>
                      <a:pt x="45" y="24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5" y="26"/>
                      <a:pt x="45" y="26"/>
                      <a:pt x="45" y="26"/>
                    </a:cubicBezTo>
                    <a:lnTo>
                      <a:pt x="45" y="24"/>
                    </a:lnTo>
                    <a:close/>
                    <a:moveTo>
                      <a:pt x="45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5" y="28"/>
                    </a:lnTo>
                    <a:close/>
                    <a:moveTo>
                      <a:pt x="22" y="30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23" y="27"/>
                      <a:pt x="23" y="27"/>
                      <a:pt x="23" y="27"/>
                    </a:cubicBezTo>
                    <a:lnTo>
                      <a:pt x="22" y="30"/>
                    </a:lnTo>
                    <a:close/>
                    <a:moveTo>
                      <a:pt x="23" y="26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3" y="24"/>
                      <a:pt x="23" y="24"/>
                      <a:pt x="23" y="24"/>
                    </a:cubicBezTo>
                    <a:lnTo>
                      <a:pt x="23" y="26"/>
                    </a:lnTo>
                    <a:close/>
                    <a:moveTo>
                      <a:pt x="23" y="22"/>
                    </a:move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4" y="20"/>
                      <a:pt x="24" y="20"/>
                      <a:pt x="24" y="20"/>
                    </a:cubicBezTo>
                    <a:lnTo>
                      <a:pt x="23" y="22"/>
                    </a:lnTo>
                    <a:close/>
                    <a:moveTo>
                      <a:pt x="24" y="19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5" y="16"/>
                      <a:pt x="25" y="16"/>
                      <a:pt x="25" y="16"/>
                    </a:cubicBezTo>
                    <a:lnTo>
                      <a:pt x="24" y="19"/>
                    </a:lnTo>
                    <a:close/>
                    <a:moveTo>
                      <a:pt x="25" y="15"/>
                    </a:move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5" y="12"/>
                      <a:pt x="25" y="12"/>
                      <a:pt x="25" y="12"/>
                    </a:cubicBezTo>
                    <a:lnTo>
                      <a:pt x="25" y="15"/>
                    </a:lnTo>
                    <a:close/>
                    <a:moveTo>
                      <a:pt x="25" y="1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6" y="8"/>
                      <a:pt x="26" y="8"/>
                      <a:pt x="26" y="8"/>
                    </a:cubicBezTo>
                    <a:lnTo>
                      <a:pt x="25" y="11"/>
                    </a:lnTo>
                    <a:close/>
                    <a:moveTo>
                      <a:pt x="29" y="30"/>
                    </a:move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9" y="28"/>
                      <a:pt x="29" y="28"/>
                      <a:pt x="29" y="28"/>
                    </a:cubicBezTo>
                    <a:lnTo>
                      <a:pt x="29" y="30"/>
                    </a:lnTo>
                    <a:close/>
                    <a:moveTo>
                      <a:pt x="29" y="26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30" y="24"/>
                      <a:pt x="30" y="24"/>
                      <a:pt x="30" y="24"/>
                    </a:cubicBezTo>
                    <a:lnTo>
                      <a:pt x="29" y="26"/>
                    </a:lnTo>
                    <a:close/>
                    <a:moveTo>
                      <a:pt x="30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30" y="20"/>
                      <a:pt x="30" y="20"/>
                      <a:pt x="30" y="20"/>
                    </a:cubicBezTo>
                    <a:lnTo>
                      <a:pt x="30" y="22"/>
                    </a:lnTo>
                    <a:close/>
                    <a:moveTo>
                      <a:pt x="31" y="19"/>
                    </a:move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31" y="16"/>
                      <a:pt x="31" y="16"/>
                      <a:pt x="31" y="16"/>
                    </a:cubicBezTo>
                    <a:lnTo>
                      <a:pt x="31" y="19"/>
                    </a:lnTo>
                    <a:close/>
                    <a:moveTo>
                      <a:pt x="31" y="15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1" y="12"/>
                      <a:pt x="31" y="12"/>
                      <a:pt x="31" y="12"/>
                    </a:cubicBezTo>
                    <a:lnTo>
                      <a:pt x="31" y="15"/>
                    </a:lnTo>
                    <a:close/>
                    <a:moveTo>
                      <a:pt x="32" y="11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8"/>
                      <a:pt x="32" y="8"/>
                      <a:pt x="32" y="8"/>
                    </a:cubicBezTo>
                    <a:lnTo>
                      <a:pt x="32" y="11"/>
                    </a:lnTo>
                    <a:close/>
                    <a:moveTo>
                      <a:pt x="36" y="30"/>
                    </a:move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6" y="28"/>
                      <a:pt x="36" y="28"/>
                      <a:pt x="36" y="28"/>
                    </a:cubicBezTo>
                    <a:lnTo>
                      <a:pt x="36" y="30"/>
                    </a:lnTo>
                    <a:close/>
                    <a:moveTo>
                      <a:pt x="36" y="26"/>
                    </a:move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6" y="24"/>
                      <a:pt x="36" y="24"/>
                      <a:pt x="36" y="24"/>
                    </a:cubicBezTo>
                    <a:lnTo>
                      <a:pt x="36" y="26"/>
                    </a:lnTo>
                    <a:close/>
                    <a:moveTo>
                      <a:pt x="37" y="22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22"/>
                    </a:lnTo>
                    <a:close/>
                    <a:moveTo>
                      <a:pt x="37" y="19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7" y="16"/>
                      <a:pt x="37" y="16"/>
                      <a:pt x="37" y="16"/>
                    </a:cubicBezTo>
                    <a:lnTo>
                      <a:pt x="37" y="19"/>
                    </a:lnTo>
                    <a:close/>
                    <a:moveTo>
                      <a:pt x="37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8" y="12"/>
                      <a:pt x="38" y="12"/>
                      <a:pt x="38" y="12"/>
                    </a:cubicBezTo>
                    <a:lnTo>
                      <a:pt x="37" y="15"/>
                    </a:lnTo>
                    <a:close/>
                    <a:moveTo>
                      <a:pt x="38" y="11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8" y="8"/>
                      <a:pt x="38" y="8"/>
                      <a:pt x="38" y="8"/>
                    </a:cubicBezTo>
                    <a:lnTo>
                      <a:pt x="38" y="11"/>
                    </a:lnTo>
                    <a:close/>
                    <a:moveTo>
                      <a:pt x="43" y="30"/>
                    </a:move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28"/>
                      <a:pt x="43" y="28"/>
                      <a:pt x="43" y="28"/>
                    </a:cubicBezTo>
                    <a:lnTo>
                      <a:pt x="43" y="30"/>
                    </a:lnTo>
                    <a:close/>
                    <a:moveTo>
                      <a:pt x="43" y="26"/>
                    </a:move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43" y="24"/>
                      <a:pt x="43" y="24"/>
                      <a:pt x="43" y="24"/>
                    </a:cubicBezTo>
                    <a:lnTo>
                      <a:pt x="43" y="26"/>
                    </a:lnTo>
                    <a:close/>
                    <a:moveTo>
                      <a:pt x="43" y="23"/>
                    </a:move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43" y="20"/>
                      <a:pt x="43" y="20"/>
                      <a:pt x="43" y="20"/>
                    </a:cubicBezTo>
                    <a:lnTo>
                      <a:pt x="43" y="23"/>
                    </a:lnTo>
                    <a:close/>
                    <a:moveTo>
                      <a:pt x="43" y="19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44" y="16"/>
                      <a:pt x="44" y="16"/>
                      <a:pt x="44" y="16"/>
                    </a:cubicBezTo>
                    <a:lnTo>
                      <a:pt x="43" y="19"/>
                    </a:lnTo>
                    <a:close/>
                    <a:moveTo>
                      <a:pt x="44" y="15"/>
                    </a:move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4" y="12"/>
                      <a:pt x="44" y="12"/>
                      <a:pt x="44" y="12"/>
                    </a:cubicBezTo>
                    <a:lnTo>
                      <a:pt x="44" y="15"/>
                    </a:lnTo>
                    <a:close/>
                    <a:moveTo>
                      <a:pt x="44" y="11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4" y="8"/>
                      <a:pt x="44" y="8"/>
                      <a:pt x="44" y="8"/>
                    </a:cubicBezTo>
                    <a:lnTo>
                      <a:pt x="44" y="11"/>
                    </a:lnTo>
                    <a:close/>
                    <a:moveTo>
                      <a:pt x="71" y="43"/>
                    </a:moveTo>
                    <a:cubicBezTo>
                      <a:pt x="71" y="44"/>
                      <a:pt x="71" y="44"/>
                      <a:pt x="70" y="44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4" y="44"/>
                      <a:pt x="43" y="44"/>
                      <a:pt x="43" y="43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4" y="32"/>
                      <a:pt x="44" y="32"/>
                      <a:pt x="45" y="32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32"/>
                      <a:pt x="71" y="32"/>
                      <a:pt x="71" y="33"/>
                    </a:cubicBezTo>
                    <a:lnTo>
                      <a:pt x="71" y="43"/>
                    </a:lnTo>
                    <a:close/>
                    <a:moveTo>
                      <a:pt x="77" y="31"/>
                    </a:moveTo>
                    <a:cubicBezTo>
                      <a:pt x="72" y="31"/>
                      <a:pt x="72" y="31"/>
                      <a:pt x="72" y="31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7" y="28"/>
                      <a:pt x="77" y="28"/>
                      <a:pt x="77" y="28"/>
                    </a:cubicBezTo>
                    <a:lnTo>
                      <a:pt x="77" y="31"/>
                    </a:lnTo>
                    <a:close/>
                    <a:moveTo>
                      <a:pt x="76" y="27"/>
                    </a:moveTo>
                    <a:cubicBezTo>
                      <a:pt x="72" y="27"/>
                      <a:pt x="72" y="27"/>
                      <a:pt x="72" y="27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6" y="24"/>
                      <a:pt x="76" y="24"/>
                      <a:pt x="76" y="24"/>
                    </a:cubicBezTo>
                    <a:lnTo>
                      <a:pt x="76" y="27"/>
                    </a:lnTo>
                    <a:close/>
                    <a:moveTo>
                      <a:pt x="76" y="23"/>
                    </a:move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6" y="20"/>
                      <a:pt x="76" y="20"/>
                      <a:pt x="76" y="20"/>
                    </a:cubicBezTo>
                    <a:lnTo>
                      <a:pt x="76" y="23"/>
                    </a:lnTo>
                    <a:close/>
                    <a:moveTo>
                      <a:pt x="76" y="19"/>
                    </a:move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6" y="16"/>
                      <a:pt x="76" y="16"/>
                      <a:pt x="76" y="16"/>
                    </a:cubicBezTo>
                    <a:lnTo>
                      <a:pt x="76" y="19"/>
                    </a:lnTo>
                    <a:close/>
                    <a:moveTo>
                      <a:pt x="75" y="15"/>
                    </a:move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15"/>
                    </a:lnTo>
                    <a:close/>
                    <a:moveTo>
                      <a:pt x="75" y="11"/>
                    </a:moveTo>
                    <a:cubicBezTo>
                      <a:pt x="71" y="11"/>
                      <a:pt x="71" y="11"/>
                      <a:pt x="71" y="11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5" y="8"/>
                      <a:pt x="75" y="8"/>
                      <a:pt x="75" y="8"/>
                    </a:cubicBezTo>
                    <a:lnTo>
                      <a:pt x="75" y="11"/>
                    </a:lnTo>
                    <a:close/>
                    <a:moveTo>
                      <a:pt x="75" y="5"/>
                    </a:moveTo>
                    <a:cubicBezTo>
                      <a:pt x="72" y="5"/>
                      <a:pt x="72" y="5"/>
                      <a:pt x="72" y="5"/>
                    </a:cubicBezTo>
                    <a:cubicBezTo>
                      <a:pt x="72" y="5"/>
                      <a:pt x="71" y="5"/>
                      <a:pt x="71" y="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3"/>
                      <a:pt x="71" y="2"/>
                      <a:pt x="72" y="2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6" y="2"/>
                      <a:pt x="76" y="3"/>
                      <a:pt x="76" y="3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5"/>
                      <a:pt x="76" y="5"/>
                      <a:pt x="75" y="5"/>
                    </a:cubicBezTo>
                    <a:close/>
                    <a:moveTo>
                      <a:pt x="84" y="31"/>
                    </a:moveTo>
                    <a:cubicBezTo>
                      <a:pt x="79" y="31"/>
                      <a:pt x="79" y="31"/>
                      <a:pt x="79" y="31"/>
                    </a:cubicBezTo>
                    <a:cubicBezTo>
                      <a:pt x="78" y="28"/>
                      <a:pt x="78" y="28"/>
                      <a:pt x="78" y="28"/>
                    </a:cubicBezTo>
                    <a:cubicBezTo>
                      <a:pt x="83" y="28"/>
                      <a:pt x="83" y="28"/>
                      <a:pt x="83" y="28"/>
                    </a:cubicBezTo>
                    <a:lnTo>
                      <a:pt x="84" y="31"/>
                    </a:lnTo>
                    <a:close/>
                    <a:moveTo>
                      <a:pt x="83" y="27"/>
                    </a:move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4"/>
                      <a:pt x="83" y="24"/>
                      <a:pt x="83" y="24"/>
                    </a:cubicBezTo>
                    <a:lnTo>
                      <a:pt x="83" y="27"/>
                    </a:lnTo>
                    <a:close/>
                    <a:moveTo>
                      <a:pt x="83" y="23"/>
                    </a:moveTo>
                    <a:cubicBezTo>
                      <a:pt x="78" y="23"/>
                      <a:pt x="78" y="23"/>
                      <a:pt x="78" y="23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82" y="20"/>
                      <a:pt x="82" y="20"/>
                      <a:pt x="82" y="20"/>
                    </a:cubicBezTo>
                    <a:lnTo>
                      <a:pt x="83" y="23"/>
                    </a:lnTo>
                    <a:close/>
                    <a:moveTo>
                      <a:pt x="82" y="19"/>
                    </a:move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82" y="16"/>
                      <a:pt x="82" y="16"/>
                      <a:pt x="82" y="16"/>
                    </a:cubicBezTo>
                    <a:lnTo>
                      <a:pt x="82" y="19"/>
                    </a:lnTo>
                    <a:close/>
                    <a:moveTo>
                      <a:pt x="82" y="15"/>
                    </a:move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81" y="12"/>
                      <a:pt x="81" y="12"/>
                      <a:pt x="81" y="12"/>
                    </a:cubicBezTo>
                    <a:lnTo>
                      <a:pt x="82" y="15"/>
                    </a:lnTo>
                    <a:close/>
                    <a:moveTo>
                      <a:pt x="81" y="11"/>
                    </a:move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81" y="8"/>
                      <a:pt x="81" y="8"/>
                      <a:pt x="81" y="8"/>
                    </a:cubicBezTo>
                    <a:lnTo>
                      <a:pt x="81" y="11"/>
                    </a:lnTo>
                    <a:close/>
                    <a:moveTo>
                      <a:pt x="90" y="31"/>
                    </a:moveTo>
                    <a:cubicBezTo>
                      <a:pt x="85" y="31"/>
                      <a:pt x="85" y="31"/>
                      <a:pt x="85" y="31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90" y="28"/>
                      <a:pt x="90" y="28"/>
                      <a:pt x="90" y="28"/>
                    </a:cubicBezTo>
                    <a:lnTo>
                      <a:pt x="90" y="31"/>
                    </a:lnTo>
                    <a:close/>
                    <a:moveTo>
                      <a:pt x="90" y="27"/>
                    </a:move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9" y="24"/>
                      <a:pt x="89" y="24"/>
                      <a:pt x="89" y="24"/>
                    </a:cubicBezTo>
                    <a:lnTo>
                      <a:pt x="90" y="27"/>
                    </a:lnTo>
                    <a:close/>
                    <a:moveTo>
                      <a:pt x="89" y="23"/>
                    </a:move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9" y="20"/>
                      <a:pt x="89" y="20"/>
                      <a:pt x="89" y="20"/>
                    </a:cubicBezTo>
                    <a:lnTo>
                      <a:pt x="89" y="23"/>
                    </a:lnTo>
                    <a:close/>
                    <a:moveTo>
                      <a:pt x="89" y="19"/>
                    </a:move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8" y="16"/>
                      <a:pt x="88" y="16"/>
                      <a:pt x="88" y="16"/>
                    </a:cubicBezTo>
                    <a:lnTo>
                      <a:pt x="89" y="19"/>
                    </a:lnTo>
                    <a:close/>
                    <a:moveTo>
                      <a:pt x="88" y="15"/>
                    </a:moveTo>
                    <a:cubicBezTo>
                      <a:pt x="84" y="15"/>
                      <a:pt x="84" y="15"/>
                      <a:pt x="84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8" y="12"/>
                      <a:pt x="88" y="12"/>
                      <a:pt x="88" y="12"/>
                    </a:cubicBezTo>
                    <a:lnTo>
                      <a:pt x="88" y="15"/>
                    </a:lnTo>
                    <a:close/>
                    <a:moveTo>
                      <a:pt x="88" y="11"/>
                    </a:move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7" y="8"/>
                      <a:pt x="87" y="8"/>
                      <a:pt x="87" y="8"/>
                    </a:cubicBezTo>
                    <a:lnTo>
                      <a:pt x="88" y="11"/>
                    </a:lnTo>
                    <a:close/>
                    <a:moveTo>
                      <a:pt x="97" y="31"/>
                    </a:move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7" y="28"/>
                      <a:pt x="97" y="28"/>
                      <a:pt x="97" y="28"/>
                    </a:cubicBezTo>
                    <a:lnTo>
                      <a:pt x="97" y="31"/>
                    </a:lnTo>
                    <a:close/>
                    <a:moveTo>
                      <a:pt x="97" y="27"/>
                    </a:moveTo>
                    <a:cubicBezTo>
                      <a:pt x="92" y="27"/>
                      <a:pt x="92" y="27"/>
                      <a:pt x="92" y="27"/>
                    </a:cubicBezTo>
                    <a:cubicBezTo>
                      <a:pt x="91" y="24"/>
                      <a:pt x="91" y="24"/>
                      <a:pt x="91" y="24"/>
                    </a:cubicBezTo>
                    <a:cubicBezTo>
                      <a:pt x="96" y="24"/>
                      <a:pt x="96" y="24"/>
                      <a:pt x="96" y="24"/>
                    </a:cubicBezTo>
                    <a:lnTo>
                      <a:pt x="97" y="27"/>
                    </a:lnTo>
                    <a:close/>
                    <a:moveTo>
                      <a:pt x="96" y="23"/>
                    </a:move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5" y="20"/>
                      <a:pt x="95" y="20"/>
                      <a:pt x="95" y="20"/>
                    </a:cubicBezTo>
                    <a:lnTo>
                      <a:pt x="96" y="23"/>
                    </a:lnTo>
                    <a:close/>
                    <a:moveTo>
                      <a:pt x="95" y="19"/>
                    </a:moveTo>
                    <a:cubicBezTo>
                      <a:pt x="90" y="19"/>
                      <a:pt x="90" y="19"/>
                      <a:pt x="90" y="19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5" y="16"/>
                      <a:pt x="95" y="16"/>
                      <a:pt x="95" y="16"/>
                    </a:cubicBezTo>
                    <a:lnTo>
                      <a:pt x="95" y="19"/>
                    </a:lnTo>
                    <a:close/>
                    <a:moveTo>
                      <a:pt x="94" y="15"/>
                    </a:moveTo>
                    <a:cubicBezTo>
                      <a:pt x="90" y="15"/>
                      <a:pt x="90" y="15"/>
                      <a:pt x="90" y="15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94" y="12"/>
                      <a:pt x="94" y="12"/>
                      <a:pt x="94" y="12"/>
                    </a:cubicBezTo>
                    <a:lnTo>
                      <a:pt x="94" y="15"/>
                    </a:lnTo>
                    <a:close/>
                    <a:moveTo>
                      <a:pt x="94" y="11"/>
                    </a:moveTo>
                    <a:cubicBezTo>
                      <a:pt x="89" y="11"/>
                      <a:pt x="89" y="11"/>
                      <a:pt x="89" y="11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93" y="8"/>
                      <a:pt x="93" y="8"/>
                      <a:pt x="93" y="8"/>
                    </a:cubicBezTo>
                    <a:lnTo>
                      <a:pt x="94" y="11"/>
                    </a:lnTo>
                    <a:close/>
                    <a:moveTo>
                      <a:pt x="93" y="4"/>
                    </a:moveTo>
                    <a:cubicBezTo>
                      <a:pt x="93" y="5"/>
                      <a:pt x="92" y="5"/>
                      <a:pt x="91" y="5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8" y="5"/>
                      <a:pt x="87" y="5"/>
                      <a:pt x="87" y="4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7" y="3"/>
                      <a:pt x="87" y="2"/>
                      <a:pt x="88" y="2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2" y="2"/>
                      <a:pt x="92" y="3"/>
                      <a:pt x="92" y="3"/>
                    </a:cubicBezTo>
                    <a:lnTo>
                      <a:pt x="93" y="4"/>
                    </a:lnTo>
                    <a:close/>
                    <a:moveTo>
                      <a:pt x="101" y="4"/>
                    </a:moveTo>
                    <a:cubicBezTo>
                      <a:pt x="101" y="5"/>
                      <a:pt x="100" y="5"/>
                      <a:pt x="100" y="5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96" y="5"/>
                      <a:pt x="95" y="5"/>
                      <a:pt x="95" y="4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2"/>
                      <a:pt x="96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100" y="2"/>
                      <a:pt x="100" y="3"/>
                      <a:pt x="101" y="3"/>
                    </a:cubicBezTo>
                    <a:lnTo>
                      <a:pt x="101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79" tIns="34289" rIns="68579" bIns="34289"/>
              <a:lstStyle/>
              <a:p>
                <a:pPr marL="0" marR="0" lvl="0" indent="0" defTabSz="6858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+mn-ea"/>
                </a:endParaRPr>
              </a:p>
            </p:txBody>
          </p:sp>
          <p:sp>
            <p:nvSpPr>
              <p:cNvPr id="34" name="Freeform 158"/>
              <p:cNvSpPr>
                <a:spLocks noEditPoints="1"/>
              </p:cNvSpPr>
              <p:nvPr/>
            </p:nvSpPr>
            <p:spPr bwMode="auto">
              <a:xfrm>
                <a:off x="6237686" y="1599011"/>
                <a:ext cx="215503" cy="154781"/>
              </a:xfrm>
              <a:custGeom>
                <a:avLst/>
                <a:gdLst>
                  <a:gd name="T0" fmla="*/ 2147483647 w 91"/>
                  <a:gd name="T1" fmla="*/ 0 h 65"/>
                  <a:gd name="T2" fmla="*/ 2147483647 w 91"/>
                  <a:gd name="T3" fmla="*/ 0 h 65"/>
                  <a:gd name="T4" fmla="*/ 0 w 91"/>
                  <a:gd name="T5" fmla="*/ 2147483647 h 65"/>
                  <a:gd name="T6" fmla="*/ 0 w 91"/>
                  <a:gd name="T7" fmla="*/ 2147483647 h 65"/>
                  <a:gd name="T8" fmla="*/ 2147483647 w 91"/>
                  <a:gd name="T9" fmla="*/ 2147483647 h 65"/>
                  <a:gd name="T10" fmla="*/ 2147483647 w 91"/>
                  <a:gd name="T11" fmla="*/ 2147483647 h 65"/>
                  <a:gd name="T12" fmla="*/ 2147483647 w 91"/>
                  <a:gd name="T13" fmla="*/ 2147483647 h 65"/>
                  <a:gd name="T14" fmla="*/ 2147483647 w 91"/>
                  <a:gd name="T15" fmla="*/ 2147483647 h 65"/>
                  <a:gd name="T16" fmla="*/ 2147483647 w 91"/>
                  <a:gd name="T17" fmla="*/ 0 h 65"/>
                  <a:gd name="T18" fmla="*/ 2147483647 w 91"/>
                  <a:gd name="T19" fmla="*/ 2147483647 h 65"/>
                  <a:gd name="T20" fmla="*/ 2147483647 w 91"/>
                  <a:gd name="T21" fmla="*/ 2147483647 h 65"/>
                  <a:gd name="T22" fmla="*/ 2147483647 w 91"/>
                  <a:gd name="T23" fmla="*/ 2147483647 h 65"/>
                  <a:gd name="T24" fmla="*/ 2147483647 w 91"/>
                  <a:gd name="T25" fmla="*/ 2147483647 h 65"/>
                  <a:gd name="T26" fmla="*/ 2147483647 w 91"/>
                  <a:gd name="T27" fmla="*/ 2147483647 h 65"/>
                  <a:gd name="T28" fmla="*/ 2147483647 w 91"/>
                  <a:gd name="T29" fmla="*/ 2147483647 h 65"/>
                  <a:gd name="T30" fmla="*/ 2147483647 w 91"/>
                  <a:gd name="T31" fmla="*/ 2147483647 h 65"/>
                  <a:gd name="T32" fmla="*/ 2147483647 w 91"/>
                  <a:gd name="T33" fmla="*/ 2147483647 h 65"/>
                  <a:gd name="T34" fmla="*/ 2147483647 w 91"/>
                  <a:gd name="T35" fmla="*/ 2147483647 h 6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91" h="65">
                    <a:moveTo>
                      <a:pt x="89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4"/>
                      <a:pt x="1" y="65"/>
                      <a:pt x="2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90" y="65"/>
                      <a:pt x="91" y="64"/>
                      <a:pt x="91" y="6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1"/>
                      <a:pt x="90" y="0"/>
                      <a:pt x="89" y="0"/>
                    </a:cubicBezTo>
                    <a:close/>
                    <a:moveTo>
                      <a:pt x="87" y="59"/>
                    </a:moveTo>
                    <a:cubicBezTo>
                      <a:pt x="87" y="60"/>
                      <a:pt x="86" y="61"/>
                      <a:pt x="85" y="61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5" y="61"/>
                      <a:pt x="4" y="60"/>
                      <a:pt x="4" y="5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6" y="4"/>
                      <a:pt x="87" y="5"/>
                      <a:pt x="87" y="6"/>
                    </a:cubicBezTo>
                    <a:lnTo>
                      <a:pt x="87" y="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79" tIns="34289" rIns="68579" bIns="34289"/>
              <a:lstStyle/>
              <a:p>
                <a:pPr marL="0" marR="0" lvl="0" indent="0" defTabSz="6858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+mn-ea"/>
                </a:endParaRPr>
              </a:p>
            </p:txBody>
          </p:sp>
          <p:sp>
            <p:nvSpPr>
              <p:cNvPr id="35" name="Freeform 159"/>
              <p:cNvSpPr/>
              <p:nvPr/>
            </p:nvSpPr>
            <p:spPr bwMode="auto">
              <a:xfrm>
                <a:off x="6216255" y="1865711"/>
                <a:ext cx="253603" cy="4763"/>
              </a:xfrm>
              <a:custGeom>
                <a:avLst/>
                <a:gdLst>
                  <a:gd name="T0" fmla="*/ 2147483647 w 107"/>
                  <a:gd name="T1" fmla="*/ 2147483647 h 2"/>
                  <a:gd name="T2" fmla="*/ 2147483647 w 107"/>
                  <a:gd name="T3" fmla="*/ 2147483647 h 2"/>
                  <a:gd name="T4" fmla="*/ 2147483647 w 107"/>
                  <a:gd name="T5" fmla="*/ 2147483647 h 2"/>
                  <a:gd name="T6" fmla="*/ 0 w 107"/>
                  <a:gd name="T7" fmla="*/ 2147483647 h 2"/>
                  <a:gd name="T8" fmla="*/ 0 w 107"/>
                  <a:gd name="T9" fmla="*/ 2147483647 h 2"/>
                  <a:gd name="T10" fmla="*/ 2147483647 w 107"/>
                  <a:gd name="T11" fmla="*/ 0 h 2"/>
                  <a:gd name="T12" fmla="*/ 2147483647 w 107"/>
                  <a:gd name="T13" fmla="*/ 0 h 2"/>
                  <a:gd name="T14" fmla="*/ 2147483647 w 107"/>
                  <a:gd name="T15" fmla="*/ 2147483647 h 2"/>
                  <a:gd name="T16" fmla="*/ 2147483647 w 107"/>
                  <a:gd name="T17" fmla="*/ 214748364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7" h="2">
                    <a:moveTo>
                      <a:pt x="107" y="2"/>
                    </a:moveTo>
                    <a:cubicBezTo>
                      <a:pt x="107" y="2"/>
                      <a:pt x="107" y="2"/>
                      <a:pt x="10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7" y="0"/>
                      <a:pt x="107" y="1"/>
                      <a:pt x="107" y="1"/>
                    </a:cubicBezTo>
                    <a:lnTo>
                      <a:pt x="107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79" tIns="34289" rIns="68579" bIns="34289"/>
              <a:lstStyle/>
              <a:p>
                <a:pPr marL="0" marR="0" lvl="0" indent="0" defTabSz="6858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+mn-ea"/>
                </a:endParaRPr>
              </a:p>
            </p:txBody>
          </p:sp>
          <p:sp>
            <p:nvSpPr>
              <p:cNvPr id="36" name="Freeform 160"/>
              <p:cNvSpPr/>
              <p:nvPr/>
            </p:nvSpPr>
            <p:spPr bwMode="auto">
              <a:xfrm>
                <a:off x="6256735" y="1615679"/>
                <a:ext cx="84534" cy="76200"/>
              </a:xfrm>
              <a:custGeom>
                <a:avLst/>
                <a:gdLst>
                  <a:gd name="T0" fmla="*/ 0 w 36"/>
                  <a:gd name="T1" fmla="*/ 2147483647 h 32"/>
                  <a:gd name="T2" fmla="*/ 0 w 36"/>
                  <a:gd name="T3" fmla="*/ 2147483647 h 32"/>
                  <a:gd name="T4" fmla="*/ 2147483647 w 36"/>
                  <a:gd name="T5" fmla="*/ 2147483647 h 32"/>
                  <a:gd name="T6" fmla="*/ 2147483647 w 36"/>
                  <a:gd name="T7" fmla="*/ 2147483647 h 32"/>
                  <a:gd name="T8" fmla="*/ 0 w 36"/>
                  <a:gd name="T9" fmla="*/ 2147483647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" h="32">
                    <a:moveTo>
                      <a:pt x="0" y="32"/>
                    </a:moveTo>
                    <a:cubicBezTo>
                      <a:pt x="0" y="32"/>
                      <a:pt x="0" y="3"/>
                      <a:pt x="0" y="1"/>
                    </a:cubicBezTo>
                    <a:cubicBezTo>
                      <a:pt x="1" y="0"/>
                      <a:pt x="36" y="2"/>
                      <a:pt x="36" y="2"/>
                    </a:cubicBezTo>
                    <a:cubicBezTo>
                      <a:pt x="36" y="2"/>
                      <a:pt x="4" y="3"/>
                      <a:pt x="3" y="5"/>
                    </a:cubicBezTo>
                    <a:cubicBezTo>
                      <a:pt x="2" y="7"/>
                      <a:pt x="0" y="32"/>
                      <a:pt x="0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79" tIns="34289" rIns="68579" bIns="34289"/>
              <a:lstStyle/>
              <a:p>
                <a:pPr marL="0" marR="0" lvl="0" indent="0" defTabSz="6858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+mn-ea"/>
                </a:endParaRPr>
              </a:p>
            </p:txBody>
          </p:sp>
          <p:sp>
            <p:nvSpPr>
              <p:cNvPr id="37" name="Freeform 161"/>
              <p:cNvSpPr/>
              <p:nvPr/>
            </p:nvSpPr>
            <p:spPr bwMode="auto">
              <a:xfrm>
                <a:off x="6348414" y="1660922"/>
                <a:ext cx="88106" cy="76200"/>
              </a:xfrm>
              <a:custGeom>
                <a:avLst/>
                <a:gdLst>
                  <a:gd name="T0" fmla="*/ 2147483647 w 37"/>
                  <a:gd name="T1" fmla="*/ 0 h 32"/>
                  <a:gd name="T2" fmla="*/ 2147483647 w 37"/>
                  <a:gd name="T3" fmla="*/ 2147483647 h 32"/>
                  <a:gd name="T4" fmla="*/ 0 w 37"/>
                  <a:gd name="T5" fmla="*/ 2147483647 h 32"/>
                  <a:gd name="T6" fmla="*/ 2147483647 w 37"/>
                  <a:gd name="T7" fmla="*/ 2147483647 h 32"/>
                  <a:gd name="T8" fmla="*/ 2147483647 w 37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" h="32">
                    <a:moveTo>
                      <a:pt x="37" y="0"/>
                    </a:moveTo>
                    <a:cubicBezTo>
                      <a:pt x="37" y="0"/>
                      <a:pt x="37" y="29"/>
                      <a:pt x="36" y="30"/>
                    </a:cubicBezTo>
                    <a:cubicBezTo>
                      <a:pt x="36" y="32"/>
                      <a:pt x="0" y="30"/>
                      <a:pt x="0" y="30"/>
                    </a:cubicBezTo>
                    <a:cubicBezTo>
                      <a:pt x="0" y="30"/>
                      <a:pt x="32" y="29"/>
                      <a:pt x="33" y="27"/>
                    </a:cubicBezTo>
                    <a:cubicBezTo>
                      <a:pt x="34" y="25"/>
                      <a:pt x="37" y="0"/>
                      <a:pt x="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79" tIns="34289" rIns="68579" bIns="34289"/>
              <a:lstStyle/>
              <a:p>
                <a:pPr marL="0" marR="0" lvl="0" indent="0" defTabSz="6858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+mn-ea"/>
                </a:endParaRPr>
              </a:p>
            </p:txBody>
          </p:sp>
          <p:sp>
            <p:nvSpPr>
              <p:cNvPr id="38" name="Freeform 162"/>
              <p:cNvSpPr>
                <a:spLocks noEditPoints="1"/>
              </p:cNvSpPr>
              <p:nvPr/>
            </p:nvSpPr>
            <p:spPr bwMode="auto">
              <a:xfrm>
                <a:off x="6001942" y="1479948"/>
                <a:ext cx="365522" cy="385763"/>
              </a:xfrm>
              <a:custGeom>
                <a:avLst/>
                <a:gdLst>
                  <a:gd name="T0" fmla="*/ 2147483647 w 154"/>
                  <a:gd name="T1" fmla="*/ 2147483647 h 162"/>
                  <a:gd name="T2" fmla="*/ 2147483647 w 154"/>
                  <a:gd name="T3" fmla="*/ 2147483647 h 162"/>
                  <a:gd name="T4" fmla="*/ 2147483647 w 154"/>
                  <a:gd name="T5" fmla="*/ 2147483647 h 162"/>
                  <a:gd name="T6" fmla="*/ 2147483647 w 154"/>
                  <a:gd name="T7" fmla="*/ 2147483647 h 162"/>
                  <a:gd name="T8" fmla="*/ 2147483647 w 154"/>
                  <a:gd name="T9" fmla="*/ 2147483647 h 162"/>
                  <a:gd name="T10" fmla="*/ 2147483647 w 154"/>
                  <a:gd name="T11" fmla="*/ 2147483647 h 162"/>
                  <a:gd name="T12" fmla="*/ 2147483647 w 154"/>
                  <a:gd name="T13" fmla="*/ 2147483647 h 162"/>
                  <a:gd name="T14" fmla="*/ 2147483647 w 154"/>
                  <a:gd name="T15" fmla="*/ 2147483647 h 162"/>
                  <a:gd name="T16" fmla="*/ 2147483647 w 154"/>
                  <a:gd name="T17" fmla="*/ 2147483647 h 162"/>
                  <a:gd name="T18" fmla="*/ 2147483647 w 154"/>
                  <a:gd name="T19" fmla="*/ 2147483647 h 162"/>
                  <a:gd name="T20" fmla="*/ 2147483647 w 154"/>
                  <a:gd name="T21" fmla="*/ 2147483647 h 162"/>
                  <a:gd name="T22" fmla="*/ 2147483647 w 154"/>
                  <a:gd name="T23" fmla="*/ 2147483647 h 162"/>
                  <a:gd name="T24" fmla="*/ 2147483647 w 154"/>
                  <a:gd name="T25" fmla="*/ 2147483647 h 162"/>
                  <a:gd name="T26" fmla="*/ 2147483647 w 154"/>
                  <a:gd name="T27" fmla="*/ 2147483647 h 162"/>
                  <a:gd name="T28" fmla="*/ 2147483647 w 154"/>
                  <a:gd name="T29" fmla="*/ 2147483647 h 162"/>
                  <a:gd name="T30" fmla="*/ 2147483647 w 154"/>
                  <a:gd name="T31" fmla="*/ 2147483647 h 162"/>
                  <a:gd name="T32" fmla="*/ 2147483647 w 154"/>
                  <a:gd name="T33" fmla="*/ 2147483647 h 162"/>
                  <a:gd name="T34" fmla="*/ 2147483647 w 154"/>
                  <a:gd name="T35" fmla="*/ 2147483647 h 162"/>
                  <a:gd name="T36" fmla="*/ 2147483647 w 154"/>
                  <a:gd name="T37" fmla="*/ 2147483647 h 162"/>
                  <a:gd name="T38" fmla="*/ 2147483647 w 154"/>
                  <a:gd name="T39" fmla="*/ 2147483647 h 162"/>
                  <a:gd name="T40" fmla="*/ 2147483647 w 154"/>
                  <a:gd name="T41" fmla="*/ 2147483647 h 162"/>
                  <a:gd name="T42" fmla="*/ 2147483647 w 154"/>
                  <a:gd name="T43" fmla="*/ 2147483647 h 162"/>
                  <a:gd name="T44" fmla="*/ 2147483647 w 154"/>
                  <a:gd name="T45" fmla="*/ 2147483647 h 162"/>
                  <a:gd name="T46" fmla="*/ 2147483647 w 154"/>
                  <a:gd name="T47" fmla="*/ 2147483647 h 162"/>
                  <a:gd name="T48" fmla="*/ 2147483647 w 154"/>
                  <a:gd name="T49" fmla="*/ 2147483647 h 162"/>
                  <a:gd name="T50" fmla="*/ 2147483647 w 154"/>
                  <a:gd name="T51" fmla="*/ 2147483647 h 162"/>
                  <a:gd name="T52" fmla="*/ 2147483647 w 154"/>
                  <a:gd name="T53" fmla="*/ 2147483647 h 162"/>
                  <a:gd name="T54" fmla="*/ 2147483647 w 154"/>
                  <a:gd name="T55" fmla="*/ 2147483647 h 162"/>
                  <a:gd name="T56" fmla="*/ 2147483647 w 154"/>
                  <a:gd name="T57" fmla="*/ 2147483647 h 162"/>
                  <a:gd name="T58" fmla="*/ 2147483647 w 154"/>
                  <a:gd name="T59" fmla="*/ 2147483647 h 162"/>
                  <a:gd name="T60" fmla="*/ 2147483647 w 154"/>
                  <a:gd name="T61" fmla="*/ 2147483647 h 162"/>
                  <a:gd name="T62" fmla="*/ 2147483647 w 154"/>
                  <a:gd name="T63" fmla="*/ 2147483647 h 162"/>
                  <a:gd name="T64" fmla="*/ 2147483647 w 154"/>
                  <a:gd name="T65" fmla="*/ 2147483647 h 162"/>
                  <a:gd name="T66" fmla="*/ 2147483647 w 154"/>
                  <a:gd name="T67" fmla="*/ 2147483647 h 162"/>
                  <a:gd name="T68" fmla="*/ 2147483647 w 154"/>
                  <a:gd name="T69" fmla="*/ 2147483647 h 162"/>
                  <a:gd name="T70" fmla="*/ 2147483647 w 154"/>
                  <a:gd name="T71" fmla="*/ 2147483647 h 162"/>
                  <a:gd name="T72" fmla="*/ 2147483647 w 154"/>
                  <a:gd name="T73" fmla="*/ 2147483647 h 162"/>
                  <a:gd name="T74" fmla="*/ 2147483647 w 154"/>
                  <a:gd name="T75" fmla="*/ 2147483647 h 162"/>
                  <a:gd name="T76" fmla="*/ 2147483647 w 154"/>
                  <a:gd name="T77" fmla="*/ 2147483647 h 162"/>
                  <a:gd name="T78" fmla="*/ 2147483647 w 154"/>
                  <a:gd name="T79" fmla="*/ 2147483647 h 162"/>
                  <a:gd name="T80" fmla="*/ 2147483647 w 154"/>
                  <a:gd name="T81" fmla="*/ 2147483647 h 162"/>
                  <a:gd name="T82" fmla="*/ 2147483647 w 154"/>
                  <a:gd name="T83" fmla="*/ 2147483647 h 162"/>
                  <a:gd name="T84" fmla="*/ 2147483647 w 154"/>
                  <a:gd name="T85" fmla="*/ 2147483647 h 162"/>
                  <a:gd name="T86" fmla="*/ 2147483647 w 154"/>
                  <a:gd name="T87" fmla="*/ 2147483647 h 162"/>
                  <a:gd name="T88" fmla="*/ 2147483647 w 154"/>
                  <a:gd name="T89" fmla="*/ 2147483647 h 162"/>
                  <a:gd name="T90" fmla="*/ 2147483647 w 154"/>
                  <a:gd name="T91" fmla="*/ 2147483647 h 162"/>
                  <a:gd name="T92" fmla="*/ 2147483647 w 154"/>
                  <a:gd name="T93" fmla="*/ 2147483647 h 162"/>
                  <a:gd name="T94" fmla="*/ 2147483647 w 154"/>
                  <a:gd name="T95" fmla="*/ 2147483647 h 162"/>
                  <a:gd name="T96" fmla="*/ 2147483647 w 154"/>
                  <a:gd name="T97" fmla="*/ 2147483647 h 162"/>
                  <a:gd name="T98" fmla="*/ 2147483647 w 154"/>
                  <a:gd name="T99" fmla="*/ 2147483647 h 162"/>
                  <a:gd name="T100" fmla="*/ 2147483647 w 154"/>
                  <a:gd name="T101" fmla="*/ 2147483647 h 162"/>
                  <a:gd name="T102" fmla="*/ 2147483647 w 154"/>
                  <a:gd name="T103" fmla="*/ 2147483647 h 162"/>
                  <a:gd name="T104" fmla="*/ 2147483647 w 154"/>
                  <a:gd name="T105" fmla="*/ 2147483647 h 16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154" h="162">
                    <a:moveTo>
                      <a:pt x="81" y="162"/>
                    </a:move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37"/>
                      <a:pt x="84" y="137"/>
                      <a:pt x="84" y="137"/>
                    </a:cubicBezTo>
                    <a:cubicBezTo>
                      <a:pt x="85" y="137"/>
                      <a:pt x="86" y="137"/>
                      <a:pt x="87" y="137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87" y="130"/>
                      <a:pt x="86" y="130"/>
                      <a:pt x="84" y="130"/>
                    </a:cubicBezTo>
                    <a:cubicBezTo>
                      <a:pt x="84" y="108"/>
                      <a:pt x="84" y="108"/>
                      <a:pt x="84" y="108"/>
                    </a:cubicBezTo>
                    <a:cubicBezTo>
                      <a:pt x="87" y="108"/>
                      <a:pt x="90" y="108"/>
                      <a:pt x="93" y="108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0" y="102"/>
                      <a:pt x="87" y="101"/>
                      <a:pt x="84" y="101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4" y="61"/>
                      <a:pt x="84" y="61"/>
                      <a:pt x="84" y="61"/>
                    </a:cubicBezTo>
                    <a:cubicBezTo>
                      <a:pt x="87" y="60"/>
                      <a:pt x="90" y="60"/>
                      <a:pt x="93" y="60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0" y="54"/>
                      <a:pt x="87" y="54"/>
                      <a:pt x="84" y="54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90" y="32"/>
                      <a:pt x="96" y="31"/>
                      <a:pt x="101" y="31"/>
                    </a:cubicBezTo>
                    <a:cubicBezTo>
                      <a:pt x="102" y="33"/>
                      <a:pt x="103" y="35"/>
                      <a:pt x="104" y="38"/>
                    </a:cubicBezTo>
                    <a:cubicBezTo>
                      <a:pt x="104" y="40"/>
                      <a:pt x="105" y="42"/>
                      <a:pt x="105" y="45"/>
                    </a:cubicBezTo>
                    <a:cubicBezTo>
                      <a:pt x="112" y="45"/>
                      <a:pt x="112" y="45"/>
                      <a:pt x="112" y="45"/>
                    </a:cubicBezTo>
                    <a:cubicBezTo>
                      <a:pt x="111" y="39"/>
                      <a:pt x="109" y="34"/>
                      <a:pt x="108" y="30"/>
                    </a:cubicBezTo>
                    <a:cubicBezTo>
                      <a:pt x="111" y="29"/>
                      <a:pt x="115" y="29"/>
                      <a:pt x="118" y="28"/>
                    </a:cubicBezTo>
                    <a:cubicBezTo>
                      <a:pt x="122" y="33"/>
                      <a:pt x="125" y="39"/>
                      <a:pt x="127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1" y="38"/>
                      <a:pt x="128" y="32"/>
                      <a:pt x="125" y="26"/>
                    </a:cubicBezTo>
                    <a:cubicBezTo>
                      <a:pt x="127" y="26"/>
                      <a:pt x="129" y="25"/>
                      <a:pt x="131" y="25"/>
                    </a:cubicBezTo>
                    <a:cubicBezTo>
                      <a:pt x="132" y="26"/>
                      <a:pt x="133" y="27"/>
                      <a:pt x="134" y="28"/>
                    </a:cubicBezTo>
                    <a:cubicBezTo>
                      <a:pt x="138" y="32"/>
                      <a:pt x="142" y="36"/>
                      <a:pt x="145" y="41"/>
                    </a:cubicBezTo>
                    <a:cubicBezTo>
                      <a:pt x="142" y="42"/>
                      <a:pt x="140" y="44"/>
                      <a:pt x="137" y="45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4" y="44"/>
                      <a:pt x="153" y="43"/>
                      <a:pt x="153" y="43"/>
                    </a:cubicBezTo>
                    <a:cubicBezTo>
                      <a:pt x="152" y="41"/>
                      <a:pt x="151" y="39"/>
                      <a:pt x="150" y="37"/>
                    </a:cubicBezTo>
                    <a:cubicBezTo>
                      <a:pt x="146" y="32"/>
                      <a:pt x="142" y="27"/>
                      <a:pt x="137" y="22"/>
                    </a:cubicBezTo>
                    <a:cubicBezTo>
                      <a:pt x="136" y="21"/>
                      <a:pt x="134" y="19"/>
                      <a:pt x="132" y="18"/>
                    </a:cubicBezTo>
                    <a:cubicBezTo>
                      <a:pt x="118" y="6"/>
                      <a:pt x="100" y="0"/>
                      <a:pt x="81" y="0"/>
                    </a:cubicBezTo>
                    <a:cubicBezTo>
                      <a:pt x="62" y="0"/>
                      <a:pt x="44" y="6"/>
                      <a:pt x="30" y="18"/>
                    </a:cubicBezTo>
                    <a:cubicBezTo>
                      <a:pt x="28" y="19"/>
                      <a:pt x="26" y="21"/>
                      <a:pt x="25" y="22"/>
                    </a:cubicBezTo>
                    <a:cubicBezTo>
                      <a:pt x="20" y="27"/>
                      <a:pt x="16" y="32"/>
                      <a:pt x="12" y="37"/>
                    </a:cubicBezTo>
                    <a:cubicBezTo>
                      <a:pt x="11" y="39"/>
                      <a:pt x="10" y="41"/>
                      <a:pt x="9" y="43"/>
                    </a:cubicBezTo>
                    <a:cubicBezTo>
                      <a:pt x="3" y="54"/>
                      <a:pt x="0" y="67"/>
                      <a:pt x="0" y="81"/>
                    </a:cubicBezTo>
                    <a:cubicBezTo>
                      <a:pt x="0" y="95"/>
                      <a:pt x="3" y="108"/>
                      <a:pt x="9" y="119"/>
                    </a:cubicBezTo>
                    <a:cubicBezTo>
                      <a:pt x="10" y="121"/>
                      <a:pt x="11" y="123"/>
                      <a:pt x="12" y="125"/>
                    </a:cubicBezTo>
                    <a:cubicBezTo>
                      <a:pt x="16" y="130"/>
                      <a:pt x="20" y="135"/>
                      <a:pt x="25" y="140"/>
                    </a:cubicBezTo>
                    <a:cubicBezTo>
                      <a:pt x="26" y="141"/>
                      <a:pt x="28" y="143"/>
                      <a:pt x="30" y="144"/>
                    </a:cubicBezTo>
                    <a:cubicBezTo>
                      <a:pt x="44" y="156"/>
                      <a:pt x="62" y="162"/>
                      <a:pt x="81" y="162"/>
                    </a:cubicBezTo>
                    <a:cubicBezTo>
                      <a:pt x="81" y="162"/>
                      <a:pt x="81" y="162"/>
                      <a:pt x="81" y="162"/>
                    </a:cubicBezTo>
                    <a:close/>
                    <a:moveTo>
                      <a:pt x="125" y="20"/>
                    </a:moveTo>
                    <a:cubicBezTo>
                      <a:pt x="125" y="20"/>
                      <a:pt x="124" y="20"/>
                      <a:pt x="124" y="20"/>
                    </a:cubicBezTo>
                    <a:cubicBezTo>
                      <a:pt x="123" y="21"/>
                      <a:pt x="122" y="21"/>
                      <a:pt x="121" y="21"/>
                    </a:cubicBezTo>
                    <a:cubicBezTo>
                      <a:pt x="119" y="18"/>
                      <a:pt x="116" y="16"/>
                      <a:pt x="114" y="13"/>
                    </a:cubicBezTo>
                    <a:cubicBezTo>
                      <a:pt x="118" y="15"/>
                      <a:pt x="121" y="17"/>
                      <a:pt x="125" y="20"/>
                    </a:cubicBezTo>
                    <a:close/>
                    <a:moveTo>
                      <a:pt x="114" y="22"/>
                    </a:moveTo>
                    <a:cubicBezTo>
                      <a:pt x="111" y="23"/>
                      <a:pt x="108" y="23"/>
                      <a:pt x="106" y="24"/>
                    </a:cubicBezTo>
                    <a:cubicBezTo>
                      <a:pt x="103" y="18"/>
                      <a:pt x="101" y="14"/>
                      <a:pt x="98" y="10"/>
                    </a:cubicBezTo>
                    <a:cubicBezTo>
                      <a:pt x="104" y="13"/>
                      <a:pt x="109" y="17"/>
                      <a:pt x="114" y="22"/>
                    </a:cubicBezTo>
                    <a:close/>
                    <a:moveTo>
                      <a:pt x="84" y="6"/>
                    </a:moveTo>
                    <a:cubicBezTo>
                      <a:pt x="86" y="7"/>
                      <a:pt x="89" y="9"/>
                      <a:pt x="91" y="11"/>
                    </a:cubicBezTo>
                    <a:cubicBezTo>
                      <a:pt x="94" y="14"/>
                      <a:pt x="97" y="19"/>
                      <a:pt x="99" y="25"/>
                    </a:cubicBezTo>
                    <a:cubicBezTo>
                      <a:pt x="94" y="25"/>
                      <a:pt x="89" y="25"/>
                      <a:pt x="84" y="25"/>
                    </a:cubicBezTo>
                    <a:lnTo>
                      <a:pt x="84" y="6"/>
                    </a:lnTo>
                    <a:close/>
                    <a:moveTo>
                      <a:pt x="64" y="10"/>
                    </a:moveTo>
                    <a:cubicBezTo>
                      <a:pt x="61" y="14"/>
                      <a:pt x="59" y="18"/>
                      <a:pt x="56" y="24"/>
                    </a:cubicBezTo>
                    <a:cubicBezTo>
                      <a:pt x="54" y="23"/>
                      <a:pt x="51" y="23"/>
                      <a:pt x="48" y="22"/>
                    </a:cubicBezTo>
                    <a:cubicBezTo>
                      <a:pt x="53" y="17"/>
                      <a:pt x="58" y="13"/>
                      <a:pt x="64" y="10"/>
                    </a:cubicBezTo>
                    <a:close/>
                    <a:moveTo>
                      <a:pt x="47" y="84"/>
                    </a:moveTo>
                    <a:cubicBezTo>
                      <a:pt x="47" y="91"/>
                      <a:pt x="48" y="98"/>
                      <a:pt x="48" y="104"/>
                    </a:cubicBezTo>
                    <a:cubicBezTo>
                      <a:pt x="42" y="105"/>
                      <a:pt x="37" y="107"/>
                      <a:pt x="32" y="108"/>
                    </a:cubicBezTo>
                    <a:cubicBezTo>
                      <a:pt x="30" y="101"/>
                      <a:pt x="29" y="92"/>
                      <a:pt x="29" y="84"/>
                    </a:cubicBezTo>
                    <a:lnTo>
                      <a:pt x="47" y="84"/>
                    </a:lnTo>
                    <a:close/>
                    <a:moveTo>
                      <a:pt x="29" y="78"/>
                    </a:moveTo>
                    <a:cubicBezTo>
                      <a:pt x="29" y="69"/>
                      <a:pt x="30" y="61"/>
                      <a:pt x="32" y="54"/>
                    </a:cubicBezTo>
                    <a:cubicBezTo>
                      <a:pt x="33" y="54"/>
                      <a:pt x="35" y="55"/>
                      <a:pt x="36" y="55"/>
                    </a:cubicBezTo>
                    <a:cubicBezTo>
                      <a:pt x="40" y="56"/>
                      <a:pt x="44" y="57"/>
                      <a:pt x="48" y="58"/>
                    </a:cubicBezTo>
                    <a:cubicBezTo>
                      <a:pt x="48" y="64"/>
                      <a:pt x="47" y="71"/>
                      <a:pt x="47" y="78"/>
                    </a:cubicBezTo>
                    <a:lnTo>
                      <a:pt x="29" y="78"/>
                    </a:lnTo>
                    <a:close/>
                    <a:moveTo>
                      <a:pt x="38" y="113"/>
                    </a:moveTo>
                    <a:cubicBezTo>
                      <a:pt x="42" y="112"/>
                      <a:pt x="45" y="111"/>
                      <a:pt x="49" y="110"/>
                    </a:cubicBezTo>
                    <a:cubicBezTo>
                      <a:pt x="50" y="118"/>
                      <a:pt x="52" y="126"/>
                      <a:pt x="54" y="132"/>
                    </a:cubicBezTo>
                    <a:cubicBezTo>
                      <a:pt x="51" y="133"/>
                      <a:pt x="47" y="133"/>
                      <a:pt x="44" y="134"/>
                    </a:cubicBezTo>
                    <a:cubicBezTo>
                      <a:pt x="40" y="128"/>
                      <a:pt x="36" y="121"/>
                      <a:pt x="34" y="114"/>
                    </a:cubicBezTo>
                    <a:cubicBezTo>
                      <a:pt x="35" y="114"/>
                      <a:pt x="37" y="113"/>
                      <a:pt x="38" y="113"/>
                    </a:cubicBezTo>
                    <a:close/>
                    <a:moveTo>
                      <a:pt x="49" y="52"/>
                    </a:moveTo>
                    <a:cubicBezTo>
                      <a:pt x="44" y="51"/>
                      <a:pt x="38" y="49"/>
                      <a:pt x="34" y="48"/>
                    </a:cubicBezTo>
                    <a:cubicBezTo>
                      <a:pt x="36" y="40"/>
                      <a:pt x="40" y="34"/>
                      <a:pt x="44" y="28"/>
                    </a:cubicBezTo>
                    <a:cubicBezTo>
                      <a:pt x="47" y="29"/>
                      <a:pt x="51" y="29"/>
                      <a:pt x="54" y="30"/>
                    </a:cubicBezTo>
                    <a:cubicBezTo>
                      <a:pt x="54" y="32"/>
                      <a:pt x="53" y="34"/>
                      <a:pt x="52" y="36"/>
                    </a:cubicBezTo>
                    <a:cubicBezTo>
                      <a:pt x="51" y="41"/>
                      <a:pt x="50" y="46"/>
                      <a:pt x="49" y="52"/>
                    </a:cubicBezTo>
                    <a:close/>
                    <a:moveTo>
                      <a:pt x="48" y="13"/>
                    </a:moveTo>
                    <a:cubicBezTo>
                      <a:pt x="46" y="16"/>
                      <a:pt x="43" y="18"/>
                      <a:pt x="41" y="21"/>
                    </a:cubicBezTo>
                    <a:cubicBezTo>
                      <a:pt x="40" y="21"/>
                      <a:pt x="38" y="20"/>
                      <a:pt x="37" y="20"/>
                    </a:cubicBezTo>
                    <a:cubicBezTo>
                      <a:pt x="41" y="17"/>
                      <a:pt x="44" y="15"/>
                      <a:pt x="48" y="13"/>
                    </a:cubicBezTo>
                    <a:close/>
                    <a:moveTo>
                      <a:pt x="28" y="28"/>
                    </a:moveTo>
                    <a:cubicBezTo>
                      <a:pt x="29" y="27"/>
                      <a:pt x="30" y="26"/>
                      <a:pt x="31" y="25"/>
                    </a:cubicBezTo>
                    <a:cubicBezTo>
                      <a:pt x="33" y="25"/>
                      <a:pt x="35" y="26"/>
                      <a:pt x="36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4" y="32"/>
                      <a:pt x="30" y="39"/>
                      <a:pt x="28" y="46"/>
                    </a:cubicBezTo>
                    <a:cubicBezTo>
                      <a:pt x="28" y="46"/>
                      <a:pt x="27" y="46"/>
                      <a:pt x="27" y="46"/>
                    </a:cubicBezTo>
                    <a:cubicBezTo>
                      <a:pt x="23" y="44"/>
                      <a:pt x="20" y="43"/>
                      <a:pt x="17" y="41"/>
                    </a:cubicBezTo>
                    <a:cubicBezTo>
                      <a:pt x="20" y="36"/>
                      <a:pt x="24" y="32"/>
                      <a:pt x="28" y="28"/>
                    </a:cubicBezTo>
                    <a:close/>
                    <a:moveTo>
                      <a:pt x="14" y="46"/>
                    </a:moveTo>
                    <a:cubicBezTo>
                      <a:pt x="18" y="48"/>
                      <a:pt x="22" y="50"/>
                      <a:pt x="26" y="52"/>
                    </a:cubicBezTo>
                    <a:cubicBezTo>
                      <a:pt x="24" y="60"/>
                      <a:pt x="23" y="69"/>
                      <a:pt x="22" y="78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67"/>
                      <a:pt x="9" y="56"/>
                      <a:pt x="14" y="46"/>
                    </a:cubicBezTo>
                    <a:close/>
                    <a:moveTo>
                      <a:pt x="6" y="84"/>
                    </a:moveTo>
                    <a:cubicBezTo>
                      <a:pt x="22" y="84"/>
                      <a:pt x="22" y="84"/>
                      <a:pt x="22" y="84"/>
                    </a:cubicBezTo>
                    <a:cubicBezTo>
                      <a:pt x="23" y="93"/>
                      <a:pt x="24" y="102"/>
                      <a:pt x="26" y="110"/>
                    </a:cubicBezTo>
                    <a:cubicBezTo>
                      <a:pt x="26" y="110"/>
                      <a:pt x="25" y="110"/>
                      <a:pt x="25" y="111"/>
                    </a:cubicBezTo>
                    <a:cubicBezTo>
                      <a:pt x="21" y="112"/>
                      <a:pt x="17" y="114"/>
                      <a:pt x="14" y="116"/>
                    </a:cubicBezTo>
                    <a:cubicBezTo>
                      <a:pt x="9" y="106"/>
                      <a:pt x="6" y="95"/>
                      <a:pt x="6" y="84"/>
                    </a:cubicBezTo>
                    <a:close/>
                    <a:moveTo>
                      <a:pt x="28" y="134"/>
                    </a:moveTo>
                    <a:cubicBezTo>
                      <a:pt x="24" y="130"/>
                      <a:pt x="20" y="126"/>
                      <a:pt x="17" y="121"/>
                    </a:cubicBezTo>
                    <a:cubicBezTo>
                      <a:pt x="20" y="119"/>
                      <a:pt x="24" y="118"/>
                      <a:pt x="28" y="116"/>
                    </a:cubicBezTo>
                    <a:cubicBezTo>
                      <a:pt x="30" y="123"/>
                      <a:pt x="34" y="130"/>
                      <a:pt x="37" y="135"/>
                    </a:cubicBezTo>
                    <a:cubicBezTo>
                      <a:pt x="35" y="136"/>
                      <a:pt x="33" y="137"/>
                      <a:pt x="31" y="137"/>
                    </a:cubicBezTo>
                    <a:cubicBezTo>
                      <a:pt x="30" y="136"/>
                      <a:pt x="29" y="135"/>
                      <a:pt x="28" y="134"/>
                    </a:cubicBezTo>
                    <a:close/>
                    <a:moveTo>
                      <a:pt x="37" y="142"/>
                    </a:moveTo>
                    <a:cubicBezTo>
                      <a:pt x="37" y="142"/>
                      <a:pt x="38" y="142"/>
                      <a:pt x="38" y="142"/>
                    </a:cubicBezTo>
                    <a:cubicBezTo>
                      <a:pt x="39" y="141"/>
                      <a:pt x="40" y="141"/>
                      <a:pt x="41" y="141"/>
                    </a:cubicBezTo>
                    <a:cubicBezTo>
                      <a:pt x="43" y="144"/>
                      <a:pt x="46" y="146"/>
                      <a:pt x="48" y="149"/>
                    </a:cubicBezTo>
                    <a:cubicBezTo>
                      <a:pt x="44" y="147"/>
                      <a:pt x="41" y="145"/>
                      <a:pt x="37" y="142"/>
                    </a:cubicBezTo>
                    <a:close/>
                    <a:moveTo>
                      <a:pt x="48" y="139"/>
                    </a:moveTo>
                    <a:cubicBezTo>
                      <a:pt x="51" y="139"/>
                      <a:pt x="54" y="138"/>
                      <a:pt x="56" y="138"/>
                    </a:cubicBezTo>
                    <a:cubicBezTo>
                      <a:pt x="59" y="144"/>
                      <a:pt x="61" y="148"/>
                      <a:pt x="64" y="152"/>
                    </a:cubicBezTo>
                    <a:cubicBezTo>
                      <a:pt x="58" y="149"/>
                      <a:pt x="53" y="145"/>
                      <a:pt x="48" y="139"/>
                    </a:cubicBezTo>
                    <a:close/>
                    <a:moveTo>
                      <a:pt x="78" y="156"/>
                    </a:moveTo>
                    <a:cubicBezTo>
                      <a:pt x="76" y="155"/>
                      <a:pt x="73" y="153"/>
                      <a:pt x="71" y="151"/>
                    </a:cubicBezTo>
                    <a:cubicBezTo>
                      <a:pt x="68" y="148"/>
                      <a:pt x="65" y="143"/>
                      <a:pt x="63" y="137"/>
                    </a:cubicBezTo>
                    <a:cubicBezTo>
                      <a:pt x="68" y="137"/>
                      <a:pt x="73" y="137"/>
                      <a:pt x="78" y="137"/>
                    </a:cubicBezTo>
                    <a:lnTo>
                      <a:pt x="78" y="156"/>
                    </a:lnTo>
                    <a:close/>
                    <a:moveTo>
                      <a:pt x="78" y="130"/>
                    </a:moveTo>
                    <a:cubicBezTo>
                      <a:pt x="72" y="130"/>
                      <a:pt x="66" y="131"/>
                      <a:pt x="61" y="131"/>
                    </a:cubicBezTo>
                    <a:cubicBezTo>
                      <a:pt x="60" y="129"/>
                      <a:pt x="59" y="127"/>
                      <a:pt x="58" y="124"/>
                    </a:cubicBezTo>
                    <a:cubicBezTo>
                      <a:pt x="57" y="119"/>
                      <a:pt x="56" y="114"/>
                      <a:pt x="55" y="109"/>
                    </a:cubicBezTo>
                    <a:cubicBezTo>
                      <a:pt x="62" y="108"/>
                      <a:pt x="70" y="108"/>
                      <a:pt x="78" y="108"/>
                    </a:cubicBezTo>
                    <a:lnTo>
                      <a:pt x="78" y="130"/>
                    </a:lnTo>
                    <a:close/>
                    <a:moveTo>
                      <a:pt x="78" y="101"/>
                    </a:moveTo>
                    <a:cubicBezTo>
                      <a:pt x="70" y="102"/>
                      <a:pt x="62" y="102"/>
                      <a:pt x="54" y="103"/>
                    </a:cubicBezTo>
                    <a:cubicBezTo>
                      <a:pt x="54" y="97"/>
                      <a:pt x="53" y="91"/>
                      <a:pt x="53" y="84"/>
                    </a:cubicBezTo>
                    <a:cubicBezTo>
                      <a:pt x="78" y="84"/>
                      <a:pt x="78" y="84"/>
                      <a:pt x="78" y="84"/>
                    </a:cubicBezTo>
                    <a:lnTo>
                      <a:pt x="78" y="101"/>
                    </a:lnTo>
                    <a:close/>
                    <a:moveTo>
                      <a:pt x="78" y="78"/>
                    </a:move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1"/>
                      <a:pt x="54" y="65"/>
                      <a:pt x="54" y="59"/>
                    </a:cubicBezTo>
                    <a:cubicBezTo>
                      <a:pt x="62" y="60"/>
                      <a:pt x="70" y="60"/>
                      <a:pt x="78" y="61"/>
                    </a:cubicBezTo>
                    <a:lnTo>
                      <a:pt x="78" y="78"/>
                    </a:lnTo>
                    <a:close/>
                    <a:moveTo>
                      <a:pt x="78" y="54"/>
                    </a:moveTo>
                    <a:cubicBezTo>
                      <a:pt x="70" y="54"/>
                      <a:pt x="62" y="54"/>
                      <a:pt x="55" y="53"/>
                    </a:cubicBezTo>
                    <a:cubicBezTo>
                      <a:pt x="57" y="44"/>
                      <a:pt x="58" y="37"/>
                      <a:pt x="61" y="31"/>
                    </a:cubicBezTo>
                    <a:cubicBezTo>
                      <a:pt x="66" y="31"/>
                      <a:pt x="72" y="32"/>
                      <a:pt x="78" y="32"/>
                    </a:cubicBezTo>
                    <a:lnTo>
                      <a:pt x="78" y="54"/>
                    </a:lnTo>
                    <a:close/>
                    <a:moveTo>
                      <a:pt x="63" y="25"/>
                    </a:moveTo>
                    <a:cubicBezTo>
                      <a:pt x="65" y="19"/>
                      <a:pt x="68" y="14"/>
                      <a:pt x="71" y="11"/>
                    </a:cubicBezTo>
                    <a:cubicBezTo>
                      <a:pt x="73" y="9"/>
                      <a:pt x="76" y="7"/>
                      <a:pt x="78" y="6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73" y="25"/>
                      <a:pt x="68" y="25"/>
                      <a:pt x="63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79" tIns="34289" rIns="68579" bIns="34289"/>
              <a:lstStyle/>
              <a:p>
                <a:pPr marL="0" marR="0" lvl="0" indent="0" defTabSz="6858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+mn-ea"/>
                </a:endParaRPr>
              </a:p>
            </p:txBody>
          </p:sp>
        </p:grpSp>
        <p:sp>
          <p:nvSpPr>
            <p:cNvPr id="32" name="矩形 31"/>
            <p:cNvSpPr/>
            <p:nvPr/>
          </p:nvSpPr>
          <p:spPr>
            <a:xfrm>
              <a:off x="1680807" y="1968685"/>
              <a:ext cx="2057756" cy="10402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bg1"/>
                  </a:solidFill>
                  <a:latin typeface="+mn-ea"/>
                  <a:cs typeface="+mn-ea"/>
                </a:rPr>
                <a:t>……</a:t>
              </a:r>
              <a:endParaRPr lang="en-US" altLang="zh-CN" sz="14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25513" y="3453448"/>
            <a:ext cx="2813050" cy="1163637"/>
            <a:chOff x="925513" y="3290888"/>
            <a:chExt cx="2813050" cy="1163637"/>
          </a:xfrm>
        </p:grpSpPr>
        <p:sp>
          <p:nvSpPr>
            <p:cNvPr id="40" name="Rounded Rectangle 91"/>
            <p:cNvSpPr>
              <a:spLocks noChangeArrowheads="1"/>
            </p:cNvSpPr>
            <p:nvPr/>
          </p:nvSpPr>
          <p:spPr bwMode="auto">
            <a:xfrm>
              <a:off x="925513" y="3290888"/>
              <a:ext cx="2813050" cy="1163637"/>
            </a:xfrm>
            <a:prstGeom prst="roundRect">
              <a:avLst>
                <a:gd name="adj" fmla="val 10134"/>
              </a:avLst>
            </a:prstGeom>
            <a:solidFill>
              <a:srgbClr val="1B2F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1373505" eaLnBrk="1" hangingPunct="1"/>
              <a:endParaRPr lang="en-US" altLang="zh-CN" sz="2100">
                <a:solidFill>
                  <a:srgbClr val="FFFFFF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35"/>
            <p:cNvSpPr>
              <a:spLocks noEditPoints="1"/>
            </p:cNvSpPr>
            <p:nvPr/>
          </p:nvSpPr>
          <p:spPr bwMode="auto">
            <a:xfrm>
              <a:off x="1098550" y="3668713"/>
              <a:ext cx="536575" cy="503237"/>
            </a:xfrm>
            <a:custGeom>
              <a:avLst/>
              <a:gdLst>
                <a:gd name="T0" fmla="*/ 95554 w 73"/>
                <a:gd name="T1" fmla="*/ 288621 h 68"/>
                <a:gd name="T2" fmla="*/ 58803 w 73"/>
                <a:gd name="T3" fmla="*/ 288621 h 68"/>
                <a:gd name="T4" fmla="*/ 0 w 73"/>
                <a:gd name="T5" fmla="*/ 244218 h 68"/>
                <a:gd name="T6" fmla="*/ 36752 w 73"/>
                <a:gd name="T7" fmla="*/ 140610 h 68"/>
                <a:gd name="T8" fmla="*/ 110255 w 73"/>
                <a:gd name="T9" fmla="*/ 162812 h 68"/>
                <a:gd name="T10" fmla="*/ 147007 w 73"/>
                <a:gd name="T11" fmla="*/ 155411 h 68"/>
                <a:gd name="T12" fmla="*/ 147007 w 73"/>
                <a:gd name="T13" fmla="*/ 177613 h 68"/>
                <a:gd name="T14" fmla="*/ 169058 w 73"/>
                <a:gd name="T15" fmla="*/ 251619 h 68"/>
                <a:gd name="T16" fmla="*/ 95554 w 73"/>
                <a:gd name="T17" fmla="*/ 288621 h 68"/>
                <a:gd name="T18" fmla="*/ 110255 w 73"/>
                <a:gd name="T19" fmla="*/ 140610 h 68"/>
                <a:gd name="T20" fmla="*/ 36752 w 73"/>
                <a:gd name="T21" fmla="*/ 66605 h 68"/>
                <a:gd name="T22" fmla="*/ 110255 w 73"/>
                <a:gd name="T23" fmla="*/ 0 h 68"/>
                <a:gd name="T24" fmla="*/ 183759 w 73"/>
                <a:gd name="T25" fmla="*/ 66605 h 68"/>
                <a:gd name="T26" fmla="*/ 110255 w 73"/>
                <a:gd name="T27" fmla="*/ 140610 h 68"/>
                <a:gd name="T28" fmla="*/ 389568 w 73"/>
                <a:gd name="T29" fmla="*/ 503237 h 68"/>
                <a:gd name="T30" fmla="*/ 147007 w 73"/>
                <a:gd name="T31" fmla="*/ 503237 h 68"/>
                <a:gd name="T32" fmla="*/ 73503 w 73"/>
                <a:gd name="T33" fmla="*/ 429232 h 68"/>
                <a:gd name="T34" fmla="*/ 169058 w 73"/>
                <a:gd name="T35" fmla="*/ 266420 h 68"/>
                <a:gd name="T36" fmla="*/ 271963 w 73"/>
                <a:gd name="T37" fmla="*/ 303422 h 68"/>
                <a:gd name="T38" fmla="*/ 367517 w 73"/>
                <a:gd name="T39" fmla="*/ 266420 h 68"/>
                <a:gd name="T40" fmla="*/ 470422 w 73"/>
                <a:gd name="T41" fmla="*/ 429232 h 68"/>
                <a:gd name="T42" fmla="*/ 389568 w 73"/>
                <a:gd name="T43" fmla="*/ 503237 h 68"/>
                <a:gd name="T44" fmla="*/ 271963 w 73"/>
                <a:gd name="T45" fmla="*/ 288621 h 68"/>
                <a:gd name="T46" fmla="*/ 161708 w 73"/>
                <a:gd name="T47" fmla="*/ 177613 h 68"/>
                <a:gd name="T48" fmla="*/ 271963 w 73"/>
                <a:gd name="T49" fmla="*/ 66605 h 68"/>
                <a:gd name="T50" fmla="*/ 374867 w 73"/>
                <a:gd name="T51" fmla="*/ 177613 h 68"/>
                <a:gd name="T52" fmla="*/ 271963 w 73"/>
                <a:gd name="T53" fmla="*/ 288621 h 68"/>
                <a:gd name="T54" fmla="*/ 433670 w 73"/>
                <a:gd name="T55" fmla="*/ 140610 h 68"/>
                <a:gd name="T56" fmla="*/ 360167 w 73"/>
                <a:gd name="T57" fmla="*/ 66605 h 68"/>
                <a:gd name="T58" fmla="*/ 433670 w 73"/>
                <a:gd name="T59" fmla="*/ 0 h 68"/>
                <a:gd name="T60" fmla="*/ 499823 w 73"/>
                <a:gd name="T61" fmla="*/ 66605 h 68"/>
                <a:gd name="T62" fmla="*/ 433670 w 73"/>
                <a:gd name="T63" fmla="*/ 140610 h 68"/>
                <a:gd name="T64" fmla="*/ 485123 w 73"/>
                <a:gd name="T65" fmla="*/ 288621 h 68"/>
                <a:gd name="T66" fmla="*/ 448371 w 73"/>
                <a:gd name="T67" fmla="*/ 288621 h 68"/>
                <a:gd name="T68" fmla="*/ 374867 w 73"/>
                <a:gd name="T69" fmla="*/ 251619 h 68"/>
                <a:gd name="T70" fmla="*/ 396918 w 73"/>
                <a:gd name="T71" fmla="*/ 177613 h 68"/>
                <a:gd name="T72" fmla="*/ 396918 w 73"/>
                <a:gd name="T73" fmla="*/ 155411 h 68"/>
                <a:gd name="T74" fmla="*/ 433670 w 73"/>
                <a:gd name="T75" fmla="*/ 162812 h 68"/>
                <a:gd name="T76" fmla="*/ 507174 w 73"/>
                <a:gd name="T77" fmla="*/ 140610 h 68"/>
                <a:gd name="T78" fmla="*/ 536575 w 73"/>
                <a:gd name="T79" fmla="*/ 244218 h 68"/>
                <a:gd name="T80" fmla="*/ 485123 w 73"/>
                <a:gd name="T81" fmla="*/ 288621 h 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680807" y="3394065"/>
              <a:ext cx="2057756" cy="10402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bg1"/>
                  </a:solidFill>
                  <a:latin typeface="+mn-ea"/>
                  <a:cs typeface="+mn-ea"/>
                </a:rPr>
                <a:t>……</a:t>
              </a:r>
              <a:endParaRPr lang="en-US" altLang="zh-CN" sz="14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25513" y="4886960"/>
            <a:ext cx="2813050" cy="1193469"/>
            <a:chOff x="925513" y="4724400"/>
            <a:chExt cx="2813050" cy="1193469"/>
          </a:xfrm>
        </p:grpSpPr>
        <p:sp>
          <p:nvSpPr>
            <p:cNvPr id="44" name="Rounded Rectangle 94"/>
            <p:cNvSpPr>
              <a:spLocks noChangeArrowheads="1"/>
            </p:cNvSpPr>
            <p:nvPr/>
          </p:nvSpPr>
          <p:spPr bwMode="auto">
            <a:xfrm>
              <a:off x="925513" y="4724400"/>
              <a:ext cx="2813050" cy="1163638"/>
            </a:xfrm>
            <a:prstGeom prst="roundRect">
              <a:avLst>
                <a:gd name="adj" fmla="val 10134"/>
              </a:avLst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1373505" eaLnBrk="1" hangingPunct="1"/>
              <a:endParaRPr lang="en-US" altLang="zh-CN" sz="2100">
                <a:solidFill>
                  <a:srgbClr val="FFFFFF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03"/>
            <p:cNvSpPr>
              <a:spLocks noEditPoints="1"/>
            </p:cNvSpPr>
            <p:nvPr/>
          </p:nvSpPr>
          <p:spPr bwMode="auto">
            <a:xfrm>
              <a:off x="1168400" y="4997450"/>
              <a:ext cx="409575" cy="601663"/>
            </a:xfrm>
            <a:custGeom>
              <a:avLst/>
              <a:gdLst>
                <a:gd name="T0" fmla="*/ 360816 w 42"/>
                <a:gd name="T1" fmla="*/ 281423 h 62"/>
                <a:gd name="T2" fmla="*/ 302305 w 42"/>
                <a:gd name="T3" fmla="*/ 397874 h 62"/>
                <a:gd name="T4" fmla="*/ 321809 w 42"/>
                <a:gd name="T5" fmla="*/ 426987 h 62"/>
                <a:gd name="T6" fmla="*/ 312057 w 42"/>
                <a:gd name="T7" fmla="*/ 456099 h 62"/>
                <a:gd name="T8" fmla="*/ 321809 w 42"/>
                <a:gd name="T9" fmla="*/ 475508 h 62"/>
                <a:gd name="T10" fmla="*/ 302305 w 42"/>
                <a:gd name="T11" fmla="*/ 514325 h 62"/>
                <a:gd name="T12" fmla="*/ 302305 w 42"/>
                <a:gd name="T13" fmla="*/ 524029 h 62"/>
                <a:gd name="T14" fmla="*/ 263298 w 42"/>
                <a:gd name="T15" fmla="*/ 562846 h 62"/>
                <a:gd name="T16" fmla="*/ 204788 w 42"/>
                <a:gd name="T17" fmla="*/ 601663 h 62"/>
                <a:gd name="T18" fmla="*/ 146277 w 42"/>
                <a:gd name="T19" fmla="*/ 562846 h 62"/>
                <a:gd name="T20" fmla="*/ 107270 w 42"/>
                <a:gd name="T21" fmla="*/ 524029 h 62"/>
                <a:gd name="T22" fmla="*/ 107270 w 42"/>
                <a:gd name="T23" fmla="*/ 514325 h 62"/>
                <a:gd name="T24" fmla="*/ 87766 w 42"/>
                <a:gd name="T25" fmla="*/ 475508 h 62"/>
                <a:gd name="T26" fmla="*/ 97518 w 42"/>
                <a:gd name="T27" fmla="*/ 456099 h 62"/>
                <a:gd name="T28" fmla="*/ 87766 w 42"/>
                <a:gd name="T29" fmla="*/ 426987 h 62"/>
                <a:gd name="T30" fmla="*/ 107270 w 42"/>
                <a:gd name="T31" fmla="*/ 397874 h 62"/>
                <a:gd name="T32" fmla="*/ 48759 w 42"/>
                <a:gd name="T33" fmla="*/ 281423 h 62"/>
                <a:gd name="T34" fmla="*/ 0 w 42"/>
                <a:gd name="T35" fmla="*/ 174676 h 62"/>
                <a:gd name="T36" fmla="*/ 204788 w 42"/>
                <a:gd name="T37" fmla="*/ 0 h 62"/>
                <a:gd name="T38" fmla="*/ 409575 w 42"/>
                <a:gd name="T39" fmla="*/ 174676 h 62"/>
                <a:gd name="T40" fmla="*/ 360816 w 42"/>
                <a:gd name="T41" fmla="*/ 281423 h 62"/>
                <a:gd name="T42" fmla="*/ 204788 w 42"/>
                <a:gd name="T43" fmla="*/ 58225 h 62"/>
                <a:gd name="T44" fmla="*/ 58511 w 42"/>
                <a:gd name="T45" fmla="*/ 174676 h 62"/>
                <a:gd name="T46" fmla="*/ 78014 w 42"/>
                <a:gd name="T47" fmla="*/ 252310 h 62"/>
                <a:gd name="T48" fmla="*/ 107270 w 42"/>
                <a:gd name="T49" fmla="*/ 271719 h 62"/>
                <a:gd name="T50" fmla="*/ 156029 w 42"/>
                <a:gd name="T51" fmla="*/ 388170 h 62"/>
                <a:gd name="T52" fmla="*/ 253546 w 42"/>
                <a:gd name="T53" fmla="*/ 388170 h 62"/>
                <a:gd name="T54" fmla="*/ 302305 w 42"/>
                <a:gd name="T55" fmla="*/ 271719 h 62"/>
                <a:gd name="T56" fmla="*/ 331561 w 42"/>
                <a:gd name="T57" fmla="*/ 252310 h 62"/>
                <a:gd name="T58" fmla="*/ 351064 w 42"/>
                <a:gd name="T59" fmla="*/ 174676 h 62"/>
                <a:gd name="T60" fmla="*/ 204788 w 42"/>
                <a:gd name="T61" fmla="*/ 58225 h 62"/>
                <a:gd name="T62" fmla="*/ 282802 w 42"/>
                <a:gd name="T63" fmla="*/ 194085 h 62"/>
                <a:gd name="T64" fmla="*/ 263298 w 42"/>
                <a:gd name="T65" fmla="*/ 174676 h 62"/>
                <a:gd name="T66" fmla="*/ 204788 w 42"/>
                <a:gd name="T67" fmla="*/ 145564 h 62"/>
                <a:gd name="T68" fmla="*/ 195036 w 42"/>
                <a:gd name="T69" fmla="*/ 126155 h 62"/>
                <a:gd name="T70" fmla="*/ 204788 w 42"/>
                <a:gd name="T71" fmla="*/ 116451 h 62"/>
                <a:gd name="T72" fmla="*/ 292554 w 42"/>
                <a:gd name="T73" fmla="*/ 174676 h 62"/>
                <a:gd name="T74" fmla="*/ 282802 w 42"/>
                <a:gd name="T75" fmla="*/ 194085 h 6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680807" y="4877584"/>
              <a:ext cx="2057756" cy="10402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bg1"/>
                  </a:solidFill>
                  <a:latin typeface="+mn-ea"/>
                  <a:cs typeface="+mn-ea"/>
                </a:rPr>
                <a:t>……</a:t>
              </a:r>
              <a:endParaRPr lang="en-US" altLang="zh-CN" sz="14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29625" y="4886960"/>
            <a:ext cx="2813050" cy="1163638"/>
            <a:chOff x="8429625" y="4724400"/>
            <a:chExt cx="2813050" cy="1163638"/>
          </a:xfrm>
        </p:grpSpPr>
        <p:sp>
          <p:nvSpPr>
            <p:cNvPr id="48" name="Rounded Rectangle 35"/>
            <p:cNvSpPr>
              <a:spLocks noChangeArrowheads="1"/>
            </p:cNvSpPr>
            <p:nvPr/>
          </p:nvSpPr>
          <p:spPr bwMode="auto">
            <a:xfrm>
              <a:off x="8429625" y="4724400"/>
              <a:ext cx="2813050" cy="1163638"/>
            </a:xfrm>
            <a:prstGeom prst="roundRect">
              <a:avLst>
                <a:gd name="adj" fmla="val 10134"/>
              </a:avLst>
            </a:prstGeom>
            <a:solidFill>
              <a:srgbClr val="1B2F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1373505" eaLnBrk="1" hangingPunct="1"/>
              <a:endParaRPr lang="en-US" altLang="zh-CN" sz="2100">
                <a:solidFill>
                  <a:srgbClr val="FFFFFF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5"/>
            <p:cNvSpPr>
              <a:spLocks noEditPoints="1"/>
            </p:cNvSpPr>
            <p:nvPr/>
          </p:nvSpPr>
          <p:spPr bwMode="auto">
            <a:xfrm>
              <a:off x="10496550" y="5110163"/>
              <a:ext cx="654050" cy="488950"/>
            </a:xfrm>
            <a:custGeom>
              <a:avLst/>
              <a:gdLst>
                <a:gd name="T0" fmla="*/ 654050 w 168"/>
                <a:gd name="T1" fmla="*/ 488950 h 126"/>
                <a:gd name="T2" fmla="*/ 0 w 168"/>
                <a:gd name="T3" fmla="*/ 488950 h 126"/>
                <a:gd name="T4" fmla="*/ 0 w 168"/>
                <a:gd name="T5" fmla="*/ 0 h 126"/>
                <a:gd name="T6" fmla="*/ 38932 w 168"/>
                <a:gd name="T7" fmla="*/ 0 h 126"/>
                <a:gd name="T8" fmla="*/ 38932 w 168"/>
                <a:gd name="T9" fmla="*/ 446264 h 126"/>
                <a:gd name="T10" fmla="*/ 654050 w 168"/>
                <a:gd name="T11" fmla="*/ 446264 h 126"/>
                <a:gd name="T12" fmla="*/ 654050 w 168"/>
                <a:gd name="T13" fmla="*/ 488950 h 126"/>
                <a:gd name="T14" fmla="*/ 210230 w 168"/>
                <a:gd name="T15" fmla="*/ 403578 h 126"/>
                <a:gd name="T16" fmla="*/ 124581 w 168"/>
                <a:gd name="T17" fmla="*/ 403578 h 126"/>
                <a:gd name="T18" fmla="*/ 124581 w 168"/>
                <a:gd name="T19" fmla="*/ 244475 h 126"/>
                <a:gd name="T20" fmla="*/ 210230 w 168"/>
                <a:gd name="T21" fmla="*/ 244475 h 126"/>
                <a:gd name="T22" fmla="*/ 210230 w 168"/>
                <a:gd name="T23" fmla="*/ 403578 h 126"/>
                <a:gd name="T24" fmla="*/ 327025 w 168"/>
                <a:gd name="T25" fmla="*/ 403578 h 126"/>
                <a:gd name="T26" fmla="*/ 249162 w 168"/>
                <a:gd name="T27" fmla="*/ 403578 h 126"/>
                <a:gd name="T28" fmla="*/ 249162 w 168"/>
                <a:gd name="T29" fmla="*/ 73731 h 126"/>
                <a:gd name="T30" fmla="*/ 327025 w 168"/>
                <a:gd name="T31" fmla="*/ 73731 h 126"/>
                <a:gd name="T32" fmla="*/ 327025 w 168"/>
                <a:gd name="T33" fmla="*/ 403578 h 126"/>
                <a:gd name="T34" fmla="*/ 451606 w 168"/>
                <a:gd name="T35" fmla="*/ 403578 h 126"/>
                <a:gd name="T36" fmla="*/ 369850 w 168"/>
                <a:gd name="T37" fmla="*/ 403578 h 126"/>
                <a:gd name="T38" fmla="*/ 369850 w 168"/>
                <a:gd name="T39" fmla="*/ 159103 h 126"/>
                <a:gd name="T40" fmla="*/ 451606 w 168"/>
                <a:gd name="T41" fmla="*/ 159103 h 126"/>
                <a:gd name="T42" fmla="*/ 451606 w 168"/>
                <a:gd name="T43" fmla="*/ 403578 h 126"/>
                <a:gd name="T44" fmla="*/ 572294 w 168"/>
                <a:gd name="T45" fmla="*/ 403578 h 126"/>
                <a:gd name="T46" fmla="*/ 494431 w 168"/>
                <a:gd name="T47" fmla="*/ 403578 h 126"/>
                <a:gd name="T48" fmla="*/ 494431 w 168"/>
                <a:gd name="T49" fmla="*/ 34925 h 126"/>
                <a:gd name="T50" fmla="*/ 572294 w 168"/>
                <a:gd name="T51" fmla="*/ 34925 h 126"/>
                <a:gd name="T52" fmla="*/ 572294 w 168"/>
                <a:gd name="T53" fmla="*/ 403578 h 12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68" h="126">
                  <a:moveTo>
                    <a:pt x="168" y="126"/>
                  </a:moveTo>
                  <a:lnTo>
                    <a:pt x="0" y="12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15"/>
                  </a:lnTo>
                  <a:lnTo>
                    <a:pt x="168" y="115"/>
                  </a:lnTo>
                  <a:lnTo>
                    <a:pt x="168" y="126"/>
                  </a:lnTo>
                  <a:close/>
                  <a:moveTo>
                    <a:pt x="54" y="104"/>
                  </a:moveTo>
                  <a:lnTo>
                    <a:pt x="32" y="104"/>
                  </a:lnTo>
                  <a:lnTo>
                    <a:pt x="32" y="63"/>
                  </a:lnTo>
                  <a:lnTo>
                    <a:pt x="54" y="63"/>
                  </a:lnTo>
                  <a:lnTo>
                    <a:pt x="54" y="104"/>
                  </a:lnTo>
                  <a:close/>
                  <a:moveTo>
                    <a:pt x="84" y="104"/>
                  </a:moveTo>
                  <a:lnTo>
                    <a:pt x="64" y="104"/>
                  </a:lnTo>
                  <a:lnTo>
                    <a:pt x="64" y="19"/>
                  </a:lnTo>
                  <a:lnTo>
                    <a:pt x="84" y="19"/>
                  </a:lnTo>
                  <a:lnTo>
                    <a:pt x="84" y="104"/>
                  </a:lnTo>
                  <a:close/>
                  <a:moveTo>
                    <a:pt x="116" y="104"/>
                  </a:moveTo>
                  <a:lnTo>
                    <a:pt x="95" y="104"/>
                  </a:lnTo>
                  <a:lnTo>
                    <a:pt x="95" y="41"/>
                  </a:lnTo>
                  <a:lnTo>
                    <a:pt x="116" y="41"/>
                  </a:lnTo>
                  <a:lnTo>
                    <a:pt x="116" y="104"/>
                  </a:lnTo>
                  <a:close/>
                  <a:moveTo>
                    <a:pt x="147" y="104"/>
                  </a:moveTo>
                  <a:lnTo>
                    <a:pt x="127" y="104"/>
                  </a:lnTo>
                  <a:lnTo>
                    <a:pt x="127" y="9"/>
                  </a:lnTo>
                  <a:lnTo>
                    <a:pt x="147" y="9"/>
                  </a:lnTo>
                  <a:lnTo>
                    <a:pt x="147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436937" y="4816624"/>
              <a:ext cx="2057756" cy="10402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bg1"/>
                  </a:solidFill>
                  <a:latin typeface="+mn-ea"/>
                  <a:cs typeface="+mn-ea"/>
                </a:rPr>
                <a:t>……</a:t>
              </a:r>
              <a:endParaRPr lang="en-US" altLang="zh-CN" sz="14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429625" y="3453448"/>
            <a:ext cx="2813050" cy="1163637"/>
            <a:chOff x="8429625" y="3290888"/>
            <a:chExt cx="2813050" cy="1163637"/>
          </a:xfrm>
        </p:grpSpPr>
        <p:sp>
          <p:nvSpPr>
            <p:cNvPr id="52" name="Rounded Rectangle 32"/>
            <p:cNvSpPr>
              <a:spLocks noChangeArrowheads="1"/>
            </p:cNvSpPr>
            <p:nvPr/>
          </p:nvSpPr>
          <p:spPr bwMode="auto">
            <a:xfrm>
              <a:off x="8429625" y="3290888"/>
              <a:ext cx="2813050" cy="1163637"/>
            </a:xfrm>
            <a:prstGeom prst="roundRect">
              <a:avLst>
                <a:gd name="adj" fmla="val 10134"/>
              </a:avLst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1373505" eaLnBrk="1" hangingPunct="1"/>
              <a:endParaRPr lang="en-US" altLang="zh-CN" sz="2100">
                <a:solidFill>
                  <a:srgbClr val="FFFFFF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66"/>
            <p:cNvSpPr>
              <a:spLocks noEditPoints="1"/>
            </p:cNvSpPr>
            <p:nvPr/>
          </p:nvSpPr>
          <p:spPr bwMode="auto">
            <a:xfrm>
              <a:off x="10523538" y="3668713"/>
              <a:ext cx="522287" cy="404812"/>
            </a:xfrm>
            <a:custGeom>
              <a:avLst/>
              <a:gdLst>
                <a:gd name="T0" fmla="*/ 210366 w 72"/>
                <a:gd name="T1" fmla="*/ 296380 h 56"/>
                <a:gd name="T2" fmla="*/ 159588 w 72"/>
                <a:gd name="T3" fmla="*/ 289151 h 56"/>
                <a:gd name="T4" fmla="*/ 79794 w 72"/>
                <a:gd name="T5" fmla="*/ 325295 h 56"/>
                <a:gd name="T6" fmla="*/ 50778 w 72"/>
                <a:gd name="T7" fmla="*/ 332524 h 56"/>
                <a:gd name="T8" fmla="*/ 50778 w 72"/>
                <a:gd name="T9" fmla="*/ 332524 h 56"/>
                <a:gd name="T10" fmla="*/ 43524 w 72"/>
                <a:gd name="T11" fmla="*/ 325295 h 56"/>
                <a:gd name="T12" fmla="*/ 43524 w 72"/>
                <a:gd name="T13" fmla="*/ 310838 h 56"/>
                <a:gd name="T14" fmla="*/ 79794 w 72"/>
                <a:gd name="T15" fmla="*/ 260236 h 56"/>
                <a:gd name="T16" fmla="*/ 0 w 72"/>
                <a:gd name="T17" fmla="*/ 144576 h 56"/>
                <a:gd name="T18" fmla="*/ 210366 w 72"/>
                <a:gd name="T19" fmla="*/ 0 h 56"/>
                <a:gd name="T20" fmla="*/ 413477 w 72"/>
                <a:gd name="T21" fmla="*/ 144576 h 56"/>
                <a:gd name="T22" fmla="*/ 210366 w 72"/>
                <a:gd name="T23" fmla="*/ 296380 h 56"/>
                <a:gd name="T24" fmla="*/ 449747 w 72"/>
                <a:gd name="T25" fmla="*/ 339753 h 56"/>
                <a:gd name="T26" fmla="*/ 478763 w 72"/>
                <a:gd name="T27" fmla="*/ 383126 h 56"/>
                <a:gd name="T28" fmla="*/ 486017 w 72"/>
                <a:gd name="T29" fmla="*/ 397583 h 56"/>
                <a:gd name="T30" fmla="*/ 478763 w 72"/>
                <a:gd name="T31" fmla="*/ 404812 h 56"/>
                <a:gd name="T32" fmla="*/ 449747 w 72"/>
                <a:gd name="T33" fmla="*/ 397583 h 56"/>
                <a:gd name="T34" fmla="*/ 369953 w 72"/>
                <a:gd name="T35" fmla="*/ 361439 h 56"/>
                <a:gd name="T36" fmla="*/ 319175 w 72"/>
                <a:gd name="T37" fmla="*/ 368668 h 56"/>
                <a:gd name="T38" fmla="*/ 181350 w 72"/>
                <a:gd name="T39" fmla="*/ 332524 h 56"/>
                <a:gd name="T40" fmla="*/ 210366 w 72"/>
                <a:gd name="T41" fmla="*/ 332524 h 56"/>
                <a:gd name="T42" fmla="*/ 377207 w 72"/>
                <a:gd name="T43" fmla="*/ 281923 h 56"/>
                <a:gd name="T44" fmla="*/ 449747 w 72"/>
                <a:gd name="T45" fmla="*/ 144576 h 56"/>
                <a:gd name="T46" fmla="*/ 442493 w 72"/>
                <a:gd name="T47" fmla="*/ 101203 h 56"/>
                <a:gd name="T48" fmla="*/ 522287 w 72"/>
                <a:gd name="T49" fmla="*/ 216864 h 56"/>
                <a:gd name="T50" fmla="*/ 449747 w 72"/>
                <a:gd name="T51" fmla="*/ 339753 h 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8447097" y="3371840"/>
              <a:ext cx="2057756" cy="10402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bg1"/>
                  </a:solidFill>
                  <a:latin typeface="+mn-ea"/>
                  <a:cs typeface="+mn-ea"/>
                </a:rPr>
                <a:t>……</a:t>
              </a:r>
              <a:endParaRPr lang="en-US" altLang="zh-CN" sz="14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429625" y="2019935"/>
            <a:ext cx="2813050" cy="1163638"/>
            <a:chOff x="8429625" y="1857375"/>
            <a:chExt cx="2813050" cy="1163638"/>
          </a:xfrm>
        </p:grpSpPr>
        <p:sp>
          <p:nvSpPr>
            <p:cNvPr id="56" name="Rounded Rectangle 29"/>
            <p:cNvSpPr>
              <a:spLocks noChangeArrowheads="1"/>
            </p:cNvSpPr>
            <p:nvPr/>
          </p:nvSpPr>
          <p:spPr bwMode="auto">
            <a:xfrm>
              <a:off x="8429625" y="1857375"/>
              <a:ext cx="2813050" cy="1163638"/>
            </a:xfrm>
            <a:prstGeom prst="roundRect">
              <a:avLst>
                <a:gd name="adj" fmla="val 10134"/>
              </a:avLst>
            </a:prstGeom>
            <a:solidFill>
              <a:srgbClr val="1B2F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1373505" eaLnBrk="1" hangingPunct="1"/>
              <a:endParaRPr lang="en-US" altLang="zh-CN" sz="2100">
                <a:solidFill>
                  <a:srgbClr val="FFFFFF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10523538" y="2135189"/>
              <a:ext cx="522287" cy="566549"/>
            </a:xfrm>
            <a:custGeom>
              <a:avLst/>
              <a:gdLst>
                <a:gd name="T0" fmla="*/ 2147483647 w 232"/>
                <a:gd name="T1" fmla="*/ 2147483647 h 252"/>
                <a:gd name="T2" fmla="*/ 2147483647 w 232"/>
                <a:gd name="T3" fmla="*/ 2147483647 h 252"/>
                <a:gd name="T4" fmla="*/ 2147483647 w 232"/>
                <a:gd name="T5" fmla="*/ 2147483647 h 252"/>
                <a:gd name="T6" fmla="*/ 2147483647 w 232"/>
                <a:gd name="T7" fmla="*/ 2147483647 h 252"/>
                <a:gd name="T8" fmla="*/ 2147483647 w 232"/>
                <a:gd name="T9" fmla="*/ 2147483647 h 252"/>
                <a:gd name="T10" fmla="*/ 2147483647 w 232"/>
                <a:gd name="T11" fmla="*/ 2147483647 h 252"/>
                <a:gd name="T12" fmla="*/ 2147483647 w 232"/>
                <a:gd name="T13" fmla="*/ 2147483647 h 252"/>
                <a:gd name="T14" fmla="*/ 2147483647 w 232"/>
                <a:gd name="T15" fmla="*/ 2147483647 h 252"/>
                <a:gd name="T16" fmla="*/ 0 w 232"/>
                <a:gd name="T17" fmla="*/ 2147483647 h 252"/>
                <a:gd name="T18" fmla="*/ 0 w 232"/>
                <a:gd name="T19" fmla="*/ 2147483647 h 252"/>
                <a:gd name="T20" fmla="*/ 2147483647 w 232"/>
                <a:gd name="T21" fmla="*/ 2147483647 h 252"/>
                <a:gd name="T22" fmla="*/ 2147483647 w 232"/>
                <a:gd name="T23" fmla="*/ 2147483647 h 252"/>
                <a:gd name="T24" fmla="*/ 2147483647 w 232"/>
                <a:gd name="T25" fmla="*/ 2147483647 h 252"/>
                <a:gd name="T26" fmla="*/ 2147483647 w 232"/>
                <a:gd name="T27" fmla="*/ 2147483647 h 252"/>
                <a:gd name="T28" fmla="*/ 2147483647 w 232"/>
                <a:gd name="T29" fmla="*/ 2147483647 h 252"/>
                <a:gd name="T30" fmla="*/ 2147483647 w 232"/>
                <a:gd name="T31" fmla="*/ 2147483647 h 252"/>
                <a:gd name="T32" fmla="*/ 2147483647 w 232"/>
                <a:gd name="T33" fmla="*/ 2147483647 h 252"/>
                <a:gd name="T34" fmla="*/ 2147483647 w 232"/>
                <a:gd name="T35" fmla="*/ 2147483647 h 252"/>
                <a:gd name="T36" fmla="*/ 2147483647 w 232"/>
                <a:gd name="T37" fmla="*/ 2147483647 h 252"/>
                <a:gd name="T38" fmla="*/ 2147483647 w 232"/>
                <a:gd name="T39" fmla="*/ 2147483647 h 252"/>
                <a:gd name="T40" fmla="*/ 2147483647 w 232"/>
                <a:gd name="T41" fmla="*/ 2147483647 h 252"/>
                <a:gd name="T42" fmla="*/ 2147483647 w 232"/>
                <a:gd name="T43" fmla="*/ 2147483647 h 252"/>
                <a:gd name="T44" fmla="*/ 2147483647 w 232"/>
                <a:gd name="T45" fmla="*/ 2147483647 h 252"/>
                <a:gd name="T46" fmla="*/ 2147483647 w 232"/>
                <a:gd name="T47" fmla="*/ 2147483647 h 252"/>
                <a:gd name="T48" fmla="*/ 2147483647 w 232"/>
                <a:gd name="T49" fmla="*/ 2147483647 h 252"/>
                <a:gd name="T50" fmla="*/ 2147483647 w 232"/>
                <a:gd name="T51" fmla="*/ 2147483647 h 252"/>
                <a:gd name="T52" fmla="*/ 2147483647 w 232"/>
                <a:gd name="T53" fmla="*/ 2147483647 h 252"/>
                <a:gd name="T54" fmla="*/ 2147483647 w 232"/>
                <a:gd name="T55" fmla="*/ 2147483647 h 252"/>
                <a:gd name="T56" fmla="*/ 2147483647 w 232"/>
                <a:gd name="T57" fmla="*/ 2147483647 h 252"/>
                <a:gd name="T58" fmla="*/ 2147483647 w 232"/>
                <a:gd name="T59" fmla="*/ 2147483647 h 252"/>
                <a:gd name="T60" fmla="*/ 2147483647 w 232"/>
                <a:gd name="T61" fmla="*/ 2147483647 h 252"/>
                <a:gd name="T62" fmla="*/ 2147483647 w 232"/>
                <a:gd name="T63" fmla="*/ 2147483647 h 252"/>
                <a:gd name="T64" fmla="*/ 2147483647 w 232"/>
                <a:gd name="T65" fmla="*/ 2147483647 h 252"/>
                <a:gd name="T66" fmla="*/ 2147483647 w 232"/>
                <a:gd name="T67" fmla="*/ 2147483647 h 252"/>
                <a:gd name="T68" fmla="*/ 2147483647 w 232"/>
                <a:gd name="T69" fmla="*/ 2147483647 h 252"/>
                <a:gd name="T70" fmla="*/ 2147483647 w 232"/>
                <a:gd name="T71" fmla="*/ 2147483647 h 252"/>
                <a:gd name="T72" fmla="*/ 2147483647 w 232"/>
                <a:gd name="T73" fmla="*/ 2147483647 h 252"/>
                <a:gd name="T74" fmla="*/ 2147483647 w 232"/>
                <a:gd name="T75" fmla="*/ 2147483647 h 252"/>
                <a:gd name="T76" fmla="*/ 2147483647 w 232"/>
                <a:gd name="T77" fmla="*/ 2147483647 h 252"/>
                <a:gd name="T78" fmla="*/ 2147483647 w 232"/>
                <a:gd name="T79" fmla="*/ 2147483647 h 252"/>
                <a:gd name="T80" fmla="*/ 2147483647 w 232"/>
                <a:gd name="T81" fmla="*/ 2147483647 h 252"/>
                <a:gd name="T82" fmla="*/ 2147483647 w 232"/>
                <a:gd name="T83" fmla="*/ 2147483647 h 252"/>
                <a:gd name="T84" fmla="*/ 2147483647 w 232"/>
                <a:gd name="T85" fmla="*/ 2147483647 h 252"/>
                <a:gd name="T86" fmla="*/ 2147483647 w 232"/>
                <a:gd name="T87" fmla="*/ 0 h 252"/>
                <a:gd name="T88" fmla="*/ 2147483647 w 232"/>
                <a:gd name="T89" fmla="*/ 2147483647 h 252"/>
                <a:gd name="T90" fmla="*/ 2147483647 w 232"/>
                <a:gd name="T91" fmla="*/ 2147483647 h 252"/>
                <a:gd name="T92" fmla="*/ 2147483647 w 232"/>
                <a:gd name="T93" fmla="*/ 2147483647 h 25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2" h="252">
                  <a:moveTo>
                    <a:pt x="16" y="97"/>
                  </a:moveTo>
                  <a:cubicBezTo>
                    <a:pt x="16" y="81"/>
                    <a:pt x="29" y="68"/>
                    <a:pt x="45" y="68"/>
                  </a:cubicBezTo>
                  <a:cubicBezTo>
                    <a:pt x="61" y="68"/>
                    <a:pt x="74" y="81"/>
                    <a:pt x="74" y="97"/>
                  </a:cubicBezTo>
                  <a:cubicBezTo>
                    <a:pt x="74" y="112"/>
                    <a:pt x="61" y="125"/>
                    <a:pt x="45" y="125"/>
                  </a:cubicBezTo>
                  <a:cubicBezTo>
                    <a:pt x="29" y="125"/>
                    <a:pt x="16" y="112"/>
                    <a:pt x="16" y="97"/>
                  </a:cubicBezTo>
                  <a:close/>
                  <a:moveTo>
                    <a:pt x="90" y="167"/>
                  </a:moveTo>
                  <a:cubicBezTo>
                    <a:pt x="90" y="149"/>
                    <a:pt x="75" y="135"/>
                    <a:pt x="58" y="135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14" y="135"/>
                    <a:pt x="0" y="149"/>
                    <a:pt x="0" y="167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90" y="180"/>
                    <a:pt x="90" y="180"/>
                    <a:pt x="90" y="180"/>
                  </a:cubicBezTo>
                  <a:lnTo>
                    <a:pt x="90" y="167"/>
                  </a:lnTo>
                  <a:close/>
                  <a:moveTo>
                    <a:pt x="158" y="97"/>
                  </a:moveTo>
                  <a:cubicBezTo>
                    <a:pt x="158" y="112"/>
                    <a:pt x="171" y="125"/>
                    <a:pt x="187" y="125"/>
                  </a:cubicBezTo>
                  <a:cubicBezTo>
                    <a:pt x="203" y="125"/>
                    <a:pt x="216" y="112"/>
                    <a:pt x="216" y="97"/>
                  </a:cubicBezTo>
                  <a:cubicBezTo>
                    <a:pt x="216" y="81"/>
                    <a:pt x="203" y="68"/>
                    <a:pt x="187" y="68"/>
                  </a:cubicBezTo>
                  <a:cubicBezTo>
                    <a:pt x="171" y="68"/>
                    <a:pt x="158" y="81"/>
                    <a:pt x="158" y="97"/>
                  </a:cubicBezTo>
                  <a:close/>
                  <a:moveTo>
                    <a:pt x="200" y="135"/>
                  </a:moveTo>
                  <a:cubicBezTo>
                    <a:pt x="174" y="135"/>
                    <a:pt x="174" y="135"/>
                    <a:pt x="174" y="135"/>
                  </a:cubicBezTo>
                  <a:cubicBezTo>
                    <a:pt x="157" y="135"/>
                    <a:pt x="142" y="149"/>
                    <a:pt x="142" y="167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232" y="180"/>
                    <a:pt x="232" y="180"/>
                    <a:pt x="232" y="180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2" y="149"/>
                    <a:pt x="218" y="135"/>
                    <a:pt x="200" y="135"/>
                  </a:cubicBezTo>
                  <a:close/>
                  <a:moveTo>
                    <a:pt x="150" y="224"/>
                  </a:moveTo>
                  <a:cubicBezTo>
                    <a:pt x="141" y="226"/>
                    <a:pt x="132" y="227"/>
                    <a:pt x="122" y="227"/>
                  </a:cubicBezTo>
                  <a:cubicBezTo>
                    <a:pt x="76" y="227"/>
                    <a:pt x="61" y="206"/>
                    <a:pt x="60" y="205"/>
                  </a:cubicBezTo>
                  <a:cubicBezTo>
                    <a:pt x="57" y="201"/>
                    <a:pt x="52" y="200"/>
                    <a:pt x="49" y="203"/>
                  </a:cubicBezTo>
                  <a:cubicBezTo>
                    <a:pt x="45" y="205"/>
                    <a:pt x="44" y="210"/>
                    <a:pt x="47" y="214"/>
                  </a:cubicBezTo>
                  <a:cubicBezTo>
                    <a:pt x="47" y="215"/>
                    <a:pt x="67" y="243"/>
                    <a:pt x="122" y="243"/>
                  </a:cubicBezTo>
                  <a:cubicBezTo>
                    <a:pt x="135" y="243"/>
                    <a:pt x="148" y="241"/>
                    <a:pt x="159" y="238"/>
                  </a:cubicBezTo>
                  <a:cubicBezTo>
                    <a:pt x="167" y="252"/>
                    <a:pt x="167" y="252"/>
                    <a:pt x="167" y="252"/>
                  </a:cubicBezTo>
                  <a:cubicBezTo>
                    <a:pt x="190" y="209"/>
                    <a:pt x="190" y="209"/>
                    <a:pt x="190" y="209"/>
                  </a:cubicBezTo>
                  <a:cubicBezTo>
                    <a:pt x="142" y="211"/>
                    <a:pt x="142" y="211"/>
                    <a:pt x="142" y="211"/>
                  </a:cubicBezTo>
                  <a:lnTo>
                    <a:pt x="150" y="224"/>
                  </a:lnTo>
                  <a:close/>
                  <a:moveTo>
                    <a:pt x="81" y="28"/>
                  </a:moveTo>
                  <a:cubicBezTo>
                    <a:pt x="90" y="25"/>
                    <a:pt x="100" y="24"/>
                    <a:pt x="110" y="24"/>
                  </a:cubicBezTo>
                  <a:cubicBezTo>
                    <a:pt x="155" y="24"/>
                    <a:pt x="171" y="45"/>
                    <a:pt x="172" y="46"/>
                  </a:cubicBezTo>
                  <a:cubicBezTo>
                    <a:pt x="173" y="49"/>
                    <a:pt x="176" y="50"/>
                    <a:pt x="178" y="50"/>
                  </a:cubicBezTo>
                  <a:cubicBezTo>
                    <a:pt x="180" y="50"/>
                    <a:pt x="181" y="49"/>
                    <a:pt x="183" y="49"/>
                  </a:cubicBezTo>
                  <a:cubicBezTo>
                    <a:pt x="186" y="46"/>
                    <a:pt x="187" y="41"/>
                    <a:pt x="185" y="37"/>
                  </a:cubicBezTo>
                  <a:cubicBezTo>
                    <a:pt x="184" y="36"/>
                    <a:pt x="165" y="8"/>
                    <a:pt x="110" y="8"/>
                  </a:cubicBezTo>
                  <a:cubicBezTo>
                    <a:pt x="96" y="8"/>
                    <a:pt x="84" y="10"/>
                    <a:pt x="73" y="13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89" y="40"/>
                    <a:pt x="89" y="40"/>
                    <a:pt x="89" y="40"/>
                  </a:cubicBezTo>
                  <a:lnTo>
                    <a:pt x="81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1438" tIns="45719" rIns="91438" b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8457257" y="1938994"/>
              <a:ext cx="2057756" cy="10402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bg1"/>
                  </a:solidFill>
                  <a:latin typeface="+mn-ea"/>
                  <a:cs typeface="+mn-ea"/>
                </a:rPr>
                <a:t>……</a:t>
              </a:r>
              <a:endParaRPr lang="en-US" altLang="zh-CN" sz="14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548">
        <p:random/>
      </p:transition>
    </mc:Choice>
    <mc:Fallback>
      <p:transition spd="slow" advClick="0" advTm="5548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35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27" grpId="0" animBg="1"/>
      <p:bldP spid="28" grpId="0" animBg="1"/>
      <p:bldP spid="2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rgbClr val="C00000"/>
              </a:solidFill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232659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三、工作存在不足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cxnSp>
        <p:nvCxnSpPr>
          <p:cNvPr id="26" name="直接连接符 25"/>
          <p:cNvCxnSpPr>
            <a:stCxn id="35" idx="0"/>
          </p:cNvCxnSpPr>
          <p:nvPr/>
        </p:nvCxnSpPr>
        <p:spPr>
          <a:xfrm>
            <a:off x="3219450" y="3619500"/>
            <a:ext cx="680085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六边形 34"/>
          <p:cNvSpPr/>
          <p:nvPr/>
        </p:nvSpPr>
        <p:spPr>
          <a:xfrm>
            <a:off x="1026397" y="3228975"/>
            <a:ext cx="2193053" cy="78105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ED4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六边形 35"/>
          <p:cNvSpPr/>
          <p:nvPr/>
        </p:nvSpPr>
        <p:spPr>
          <a:xfrm>
            <a:off x="3719786" y="3228975"/>
            <a:ext cx="2193053" cy="78105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1B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六边形 36"/>
          <p:cNvSpPr/>
          <p:nvPr/>
        </p:nvSpPr>
        <p:spPr>
          <a:xfrm>
            <a:off x="6413175" y="3228975"/>
            <a:ext cx="2193053" cy="78105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ED4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六边形 37"/>
          <p:cNvSpPr/>
          <p:nvPr/>
        </p:nvSpPr>
        <p:spPr>
          <a:xfrm>
            <a:off x="9106563" y="3228975"/>
            <a:ext cx="2193053" cy="78105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1B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568925" y="343483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262314" y="343483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955703" y="342951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649091" y="342951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68397" y="4326163"/>
            <a:ext cx="2509051" cy="81253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561786" y="2084567"/>
            <a:ext cx="2509051" cy="81253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948563" y="2084567"/>
            <a:ext cx="2509051" cy="81253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255175" y="4326163"/>
            <a:ext cx="2509051" cy="81253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735">
        <p:random/>
      </p:transition>
    </mc:Choice>
    <mc:Fallback>
      <p:transition spd="slow" advClick="0" advTm="4735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557052" y="1249680"/>
            <a:ext cx="4358640" cy="4358640"/>
          </a:xfrm>
          <a:prstGeom prst="ellipse">
            <a:avLst/>
          </a:prstGeom>
          <a:solidFill>
            <a:srgbClr val="ED4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流程图: 终止 1"/>
          <p:cNvSpPr/>
          <p:nvPr/>
        </p:nvSpPr>
        <p:spPr>
          <a:xfrm>
            <a:off x="4377447" y="2470776"/>
            <a:ext cx="5807413" cy="1916447"/>
          </a:xfrm>
          <a:prstGeom prst="flowChartTerminator">
            <a:avLst/>
          </a:prstGeom>
          <a:noFill/>
          <a:ln w="63500">
            <a:solidFill>
              <a:srgbClr val="ED40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20435" y="2876550"/>
            <a:ext cx="34778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 dirty="0">
                <a:latin typeface="站酷高端黑" panose="02010600030101010101" pitchFamily="2" charset="-122"/>
                <a:ea typeface="站酷高端黑" panose="02010600030101010101" pitchFamily="2" charset="-122"/>
              </a:rPr>
              <a:t>4.</a:t>
            </a:r>
            <a:r>
              <a:rPr lang="zh-CN" altLang="en-US" sz="4800" dirty="0">
                <a:latin typeface="站酷高端黑" panose="02010600030101010101" pitchFamily="2" charset="-122"/>
                <a:ea typeface="站酷高端黑" panose="02010600030101010101" pitchFamily="2" charset="-122"/>
              </a:rPr>
              <a:t>输入标题</a:t>
            </a:r>
            <a:endParaRPr lang="zh-CN" altLang="en-US" sz="4800" dirty="0"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590957" y="3706262"/>
            <a:ext cx="2337632" cy="0"/>
          </a:xfrm>
          <a:prstGeom prst="line">
            <a:avLst/>
          </a:prstGeom>
          <a:ln w="63500">
            <a:solidFill>
              <a:srgbClr val="ED4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" t="13755" r="44606" b="1163"/>
          <a:stretch>
            <a:fillRect/>
          </a:stretch>
        </p:blipFill>
        <p:spPr>
          <a:xfrm>
            <a:off x="1833785" y="1526413"/>
            <a:ext cx="3805174" cy="3805174"/>
          </a:xfrm>
          <a:custGeom>
            <a:avLst/>
            <a:gdLst>
              <a:gd name="connsiteX0" fmla="*/ 1815617 w 3631234"/>
              <a:gd name="connsiteY0" fmla="*/ 0 h 3631234"/>
              <a:gd name="connsiteX1" fmla="*/ 3631234 w 3631234"/>
              <a:gd name="connsiteY1" fmla="*/ 1815617 h 3631234"/>
              <a:gd name="connsiteX2" fmla="*/ 1815617 w 3631234"/>
              <a:gd name="connsiteY2" fmla="*/ 3631234 h 3631234"/>
              <a:gd name="connsiteX3" fmla="*/ 0 w 3631234"/>
              <a:gd name="connsiteY3" fmla="*/ 1815617 h 3631234"/>
              <a:gd name="connsiteX4" fmla="*/ 1815617 w 3631234"/>
              <a:gd name="connsiteY4" fmla="*/ 0 h 3631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1234" h="3631234">
                <a:moveTo>
                  <a:pt x="1815617" y="0"/>
                </a:moveTo>
                <a:cubicBezTo>
                  <a:pt x="2818355" y="0"/>
                  <a:pt x="3631234" y="812879"/>
                  <a:pt x="3631234" y="1815617"/>
                </a:cubicBezTo>
                <a:cubicBezTo>
                  <a:pt x="3631234" y="2818355"/>
                  <a:pt x="2818355" y="3631234"/>
                  <a:pt x="1815617" y="3631234"/>
                </a:cubicBezTo>
                <a:cubicBezTo>
                  <a:pt x="812879" y="3631234"/>
                  <a:pt x="0" y="2818355"/>
                  <a:pt x="0" y="1815617"/>
                </a:cubicBezTo>
                <a:cubicBezTo>
                  <a:pt x="0" y="812879"/>
                  <a:pt x="812879" y="0"/>
                  <a:pt x="1815617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9802">
        <p14:vortex dir="r"/>
      </p:transition>
    </mc:Choice>
    <mc:Fallback>
      <p:transition spd="slow" advClick="0" advTm="980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732796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四、下一步工作计划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grpSp>
        <p:nvGrpSpPr>
          <p:cNvPr id="17" name="Group 1"/>
          <p:cNvGrpSpPr/>
          <p:nvPr/>
        </p:nvGrpSpPr>
        <p:grpSpPr>
          <a:xfrm>
            <a:off x="997655" y="1825847"/>
            <a:ext cx="5289514" cy="4057079"/>
            <a:chOff x="3127375" y="1144587"/>
            <a:chExt cx="6581775" cy="5048251"/>
          </a:xfrm>
          <a:solidFill>
            <a:srgbClr val="ED4022"/>
          </a:solidFill>
        </p:grpSpPr>
        <p:sp>
          <p:nvSpPr>
            <p:cNvPr id="34" name="Freeform 2"/>
            <p:cNvSpPr/>
            <p:nvPr/>
          </p:nvSpPr>
          <p:spPr bwMode="auto">
            <a:xfrm>
              <a:off x="7824788" y="3460750"/>
              <a:ext cx="868363" cy="554037"/>
            </a:xfrm>
            <a:custGeom>
              <a:avLst/>
              <a:gdLst>
                <a:gd name="T0" fmla="*/ 43 w 350"/>
                <a:gd name="T1" fmla="*/ 154 h 223"/>
                <a:gd name="T2" fmla="*/ 39 w 350"/>
                <a:gd name="T3" fmla="*/ 156 h 223"/>
                <a:gd name="T4" fmla="*/ 20 w 350"/>
                <a:gd name="T5" fmla="*/ 172 h 223"/>
                <a:gd name="T6" fmla="*/ 0 w 350"/>
                <a:gd name="T7" fmla="*/ 184 h 223"/>
                <a:gd name="T8" fmla="*/ 1 w 350"/>
                <a:gd name="T9" fmla="*/ 185 h 223"/>
                <a:gd name="T10" fmla="*/ 13 w 350"/>
                <a:gd name="T11" fmla="*/ 190 h 223"/>
                <a:gd name="T12" fmla="*/ 30 w 350"/>
                <a:gd name="T13" fmla="*/ 202 h 223"/>
                <a:gd name="T14" fmla="*/ 57 w 350"/>
                <a:gd name="T15" fmla="*/ 220 h 223"/>
                <a:gd name="T16" fmla="*/ 79 w 350"/>
                <a:gd name="T17" fmla="*/ 197 h 223"/>
                <a:gd name="T18" fmla="*/ 106 w 350"/>
                <a:gd name="T19" fmla="*/ 204 h 223"/>
                <a:gd name="T20" fmla="*/ 115 w 350"/>
                <a:gd name="T21" fmla="*/ 208 h 223"/>
                <a:gd name="T22" fmla="*/ 124 w 350"/>
                <a:gd name="T23" fmla="*/ 218 h 223"/>
                <a:gd name="T24" fmla="*/ 127 w 350"/>
                <a:gd name="T25" fmla="*/ 223 h 223"/>
                <a:gd name="T26" fmla="*/ 129 w 350"/>
                <a:gd name="T27" fmla="*/ 222 h 223"/>
                <a:gd name="T28" fmla="*/ 158 w 350"/>
                <a:gd name="T29" fmla="*/ 205 h 223"/>
                <a:gd name="T30" fmla="*/ 165 w 350"/>
                <a:gd name="T31" fmla="*/ 210 h 223"/>
                <a:gd name="T32" fmla="*/ 172 w 350"/>
                <a:gd name="T33" fmla="*/ 219 h 223"/>
                <a:gd name="T34" fmla="*/ 185 w 350"/>
                <a:gd name="T35" fmla="*/ 200 h 223"/>
                <a:gd name="T36" fmla="*/ 201 w 350"/>
                <a:gd name="T37" fmla="*/ 188 h 223"/>
                <a:gd name="T38" fmla="*/ 204 w 350"/>
                <a:gd name="T39" fmla="*/ 191 h 223"/>
                <a:gd name="T40" fmla="*/ 207 w 350"/>
                <a:gd name="T41" fmla="*/ 170 h 223"/>
                <a:gd name="T42" fmla="*/ 233 w 350"/>
                <a:gd name="T43" fmla="*/ 141 h 223"/>
                <a:gd name="T44" fmla="*/ 258 w 350"/>
                <a:gd name="T45" fmla="*/ 116 h 223"/>
                <a:gd name="T46" fmla="*/ 271 w 350"/>
                <a:gd name="T47" fmla="*/ 100 h 223"/>
                <a:gd name="T48" fmla="*/ 296 w 350"/>
                <a:gd name="T49" fmla="*/ 77 h 223"/>
                <a:gd name="T50" fmla="*/ 319 w 350"/>
                <a:gd name="T51" fmla="*/ 63 h 223"/>
                <a:gd name="T52" fmla="*/ 342 w 350"/>
                <a:gd name="T53" fmla="*/ 56 h 223"/>
                <a:gd name="T54" fmla="*/ 350 w 350"/>
                <a:gd name="T55" fmla="*/ 26 h 223"/>
                <a:gd name="T56" fmla="*/ 326 w 350"/>
                <a:gd name="T57" fmla="*/ 26 h 223"/>
                <a:gd name="T58" fmla="*/ 308 w 350"/>
                <a:gd name="T59" fmla="*/ 26 h 223"/>
                <a:gd name="T60" fmla="*/ 279 w 350"/>
                <a:gd name="T61" fmla="*/ 26 h 223"/>
                <a:gd name="T62" fmla="*/ 253 w 350"/>
                <a:gd name="T63" fmla="*/ 8 h 223"/>
                <a:gd name="T64" fmla="*/ 226 w 350"/>
                <a:gd name="T65" fmla="*/ 32 h 223"/>
                <a:gd name="T66" fmla="*/ 201 w 350"/>
                <a:gd name="T67" fmla="*/ 54 h 223"/>
                <a:gd name="T68" fmla="*/ 174 w 350"/>
                <a:gd name="T69" fmla="*/ 40 h 223"/>
                <a:gd name="T70" fmla="*/ 181 w 350"/>
                <a:gd name="T71" fmla="*/ 25 h 223"/>
                <a:gd name="T72" fmla="*/ 174 w 350"/>
                <a:gd name="T73" fmla="*/ 17 h 223"/>
                <a:gd name="T74" fmla="*/ 172 w 350"/>
                <a:gd name="T75" fmla="*/ 8 h 223"/>
                <a:gd name="T76" fmla="*/ 147 w 350"/>
                <a:gd name="T77" fmla="*/ 8 h 223"/>
                <a:gd name="T78" fmla="*/ 128 w 350"/>
                <a:gd name="T79" fmla="*/ 13 h 223"/>
                <a:gd name="T80" fmla="*/ 120 w 350"/>
                <a:gd name="T81" fmla="*/ 22 h 223"/>
                <a:gd name="T82" fmla="*/ 119 w 350"/>
                <a:gd name="T83" fmla="*/ 22 h 223"/>
                <a:gd name="T84" fmla="*/ 99 w 350"/>
                <a:gd name="T85" fmla="*/ 33 h 223"/>
                <a:gd name="T86" fmla="*/ 50 w 350"/>
                <a:gd name="T87" fmla="*/ 57 h 223"/>
                <a:gd name="T88" fmla="*/ 26 w 350"/>
                <a:gd name="T89" fmla="*/ 118 h 223"/>
                <a:gd name="T90" fmla="*/ 25 w 350"/>
                <a:gd name="T91" fmla="*/ 118 h 223"/>
                <a:gd name="T92" fmla="*/ 22 w 350"/>
                <a:gd name="T93" fmla="*/ 122 h 223"/>
                <a:gd name="T94" fmla="*/ 24 w 350"/>
                <a:gd name="T95" fmla="*/ 125 h 223"/>
                <a:gd name="T96" fmla="*/ 46 w 350"/>
                <a:gd name="T97" fmla="*/ 139 h 223"/>
                <a:gd name="T98" fmla="*/ 49 w 350"/>
                <a:gd name="T99" fmla="*/ 147 h 223"/>
                <a:gd name="T100" fmla="*/ 43 w 350"/>
                <a:gd name="T101" fmla="*/ 15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0" h="223">
                  <a:moveTo>
                    <a:pt x="43" y="154"/>
                  </a:moveTo>
                  <a:cubicBezTo>
                    <a:pt x="41" y="155"/>
                    <a:pt x="40" y="155"/>
                    <a:pt x="39" y="156"/>
                  </a:cubicBezTo>
                  <a:cubicBezTo>
                    <a:pt x="36" y="157"/>
                    <a:pt x="35" y="157"/>
                    <a:pt x="20" y="172"/>
                  </a:cubicBezTo>
                  <a:cubicBezTo>
                    <a:pt x="12" y="180"/>
                    <a:pt x="5" y="183"/>
                    <a:pt x="0" y="184"/>
                  </a:cubicBezTo>
                  <a:cubicBezTo>
                    <a:pt x="1" y="184"/>
                    <a:pt x="1" y="184"/>
                    <a:pt x="1" y="185"/>
                  </a:cubicBezTo>
                  <a:cubicBezTo>
                    <a:pt x="6" y="189"/>
                    <a:pt x="9" y="190"/>
                    <a:pt x="13" y="190"/>
                  </a:cubicBezTo>
                  <a:cubicBezTo>
                    <a:pt x="18" y="191"/>
                    <a:pt x="24" y="193"/>
                    <a:pt x="30" y="202"/>
                  </a:cubicBezTo>
                  <a:cubicBezTo>
                    <a:pt x="36" y="212"/>
                    <a:pt x="50" y="218"/>
                    <a:pt x="57" y="220"/>
                  </a:cubicBezTo>
                  <a:cubicBezTo>
                    <a:pt x="59" y="212"/>
                    <a:pt x="67" y="197"/>
                    <a:pt x="79" y="197"/>
                  </a:cubicBezTo>
                  <a:cubicBezTo>
                    <a:pt x="89" y="197"/>
                    <a:pt x="99" y="201"/>
                    <a:pt x="106" y="204"/>
                  </a:cubicBezTo>
                  <a:cubicBezTo>
                    <a:pt x="109" y="206"/>
                    <a:pt x="112" y="207"/>
                    <a:pt x="115" y="208"/>
                  </a:cubicBezTo>
                  <a:cubicBezTo>
                    <a:pt x="119" y="209"/>
                    <a:pt x="122" y="214"/>
                    <a:pt x="124" y="218"/>
                  </a:cubicBezTo>
                  <a:cubicBezTo>
                    <a:pt x="125" y="220"/>
                    <a:pt x="127" y="222"/>
                    <a:pt x="127" y="223"/>
                  </a:cubicBezTo>
                  <a:cubicBezTo>
                    <a:pt x="128" y="223"/>
                    <a:pt x="128" y="223"/>
                    <a:pt x="129" y="222"/>
                  </a:cubicBezTo>
                  <a:cubicBezTo>
                    <a:pt x="137" y="213"/>
                    <a:pt x="149" y="204"/>
                    <a:pt x="158" y="205"/>
                  </a:cubicBezTo>
                  <a:cubicBezTo>
                    <a:pt x="161" y="206"/>
                    <a:pt x="164" y="207"/>
                    <a:pt x="165" y="210"/>
                  </a:cubicBezTo>
                  <a:cubicBezTo>
                    <a:pt x="167" y="213"/>
                    <a:pt x="170" y="217"/>
                    <a:pt x="172" y="219"/>
                  </a:cubicBezTo>
                  <a:cubicBezTo>
                    <a:pt x="185" y="200"/>
                    <a:pt x="185" y="200"/>
                    <a:pt x="185" y="200"/>
                  </a:cubicBezTo>
                  <a:cubicBezTo>
                    <a:pt x="201" y="188"/>
                    <a:pt x="201" y="188"/>
                    <a:pt x="201" y="188"/>
                  </a:cubicBezTo>
                  <a:cubicBezTo>
                    <a:pt x="204" y="191"/>
                    <a:pt x="204" y="191"/>
                    <a:pt x="204" y="191"/>
                  </a:cubicBezTo>
                  <a:cubicBezTo>
                    <a:pt x="204" y="191"/>
                    <a:pt x="193" y="176"/>
                    <a:pt x="207" y="170"/>
                  </a:cubicBezTo>
                  <a:cubicBezTo>
                    <a:pt x="220" y="164"/>
                    <a:pt x="227" y="145"/>
                    <a:pt x="233" y="141"/>
                  </a:cubicBezTo>
                  <a:cubicBezTo>
                    <a:pt x="239" y="137"/>
                    <a:pt x="250" y="118"/>
                    <a:pt x="258" y="116"/>
                  </a:cubicBezTo>
                  <a:cubicBezTo>
                    <a:pt x="267" y="113"/>
                    <a:pt x="260" y="111"/>
                    <a:pt x="271" y="100"/>
                  </a:cubicBezTo>
                  <a:cubicBezTo>
                    <a:pt x="282" y="89"/>
                    <a:pt x="286" y="77"/>
                    <a:pt x="296" y="77"/>
                  </a:cubicBezTo>
                  <a:cubicBezTo>
                    <a:pt x="306" y="77"/>
                    <a:pt x="313" y="63"/>
                    <a:pt x="319" y="63"/>
                  </a:cubicBezTo>
                  <a:cubicBezTo>
                    <a:pt x="326" y="63"/>
                    <a:pt x="335" y="72"/>
                    <a:pt x="342" y="56"/>
                  </a:cubicBezTo>
                  <a:cubicBezTo>
                    <a:pt x="349" y="39"/>
                    <a:pt x="350" y="26"/>
                    <a:pt x="350" y="26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26" y="26"/>
                    <a:pt x="314" y="25"/>
                    <a:pt x="308" y="26"/>
                  </a:cubicBezTo>
                  <a:cubicBezTo>
                    <a:pt x="303" y="28"/>
                    <a:pt x="279" y="26"/>
                    <a:pt x="279" y="26"/>
                  </a:cubicBezTo>
                  <a:cubicBezTo>
                    <a:pt x="279" y="26"/>
                    <a:pt x="264" y="4"/>
                    <a:pt x="253" y="8"/>
                  </a:cubicBezTo>
                  <a:cubicBezTo>
                    <a:pt x="241" y="12"/>
                    <a:pt x="230" y="24"/>
                    <a:pt x="226" y="32"/>
                  </a:cubicBezTo>
                  <a:cubicBezTo>
                    <a:pt x="222" y="40"/>
                    <a:pt x="220" y="57"/>
                    <a:pt x="201" y="54"/>
                  </a:cubicBezTo>
                  <a:cubicBezTo>
                    <a:pt x="181" y="51"/>
                    <a:pt x="172" y="49"/>
                    <a:pt x="174" y="40"/>
                  </a:cubicBezTo>
                  <a:cubicBezTo>
                    <a:pt x="177" y="32"/>
                    <a:pt x="181" y="29"/>
                    <a:pt x="181" y="25"/>
                  </a:cubicBezTo>
                  <a:cubicBezTo>
                    <a:pt x="181" y="21"/>
                    <a:pt x="174" y="22"/>
                    <a:pt x="174" y="17"/>
                  </a:cubicBezTo>
                  <a:cubicBezTo>
                    <a:pt x="174" y="11"/>
                    <a:pt x="187" y="11"/>
                    <a:pt x="172" y="8"/>
                  </a:cubicBezTo>
                  <a:cubicBezTo>
                    <a:pt x="156" y="4"/>
                    <a:pt x="154" y="0"/>
                    <a:pt x="147" y="8"/>
                  </a:cubicBezTo>
                  <a:cubicBezTo>
                    <a:pt x="141" y="13"/>
                    <a:pt x="133" y="15"/>
                    <a:pt x="128" y="13"/>
                  </a:cubicBezTo>
                  <a:cubicBezTo>
                    <a:pt x="120" y="22"/>
                    <a:pt x="120" y="22"/>
                    <a:pt x="120" y="22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19" y="22"/>
                    <a:pt x="106" y="28"/>
                    <a:pt x="99" y="33"/>
                  </a:cubicBezTo>
                  <a:cubicBezTo>
                    <a:pt x="92" y="38"/>
                    <a:pt x="58" y="53"/>
                    <a:pt x="50" y="57"/>
                  </a:cubicBezTo>
                  <a:cubicBezTo>
                    <a:pt x="26" y="118"/>
                    <a:pt x="26" y="118"/>
                    <a:pt x="26" y="118"/>
                  </a:cubicBezTo>
                  <a:cubicBezTo>
                    <a:pt x="25" y="118"/>
                    <a:pt x="25" y="118"/>
                    <a:pt x="25" y="118"/>
                  </a:cubicBezTo>
                  <a:cubicBezTo>
                    <a:pt x="23" y="119"/>
                    <a:pt x="21" y="121"/>
                    <a:pt x="22" y="122"/>
                  </a:cubicBezTo>
                  <a:cubicBezTo>
                    <a:pt x="22" y="123"/>
                    <a:pt x="22" y="123"/>
                    <a:pt x="24" y="125"/>
                  </a:cubicBezTo>
                  <a:cubicBezTo>
                    <a:pt x="36" y="130"/>
                    <a:pt x="45" y="139"/>
                    <a:pt x="46" y="139"/>
                  </a:cubicBezTo>
                  <a:cubicBezTo>
                    <a:pt x="46" y="139"/>
                    <a:pt x="49" y="142"/>
                    <a:pt x="49" y="147"/>
                  </a:cubicBezTo>
                  <a:cubicBezTo>
                    <a:pt x="49" y="149"/>
                    <a:pt x="47" y="152"/>
                    <a:pt x="43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5" name="Freeform 3"/>
            <p:cNvSpPr/>
            <p:nvPr/>
          </p:nvSpPr>
          <p:spPr bwMode="auto">
            <a:xfrm>
              <a:off x="5265739" y="2733674"/>
              <a:ext cx="2114550" cy="1671637"/>
            </a:xfrm>
            <a:custGeom>
              <a:avLst/>
              <a:gdLst>
                <a:gd name="T0" fmla="*/ 798 w 851"/>
                <a:gd name="T1" fmla="*/ 525 h 673"/>
                <a:gd name="T2" fmla="*/ 812 w 851"/>
                <a:gd name="T3" fmla="*/ 415 h 673"/>
                <a:gd name="T4" fmla="*/ 820 w 851"/>
                <a:gd name="T5" fmla="*/ 321 h 673"/>
                <a:gd name="T6" fmla="*/ 843 w 851"/>
                <a:gd name="T7" fmla="*/ 244 h 673"/>
                <a:gd name="T8" fmla="*/ 743 w 851"/>
                <a:gd name="T9" fmla="*/ 310 h 673"/>
                <a:gd name="T10" fmla="*/ 683 w 851"/>
                <a:gd name="T11" fmla="*/ 341 h 673"/>
                <a:gd name="T12" fmla="*/ 711 w 851"/>
                <a:gd name="T13" fmla="*/ 396 h 673"/>
                <a:gd name="T14" fmla="*/ 729 w 851"/>
                <a:gd name="T15" fmla="*/ 471 h 673"/>
                <a:gd name="T16" fmla="*/ 685 w 851"/>
                <a:gd name="T17" fmla="*/ 487 h 673"/>
                <a:gd name="T18" fmla="*/ 671 w 851"/>
                <a:gd name="T19" fmla="*/ 509 h 673"/>
                <a:gd name="T20" fmla="*/ 618 w 851"/>
                <a:gd name="T21" fmla="*/ 517 h 673"/>
                <a:gd name="T22" fmla="*/ 631 w 851"/>
                <a:gd name="T23" fmla="*/ 544 h 673"/>
                <a:gd name="T24" fmla="*/ 623 w 851"/>
                <a:gd name="T25" fmla="*/ 590 h 673"/>
                <a:gd name="T26" fmla="*/ 587 w 851"/>
                <a:gd name="T27" fmla="*/ 614 h 673"/>
                <a:gd name="T28" fmla="*/ 625 w 851"/>
                <a:gd name="T29" fmla="*/ 557 h 673"/>
                <a:gd name="T30" fmla="*/ 623 w 851"/>
                <a:gd name="T31" fmla="*/ 542 h 673"/>
                <a:gd name="T32" fmla="*/ 622 w 851"/>
                <a:gd name="T33" fmla="*/ 487 h 673"/>
                <a:gd name="T34" fmla="*/ 569 w 851"/>
                <a:gd name="T35" fmla="*/ 409 h 673"/>
                <a:gd name="T36" fmla="*/ 513 w 851"/>
                <a:gd name="T37" fmla="*/ 344 h 673"/>
                <a:gd name="T38" fmla="*/ 480 w 851"/>
                <a:gd name="T39" fmla="*/ 311 h 673"/>
                <a:gd name="T40" fmla="*/ 503 w 851"/>
                <a:gd name="T41" fmla="*/ 227 h 673"/>
                <a:gd name="T42" fmla="*/ 427 w 851"/>
                <a:gd name="T43" fmla="*/ 237 h 673"/>
                <a:gd name="T44" fmla="*/ 356 w 851"/>
                <a:gd name="T45" fmla="*/ 216 h 673"/>
                <a:gd name="T46" fmla="*/ 338 w 851"/>
                <a:gd name="T47" fmla="*/ 137 h 673"/>
                <a:gd name="T48" fmla="*/ 267 w 851"/>
                <a:gd name="T49" fmla="*/ 138 h 673"/>
                <a:gd name="T50" fmla="*/ 246 w 851"/>
                <a:gd name="T51" fmla="*/ 64 h 673"/>
                <a:gd name="T52" fmla="*/ 184 w 851"/>
                <a:gd name="T53" fmla="*/ 0 h 673"/>
                <a:gd name="T54" fmla="*/ 159 w 851"/>
                <a:gd name="T55" fmla="*/ 57 h 673"/>
                <a:gd name="T56" fmla="*/ 26 w 851"/>
                <a:gd name="T57" fmla="*/ 128 h 673"/>
                <a:gd name="T58" fmla="*/ 45 w 851"/>
                <a:gd name="T59" fmla="*/ 218 h 673"/>
                <a:gd name="T60" fmla="*/ 92 w 851"/>
                <a:gd name="T61" fmla="*/ 239 h 673"/>
                <a:gd name="T62" fmla="*/ 170 w 851"/>
                <a:gd name="T63" fmla="*/ 244 h 673"/>
                <a:gd name="T64" fmla="*/ 228 w 851"/>
                <a:gd name="T65" fmla="*/ 225 h 673"/>
                <a:gd name="T66" fmla="*/ 332 w 851"/>
                <a:gd name="T67" fmla="*/ 262 h 673"/>
                <a:gd name="T68" fmla="*/ 421 w 851"/>
                <a:gd name="T69" fmla="*/ 329 h 673"/>
                <a:gd name="T70" fmla="*/ 443 w 851"/>
                <a:gd name="T71" fmla="*/ 433 h 673"/>
                <a:gd name="T72" fmla="*/ 404 w 851"/>
                <a:gd name="T73" fmla="*/ 500 h 673"/>
                <a:gd name="T74" fmla="*/ 344 w 851"/>
                <a:gd name="T75" fmla="*/ 525 h 673"/>
                <a:gd name="T76" fmla="*/ 388 w 851"/>
                <a:gd name="T77" fmla="*/ 577 h 673"/>
                <a:gd name="T78" fmla="*/ 405 w 851"/>
                <a:gd name="T79" fmla="*/ 553 h 673"/>
                <a:gd name="T80" fmla="*/ 446 w 851"/>
                <a:gd name="T81" fmla="*/ 518 h 673"/>
                <a:gd name="T82" fmla="*/ 519 w 851"/>
                <a:gd name="T83" fmla="*/ 585 h 673"/>
                <a:gd name="T84" fmla="*/ 536 w 851"/>
                <a:gd name="T85" fmla="*/ 622 h 673"/>
                <a:gd name="T86" fmla="*/ 618 w 851"/>
                <a:gd name="T87" fmla="*/ 625 h 673"/>
                <a:gd name="T88" fmla="*/ 720 w 851"/>
                <a:gd name="T89" fmla="*/ 656 h 673"/>
                <a:gd name="T90" fmla="*/ 768 w 851"/>
                <a:gd name="T91" fmla="*/ 644 h 673"/>
                <a:gd name="T92" fmla="*/ 760 w 851"/>
                <a:gd name="T93" fmla="*/ 598 h 673"/>
                <a:gd name="T94" fmla="*/ 818 w 851"/>
                <a:gd name="T95" fmla="*/ 597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51" h="673">
                  <a:moveTo>
                    <a:pt x="831" y="566"/>
                  </a:moveTo>
                  <a:cubicBezTo>
                    <a:pt x="813" y="529"/>
                    <a:pt x="813" y="529"/>
                    <a:pt x="813" y="529"/>
                  </a:cubicBezTo>
                  <a:cubicBezTo>
                    <a:pt x="811" y="529"/>
                    <a:pt x="809" y="529"/>
                    <a:pt x="805" y="529"/>
                  </a:cubicBezTo>
                  <a:cubicBezTo>
                    <a:pt x="802" y="529"/>
                    <a:pt x="800" y="528"/>
                    <a:pt x="798" y="525"/>
                  </a:cubicBezTo>
                  <a:cubicBezTo>
                    <a:pt x="791" y="513"/>
                    <a:pt x="808" y="475"/>
                    <a:pt x="812" y="467"/>
                  </a:cubicBezTo>
                  <a:cubicBezTo>
                    <a:pt x="817" y="459"/>
                    <a:pt x="814" y="444"/>
                    <a:pt x="813" y="438"/>
                  </a:cubicBezTo>
                  <a:cubicBezTo>
                    <a:pt x="812" y="437"/>
                    <a:pt x="812" y="436"/>
                    <a:pt x="812" y="436"/>
                  </a:cubicBezTo>
                  <a:cubicBezTo>
                    <a:pt x="812" y="434"/>
                    <a:pt x="812" y="428"/>
                    <a:pt x="812" y="415"/>
                  </a:cubicBezTo>
                  <a:cubicBezTo>
                    <a:pt x="812" y="404"/>
                    <a:pt x="812" y="393"/>
                    <a:pt x="812" y="388"/>
                  </a:cubicBezTo>
                  <a:cubicBezTo>
                    <a:pt x="812" y="378"/>
                    <a:pt x="820" y="366"/>
                    <a:pt x="822" y="363"/>
                  </a:cubicBezTo>
                  <a:cubicBezTo>
                    <a:pt x="823" y="360"/>
                    <a:pt x="828" y="346"/>
                    <a:pt x="830" y="337"/>
                  </a:cubicBezTo>
                  <a:cubicBezTo>
                    <a:pt x="831" y="331"/>
                    <a:pt x="825" y="326"/>
                    <a:pt x="820" y="321"/>
                  </a:cubicBezTo>
                  <a:cubicBezTo>
                    <a:pt x="816" y="318"/>
                    <a:pt x="813" y="316"/>
                    <a:pt x="812" y="313"/>
                  </a:cubicBezTo>
                  <a:cubicBezTo>
                    <a:pt x="810" y="306"/>
                    <a:pt x="818" y="301"/>
                    <a:pt x="829" y="293"/>
                  </a:cubicBezTo>
                  <a:cubicBezTo>
                    <a:pt x="834" y="290"/>
                    <a:pt x="839" y="286"/>
                    <a:pt x="844" y="283"/>
                  </a:cubicBezTo>
                  <a:cubicBezTo>
                    <a:pt x="851" y="276"/>
                    <a:pt x="847" y="255"/>
                    <a:pt x="843" y="244"/>
                  </a:cubicBezTo>
                  <a:cubicBezTo>
                    <a:pt x="839" y="245"/>
                    <a:pt x="835" y="245"/>
                    <a:pt x="835" y="245"/>
                  </a:cubicBezTo>
                  <a:cubicBezTo>
                    <a:pt x="816" y="245"/>
                    <a:pt x="816" y="245"/>
                    <a:pt x="816" y="245"/>
                  </a:cubicBezTo>
                  <a:cubicBezTo>
                    <a:pt x="774" y="270"/>
                    <a:pt x="774" y="270"/>
                    <a:pt x="774" y="270"/>
                  </a:cubicBezTo>
                  <a:cubicBezTo>
                    <a:pt x="743" y="310"/>
                    <a:pt x="743" y="310"/>
                    <a:pt x="743" y="310"/>
                  </a:cubicBezTo>
                  <a:cubicBezTo>
                    <a:pt x="743" y="310"/>
                    <a:pt x="733" y="324"/>
                    <a:pt x="731" y="338"/>
                  </a:cubicBezTo>
                  <a:cubicBezTo>
                    <a:pt x="731" y="342"/>
                    <a:pt x="729" y="344"/>
                    <a:pt x="727" y="345"/>
                  </a:cubicBezTo>
                  <a:cubicBezTo>
                    <a:pt x="721" y="349"/>
                    <a:pt x="712" y="347"/>
                    <a:pt x="701" y="344"/>
                  </a:cubicBezTo>
                  <a:cubicBezTo>
                    <a:pt x="695" y="342"/>
                    <a:pt x="688" y="341"/>
                    <a:pt x="683" y="341"/>
                  </a:cubicBezTo>
                  <a:cubicBezTo>
                    <a:pt x="669" y="365"/>
                    <a:pt x="669" y="365"/>
                    <a:pt x="669" y="365"/>
                  </a:cubicBezTo>
                  <a:cubicBezTo>
                    <a:pt x="676" y="372"/>
                    <a:pt x="676" y="372"/>
                    <a:pt x="676" y="372"/>
                  </a:cubicBezTo>
                  <a:cubicBezTo>
                    <a:pt x="710" y="395"/>
                    <a:pt x="710" y="395"/>
                    <a:pt x="710" y="395"/>
                  </a:cubicBezTo>
                  <a:cubicBezTo>
                    <a:pt x="711" y="396"/>
                    <a:pt x="711" y="396"/>
                    <a:pt x="711" y="396"/>
                  </a:cubicBezTo>
                  <a:cubicBezTo>
                    <a:pt x="711" y="396"/>
                    <a:pt x="712" y="408"/>
                    <a:pt x="719" y="415"/>
                  </a:cubicBezTo>
                  <a:cubicBezTo>
                    <a:pt x="727" y="422"/>
                    <a:pt x="729" y="429"/>
                    <a:pt x="729" y="440"/>
                  </a:cubicBezTo>
                  <a:cubicBezTo>
                    <a:pt x="729" y="443"/>
                    <a:pt x="729" y="446"/>
                    <a:pt x="730" y="450"/>
                  </a:cubicBezTo>
                  <a:cubicBezTo>
                    <a:pt x="730" y="461"/>
                    <a:pt x="730" y="468"/>
                    <a:pt x="729" y="471"/>
                  </a:cubicBezTo>
                  <a:cubicBezTo>
                    <a:pt x="727" y="475"/>
                    <a:pt x="717" y="481"/>
                    <a:pt x="708" y="484"/>
                  </a:cubicBezTo>
                  <a:cubicBezTo>
                    <a:pt x="707" y="485"/>
                    <a:pt x="707" y="485"/>
                    <a:pt x="707" y="485"/>
                  </a:cubicBezTo>
                  <a:cubicBezTo>
                    <a:pt x="706" y="485"/>
                    <a:pt x="706" y="485"/>
                    <a:pt x="706" y="485"/>
                  </a:cubicBezTo>
                  <a:cubicBezTo>
                    <a:pt x="700" y="484"/>
                    <a:pt x="688" y="485"/>
                    <a:pt x="685" y="487"/>
                  </a:cubicBezTo>
                  <a:cubicBezTo>
                    <a:pt x="685" y="488"/>
                    <a:pt x="685" y="488"/>
                    <a:pt x="685" y="488"/>
                  </a:cubicBezTo>
                  <a:cubicBezTo>
                    <a:pt x="685" y="489"/>
                    <a:pt x="685" y="490"/>
                    <a:pt x="685" y="491"/>
                  </a:cubicBezTo>
                  <a:cubicBezTo>
                    <a:pt x="685" y="497"/>
                    <a:pt x="685" y="502"/>
                    <a:pt x="682" y="505"/>
                  </a:cubicBezTo>
                  <a:cubicBezTo>
                    <a:pt x="679" y="508"/>
                    <a:pt x="676" y="509"/>
                    <a:pt x="671" y="509"/>
                  </a:cubicBezTo>
                  <a:cubicBezTo>
                    <a:pt x="671" y="509"/>
                    <a:pt x="671" y="509"/>
                    <a:pt x="671" y="509"/>
                  </a:cubicBezTo>
                  <a:cubicBezTo>
                    <a:pt x="659" y="509"/>
                    <a:pt x="644" y="499"/>
                    <a:pt x="643" y="499"/>
                  </a:cubicBezTo>
                  <a:cubicBezTo>
                    <a:pt x="628" y="491"/>
                    <a:pt x="628" y="491"/>
                    <a:pt x="628" y="491"/>
                  </a:cubicBezTo>
                  <a:cubicBezTo>
                    <a:pt x="624" y="498"/>
                    <a:pt x="618" y="510"/>
                    <a:pt x="618" y="517"/>
                  </a:cubicBezTo>
                  <a:cubicBezTo>
                    <a:pt x="618" y="523"/>
                    <a:pt x="621" y="525"/>
                    <a:pt x="625" y="526"/>
                  </a:cubicBezTo>
                  <a:cubicBezTo>
                    <a:pt x="626" y="526"/>
                    <a:pt x="628" y="527"/>
                    <a:pt x="629" y="527"/>
                  </a:cubicBezTo>
                  <a:cubicBezTo>
                    <a:pt x="634" y="530"/>
                    <a:pt x="632" y="538"/>
                    <a:pt x="631" y="544"/>
                  </a:cubicBezTo>
                  <a:cubicBezTo>
                    <a:pt x="631" y="544"/>
                    <a:pt x="631" y="544"/>
                    <a:pt x="631" y="544"/>
                  </a:cubicBezTo>
                  <a:cubicBezTo>
                    <a:pt x="632" y="545"/>
                    <a:pt x="634" y="547"/>
                    <a:pt x="635" y="549"/>
                  </a:cubicBezTo>
                  <a:cubicBezTo>
                    <a:pt x="636" y="553"/>
                    <a:pt x="635" y="556"/>
                    <a:pt x="632" y="561"/>
                  </a:cubicBezTo>
                  <a:cubicBezTo>
                    <a:pt x="625" y="571"/>
                    <a:pt x="623" y="585"/>
                    <a:pt x="623" y="585"/>
                  </a:cubicBezTo>
                  <a:cubicBezTo>
                    <a:pt x="623" y="590"/>
                    <a:pt x="623" y="590"/>
                    <a:pt x="623" y="590"/>
                  </a:cubicBezTo>
                  <a:cubicBezTo>
                    <a:pt x="618" y="588"/>
                    <a:pt x="618" y="588"/>
                    <a:pt x="618" y="588"/>
                  </a:cubicBezTo>
                  <a:cubicBezTo>
                    <a:pt x="608" y="585"/>
                    <a:pt x="597" y="583"/>
                    <a:pt x="595" y="584"/>
                  </a:cubicBezTo>
                  <a:cubicBezTo>
                    <a:pt x="595" y="596"/>
                    <a:pt x="595" y="614"/>
                    <a:pt x="595" y="615"/>
                  </a:cubicBezTo>
                  <a:cubicBezTo>
                    <a:pt x="587" y="614"/>
                    <a:pt x="587" y="614"/>
                    <a:pt x="587" y="614"/>
                  </a:cubicBezTo>
                  <a:cubicBezTo>
                    <a:pt x="587" y="614"/>
                    <a:pt x="587" y="596"/>
                    <a:pt x="587" y="585"/>
                  </a:cubicBezTo>
                  <a:cubicBezTo>
                    <a:pt x="587" y="582"/>
                    <a:pt x="588" y="579"/>
                    <a:pt x="590" y="578"/>
                  </a:cubicBezTo>
                  <a:cubicBezTo>
                    <a:pt x="596" y="574"/>
                    <a:pt x="609" y="577"/>
                    <a:pt x="616" y="579"/>
                  </a:cubicBezTo>
                  <a:cubicBezTo>
                    <a:pt x="617" y="574"/>
                    <a:pt x="620" y="564"/>
                    <a:pt x="625" y="557"/>
                  </a:cubicBezTo>
                  <a:cubicBezTo>
                    <a:pt x="627" y="553"/>
                    <a:pt x="627" y="551"/>
                    <a:pt x="627" y="551"/>
                  </a:cubicBezTo>
                  <a:cubicBezTo>
                    <a:pt x="627" y="551"/>
                    <a:pt x="626" y="551"/>
                    <a:pt x="626" y="550"/>
                  </a:cubicBezTo>
                  <a:cubicBezTo>
                    <a:pt x="625" y="550"/>
                    <a:pt x="623" y="548"/>
                    <a:pt x="623" y="546"/>
                  </a:cubicBezTo>
                  <a:cubicBezTo>
                    <a:pt x="623" y="545"/>
                    <a:pt x="623" y="544"/>
                    <a:pt x="623" y="542"/>
                  </a:cubicBezTo>
                  <a:cubicBezTo>
                    <a:pt x="624" y="541"/>
                    <a:pt x="625" y="536"/>
                    <a:pt x="624" y="534"/>
                  </a:cubicBezTo>
                  <a:cubicBezTo>
                    <a:pt x="624" y="534"/>
                    <a:pt x="623" y="534"/>
                    <a:pt x="623" y="534"/>
                  </a:cubicBezTo>
                  <a:cubicBezTo>
                    <a:pt x="619" y="532"/>
                    <a:pt x="610" y="530"/>
                    <a:pt x="610" y="517"/>
                  </a:cubicBezTo>
                  <a:cubicBezTo>
                    <a:pt x="610" y="507"/>
                    <a:pt x="618" y="493"/>
                    <a:pt x="622" y="487"/>
                  </a:cubicBezTo>
                  <a:cubicBezTo>
                    <a:pt x="615" y="480"/>
                    <a:pt x="606" y="472"/>
                    <a:pt x="602" y="471"/>
                  </a:cubicBezTo>
                  <a:cubicBezTo>
                    <a:pt x="593" y="469"/>
                    <a:pt x="571" y="452"/>
                    <a:pt x="570" y="436"/>
                  </a:cubicBezTo>
                  <a:cubicBezTo>
                    <a:pt x="570" y="431"/>
                    <a:pt x="570" y="427"/>
                    <a:pt x="570" y="423"/>
                  </a:cubicBezTo>
                  <a:cubicBezTo>
                    <a:pt x="570" y="417"/>
                    <a:pt x="570" y="412"/>
                    <a:pt x="569" y="409"/>
                  </a:cubicBezTo>
                  <a:cubicBezTo>
                    <a:pt x="568" y="406"/>
                    <a:pt x="568" y="402"/>
                    <a:pt x="569" y="397"/>
                  </a:cubicBezTo>
                  <a:cubicBezTo>
                    <a:pt x="570" y="391"/>
                    <a:pt x="571" y="384"/>
                    <a:pt x="569" y="376"/>
                  </a:cubicBezTo>
                  <a:cubicBezTo>
                    <a:pt x="566" y="365"/>
                    <a:pt x="553" y="354"/>
                    <a:pt x="549" y="351"/>
                  </a:cubicBezTo>
                  <a:cubicBezTo>
                    <a:pt x="538" y="350"/>
                    <a:pt x="524" y="347"/>
                    <a:pt x="513" y="344"/>
                  </a:cubicBezTo>
                  <a:cubicBezTo>
                    <a:pt x="506" y="343"/>
                    <a:pt x="498" y="341"/>
                    <a:pt x="496" y="341"/>
                  </a:cubicBezTo>
                  <a:cubicBezTo>
                    <a:pt x="494" y="342"/>
                    <a:pt x="493" y="342"/>
                    <a:pt x="491" y="341"/>
                  </a:cubicBezTo>
                  <a:cubicBezTo>
                    <a:pt x="486" y="337"/>
                    <a:pt x="482" y="321"/>
                    <a:pt x="480" y="312"/>
                  </a:cubicBezTo>
                  <a:cubicBezTo>
                    <a:pt x="480" y="311"/>
                    <a:pt x="480" y="311"/>
                    <a:pt x="480" y="311"/>
                  </a:cubicBezTo>
                  <a:cubicBezTo>
                    <a:pt x="480" y="284"/>
                    <a:pt x="480" y="284"/>
                    <a:pt x="480" y="284"/>
                  </a:cubicBezTo>
                  <a:cubicBezTo>
                    <a:pt x="482" y="283"/>
                    <a:pt x="482" y="283"/>
                    <a:pt x="482" y="283"/>
                  </a:cubicBezTo>
                  <a:cubicBezTo>
                    <a:pt x="482" y="283"/>
                    <a:pt x="501" y="266"/>
                    <a:pt x="510" y="255"/>
                  </a:cubicBezTo>
                  <a:cubicBezTo>
                    <a:pt x="517" y="247"/>
                    <a:pt x="512" y="238"/>
                    <a:pt x="503" y="227"/>
                  </a:cubicBezTo>
                  <a:cubicBezTo>
                    <a:pt x="500" y="223"/>
                    <a:pt x="485" y="231"/>
                    <a:pt x="478" y="234"/>
                  </a:cubicBezTo>
                  <a:cubicBezTo>
                    <a:pt x="469" y="238"/>
                    <a:pt x="464" y="241"/>
                    <a:pt x="460" y="241"/>
                  </a:cubicBezTo>
                  <a:cubicBezTo>
                    <a:pt x="456" y="241"/>
                    <a:pt x="453" y="240"/>
                    <a:pt x="450" y="238"/>
                  </a:cubicBezTo>
                  <a:cubicBezTo>
                    <a:pt x="444" y="236"/>
                    <a:pt x="438" y="234"/>
                    <a:pt x="427" y="237"/>
                  </a:cubicBezTo>
                  <a:cubicBezTo>
                    <a:pt x="411" y="242"/>
                    <a:pt x="404" y="259"/>
                    <a:pt x="404" y="259"/>
                  </a:cubicBezTo>
                  <a:cubicBezTo>
                    <a:pt x="402" y="263"/>
                    <a:pt x="402" y="263"/>
                    <a:pt x="402" y="263"/>
                  </a:cubicBezTo>
                  <a:cubicBezTo>
                    <a:pt x="367" y="249"/>
                    <a:pt x="367" y="249"/>
                    <a:pt x="367" y="249"/>
                  </a:cubicBezTo>
                  <a:cubicBezTo>
                    <a:pt x="356" y="216"/>
                    <a:pt x="356" y="216"/>
                    <a:pt x="356" y="216"/>
                  </a:cubicBezTo>
                  <a:cubicBezTo>
                    <a:pt x="340" y="207"/>
                    <a:pt x="340" y="207"/>
                    <a:pt x="340" y="207"/>
                  </a:cubicBezTo>
                  <a:cubicBezTo>
                    <a:pt x="329" y="199"/>
                    <a:pt x="316" y="188"/>
                    <a:pt x="316" y="181"/>
                  </a:cubicBezTo>
                  <a:cubicBezTo>
                    <a:pt x="316" y="178"/>
                    <a:pt x="318" y="174"/>
                    <a:pt x="324" y="167"/>
                  </a:cubicBezTo>
                  <a:cubicBezTo>
                    <a:pt x="330" y="158"/>
                    <a:pt x="338" y="146"/>
                    <a:pt x="338" y="137"/>
                  </a:cubicBezTo>
                  <a:cubicBezTo>
                    <a:pt x="338" y="130"/>
                    <a:pt x="338" y="129"/>
                    <a:pt x="334" y="129"/>
                  </a:cubicBezTo>
                  <a:cubicBezTo>
                    <a:pt x="332" y="129"/>
                    <a:pt x="329" y="129"/>
                    <a:pt x="326" y="127"/>
                  </a:cubicBezTo>
                  <a:cubicBezTo>
                    <a:pt x="318" y="124"/>
                    <a:pt x="290" y="133"/>
                    <a:pt x="286" y="138"/>
                  </a:cubicBezTo>
                  <a:cubicBezTo>
                    <a:pt x="279" y="144"/>
                    <a:pt x="271" y="141"/>
                    <a:pt x="267" y="138"/>
                  </a:cubicBezTo>
                  <a:cubicBezTo>
                    <a:pt x="267" y="137"/>
                    <a:pt x="267" y="137"/>
                    <a:pt x="267" y="137"/>
                  </a:cubicBezTo>
                  <a:cubicBezTo>
                    <a:pt x="247" y="112"/>
                    <a:pt x="247" y="112"/>
                    <a:pt x="247" y="112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35" y="49"/>
                    <a:pt x="235" y="49"/>
                    <a:pt x="235" y="49"/>
                  </a:cubicBezTo>
                  <a:cubicBezTo>
                    <a:pt x="235" y="1"/>
                    <a:pt x="235" y="1"/>
                    <a:pt x="235" y="1"/>
                  </a:cubicBezTo>
                  <a:cubicBezTo>
                    <a:pt x="239" y="1"/>
                    <a:pt x="239" y="1"/>
                    <a:pt x="239" y="1"/>
                  </a:cubicBezTo>
                  <a:cubicBezTo>
                    <a:pt x="219" y="0"/>
                    <a:pt x="184" y="0"/>
                    <a:pt x="184" y="0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85" y="13"/>
                    <a:pt x="185" y="13"/>
                    <a:pt x="185" y="13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5" y="39"/>
                    <a:pt x="184" y="49"/>
                    <a:pt x="159" y="57"/>
                  </a:cubicBezTo>
                  <a:cubicBezTo>
                    <a:pt x="138" y="63"/>
                    <a:pt x="113" y="59"/>
                    <a:pt x="106" y="57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3" y="97"/>
                    <a:pt x="48" y="109"/>
                    <a:pt x="42" y="111"/>
                  </a:cubicBezTo>
                  <a:cubicBezTo>
                    <a:pt x="40" y="112"/>
                    <a:pt x="32" y="120"/>
                    <a:pt x="26" y="128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45" y="207"/>
                    <a:pt x="45" y="207"/>
                    <a:pt x="45" y="207"/>
                  </a:cubicBezTo>
                  <a:cubicBezTo>
                    <a:pt x="45" y="218"/>
                    <a:pt x="45" y="218"/>
                    <a:pt x="45" y="218"/>
                  </a:cubicBezTo>
                  <a:cubicBezTo>
                    <a:pt x="65" y="216"/>
                    <a:pt x="65" y="216"/>
                    <a:pt x="65" y="216"/>
                  </a:cubicBezTo>
                  <a:cubicBezTo>
                    <a:pt x="80" y="230"/>
                    <a:pt x="80" y="230"/>
                    <a:pt x="80" y="230"/>
                  </a:cubicBezTo>
                  <a:cubicBezTo>
                    <a:pt x="80" y="240"/>
                    <a:pt x="80" y="240"/>
                    <a:pt x="80" y="240"/>
                  </a:cubicBezTo>
                  <a:cubicBezTo>
                    <a:pt x="92" y="239"/>
                    <a:pt x="92" y="239"/>
                    <a:pt x="92" y="239"/>
                  </a:cubicBezTo>
                  <a:cubicBezTo>
                    <a:pt x="110" y="245"/>
                    <a:pt x="110" y="245"/>
                    <a:pt x="110" y="245"/>
                  </a:cubicBezTo>
                  <a:cubicBezTo>
                    <a:pt x="133" y="259"/>
                    <a:pt x="133" y="259"/>
                    <a:pt x="133" y="259"/>
                  </a:cubicBezTo>
                  <a:cubicBezTo>
                    <a:pt x="155" y="261"/>
                    <a:pt x="155" y="261"/>
                    <a:pt x="155" y="261"/>
                  </a:cubicBezTo>
                  <a:cubicBezTo>
                    <a:pt x="170" y="244"/>
                    <a:pt x="170" y="244"/>
                    <a:pt x="170" y="244"/>
                  </a:cubicBezTo>
                  <a:cubicBezTo>
                    <a:pt x="180" y="221"/>
                    <a:pt x="180" y="221"/>
                    <a:pt x="180" y="221"/>
                  </a:cubicBezTo>
                  <a:cubicBezTo>
                    <a:pt x="180" y="207"/>
                    <a:pt x="180" y="207"/>
                    <a:pt x="180" y="207"/>
                  </a:cubicBezTo>
                  <a:cubicBezTo>
                    <a:pt x="208" y="207"/>
                    <a:pt x="208" y="207"/>
                    <a:pt x="208" y="207"/>
                  </a:cubicBezTo>
                  <a:cubicBezTo>
                    <a:pt x="228" y="225"/>
                    <a:pt x="228" y="225"/>
                    <a:pt x="228" y="225"/>
                  </a:cubicBezTo>
                  <a:cubicBezTo>
                    <a:pt x="270" y="218"/>
                    <a:pt x="270" y="218"/>
                    <a:pt x="270" y="218"/>
                  </a:cubicBezTo>
                  <a:cubicBezTo>
                    <a:pt x="312" y="279"/>
                    <a:pt x="312" y="279"/>
                    <a:pt x="312" y="279"/>
                  </a:cubicBezTo>
                  <a:cubicBezTo>
                    <a:pt x="329" y="259"/>
                    <a:pt x="329" y="259"/>
                    <a:pt x="329" y="259"/>
                  </a:cubicBezTo>
                  <a:cubicBezTo>
                    <a:pt x="332" y="262"/>
                    <a:pt x="332" y="262"/>
                    <a:pt x="332" y="262"/>
                  </a:cubicBezTo>
                  <a:cubicBezTo>
                    <a:pt x="333" y="263"/>
                    <a:pt x="351" y="287"/>
                    <a:pt x="358" y="296"/>
                  </a:cubicBezTo>
                  <a:cubicBezTo>
                    <a:pt x="363" y="302"/>
                    <a:pt x="385" y="312"/>
                    <a:pt x="399" y="317"/>
                  </a:cubicBezTo>
                  <a:cubicBezTo>
                    <a:pt x="418" y="317"/>
                    <a:pt x="418" y="317"/>
                    <a:pt x="418" y="317"/>
                  </a:cubicBezTo>
                  <a:cubicBezTo>
                    <a:pt x="421" y="329"/>
                    <a:pt x="421" y="329"/>
                    <a:pt x="421" y="329"/>
                  </a:cubicBezTo>
                  <a:cubicBezTo>
                    <a:pt x="422" y="332"/>
                    <a:pt x="434" y="360"/>
                    <a:pt x="444" y="372"/>
                  </a:cubicBezTo>
                  <a:cubicBezTo>
                    <a:pt x="456" y="386"/>
                    <a:pt x="463" y="421"/>
                    <a:pt x="464" y="422"/>
                  </a:cubicBezTo>
                  <a:cubicBezTo>
                    <a:pt x="465" y="426"/>
                    <a:pt x="465" y="426"/>
                    <a:pt x="465" y="426"/>
                  </a:cubicBezTo>
                  <a:cubicBezTo>
                    <a:pt x="443" y="433"/>
                    <a:pt x="443" y="433"/>
                    <a:pt x="443" y="433"/>
                  </a:cubicBezTo>
                  <a:cubicBezTo>
                    <a:pt x="443" y="453"/>
                    <a:pt x="443" y="453"/>
                    <a:pt x="443" y="453"/>
                  </a:cubicBezTo>
                  <a:cubicBezTo>
                    <a:pt x="424" y="467"/>
                    <a:pt x="424" y="467"/>
                    <a:pt x="424" y="467"/>
                  </a:cubicBezTo>
                  <a:cubicBezTo>
                    <a:pt x="412" y="489"/>
                    <a:pt x="412" y="489"/>
                    <a:pt x="412" y="489"/>
                  </a:cubicBezTo>
                  <a:cubicBezTo>
                    <a:pt x="404" y="500"/>
                    <a:pt x="404" y="500"/>
                    <a:pt x="404" y="500"/>
                  </a:cubicBezTo>
                  <a:cubicBezTo>
                    <a:pt x="404" y="500"/>
                    <a:pt x="399" y="507"/>
                    <a:pt x="404" y="517"/>
                  </a:cubicBezTo>
                  <a:cubicBezTo>
                    <a:pt x="406" y="522"/>
                    <a:pt x="405" y="527"/>
                    <a:pt x="401" y="530"/>
                  </a:cubicBezTo>
                  <a:cubicBezTo>
                    <a:pt x="393" y="536"/>
                    <a:pt x="378" y="535"/>
                    <a:pt x="368" y="526"/>
                  </a:cubicBezTo>
                  <a:cubicBezTo>
                    <a:pt x="360" y="520"/>
                    <a:pt x="349" y="523"/>
                    <a:pt x="344" y="525"/>
                  </a:cubicBezTo>
                  <a:cubicBezTo>
                    <a:pt x="353" y="547"/>
                    <a:pt x="353" y="547"/>
                    <a:pt x="353" y="547"/>
                  </a:cubicBezTo>
                  <a:cubicBezTo>
                    <a:pt x="374" y="564"/>
                    <a:pt x="374" y="564"/>
                    <a:pt x="374" y="564"/>
                  </a:cubicBezTo>
                  <a:cubicBezTo>
                    <a:pt x="374" y="576"/>
                    <a:pt x="374" y="576"/>
                    <a:pt x="374" y="576"/>
                  </a:cubicBezTo>
                  <a:cubicBezTo>
                    <a:pt x="388" y="577"/>
                    <a:pt x="388" y="577"/>
                    <a:pt x="388" y="577"/>
                  </a:cubicBezTo>
                  <a:cubicBezTo>
                    <a:pt x="390" y="575"/>
                    <a:pt x="399" y="571"/>
                    <a:pt x="410" y="566"/>
                  </a:cubicBezTo>
                  <a:cubicBezTo>
                    <a:pt x="411" y="566"/>
                    <a:pt x="413" y="565"/>
                    <a:pt x="413" y="563"/>
                  </a:cubicBezTo>
                  <a:cubicBezTo>
                    <a:pt x="413" y="561"/>
                    <a:pt x="410" y="558"/>
                    <a:pt x="408" y="556"/>
                  </a:cubicBezTo>
                  <a:cubicBezTo>
                    <a:pt x="405" y="553"/>
                    <a:pt x="405" y="553"/>
                    <a:pt x="405" y="553"/>
                  </a:cubicBezTo>
                  <a:cubicBezTo>
                    <a:pt x="408" y="550"/>
                    <a:pt x="408" y="550"/>
                    <a:pt x="408" y="550"/>
                  </a:cubicBezTo>
                  <a:cubicBezTo>
                    <a:pt x="408" y="550"/>
                    <a:pt x="419" y="539"/>
                    <a:pt x="426" y="524"/>
                  </a:cubicBezTo>
                  <a:cubicBezTo>
                    <a:pt x="428" y="520"/>
                    <a:pt x="430" y="515"/>
                    <a:pt x="435" y="514"/>
                  </a:cubicBezTo>
                  <a:cubicBezTo>
                    <a:pt x="439" y="512"/>
                    <a:pt x="443" y="515"/>
                    <a:pt x="446" y="518"/>
                  </a:cubicBezTo>
                  <a:cubicBezTo>
                    <a:pt x="448" y="519"/>
                    <a:pt x="451" y="521"/>
                    <a:pt x="453" y="521"/>
                  </a:cubicBezTo>
                  <a:cubicBezTo>
                    <a:pt x="463" y="523"/>
                    <a:pt x="464" y="541"/>
                    <a:pt x="464" y="550"/>
                  </a:cubicBezTo>
                  <a:cubicBezTo>
                    <a:pt x="471" y="553"/>
                    <a:pt x="489" y="559"/>
                    <a:pt x="495" y="563"/>
                  </a:cubicBezTo>
                  <a:cubicBezTo>
                    <a:pt x="503" y="567"/>
                    <a:pt x="513" y="573"/>
                    <a:pt x="519" y="585"/>
                  </a:cubicBezTo>
                  <a:cubicBezTo>
                    <a:pt x="522" y="592"/>
                    <a:pt x="521" y="598"/>
                    <a:pt x="520" y="603"/>
                  </a:cubicBezTo>
                  <a:cubicBezTo>
                    <a:pt x="519" y="608"/>
                    <a:pt x="517" y="614"/>
                    <a:pt x="519" y="621"/>
                  </a:cubicBezTo>
                  <a:cubicBezTo>
                    <a:pt x="520" y="624"/>
                    <a:pt x="521" y="624"/>
                    <a:pt x="521" y="624"/>
                  </a:cubicBezTo>
                  <a:cubicBezTo>
                    <a:pt x="524" y="626"/>
                    <a:pt x="531" y="624"/>
                    <a:pt x="536" y="622"/>
                  </a:cubicBezTo>
                  <a:cubicBezTo>
                    <a:pt x="542" y="621"/>
                    <a:pt x="547" y="619"/>
                    <a:pt x="551" y="620"/>
                  </a:cubicBezTo>
                  <a:cubicBezTo>
                    <a:pt x="554" y="620"/>
                    <a:pt x="560" y="620"/>
                    <a:pt x="566" y="619"/>
                  </a:cubicBezTo>
                  <a:cubicBezTo>
                    <a:pt x="576" y="618"/>
                    <a:pt x="587" y="616"/>
                    <a:pt x="595" y="620"/>
                  </a:cubicBezTo>
                  <a:cubicBezTo>
                    <a:pt x="599" y="622"/>
                    <a:pt x="609" y="624"/>
                    <a:pt x="618" y="625"/>
                  </a:cubicBezTo>
                  <a:cubicBezTo>
                    <a:pt x="637" y="627"/>
                    <a:pt x="648" y="629"/>
                    <a:pt x="649" y="636"/>
                  </a:cubicBezTo>
                  <a:cubicBezTo>
                    <a:pt x="651" y="639"/>
                    <a:pt x="672" y="649"/>
                    <a:pt x="690" y="655"/>
                  </a:cubicBezTo>
                  <a:cubicBezTo>
                    <a:pt x="720" y="655"/>
                    <a:pt x="720" y="655"/>
                    <a:pt x="720" y="655"/>
                  </a:cubicBezTo>
                  <a:cubicBezTo>
                    <a:pt x="720" y="656"/>
                    <a:pt x="720" y="656"/>
                    <a:pt x="720" y="656"/>
                  </a:cubicBezTo>
                  <a:cubicBezTo>
                    <a:pt x="762" y="672"/>
                    <a:pt x="762" y="672"/>
                    <a:pt x="762" y="672"/>
                  </a:cubicBezTo>
                  <a:cubicBezTo>
                    <a:pt x="766" y="673"/>
                    <a:pt x="766" y="673"/>
                    <a:pt x="766" y="673"/>
                  </a:cubicBezTo>
                  <a:cubicBezTo>
                    <a:pt x="766" y="645"/>
                    <a:pt x="766" y="645"/>
                    <a:pt x="766" y="645"/>
                  </a:cubicBezTo>
                  <a:cubicBezTo>
                    <a:pt x="768" y="644"/>
                    <a:pt x="768" y="644"/>
                    <a:pt x="768" y="644"/>
                  </a:cubicBezTo>
                  <a:cubicBezTo>
                    <a:pt x="780" y="640"/>
                    <a:pt x="793" y="635"/>
                    <a:pt x="797" y="633"/>
                  </a:cubicBezTo>
                  <a:cubicBezTo>
                    <a:pt x="797" y="631"/>
                    <a:pt x="797" y="629"/>
                    <a:pt x="797" y="626"/>
                  </a:cubicBezTo>
                  <a:cubicBezTo>
                    <a:pt x="783" y="617"/>
                    <a:pt x="783" y="617"/>
                    <a:pt x="783" y="617"/>
                  </a:cubicBezTo>
                  <a:cubicBezTo>
                    <a:pt x="760" y="598"/>
                    <a:pt x="760" y="598"/>
                    <a:pt x="760" y="598"/>
                  </a:cubicBezTo>
                  <a:cubicBezTo>
                    <a:pt x="770" y="597"/>
                    <a:pt x="770" y="597"/>
                    <a:pt x="770" y="597"/>
                  </a:cubicBezTo>
                  <a:cubicBezTo>
                    <a:pt x="770" y="597"/>
                    <a:pt x="779" y="597"/>
                    <a:pt x="786" y="597"/>
                  </a:cubicBezTo>
                  <a:cubicBezTo>
                    <a:pt x="787" y="597"/>
                    <a:pt x="790" y="597"/>
                    <a:pt x="793" y="596"/>
                  </a:cubicBezTo>
                  <a:cubicBezTo>
                    <a:pt x="799" y="595"/>
                    <a:pt x="809" y="593"/>
                    <a:pt x="818" y="597"/>
                  </a:cubicBezTo>
                  <a:cubicBezTo>
                    <a:pt x="825" y="601"/>
                    <a:pt x="840" y="606"/>
                    <a:pt x="849" y="609"/>
                  </a:cubicBezTo>
                  <a:cubicBezTo>
                    <a:pt x="842" y="588"/>
                    <a:pt x="842" y="588"/>
                    <a:pt x="842" y="588"/>
                  </a:cubicBezTo>
                  <a:lnTo>
                    <a:pt x="831" y="5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6" name="Freeform 4"/>
            <p:cNvSpPr/>
            <p:nvPr/>
          </p:nvSpPr>
          <p:spPr bwMode="auto">
            <a:xfrm>
              <a:off x="6375401" y="4840287"/>
              <a:ext cx="790574" cy="641350"/>
            </a:xfrm>
            <a:custGeom>
              <a:avLst/>
              <a:gdLst>
                <a:gd name="T0" fmla="*/ 174 w 318"/>
                <a:gd name="T1" fmla="*/ 209 h 258"/>
                <a:gd name="T2" fmla="*/ 208 w 318"/>
                <a:gd name="T3" fmla="*/ 233 h 258"/>
                <a:gd name="T4" fmla="*/ 216 w 318"/>
                <a:gd name="T5" fmla="*/ 233 h 258"/>
                <a:gd name="T6" fmla="*/ 221 w 318"/>
                <a:gd name="T7" fmla="*/ 226 h 258"/>
                <a:gd name="T8" fmla="*/ 248 w 318"/>
                <a:gd name="T9" fmla="*/ 208 h 258"/>
                <a:gd name="T10" fmla="*/ 274 w 318"/>
                <a:gd name="T11" fmla="*/ 207 h 258"/>
                <a:gd name="T12" fmla="*/ 307 w 318"/>
                <a:gd name="T13" fmla="*/ 194 h 258"/>
                <a:gd name="T14" fmla="*/ 307 w 318"/>
                <a:gd name="T15" fmla="*/ 194 h 258"/>
                <a:gd name="T16" fmla="*/ 313 w 318"/>
                <a:gd name="T17" fmla="*/ 194 h 258"/>
                <a:gd name="T18" fmla="*/ 310 w 318"/>
                <a:gd name="T19" fmla="*/ 153 h 258"/>
                <a:gd name="T20" fmla="*/ 318 w 318"/>
                <a:gd name="T21" fmla="*/ 132 h 258"/>
                <a:gd name="T22" fmla="*/ 310 w 318"/>
                <a:gd name="T23" fmla="*/ 125 h 258"/>
                <a:gd name="T24" fmla="*/ 287 w 318"/>
                <a:gd name="T25" fmla="*/ 123 h 258"/>
                <a:gd name="T26" fmla="*/ 287 w 318"/>
                <a:gd name="T27" fmla="*/ 110 h 258"/>
                <a:gd name="T28" fmla="*/ 311 w 318"/>
                <a:gd name="T29" fmla="*/ 94 h 258"/>
                <a:gd name="T30" fmla="*/ 312 w 318"/>
                <a:gd name="T31" fmla="*/ 67 h 258"/>
                <a:gd name="T32" fmla="*/ 313 w 318"/>
                <a:gd name="T33" fmla="*/ 55 h 258"/>
                <a:gd name="T34" fmla="*/ 290 w 318"/>
                <a:gd name="T35" fmla="*/ 55 h 258"/>
                <a:gd name="T36" fmla="*/ 255 w 318"/>
                <a:gd name="T37" fmla="*/ 30 h 258"/>
                <a:gd name="T38" fmla="*/ 256 w 318"/>
                <a:gd name="T39" fmla="*/ 27 h 258"/>
                <a:gd name="T40" fmla="*/ 261 w 318"/>
                <a:gd name="T41" fmla="*/ 7 h 258"/>
                <a:gd name="T42" fmla="*/ 260 w 318"/>
                <a:gd name="T43" fmla="*/ 7 h 258"/>
                <a:gd name="T44" fmla="*/ 232 w 318"/>
                <a:gd name="T45" fmla="*/ 7 h 258"/>
                <a:gd name="T46" fmla="*/ 231 w 318"/>
                <a:gd name="T47" fmla="*/ 5 h 258"/>
                <a:gd name="T48" fmla="*/ 223 w 318"/>
                <a:gd name="T49" fmla="*/ 1 h 258"/>
                <a:gd name="T50" fmla="*/ 219 w 318"/>
                <a:gd name="T51" fmla="*/ 5 h 258"/>
                <a:gd name="T52" fmla="*/ 199 w 318"/>
                <a:gd name="T53" fmla="*/ 20 h 258"/>
                <a:gd name="T54" fmla="*/ 186 w 318"/>
                <a:gd name="T55" fmla="*/ 26 h 258"/>
                <a:gd name="T56" fmla="*/ 186 w 318"/>
                <a:gd name="T57" fmla="*/ 40 h 258"/>
                <a:gd name="T58" fmla="*/ 160 w 318"/>
                <a:gd name="T59" fmla="*/ 38 h 258"/>
                <a:gd name="T60" fmla="*/ 134 w 318"/>
                <a:gd name="T61" fmla="*/ 28 h 258"/>
                <a:gd name="T62" fmla="*/ 130 w 318"/>
                <a:gd name="T63" fmla="*/ 38 h 258"/>
                <a:gd name="T64" fmla="*/ 145 w 318"/>
                <a:gd name="T65" fmla="*/ 61 h 258"/>
                <a:gd name="T66" fmla="*/ 147 w 318"/>
                <a:gd name="T67" fmla="*/ 63 h 258"/>
                <a:gd name="T68" fmla="*/ 138 w 318"/>
                <a:gd name="T69" fmla="*/ 83 h 258"/>
                <a:gd name="T70" fmla="*/ 99 w 318"/>
                <a:gd name="T71" fmla="*/ 83 h 258"/>
                <a:gd name="T72" fmla="*/ 82 w 318"/>
                <a:gd name="T73" fmla="*/ 97 h 258"/>
                <a:gd name="T74" fmla="*/ 48 w 318"/>
                <a:gd name="T75" fmla="*/ 107 h 258"/>
                <a:gd name="T76" fmla="*/ 16 w 318"/>
                <a:gd name="T77" fmla="*/ 101 h 258"/>
                <a:gd name="T78" fmla="*/ 0 w 318"/>
                <a:gd name="T79" fmla="*/ 111 h 258"/>
                <a:gd name="T80" fmla="*/ 9 w 318"/>
                <a:gd name="T81" fmla="*/ 127 h 258"/>
                <a:gd name="T82" fmla="*/ 5 w 318"/>
                <a:gd name="T83" fmla="*/ 133 h 258"/>
                <a:gd name="T84" fmla="*/ 4 w 318"/>
                <a:gd name="T85" fmla="*/ 133 h 258"/>
                <a:gd name="T86" fmla="*/ 6 w 318"/>
                <a:gd name="T87" fmla="*/ 135 h 258"/>
                <a:gd name="T88" fmla="*/ 14 w 318"/>
                <a:gd name="T89" fmla="*/ 140 h 258"/>
                <a:gd name="T90" fmla="*/ 22 w 318"/>
                <a:gd name="T91" fmla="*/ 136 h 258"/>
                <a:gd name="T92" fmla="*/ 34 w 318"/>
                <a:gd name="T93" fmla="*/ 131 h 258"/>
                <a:gd name="T94" fmla="*/ 42 w 318"/>
                <a:gd name="T95" fmla="*/ 138 h 258"/>
                <a:gd name="T96" fmla="*/ 40 w 318"/>
                <a:gd name="T97" fmla="*/ 173 h 258"/>
                <a:gd name="T98" fmla="*/ 39 w 318"/>
                <a:gd name="T99" fmla="*/ 179 h 258"/>
                <a:gd name="T100" fmla="*/ 44 w 318"/>
                <a:gd name="T101" fmla="*/ 214 h 258"/>
                <a:gd name="T102" fmla="*/ 44 w 318"/>
                <a:gd name="T103" fmla="*/ 215 h 258"/>
                <a:gd name="T104" fmla="*/ 44 w 318"/>
                <a:gd name="T105" fmla="*/ 215 h 258"/>
                <a:gd name="T106" fmla="*/ 41 w 318"/>
                <a:gd name="T107" fmla="*/ 252 h 258"/>
                <a:gd name="T108" fmla="*/ 41 w 318"/>
                <a:gd name="T109" fmla="*/ 255 h 258"/>
                <a:gd name="T110" fmla="*/ 85 w 318"/>
                <a:gd name="T111" fmla="*/ 238 h 258"/>
                <a:gd name="T112" fmla="*/ 87 w 318"/>
                <a:gd name="T113" fmla="*/ 239 h 258"/>
                <a:gd name="T114" fmla="*/ 118 w 318"/>
                <a:gd name="T115" fmla="*/ 256 h 258"/>
                <a:gd name="T116" fmla="*/ 130 w 318"/>
                <a:gd name="T117" fmla="*/ 251 h 258"/>
                <a:gd name="T118" fmla="*/ 135 w 318"/>
                <a:gd name="T119" fmla="*/ 248 h 258"/>
                <a:gd name="T120" fmla="*/ 158 w 318"/>
                <a:gd name="T121" fmla="*/ 231 h 258"/>
                <a:gd name="T122" fmla="*/ 161 w 318"/>
                <a:gd name="T123" fmla="*/ 209 h 258"/>
                <a:gd name="T124" fmla="*/ 174 w 318"/>
                <a:gd name="T125" fmla="*/ 20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8" h="258">
                  <a:moveTo>
                    <a:pt x="174" y="209"/>
                  </a:moveTo>
                  <a:cubicBezTo>
                    <a:pt x="190" y="216"/>
                    <a:pt x="206" y="230"/>
                    <a:pt x="208" y="233"/>
                  </a:cubicBezTo>
                  <a:cubicBezTo>
                    <a:pt x="209" y="233"/>
                    <a:pt x="213" y="235"/>
                    <a:pt x="216" y="233"/>
                  </a:cubicBezTo>
                  <a:cubicBezTo>
                    <a:pt x="217" y="232"/>
                    <a:pt x="219" y="229"/>
                    <a:pt x="221" y="226"/>
                  </a:cubicBezTo>
                  <a:cubicBezTo>
                    <a:pt x="228" y="216"/>
                    <a:pt x="237" y="203"/>
                    <a:pt x="248" y="208"/>
                  </a:cubicBezTo>
                  <a:cubicBezTo>
                    <a:pt x="258" y="212"/>
                    <a:pt x="270" y="210"/>
                    <a:pt x="274" y="207"/>
                  </a:cubicBezTo>
                  <a:cubicBezTo>
                    <a:pt x="280" y="204"/>
                    <a:pt x="304" y="195"/>
                    <a:pt x="307" y="194"/>
                  </a:cubicBezTo>
                  <a:cubicBezTo>
                    <a:pt x="307" y="194"/>
                    <a:pt x="307" y="194"/>
                    <a:pt x="307" y="194"/>
                  </a:cubicBezTo>
                  <a:cubicBezTo>
                    <a:pt x="313" y="194"/>
                    <a:pt x="313" y="194"/>
                    <a:pt x="313" y="194"/>
                  </a:cubicBezTo>
                  <a:cubicBezTo>
                    <a:pt x="310" y="153"/>
                    <a:pt x="310" y="153"/>
                    <a:pt x="310" y="153"/>
                  </a:cubicBezTo>
                  <a:cubicBezTo>
                    <a:pt x="318" y="132"/>
                    <a:pt x="318" y="132"/>
                    <a:pt x="318" y="132"/>
                  </a:cubicBezTo>
                  <a:cubicBezTo>
                    <a:pt x="310" y="125"/>
                    <a:pt x="310" y="125"/>
                    <a:pt x="310" y="125"/>
                  </a:cubicBezTo>
                  <a:cubicBezTo>
                    <a:pt x="287" y="123"/>
                    <a:pt x="287" y="123"/>
                    <a:pt x="287" y="123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311" y="94"/>
                    <a:pt x="311" y="94"/>
                    <a:pt x="311" y="94"/>
                  </a:cubicBezTo>
                  <a:cubicBezTo>
                    <a:pt x="310" y="89"/>
                    <a:pt x="309" y="77"/>
                    <a:pt x="312" y="67"/>
                  </a:cubicBezTo>
                  <a:cubicBezTo>
                    <a:pt x="312" y="64"/>
                    <a:pt x="313" y="60"/>
                    <a:pt x="313" y="55"/>
                  </a:cubicBezTo>
                  <a:cubicBezTo>
                    <a:pt x="290" y="55"/>
                    <a:pt x="290" y="55"/>
                    <a:pt x="290" y="55"/>
                  </a:cubicBezTo>
                  <a:cubicBezTo>
                    <a:pt x="255" y="30"/>
                    <a:pt x="255" y="30"/>
                    <a:pt x="255" y="30"/>
                  </a:cubicBezTo>
                  <a:cubicBezTo>
                    <a:pt x="256" y="27"/>
                    <a:pt x="256" y="27"/>
                    <a:pt x="256" y="27"/>
                  </a:cubicBezTo>
                  <a:cubicBezTo>
                    <a:pt x="260" y="20"/>
                    <a:pt x="263" y="10"/>
                    <a:pt x="261" y="7"/>
                  </a:cubicBezTo>
                  <a:cubicBezTo>
                    <a:pt x="261" y="7"/>
                    <a:pt x="261" y="7"/>
                    <a:pt x="260" y="7"/>
                  </a:cubicBezTo>
                  <a:cubicBezTo>
                    <a:pt x="232" y="7"/>
                    <a:pt x="232" y="7"/>
                    <a:pt x="232" y="7"/>
                  </a:cubicBezTo>
                  <a:cubicBezTo>
                    <a:pt x="231" y="5"/>
                    <a:pt x="231" y="5"/>
                    <a:pt x="231" y="5"/>
                  </a:cubicBezTo>
                  <a:cubicBezTo>
                    <a:pt x="230" y="4"/>
                    <a:pt x="226" y="0"/>
                    <a:pt x="223" y="1"/>
                  </a:cubicBezTo>
                  <a:cubicBezTo>
                    <a:pt x="221" y="1"/>
                    <a:pt x="220" y="2"/>
                    <a:pt x="219" y="5"/>
                  </a:cubicBezTo>
                  <a:cubicBezTo>
                    <a:pt x="211" y="17"/>
                    <a:pt x="202" y="20"/>
                    <a:pt x="199" y="20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60" y="38"/>
                    <a:pt x="160" y="38"/>
                    <a:pt x="160" y="38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2" y="30"/>
                    <a:pt x="130" y="33"/>
                    <a:pt x="130" y="38"/>
                  </a:cubicBezTo>
                  <a:cubicBezTo>
                    <a:pt x="130" y="43"/>
                    <a:pt x="139" y="55"/>
                    <a:pt x="145" y="61"/>
                  </a:cubicBezTo>
                  <a:cubicBezTo>
                    <a:pt x="147" y="63"/>
                    <a:pt x="147" y="63"/>
                    <a:pt x="147" y="63"/>
                  </a:cubicBezTo>
                  <a:cubicBezTo>
                    <a:pt x="138" y="83"/>
                    <a:pt x="138" y="83"/>
                    <a:pt x="138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77" y="104"/>
                    <a:pt x="63" y="111"/>
                    <a:pt x="48" y="107"/>
                  </a:cubicBezTo>
                  <a:cubicBezTo>
                    <a:pt x="26" y="100"/>
                    <a:pt x="17" y="100"/>
                    <a:pt x="16" y="101"/>
                  </a:cubicBezTo>
                  <a:cubicBezTo>
                    <a:pt x="14" y="102"/>
                    <a:pt x="7" y="107"/>
                    <a:pt x="0" y="111"/>
                  </a:cubicBezTo>
                  <a:cubicBezTo>
                    <a:pt x="5" y="115"/>
                    <a:pt x="10" y="122"/>
                    <a:pt x="9" y="127"/>
                  </a:cubicBezTo>
                  <a:cubicBezTo>
                    <a:pt x="9" y="129"/>
                    <a:pt x="7" y="131"/>
                    <a:pt x="5" y="133"/>
                  </a:cubicBezTo>
                  <a:cubicBezTo>
                    <a:pt x="5" y="133"/>
                    <a:pt x="4" y="133"/>
                    <a:pt x="4" y="133"/>
                  </a:cubicBezTo>
                  <a:cubicBezTo>
                    <a:pt x="4" y="133"/>
                    <a:pt x="4" y="134"/>
                    <a:pt x="6" y="135"/>
                  </a:cubicBezTo>
                  <a:cubicBezTo>
                    <a:pt x="7" y="138"/>
                    <a:pt x="11" y="140"/>
                    <a:pt x="14" y="140"/>
                  </a:cubicBezTo>
                  <a:cubicBezTo>
                    <a:pt x="16" y="140"/>
                    <a:pt x="19" y="138"/>
                    <a:pt x="22" y="136"/>
                  </a:cubicBezTo>
                  <a:cubicBezTo>
                    <a:pt x="25" y="133"/>
                    <a:pt x="29" y="130"/>
                    <a:pt x="34" y="131"/>
                  </a:cubicBezTo>
                  <a:cubicBezTo>
                    <a:pt x="37" y="131"/>
                    <a:pt x="40" y="134"/>
                    <a:pt x="42" y="138"/>
                  </a:cubicBezTo>
                  <a:cubicBezTo>
                    <a:pt x="48" y="151"/>
                    <a:pt x="44" y="164"/>
                    <a:pt x="40" y="173"/>
                  </a:cubicBezTo>
                  <a:cubicBezTo>
                    <a:pt x="40" y="175"/>
                    <a:pt x="39" y="178"/>
                    <a:pt x="39" y="179"/>
                  </a:cubicBezTo>
                  <a:cubicBezTo>
                    <a:pt x="39" y="183"/>
                    <a:pt x="42" y="202"/>
                    <a:pt x="44" y="214"/>
                  </a:cubicBezTo>
                  <a:cubicBezTo>
                    <a:pt x="44" y="215"/>
                    <a:pt x="44" y="215"/>
                    <a:pt x="44" y="215"/>
                  </a:cubicBezTo>
                  <a:cubicBezTo>
                    <a:pt x="44" y="215"/>
                    <a:pt x="44" y="215"/>
                    <a:pt x="44" y="215"/>
                  </a:cubicBezTo>
                  <a:cubicBezTo>
                    <a:pt x="44" y="215"/>
                    <a:pt x="41" y="234"/>
                    <a:pt x="41" y="252"/>
                  </a:cubicBezTo>
                  <a:cubicBezTo>
                    <a:pt x="41" y="253"/>
                    <a:pt x="41" y="254"/>
                    <a:pt x="41" y="255"/>
                  </a:cubicBezTo>
                  <a:cubicBezTo>
                    <a:pt x="85" y="238"/>
                    <a:pt x="85" y="238"/>
                    <a:pt x="85" y="238"/>
                  </a:cubicBezTo>
                  <a:cubicBezTo>
                    <a:pt x="87" y="239"/>
                    <a:pt x="87" y="239"/>
                    <a:pt x="87" y="239"/>
                  </a:cubicBezTo>
                  <a:cubicBezTo>
                    <a:pt x="87" y="239"/>
                    <a:pt x="113" y="254"/>
                    <a:pt x="118" y="256"/>
                  </a:cubicBezTo>
                  <a:cubicBezTo>
                    <a:pt x="121" y="258"/>
                    <a:pt x="127" y="253"/>
                    <a:pt x="130" y="251"/>
                  </a:cubicBezTo>
                  <a:cubicBezTo>
                    <a:pt x="132" y="250"/>
                    <a:pt x="134" y="249"/>
                    <a:pt x="135" y="248"/>
                  </a:cubicBezTo>
                  <a:cubicBezTo>
                    <a:pt x="139" y="245"/>
                    <a:pt x="153" y="235"/>
                    <a:pt x="158" y="231"/>
                  </a:cubicBezTo>
                  <a:cubicBezTo>
                    <a:pt x="157" y="225"/>
                    <a:pt x="156" y="214"/>
                    <a:pt x="161" y="209"/>
                  </a:cubicBezTo>
                  <a:cubicBezTo>
                    <a:pt x="164" y="208"/>
                    <a:pt x="167" y="206"/>
                    <a:pt x="174" y="2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7" name="Freeform 5"/>
            <p:cNvSpPr/>
            <p:nvPr/>
          </p:nvSpPr>
          <p:spPr bwMode="auto">
            <a:xfrm>
              <a:off x="7108826" y="4684712"/>
              <a:ext cx="682624" cy="823913"/>
            </a:xfrm>
            <a:custGeom>
              <a:avLst/>
              <a:gdLst>
                <a:gd name="T0" fmla="*/ 215 w 275"/>
                <a:gd name="T1" fmla="*/ 281 h 332"/>
                <a:gd name="T2" fmla="*/ 255 w 275"/>
                <a:gd name="T3" fmla="*/ 281 h 332"/>
                <a:gd name="T4" fmla="*/ 264 w 275"/>
                <a:gd name="T5" fmla="*/ 283 h 332"/>
                <a:gd name="T6" fmla="*/ 268 w 275"/>
                <a:gd name="T7" fmla="*/ 283 h 332"/>
                <a:gd name="T8" fmla="*/ 275 w 275"/>
                <a:gd name="T9" fmla="*/ 240 h 332"/>
                <a:gd name="T10" fmla="*/ 275 w 275"/>
                <a:gd name="T11" fmla="*/ 211 h 332"/>
                <a:gd name="T12" fmla="*/ 271 w 275"/>
                <a:gd name="T13" fmla="*/ 202 h 332"/>
                <a:gd name="T14" fmla="*/ 268 w 275"/>
                <a:gd name="T15" fmla="*/ 174 h 332"/>
                <a:gd name="T16" fmla="*/ 243 w 275"/>
                <a:gd name="T17" fmla="*/ 145 h 332"/>
                <a:gd name="T18" fmla="*/ 260 w 275"/>
                <a:gd name="T19" fmla="*/ 114 h 332"/>
                <a:gd name="T20" fmla="*/ 275 w 275"/>
                <a:gd name="T21" fmla="*/ 79 h 332"/>
                <a:gd name="T22" fmla="*/ 263 w 275"/>
                <a:gd name="T23" fmla="*/ 66 h 332"/>
                <a:gd name="T24" fmla="*/ 245 w 275"/>
                <a:gd name="T25" fmla="*/ 66 h 332"/>
                <a:gd name="T26" fmla="*/ 243 w 275"/>
                <a:gd name="T27" fmla="*/ 31 h 332"/>
                <a:gd name="T28" fmla="*/ 230 w 275"/>
                <a:gd name="T29" fmla="*/ 31 h 332"/>
                <a:gd name="T30" fmla="*/ 208 w 275"/>
                <a:gd name="T31" fmla="*/ 54 h 332"/>
                <a:gd name="T32" fmla="*/ 208 w 275"/>
                <a:gd name="T33" fmla="*/ 25 h 332"/>
                <a:gd name="T34" fmla="*/ 182 w 275"/>
                <a:gd name="T35" fmla="*/ 25 h 332"/>
                <a:gd name="T36" fmla="*/ 125 w 275"/>
                <a:gd name="T37" fmla="*/ 12 h 332"/>
                <a:gd name="T38" fmla="*/ 78 w 275"/>
                <a:gd name="T39" fmla="*/ 3 h 332"/>
                <a:gd name="T40" fmla="*/ 78 w 275"/>
                <a:gd name="T41" fmla="*/ 7 h 332"/>
                <a:gd name="T42" fmla="*/ 77 w 275"/>
                <a:gd name="T43" fmla="*/ 34 h 332"/>
                <a:gd name="T44" fmla="*/ 74 w 275"/>
                <a:gd name="T45" fmla="*/ 39 h 332"/>
                <a:gd name="T46" fmla="*/ 71 w 275"/>
                <a:gd name="T47" fmla="*/ 35 h 332"/>
                <a:gd name="T48" fmla="*/ 52 w 275"/>
                <a:gd name="T49" fmla="*/ 31 h 332"/>
                <a:gd name="T50" fmla="*/ 24 w 275"/>
                <a:gd name="T51" fmla="*/ 62 h 332"/>
                <a:gd name="T52" fmla="*/ 25 w 275"/>
                <a:gd name="T53" fmla="*/ 96 h 332"/>
                <a:gd name="T54" fmla="*/ 24 w 275"/>
                <a:gd name="T55" fmla="*/ 132 h 332"/>
                <a:gd name="T56" fmla="*/ 24 w 275"/>
                <a:gd name="T57" fmla="*/ 158 h 332"/>
                <a:gd name="T58" fmla="*/ 25 w 275"/>
                <a:gd name="T59" fmla="*/ 160 h 332"/>
                <a:gd name="T60" fmla="*/ 0 w 275"/>
                <a:gd name="T61" fmla="*/ 177 h 332"/>
                <a:gd name="T62" fmla="*/ 0 w 275"/>
                <a:gd name="T63" fmla="*/ 179 h 332"/>
                <a:gd name="T64" fmla="*/ 18 w 275"/>
                <a:gd name="T65" fmla="*/ 181 h 332"/>
                <a:gd name="T66" fmla="*/ 33 w 275"/>
                <a:gd name="T67" fmla="*/ 193 h 332"/>
                <a:gd name="T68" fmla="*/ 23 w 275"/>
                <a:gd name="T69" fmla="*/ 217 h 332"/>
                <a:gd name="T70" fmla="*/ 26 w 275"/>
                <a:gd name="T71" fmla="*/ 257 h 332"/>
                <a:gd name="T72" fmla="*/ 32 w 275"/>
                <a:gd name="T73" fmla="*/ 257 h 332"/>
                <a:gd name="T74" fmla="*/ 40 w 275"/>
                <a:gd name="T75" fmla="*/ 224 h 332"/>
                <a:gd name="T76" fmla="*/ 46 w 275"/>
                <a:gd name="T77" fmla="*/ 229 h 332"/>
                <a:gd name="T78" fmla="*/ 61 w 275"/>
                <a:gd name="T79" fmla="*/ 240 h 332"/>
                <a:gd name="T80" fmla="*/ 75 w 275"/>
                <a:gd name="T81" fmla="*/ 226 h 332"/>
                <a:gd name="T82" fmla="*/ 81 w 275"/>
                <a:gd name="T83" fmla="*/ 228 h 332"/>
                <a:gd name="T84" fmla="*/ 105 w 275"/>
                <a:gd name="T85" fmla="*/ 227 h 332"/>
                <a:gd name="T86" fmla="*/ 108 w 275"/>
                <a:gd name="T87" fmla="*/ 226 h 332"/>
                <a:gd name="T88" fmla="*/ 109 w 275"/>
                <a:gd name="T89" fmla="*/ 228 h 332"/>
                <a:gd name="T90" fmla="*/ 121 w 275"/>
                <a:gd name="T91" fmla="*/ 255 h 332"/>
                <a:gd name="T92" fmla="*/ 112 w 275"/>
                <a:gd name="T93" fmla="*/ 288 h 332"/>
                <a:gd name="T94" fmla="*/ 104 w 275"/>
                <a:gd name="T95" fmla="*/ 305 h 332"/>
                <a:gd name="T96" fmla="*/ 120 w 275"/>
                <a:gd name="T97" fmla="*/ 298 h 332"/>
                <a:gd name="T98" fmla="*/ 128 w 275"/>
                <a:gd name="T99" fmla="*/ 323 h 332"/>
                <a:gd name="T100" fmla="*/ 138 w 275"/>
                <a:gd name="T101" fmla="*/ 318 h 332"/>
                <a:gd name="T102" fmla="*/ 154 w 275"/>
                <a:gd name="T103" fmla="*/ 329 h 332"/>
                <a:gd name="T104" fmla="*/ 154 w 275"/>
                <a:gd name="T105" fmla="*/ 330 h 332"/>
                <a:gd name="T106" fmla="*/ 155 w 275"/>
                <a:gd name="T107" fmla="*/ 331 h 332"/>
                <a:gd name="T108" fmla="*/ 155 w 275"/>
                <a:gd name="T109" fmla="*/ 332 h 332"/>
                <a:gd name="T110" fmla="*/ 169 w 275"/>
                <a:gd name="T111" fmla="*/ 317 h 332"/>
                <a:gd name="T112" fmla="*/ 180 w 275"/>
                <a:gd name="T113" fmla="*/ 294 h 332"/>
                <a:gd name="T114" fmla="*/ 192 w 275"/>
                <a:gd name="T115" fmla="*/ 295 h 332"/>
                <a:gd name="T116" fmla="*/ 209 w 275"/>
                <a:gd name="T117" fmla="*/ 307 h 332"/>
                <a:gd name="T118" fmla="*/ 210 w 275"/>
                <a:gd name="T119" fmla="*/ 285 h 332"/>
                <a:gd name="T120" fmla="*/ 215 w 275"/>
                <a:gd name="T121" fmla="*/ 281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5" h="332">
                  <a:moveTo>
                    <a:pt x="215" y="281"/>
                  </a:moveTo>
                  <a:cubicBezTo>
                    <a:pt x="225" y="279"/>
                    <a:pt x="238" y="279"/>
                    <a:pt x="255" y="281"/>
                  </a:cubicBezTo>
                  <a:cubicBezTo>
                    <a:pt x="260" y="281"/>
                    <a:pt x="263" y="282"/>
                    <a:pt x="264" y="283"/>
                  </a:cubicBezTo>
                  <a:cubicBezTo>
                    <a:pt x="265" y="283"/>
                    <a:pt x="266" y="283"/>
                    <a:pt x="268" y="283"/>
                  </a:cubicBezTo>
                  <a:cubicBezTo>
                    <a:pt x="275" y="240"/>
                    <a:pt x="275" y="240"/>
                    <a:pt x="275" y="240"/>
                  </a:cubicBezTo>
                  <a:cubicBezTo>
                    <a:pt x="275" y="211"/>
                    <a:pt x="275" y="211"/>
                    <a:pt x="275" y="211"/>
                  </a:cubicBezTo>
                  <a:cubicBezTo>
                    <a:pt x="271" y="202"/>
                    <a:pt x="271" y="202"/>
                    <a:pt x="271" y="202"/>
                  </a:cubicBezTo>
                  <a:cubicBezTo>
                    <a:pt x="268" y="174"/>
                    <a:pt x="268" y="174"/>
                    <a:pt x="268" y="174"/>
                  </a:cubicBezTo>
                  <a:cubicBezTo>
                    <a:pt x="256" y="164"/>
                    <a:pt x="243" y="151"/>
                    <a:pt x="243" y="145"/>
                  </a:cubicBezTo>
                  <a:cubicBezTo>
                    <a:pt x="243" y="139"/>
                    <a:pt x="255" y="122"/>
                    <a:pt x="260" y="114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4" y="76"/>
                    <a:pt x="272" y="66"/>
                    <a:pt x="263" y="66"/>
                  </a:cubicBezTo>
                  <a:cubicBezTo>
                    <a:pt x="245" y="66"/>
                    <a:pt x="245" y="66"/>
                    <a:pt x="245" y="66"/>
                  </a:cubicBezTo>
                  <a:cubicBezTo>
                    <a:pt x="243" y="31"/>
                    <a:pt x="243" y="31"/>
                    <a:pt x="243" y="31"/>
                  </a:cubicBezTo>
                  <a:cubicBezTo>
                    <a:pt x="230" y="31"/>
                    <a:pt x="230" y="31"/>
                    <a:pt x="230" y="31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8" y="25"/>
                    <a:pt x="208" y="25"/>
                    <a:pt x="208" y="25"/>
                  </a:cubicBezTo>
                  <a:cubicBezTo>
                    <a:pt x="182" y="25"/>
                    <a:pt x="182" y="25"/>
                    <a:pt x="182" y="25"/>
                  </a:cubicBezTo>
                  <a:cubicBezTo>
                    <a:pt x="181" y="25"/>
                    <a:pt x="153" y="21"/>
                    <a:pt x="125" y="12"/>
                  </a:cubicBezTo>
                  <a:cubicBezTo>
                    <a:pt x="91" y="0"/>
                    <a:pt x="81" y="1"/>
                    <a:pt x="78" y="3"/>
                  </a:cubicBezTo>
                  <a:cubicBezTo>
                    <a:pt x="78" y="4"/>
                    <a:pt x="77" y="5"/>
                    <a:pt x="78" y="7"/>
                  </a:cubicBezTo>
                  <a:cubicBezTo>
                    <a:pt x="82" y="25"/>
                    <a:pt x="78" y="33"/>
                    <a:pt x="77" y="34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1" y="35"/>
                    <a:pt x="66" y="31"/>
                    <a:pt x="52" y="31"/>
                  </a:cubicBezTo>
                  <a:cubicBezTo>
                    <a:pt x="37" y="31"/>
                    <a:pt x="26" y="43"/>
                    <a:pt x="24" y="62"/>
                  </a:cubicBezTo>
                  <a:cubicBezTo>
                    <a:pt x="24" y="72"/>
                    <a:pt x="24" y="84"/>
                    <a:pt x="25" y="96"/>
                  </a:cubicBezTo>
                  <a:cubicBezTo>
                    <a:pt x="26" y="111"/>
                    <a:pt x="27" y="124"/>
                    <a:pt x="24" y="132"/>
                  </a:cubicBezTo>
                  <a:cubicBezTo>
                    <a:pt x="21" y="144"/>
                    <a:pt x="24" y="158"/>
                    <a:pt x="24" y="158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23" y="217"/>
                    <a:pt x="23" y="217"/>
                    <a:pt x="23" y="217"/>
                  </a:cubicBezTo>
                  <a:cubicBezTo>
                    <a:pt x="26" y="257"/>
                    <a:pt x="26" y="257"/>
                    <a:pt x="26" y="257"/>
                  </a:cubicBezTo>
                  <a:cubicBezTo>
                    <a:pt x="32" y="257"/>
                    <a:pt x="32" y="257"/>
                    <a:pt x="32" y="257"/>
                  </a:cubicBezTo>
                  <a:cubicBezTo>
                    <a:pt x="33" y="225"/>
                    <a:pt x="37" y="225"/>
                    <a:pt x="40" y="224"/>
                  </a:cubicBezTo>
                  <a:cubicBezTo>
                    <a:pt x="42" y="224"/>
                    <a:pt x="45" y="224"/>
                    <a:pt x="46" y="229"/>
                  </a:cubicBezTo>
                  <a:cubicBezTo>
                    <a:pt x="50" y="237"/>
                    <a:pt x="57" y="239"/>
                    <a:pt x="61" y="240"/>
                  </a:cubicBezTo>
                  <a:cubicBezTo>
                    <a:pt x="64" y="235"/>
                    <a:pt x="69" y="226"/>
                    <a:pt x="75" y="226"/>
                  </a:cubicBezTo>
                  <a:cubicBezTo>
                    <a:pt x="77" y="225"/>
                    <a:pt x="79" y="226"/>
                    <a:pt x="81" y="228"/>
                  </a:cubicBezTo>
                  <a:cubicBezTo>
                    <a:pt x="83" y="230"/>
                    <a:pt x="95" y="229"/>
                    <a:pt x="105" y="227"/>
                  </a:cubicBezTo>
                  <a:cubicBezTo>
                    <a:pt x="108" y="226"/>
                    <a:pt x="108" y="226"/>
                    <a:pt x="108" y="226"/>
                  </a:cubicBezTo>
                  <a:cubicBezTo>
                    <a:pt x="109" y="228"/>
                    <a:pt x="109" y="228"/>
                    <a:pt x="109" y="228"/>
                  </a:cubicBezTo>
                  <a:cubicBezTo>
                    <a:pt x="111" y="231"/>
                    <a:pt x="121" y="247"/>
                    <a:pt x="121" y="255"/>
                  </a:cubicBezTo>
                  <a:cubicBezTo>
                    <a:pt x="121" y="263"/>
                    <a:pt x="113" y="286"/>
                    <a:pt x="112" y="288"/>
                  </a:cubicBezTo>
                  <a:cubicBezTo>
                    <a:pt x="104" y="305"/>
                    <a:pt x="104" y="305"/>
                    <a:pt x="104" y="305"/>
                  </a:cubicBezTo>
                  <a:cubicBezTo>
                    <a:pt x="120" y="298"/>
                    <a:pt x="120" y="298"/>
                    <a:pt x="120" y="298"/>
                  </a:cubicBezTo>
                  <a:cubicBezTo>
                    <a:pt x="128" y="323"/>
                    <a:pt x="128" y="323"/>
                    <a:pt x="128" y="323"/>
                  </a:cubicBezTo>
                  <a:cubicBezTo>
                    <a:pt x="130" y="320"/>
                    <a:pt x="134" y="318"/>
                    <a:pt x="138" y="318"/>
                  </a:cubicBezTo>
                  <a:cubicBezTo>
                    <a:pt x="145" y="318"/>
                    <a:pt x="152" y="327"/>
                    <a:pt x="154" y="329"/>
                  </a:cubicBezTo>
                  <a:cubicBezTo>
                    <a:pt x="154" y="330"/>
                    <a:pt x="154" y="330"/>
                    <a:pt x="154" y="330"/>
                  </a:cubicBezTo>
                  <a:cubicBezTo>
                    <a:pt x="155" y="331"/>
                    <a:pt x="155" y="331"/>
                    <a:pt x="155" y="331"/>
                  </a:cubicBezTo>
                  <a:cubicBezTo>
                    <a:pt x="155" y="331"/>
                    <a:pt x="155" y="332"/>
                    <a:pt x="155" y="332"/>
                  </a:cubicBezTo>
                  <a:cubicBezTo>
                    <a:pt x="163" y="326"/>
                    <a:pt x="169" y="319"/>
                    <a:pt x="169" y="317"/>
                  </a:cubicBezTo>
                  <a:cubicBezTo>
                    <a:pt x="169" y="311"/>
                    <a:pt x="172" y="298"/>
                    <a:pt x="180" y="294"/>
                  </a:cubicBezTo>
                  <a:cubicBezTo>
                    <a:pt x="183" y="291"/>
                    <a:pt x="188" y="292"/>
                    <a:pt x="192" y="295"/>
                  </a:cubicBezTo>
                  <a:cubicBezTo>
                    <a:pt x="197" y="298"/>
                    <a:pt x="204" y="303"/>
                    <a:pt x="209" y="307"/>
                  </a:cubicBezTo>
                  <a:cubicBezTo>
                    <a:pt x="207" y="299"/>
                    <a:pt x="207" y="290"/>
                    <a:pt x="210" y="285"/>
                  </a:cubicBezTo>
                  <a:cubicBezTo>
                    <a:pt x="211" y="283"/>
                    <a:pt x="213" y="281"/>
                    <a:pt x="215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4776789" y="3219449"/>
              <a:ext cx="1619250" cy="1093787"/>
            </a:xfrm>
            <a:custGeom>
              <a:avLst/>
              <a:gdLst>
                <a:gd name="T0" fmla="*/ 0 w 652"/>
                <a:gd name="T1" fmla="*/ 216 h 440"/>
                <a:gd name="T2" fmla="*/ 1 w 652"/>
                <a:gd name="T3" fmla="*/ 251 h 440"/>
                <a:gd name="T4" fmla="*/ 13 w 652"/>
                <a:gd name="T5" fmla="*/ 279 h 440"/>
                <a:gd name="T6" fmla="*/ 44 w 652"/>
                <a:gd name="T7" fmla="*/ 304 h 440"/>
                <a:gd name="T8" fmla="*/ 89 w 652"/>
                <a:gd name="T9" fmla="*/ 343 h 440"/>
                <a:gd name="T10" fmla="*/ 127 w 652"/>
                <a:gd name="T11" fmla="*/ 348 h 440"/>
                <a:gd name="T12" fmla="*/ 197 w 652"/>
                <a:gd name="T13" fmla="*/ 388 h 440"/>
                <a:gd name="T14" fmla="*/ 228 w 652"/>
                <a:gd name="T15" fmla="*/ 394 h 440"/>
                <a:gd name="T16" fmla="*/ 271 w 652"/>
                <a:gd name="T17" fmla="*/ 440 h 440"/>
                <a:gd name="T18" fmla="*/ 296 w 652"/>
                <a:gd name="T19" fmla="*/ 430 h 440"/>
                <a:gd name="T20" fmla="*/ 315 w 652"/>
                <a:gd name="T21" fmla="*/ 440 h 440"/>
                <a:gd name="T22" fmla="*/ 349 w 652"/>
                <a:gd name="T23" fmla="*/ 411 h 440"/>
                <a:gd name="T24" fmla="*/ 357 w 652"/>
                <a:gd name="T25" fmla="*/ 395 h 440"/>
                <a:gd name="T26" fmla="*/ 381 w 652"/>
                <a:gd name="T27" fmla="*/ 323 h 440"/>
                <a:gd name="T28" fmla="*/ 427 w 652"/>
                <a:gd name="T29" fmla="*/ 333 h 440"/>
                <a:gd name="T30" fmla="*/ 441 w 652"/>
                <a:gd name="T31" fmla="*/ 370 h 440"/>
                <a:gd name="T32" fmla="*/ 486 w 652"/>
                <a:gd name="T33" fmla="*/ 394 h 440"/>
                <a:gd name="T34" fmla="*/ 514 w 652"/>
                <a:gd name="T35" fmla="*/ 412 h 440"/>
                <a:gd name="T36" fmla="*/ 544 w 652"/>
                <a:gd name="T37" fmla="*/ 402 h 440"/>
                <a:gd name="T38" fmla="*/ 563 w 652"/>
                <a:gd name="T39" fmla="*/ 372 h 440"/>
                <a:gd name="T40" fmla="*/ 531 w 652"/>
                <a:gd name="T41" fmla="*/ 326 h 440"/>
                <a:gd name="T42" fmla="*/ 570 w 652"/>
                <a:gd name="T43" fmla="*/ 324 h 440"/>
                <a:gd name="T44" fmla="*/ 593 w 652"/>
                <a:gd name="T45" fmla="*/ 324 h 440"/>
                <a:gd name="T46" fmla="*/ 603 w 652"/>
                <a:gd name="T47" fmla="*/ 288 h 440"/>
                <a:gd name="T48" fmla="*/ 632 w 652"/>
                <a:gd name="T49" fmla="*/ 253 h 440"/>
                <a:gd name="T50" fmla="*/ 652 w 652"/>
                <a:gd name="T51" fmla="*/ 224 h 440"/>
                <a:gd name="T52" fmla="*/ 610 w 652"/>
                <a:gd name="T53" fmla="*/ 136 h 440"/>
                <a:gd name="T54" fmla="*/ 609 w 652"/>
                <a:gd name="T55" fmla="*/ 129 h 440"/>
                <a:gd name="T56" fmla="*/ 594 w 652"/>
                <a:gd name="T57" fmla="*/ 128 h 440"/>
                <a:gd name="T58" fmla="*/ 526 w 652"/>
                <a:gd name="T59" fmla="*/ 75 h 440"/>
                <a:gd name="T60" fmla="*/ 463 w 652"/>
                <a:gd name="T61" fmla="*/ 31 h 440"/>
                <a:gd name="T62" fmla="*/ 402 w 652"/>
                <a:gd name="T63" fmla="*/ 19 h 440"/>
                <a:gd name="T64" fmla="*/ 385 w 652"/>
                <a:gd name="T65" fmla="*/ 27 h 440"/>
                <a:gd name="T66" fmla="*/ 355 w 652"/>
                <a:gd name="T67" fmla="*/ 73 h 440"/>
                <a:gd name="T68" fmla="*/ 303 w 652"/>
                <a:gd name="T69" fmla="*/ 56 h 440"/>
                <a:gd name="T70" fmla="*/ 269 w 652"/>
                <a:gd name="T71" fmla="*/ 53 h 440"/>
                <a:gd name="T72" fmla="*/ 259 w 652"/>
                <a:gd name="T73" fmla="*/ 28 h 440"/>
                <a:gd name="T74" fmla="*/ 234 w 652"/>
                <a:gd name="T75" fmla="*/ 19 h 440"/>
                <a:gd name="T76" fmla="*/ 190 w 652"/>
                <a:gd name="T77" fmla="*/ 0 h 440"/>
                <a:gd name="T78" fmla="*/ 80 w 652"/>
                <a:gd name="T79" fmla="*/ 11 h 440"/>
                <a:gd name="T80" fmla="*/ 103 w 652"/>
                <a:gd name="T81" fmla="*/ 61 h 440"/>
                <a:gd name="T82" fmla="*/ 103 w 652"/>
                <a:gd name="T83" fmla="*/ 103 h 440"/>
                <a:gd name="T84" fmla="*/ 84 w 652"/>
                <a:gd name="T85" fmla="*/ 145 h 440"/>
                <a:gd name="T86" fmla="*/ 15 w 652"/>
                <a:gd name="T87" fmla="*/ 172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2" h="440">
                  <a:moveTo>
                    <a:pt x="0" y="195"/>
                  </a:moveTo>
                  <a:cubicBezTo>
                    <a:pt x="0" y="216"/>
                    <a:pt x="0" y="216"/>
                    <a:pt x="0" y="216"/>
                  </a:cubicBezTo>
                  <a:cubicBezTo>
                    <a:pt x="15" y="226"/>
                    <a:pt x="15" y="226"/>
                    <a:pt x="15" y="226"/>
                  </a:cubicBezTo>
                  <a:cubicBezTo>
                    <a:pt x="1" y="251"/>
                    <a:pt x="1" y="251"/>
                    <a:pt x="1" y="251"/>
                  </a:cubicBezTo>
                  <a:cubicBezTo>
                    <a:pt x="13" y="278"/>
                    <a:pt x="13" y="278"/>
                    <a:pt x="13" y="278"/>
                  </a:cubicBezTo>
                  <a:cubicBezTo>
                    <a:pt x="13" y="279"/>
                    <a:pt x="13" y="279"/>
                    <a:pt x="13" y="279"/>
                  </a:cubicBezTo>
                  <a:cubicBezTo>
                    <a:pt x="14" y="284"/>
                    <a:pt x="17" y="300"/>
                    <a:pt x="25" y="305"/>
                  </a:cubicBezTo>
                  <a:cubicBezTo>
                    <a:pt x="28" y="308"/>
                    <a:pt x="37" y="306"/>
                    <a:pt x="44" y="304"/>
                  </a:cubicBezTo>
                  <a:cubicBezTo>
                    <a:pt x="53" y="301"/>
                    <a:pt x="64" y="298"/>
                    <a:pt x="69" y="307"/>
                  </a:cubicBezTo>
                  <a:cubicBezTo>
                    <a:pt x="73" y="316"/>
                    <a:pt x="85" y="336"/>
                    <a:pt x="89" y="343"/>
                  </a:cubicBezTo>
                  <a:cubicBezTo>
                    <a:pt x="98" y="340"/>
                    <a:pt x="117" y="336"/>
                    <a:pt x="124" y="341"/>
                  </a:cubicBezTo>
                  <a:cubicBezTo>
                    <a:pt x="126" y="343"/>
                    <a:pt x="127" y="345"/>
                    <a:pt x="127" y="348"/>
                  </a:cubicBezTo>
                  <a:cubicBezTo>
                    <a:pt x="127" y="353"/>
                    <a:pt x="141" y="366"/>
                    <a:pt x="154" y="374"/>
                  </a:cubicBezTo>
                  <a:cubicBezTo>
                    <a:pt x="197" y="388"/>
                    <a:pt x="197" y="388"/>
                    <a:pt x="197" y="388"/>
                  </a:cubicBezTo>
                  <a:cubicBezTo>
                    <a:pt x="201" y="386"/>
                    <a:pt x="213" y="382"/>
                    <a:pt x="222" y="389"/>
                  </a:cubicBezTo>
                  <a:cubicBezTo>
                    <a:pt x="224" y="391"/>
                    <a:pt x="226" y="392"/>
                    <a:pt x="228" y="394"/>
                  </a:cubicBezTo>
                  <a:cubicBezTo>
                    <a:pt x="235" y="399"/>
                    <a:pt x="244" y="405"/>
                    <a:pt x="253" y="420"/>
                  </a:cubicBezTo>
                  <a:cubicBezTo>
                    <a:pt x="261" y="433"/>
                    <a:pt x="268" y="438"/>
                    <a:pt x="271" y="440"/>
                  </a:cubicBezTo>
                  <a:cubicBezTo>
                    <a:pt x="294" y="429"/>
                    <a:pt x="294" y="429"/>
                    <a:pt x="294" y="429"/>
                  </a:cubicBezTo>
                  <a:cubicBezTo>
                    <a:pt x="296" y="430"/>
                    <a:pt x="296" y="430"/>
                    <a:pt x="296" y="430"/>
                  </a:cubicBezTo>
                  <a:cubicBezTo>
                    <a:pt x="303" y="435"/>
                    <a:pt x="311" y="440"/>
                    <a:pt x="313" y="440"/>
                  </a:cubicBezTo>
                  <a:cubicBezTo>
                    <a:pt x="315" y="440"/>
                    <a:pt x="315" y="440"/>
                    <a:pt x="315" y="440"/>
                  </a:cubicBezTo>
                  <a:cubicBezTo>
                    <a:pt x="339" y="430"/>
                    <a:pt x="339" y="430"/>
                    <a:pt x="339" y="430"/>
                  </a:cubicBezTo>
                  <a:cubicBezTo>
                    <a:pt x="349" y="411"/>
                    <a:pt x="349" y="411"/>
                    <a:pt x="349" y="411"/>
                  </a:cubicBezTo>
                  <a:cubicBezTo>
                    <a:pt x="364" y="411"/>
                    <a:pt x="364" y="411"/>
                    <a:pt x="364" y="411"/>
                  </a:cubicBezTo>
                  <a:cubicBezTo>
                    <a:pt x="357" y="395"/>
                    <a:pt x="357" y="395"/>
                    <a:pt x="357" y="395"/>
                  </a:cubicBezTo>
                  <a:cubicBezTo>
                    <a:pt x="366" y="364"/>
                    <a:pt x="366" y="364"/>
                    <a:pt x="366" y="364"/>
                  </a:cubicBezTo>
                  <a:cubicBezTo>
                    <a:pt x="367" y="348"/>
                    <a:pt x="369" y="323"/>
                    <a:pt x="381" y="323"/>
                  </a:cubicBezTo>
                  <a:cubicBezTo>
                    <a:pt x="391" y="323"/>
                    <a:pt x="422" y="332"/>
                    <a:pt x="425" y="333"/>
                  </a:cubicBezTo>
                  <a:cubicBezTo>
                    <a:pt x="427" y="333"/>
                    <a:pt x="427" y="333"/>
                    <a:pt x="427" y="333"/>
                  </a:cubicBezTo>
                  <a:cubicBezTo>
                    <a:pt x="428" y="335"/>
                    <a:pt x="428" y="335"/>
                    <a:pt x="428" y="335"/>
                  </a:cubicBezTo>
                  <a:cubicBezTo>
                    <a:pt x="428" y="335"/>
                    <a:pt x="433" y="350"/>
                    <a:pt x="441" y="370"/>
                  </a:cubicBezTo>
                  <a:cubicBezTo>
                    <a:pt x="452" y="400"/>
                    <a:pt x="463" y="412"/>
                    <a:pt x="467" y="411"/>
                  </a:cubicBezTo>
                  <a:cubicBezTo>
                    <a:pt x="475" y="408"/>
                    <a:pt x="483" y="398"/>
                    <a:pt x="486" y="394"/>
                  </a:cubicBezTo>
                  <a:cubicBezTo>
                    <a:pt x="488" y="390"/>
                    <a:pt x="488" y="390"/>
                    <a:pt x="488" y="390"/>
                  </a:cubicBezTo>
                  <a:cubicBezTo>
                    <a:pt x="514" y="412"/>
                    <a:pt x="514" y="412"/>
                    <a:pt x="514" y="412"/>
                  </a:cubicBezTo>
                  <a:cubicBezTo>
                    <a:pt x="527" y="422"/>
                    <a:pt x="527" y="422"/>
                    <a:pt x="527" y="422"/>
                  </a:cubicBezTo>
                  <a:cubicBezTo>
                    <a:pt x="544" y="402"/>
                    <a:pt x="544" y="402"/>
                    <a:pt x="544" y="402"/>
                  </a:cubicBezTo>
                  <a:cubicBezTo>
                    <a:pt x="563" y="393"/>
                    <a:pt x="563" y="393"/>
                    <a:pt x="563" y="393"/>
                  </a:cubicBezTo>
                  <a:cubicBezTo>
                    <a:pt x="563" y="372"/>
                    <a:pt x="563" y="372"/>
                    <a:pt x="563" y="372"/>
                  </a:cubicBezTo>
                  <a:cubicBezTo>
                    <a:pt x="543" y="356"/>
                    <a:pt x="543" y="356"/>
                    <a:pt x="543" y="356"/>
                  </a:cubicBezTo>
                  <a:cubicBezTo>
                    <a:pt x="531" y="326"/>
                    <a:pt x="531" y="326"/>
                    <a:pt x="531" y="326"/>
                  </a:cubicBezTo>
                  <a:cubicBezTo>
                    <a:pt x="534" y="324"/>
                    <a:pt x="534" y="324"/>
                    <a:pt x="534" y="324"/>
                  </a:cubicBezTo>
                  <a:cubicBezTo>
                    <a:pt x="534" y="323"/>
                    <a:pt x="555" y="311"/>
                    <a:pt x="570" y="324"/>
                  </a:cubicBezTo>
                  <a:cubicBezTo>
                    <a:pt x="578" y="331"/>
                    <a:pt x="589" y="331"/>
                    <a:pt x="593" y="328"/>
                  </a:cubicBezTo>
                  <a:cubicBezTo>
                    <a:pt x="594" y="327"/>
                    <a:pt x="594" y="326"/>
                    <a:pt x="593" y="324"/>
                  </a:cubicBezTo>
                  <a:cubicBezTo>
                    <a:pt x="587" y="310"/>
                    <a:pt x="594" y="299"/>
                    <a:pt x="595" y="299"/>
                  </a:cubicBezTo>
                  <a:cubicBezTo>
                    <a:pt x="603" y="288"/>
                    <a:pt x="603" y="288"/>
                    <a:pt x="603" y="288"/>
                  </a:cubicBezTo>
                  <a:cubicBezTo>
                    <a:pt x="614" y="265"/>
                    <a:pt x="614" y="265"/>
                    <a:pt x="614" y="265"/>
                  </a:cubicBezTo>
                  <a:cubicBezTo>
                    <a:pt x="632" y="253"/>
                    <a:pt x="632" y="253"/>
                    <a:pt x="632" y="253"/>
                  </a:cubicBezTo>
                  <a:cubicBezTo>
                    <a:pt x="632" y="232"/>
                    <a:pt x="632" y="232"/>
                    <a:pt x="632" y="232"/>
                  </a:cubicBezTo>
                  <a:cubicBezTo>
                    <a:pt x="652" y="224"/>
                    <a:pt x="652" y="224"/>
                    <a:pt x="652" y="224"/>
                  </a:cubicBezTo>
                  <a:cubicBezTo>
                    <a:pt x="650" y="215"/>
                    <a:pt x="643" y="192"/>
                    <a:pt x="635" y="181"/>
                  </a:cubicBezTo>
                  <a:cubicBezTo>
                    <a:pt x="623" y="168"/>
                    <a:pt x="610" y="137"/>
                    <a:pt x="610" y="136"/>
                  </a:cubicBezTo>
                  <a:cubicBezTo>
                    <a:pt x="610" y="135"/>
                    <a:pt x="610" y="135"/>
                    <a:pt x="610" y="135"/>
                  </a:cubicBezTo>
                  <a:cubicBezTo>
                    <a:pt x="609" y="129"/>
                    <a:pt x="609" y="129"/>
                    <a:pt x="609" y="129"/>
                  </a:cubicBezTo>
                  <a:cubicBezTo>
                    <a:pt x="594" y="129"/>
                    <a:pt x="594" y="129"/>
                    <a:pt x="594" y="129"/>
                  </a:cubicBezTo>
                  <a:cubicBezTo>
                    <a:pt x="594" y="128"/>
                    <a:pt x="594" y="128"/>
                    <a:pt x="594" y="128"/>
                  </a:cubicBezTo>
                  <a:cubicBezTo>
                    <a:pt x="590" y="127"/>
                    <a:pt x="557" y="115"/>
                    <a:pt x="549" y="105"/>
                  </a:cubicBezTo>
                  <a:cubicBezTo>
                    <a:pt x="544" y="98"/>
                    <a:pt x="532" y="83"/>
                    <a:pt x="526" y="75"/>
                  </a:cubicBezTo>
                  <a:cubicBezTo>
                    <a:pt x="509" y="97"/>
                    <a:pt x="509" y="97"/>
                    <a:pt x="509" y="97"/>
                  </a:cubicBezTo>
                  <a:cubicBezTo>
                    <a:pt x="463" y="31"/>
                    <a:pt x="463" y="31"/>
                    <a:pt x="463" y="31"/>
                  </a:cubicBezTo>
                  <a:cubicBezTo>
                    <a:pt x="423" y="38"/>
                    <a:pt x="423" y="38"/>
                    <a:pt x="423" y="38"/>
                  </a:cubicBezTo>
                  <a:cubicBezTo>
                    <a:pt x="402" y="19"/>
                    <a:pt x="402" y="19"/>
                    <a:pt x="402" y="19"/>
                  </a:cubicBezTo>
                  <a:cubicBezTo>
                    <a:pt x="385" y="19"/>
                    <a:pt x="385" y="19"/>
                    <a:pt x="385" y="19"/>
                  </a:cubicBezTo>
                  <a:cubicBezTo>
                    <a:pt x="385" y="27"/>
                    <a:pt x="385" y="27"/>
                    <a:pt x="385" y="27"/>
                  </a:cubicBezTo>
                  <a:cubicBezTo>
                    <a:pt x="373" y="53"/>
                    <a:pt x="373" y="53"/>
                    <a:pt x="373" y="53"/>
                  </a:cubicBezTo>
                  <a:cubicBezTo>
                    <a:pt x="355" y="73"/>
                    <a:pt x="355" y="73"/>
                    <a:pt x="355" y="73"/>
                  </a:cubicBezTo>
                  <a:cubicBezTo>
                    <a:pt x="328" y="71"/>
                    <a:pt x="328" y="71"/>
                    <a:pt x="328" y="71"/>
                  </a:cubicBezTo>
                  <a:cubicBezTo>
                    <a:pt x="303" y="56"/>
                    <a:pt x="303" y="56"/>
                    <a:pt x="303" y="56"/>
                  </a:cubicBezTo>
                  <a:cubicBezTo>
                    <a:pt x="288" y="51"/>
                    <a:pt x="288" y="51"/>
                    <a:pt x="288" y="51"/>
                  </a:cubicBezTo>
                  <a:cubicBezTo>
                    <a:pt x="269" y="53"/>
                    <a:pt x="269" y="53"/>
                    <a:pt x="269" y="53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59" y="28"/>
                    <a:pt x="259" y="28"/>
                    <a:pt x="259" y="28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19"/>
                    <a:pt x="234" y="19"/>
                    <a:pt x="234" y="19"/>
                  </a:cubicBezTo>
                  <a:cubicBezTo>
                    <a:pt x="220" y="19"/>
                    <a:pt x="220" y="19"/>
                    <a:pt x="220" y="19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1" y="0"/>
                    <a:pt x="81" y="9"/>
                    <a:pt x="80" y="11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5" y="35"/>
                    <a:pt x="101" y="50"/>
                    <a:pt x="103" y="61"/>
                  </a:cubicBezTo>
                  <a:cubicBezTo>
                    <a:pt x="105" y="72"/>
                    <a:pt x="103" y="101"/>
                    <a:pt x="103" y="102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3" y="152"/>
                    <a:pt x="18" y="167"/>
                    <a:pt x="15" y="172"/>
                  </a:cubicBezTo>
                  <a:cubicBezTo>
                    <a:pt x="11" y="176"/>
                    <a:pt x="3" y="191"/>
                    <a:pt x="0" y="1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7732713" y="4684712"/>
              <a:ext cx="603250" cy="814388"/>
            </a:xfrm>
            <a:custGeom>
              <a:avLst/>
              <a:gdLst>
                <a:gd name="T0" fmla="*/ 216 w 243"/>
                <a:gd name="T1" fmla="*/ 34 h 328"/>
                <a:gd name="T2" fmla="*/ 219 w 243"/>
                <a:gd name="T3" fmla="*/ 24 h 328"/>
                <a:gd name="T4" fmla="*/ 218 w 243"/>
                <a:gd name="T5" fmla="*/ 23 h 328"/>
                <a:gd name="T6" fmla="*/ 211 w 243"/>
                <a:gd name="T7" fmla="*/ 19 h 328"/>
                <a:gd name="T8" fmla="*/ 198 w 243"/>
                <a:gd name="T9" fmla="*/ 14 h 328"/>
                <a:gd name="T10" fmla="*/ 180 w 243"/>
                <a:gd name="T11" fmla="*/ 6 h 328"/>
                <a:gd name="T12" fmla="*/ 168 w 243"/>
                <a:gd name="T13" fmla="*/ 1 h 328"/>
                <a:gd name="T14" fmla="*/ 161 w 243"/>
                <a:gd name="T15" fmla="*/ 10 h 328"/>
                <a:gd name="T16" fmla="*/ 148 w 243"/>
                <a:gd name="T17" fmla="*/ 1 h 328"/>
                <a:gd name="T18" fmla="*/ 137 w 243"/>
                <a:gd name="T19" fmla="*/ 2 h 328"/>
                <a:gd name="T20" fmla="*/ 96 w 243"/>
                <a:gd name="T21" fmla="*/ 16 h 328"/>
                <a:gd name="T22" fmla="*/ 53 w 243"/>
                <a:gd name="T23" fmla="*/ 32 h 328"/>
                <a:gd name="T24" fmla="*/ 24 w 243"/>
                <a:gd name="T25" fmla="*/ 62 h 328"/>
                <a:gd name="T26" fmla="*/ 32 w 243"/>
                <a:gd name="T27" fmla="*/ 79 h 328"/>
                <a:gd name="T28" fmla="*/ 32 w 243"/>
                <a:gd name="T29" fmla="*/ 80 h 328"/>
                <a:gd name="T30" fmla="*/ 15 w 243"/>
                <a:gd name="T31" fmla="*/ 118 h 328"/>
                <a:gd name="T32" fmla="*/ 0 w 243"/>
                <a:gd name="T33" fmla="*/ 146 h 328"/>
                <a:gd name="T34" fmla="*/ 23 w 243"/>
                <a:gd name="T35" fmla="*/ 168 h 328"/>
                <a:gd name="T36" fmla="*/ 24 w 243"/>
                <a:gd name="T37" fmla="*/ 169 h 328"/>
                <a:gd name="T38" fmla="*/ 28 w 243"/>
                <a:gd name="T39" fmla="*/ 200 h 328"/>
                <a:gd name="T40" fmla="*/ 32 w 243"/>
                <a:gd name="T41" fmla="*/ 210 h 328"/>
                <a:gd name="T42" fmla="*/ 32 w 243"/>
                <a:gd name="T43" fmla="*/ 241 h 328"/>
                <a:gd name="T44" fmla="*/ 25 w 243"/>
                <a:gd name="T45" fmla="*/ 283 h 328"/>
                <a:gd name="T46" fmla="*/ 51 w 243"/>
                <a:gd name="T47" fmla="*/ 280 h 328"/>
                <a:gd name="T48" fmla="*/ 56 w 243"/>
                <a:gd name="T49" fmla="*/ 278 h 328"/>
                <a:gd name="T50" fmla="*/ 56 w 243"/>
                <a:gd name="T51" fmla="*/ 314 h 328"/>
                <a:gd name="T52" fmla="*/ 54 w 243"/>
                <a:gd name="T53" fmla="*/ 315 h 328"/>
                <a:gd name="T54" fmla="*/ 39 w 243"/>
                <a:gd name="T55" fmla="*/ 325 h 328"/>
                <a:gd name="T56" fmla="*/ 39 w 243"/>
                <a:gd name="T57" fmla="*/ 326 h 328"/>
                <a:gd name="T58" fmla="*/ 80 w 243"/>
                <a:gd name="T59" fmla="*/ 322 h 328"/>
                <a:gd name="T60" fmla="*/ 87 w 243"/>
                <a:gd name="T61" fmla="*/ 318 h 328"/>
                <a:gd name="T62" fmla="*/ 107 w 243"/>
                <a:gd name="T63" fmla="*/ 317 h 328"/>
                <a:gd name="T64" fmla="*/ 112 w 243"/>
                <a:gd name="T65" fmla="*/ 319 h 328"/>
                <a:gd name="T66" fmla="*/ 112 w 243"/>
                <a:gd name="T67" fmla="*/ 286 h 328"/>
                <a:gd name="T68" fmla="*/ 130 w 243"/>
                <a:gd name="T69" fmla="*/ 261 h 328"/>
                <a:gd name="T70" fmla="*/ 142 w 243"/>
                <a:gd name="T71" fmla="*/ 226 h 328"/>
                <a:gd name="T72" fmla="*/ 150 w 243"/>
                <a:gd name="T73" fmla="*/ 213 h 328"/>
                <a:gd name="T74" fmla="*/ 150 w 243"/>
                <a:gd name="T75" fmla="*/ 201 h 328"/>
                <a:gd name="T76" fmla="*/ 162 w 243"/>
                <a:gd name="T77" fmla="*/ 181 h 328"/>
                <a:gd name="T78" fmla="*/ 176 w 243"/>
                <a:gd name="T79" fmla="*/ 157 h 328"/>
                <a:gd name="T80" fmla="*/ 175 w 243"/>
                <a:gd name="T81" fmla="*/ 155 h 328"/>
                <a:gd name="T82" fmla="*/ 169 w 243"/>
                <a:gd name="T83" fmla="*/ 127 h 328"/>
                <a:gd name="T84" fmla="*/ 180 w 243"/>
                <a:gd name="T85" fmla="*/ 119 h 328"/>
                <a:gd name="T86" fmla="*/ 202 w 243"/>
                <a:gd name="T87" fmla="*/ 117 h 328"/>
                <a:gd name="T88" fmla="*/ 220 w 243"/>
                <a:gd name="T89" fmla="*/ 113 h 328"/>
                <a:gd name="T90" fmla="*/ 226 w 243"/>
                <a:gd name="T91" fmla="*/ 106 h 328"/>
                <a:gd name="T92" fmla="*/ 243 w 243"/>
                <a:gd name="T93" fmla="*/ 88 h 328"/>
                <a:gd name="T94" fmla="*/ 243 w 243"/>
                <a:gd name="T95" fmla="*/ 62 h 328"/>
                <a:gd name="T96" fmla="*/ 214 w 243"/>
                <a:gd name="T97" fmla="*/ 37 h 328"/>
                <a:gd name="T98" fmla="*/ 216 w 243"/>
                <a:gd name="T99" fmla="*/ 34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3" h="328">
                  <a:moveTo>
                    <a:pt x="216" y="34"/>
                  </a:moveTo>
                  <a:cubicBezTo>
                    <a:pt x="217" y="31"/>
                    <a:pt x="219" y="26"/>
                    <a:pt x="219" y="24"/>
                  </a:cubicBezTo>
                  <a:cubicBezTo>
                    <a:pt x="218" y="23"/>
                    <a:pt x="218" y="23"/>
                    <a:pt x="218" y="23"/>
                  </a:cubicBezTo>
                  <a:cubicBezTo>
                    <a:pt x="215" y="21"/>
                    <a:pt x="213" y="20"/>
                    <a:pt x="211" y="19"/>
                  </a:cubicBezTo>
                  <a:cubicBezTo>
                    <a:pt x="208" y="17"/>
                    <a:pt x="206" y="15"/>
                    <a:pt x="198" y="14"/>
                  </a:cubicBezTo>
                  <a:cubicBezTo>
                    <a:pt x="192" y="13"/>
                    <a:pt x="185" y="9"/>
                    <a:pt x="180" y="6"/>
                  </a:cubicBezTo>
                  <a:cubicBezTo>
                    <a:pt x="176" y="4"/>
                    <a:pt x="170" y="0"/>
                    <a:pt x="168" y="1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48" y="1"/>
                    <a:pt x="148" y="1"/>
                    <a:pt x="148" y="1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3" y="3"/>
                    <a:pt x="108" y="12"/>
                    <a:pt x="96" y="16"/>
                  </a:cubicBezTo>
                  <a:cubicBezTo>
                    <a:pt x="84" y="19"/>
                    <a:pt x="58" y="30"/>
                    <a:pt x="53" y="3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9" y="67"/>
                    <a:pt x="31" y="74"/>
                    <a:pt x="32" y="79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8" y="129"/>
                    <a:pt x="0" y="143"/>
                    <a:pt x="0" y="146"/>
                  </a:cubicBezTo>
                  <a:cubicBezTo>
                    <a:pt x="1" y="148"/>
                    <a:pt x="13" y="160"/>
                    <a:pt x="23" y="168"/>
                  </a:cubicBezTo>
                  <a:cubicBezTo>
                    <a:pt x="24" y="169"/>
                    <a:pt x="24" y="169"/>
                    <a:pt x="24" y="169"/>
                  </a:cubicBezTo>
                  <a:cubicBezTo>
                    <a:pt x="28" y="200"/>
                    <a:pt x="28" y="200"/>
                    <a:pt x="28" y="200"/>
                  </a:cubicBezTo>
                  <a:cubicBezTo>
                    <a:pt x="32" y="210"/>
                    <a:pt x="32" y="210"/>
                    <a:pt x="32" y="210"/>
                  </a:cubicBezTo>
                  <a:cubicBezTo>
                    <a:pt x="32" y="241"/>
                    <a:pt x="32" y="241"/>
                    <a:pt x="32" y="241"/>
                  </a:cubicBezTo>
                  <a:cubicBezTo>
                    <a:pt x="25" y="283"/>
                    <a:pt x="25" y="283"/>
                    <a:pt x="25" y="283"/>
                  </a:cubicBezTo>
                  <a:cubicBezTo>
                    <a:pt x="40" y="282"/>
                    <a:pt x="51" y="280"/>
                    <a:pt x="51" y="280"/>
                  </a:cubicBezTo>
                  <a:cubicBezTo>
                    <a:pt x="56" y="278"/>
                    <a:pt x="56" y="278"/>
                    <a:pt x="56" y="278"/>
                  </a:cubicBezTo>
                  <a:cubicBezTo>
                    <a:pt x="56" y="314"/>
                    <a:pt x="56" y="314"/>
                    <a:pt x="56" y="314"/>
                  </a:cubicBezTo>
                  <a:cubicBezTo>
                    <a:pt x="54" y="315"/>
                    <a:pt x="54" y="315"/>
                    <a:pt x="54" y="315"/>
                  </a:cubicBezTo>
                  <a:cubicBezTo>
                    <a:pt x="47" y="318"/>
                    <a:pt x="41" y="323"/>
                    <a:pt x="39" y="325"/>
                  </a:cubicBezTo>
                  <a:cubicBezTo>
                    <a:pt x="39" y="326"/>
                    <a:pt x="39" y="326"/>
                    <a:pt x="39" y="326"/>
                  </a:cubicBezTo>
                  <a:cubicBezTo>
                    <a:pt x="52" y="327"/>
                    <a:pt x="69" y="328"/>
                    <a:pt x="80" y="322"/>
                  </a:cubicBezTo>
                  <a:cubicBezTo>
                    <a:pt x="83" y="321"/>
                    <a:pt x="85" y="320"/>
                    <a:pt x="87" y="318"/>
                  </a:cubicBezTo>
                  <a:cubicBezTo>
                    <a:pt x="93" y="315"/>
                    <a:pt x="99" y="311"/>
                    <a:pt x="107" y="317"/>
                  </a:cubicBezTo>
                  <a:cubicBezTo>
                    <a:pt x="108" y="318"/>
                    <a:pt x="110" y="319"/>
                    <a:pt x="112" y="319"/>
                  </a:cubicBezTo>
                  <a:cubicBezTo>
                    <a:pt x="112" y="286"/>
                    <a:pt x="112" y="286"/>
                    <a:pt x="112" y="286"/>
                  </a:cubicBezTo>
                  <a:cubicBezTo>
                    <a:pt x="130" y="261"/>
                    <a:pt x="130" y="261"/>
                    <a:pt x="130" y="261"/>
                  </a:cubicBezTo>
                  <a:cubicBezTo>
                    <a:pt x="142" y="226"/>
                    <a:pt x="142" y="226"/>
                    <a:pt x="142" y="226"/>
                  </a:cubicBezTo>
                  <a:cubicBezTo>
                    <a:pt x="150" y="213"/>
                    <a:pt x="150" y="213"/>
                    <a:pt x="150" y="213"/>
                  </a:cubicBezTo>
                  <a:cubicBezTo>
                    <a:pt x="150" y="201"/>
                    <a:pt x="150" y="201"/>
                    <a:pt x="150" y="201"/>
                  </a:cubicBezTo>
                  <a:cubicBezTo>
                    <a:pt x="151" y="199"/>
                    <a:pt x="153" y="186"/>
                    <a:pt x="162" y="181"/>
                  </a:cubicBezTo>
                  <a:cubicBezTo>
                    <a:pt x="167" y="179"/>
                    <a:pt x="175" y="162"/>
                    <a:pt x="176" y="157"/>
                  </a:cubicBezTo>
                  <a:cubicBezTo>
                    <a:pt x="176" y="157"/>
                    <a:pt x="176" y="156"/>
                    <a:pt x="175" y="155"/>
                  </a:cubicBezTo>
                  <a:cubicBezTo>
                    <a:pt x="171" y="149"/>
                    <a:pt x="164" y="136"/>
                    <a:pt x="169" y="127"/>
                  </a:cubicBezTo>
                  <a:cubicBezTo>
                    <a:pt x="170" y="124"/>
                    <a:pt x="173" y="120"/>
                    <a:pt x="180" y="119"/>
                  </a:cubicBezTo>
                  <a:cubicBezTo>
                    <a:pt x="188" y="118"/>
                    <a:pt x="195" y="117"/>
                    <a:pt x="202" y="117"/>
                  </a:cubicBezTo>
                  <a:cubicBezTo>
                    <a:pt x="210" y="116"/>
                    <a:pt x="218" y="115"/>
                    <a:pt x="220" y="113"/>
                  </a:cubicBezTo>
                  <a:cubicBezTo>
                    <a:pt x="222" y="112"/>
                    <a:pt x="224" y="109"/>
                    <a:pt x="226" y="106"/>
                  </a:cubicBezTo>
                  <a:cubicBezTo>
                    <a:pt x="231" y="99"/>
                    <a:pt x="236" y="91"/>
                    <a:pt x="243" y="88"/>
                  </a:cubicBezTo>
                  <a:cubicBezTo>
                    <a:pt x="243" y="62"/>
                    <a:pt x="243" y="62"/>
                    <a:pt x="243" y="62"/>
                  </a:cubicBezTo>
                  <a:cubicBezTo>
                    <a:pt x="214" y="37"/>
                    <a:pt x="214" y="37"/>
                    <a:pt x="214" y="37"/>
                  </a:cubicBezTo>
                  <a:lnTo>
                    <a:pt x="21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7254876" y="3135312"/>
              <a:ext cx="482600" cy="892176"/>
            </a:xfrm>
            <a:custGeom>
              <a:avLst/>
              <a:gdLst>
                <a:gd name="T0" fmla="*/ 150 w 194"/>
                <a:gd name="T1" fmla="*/ 35 h 359"/>
                <a:gd name="T2" fmla="*/ 145 w 194"/>
                <a:gd name="T3" fmla="*/ 34 h 359"/>
                <a:gd name="T4" fmla="*/ 128 w 194"/>
                <a:gd name="T5" fmla="*/ 34 h 359"/>
                <a:gd name="T6" fmla="*/ 89 w 194"/>
                <a:gd name="T7" fmla="*/ 35 h 359"/>
                <a:gd name="T8" fmla="*/ 66 w 194"/>
                <a:gd name="T9" fmla="*/ 71 h 359"/>
                <a:gd name="T10" fmla="*/ 50 w 194"/>
                <a:gd name="T11" fmla="*/ 80 h 359"/>
                <a:gd name="T12" fmla="*/ 48 w 194"/>
                <a:gd name="T13" fmla="*/ 127 h 359"/>
                <a:gd name="T14" fmla="*/ 33 w 194"/>
                <a:gd name="T15" fmla="*/ 138 h 359"/>
                <a:gd name="T16" fmla="*/ 19 w 194"/>
                <a:gd name="T17" fmla="*/ 148 h 359"/>
                <a:gd name="T18" fmla="*/ 24 w 194"/>
                <a:gd name="T19" fmla="*/ 153 h 359"/>
                <a:gd name="T20" fmla="*/ 37 w 194"/>
                <a:gd name="T21" fmla="*/ 176 h 359"/>
                <a:gd name="T22" fmla="*/ 28 w 194"/>
                <a:gd name="T23" fmla="*/ 205 h 359"/>
                <a:gd name="T24" fmla="*/ 28 w 194"/>
                <a:gd name="T25" fmla="*/ 205 h 359"/>
                <a:gd name="T26" fmla="*/ 28 w 194"/>
                <a:gd name="T27" fmla="*/ 206 h 359"/>
                <a:gd name="T28" fmla="*/ 19 w 194"/>
                <a:gd name="T29" fmla="*/ 226 h 359"/>
                <a:gd name="T30" fmla="*/ 19 w 194"/>
                <a:gd name="T31" fmla="*/ 253 h 359"/>
                <a:gd name="T32" fmla="*/ 19 w 194"/>
                <a:gd name="T33" fmla="*/ 273 h 359"/>
                <a:gd name="T34" fmla="*/ 19 w 194"/>
                <a:gd name="T35" fmla="*/ 275 h 359"/>
                <a:gd name="T36" fmla="*/ 18 w 194"/>
                <a:gd name="T37" fmla="*/ 310 h 359"/>
                <a:gd name="T38" fmla="*/ 4 w 194"/>
                <a:gd name="T39" fmla="*/ 359 h 359"/>
                <a:gd name="T40" fmla="*/ 18 w 194"/>
                <a:gd name="T41" fmla="*/ 357 h 359"/>
                <a:gd name="T42" fmla="*/ 42 w 194"/>
                <a:gd name="T43" fmla="*/ 351 h 359"/>
                <a:gd name="T44" fmla="*/ 90 w 194"/>
                <a:gd name="T45" fmla="*/ 334 h 359"/>
                <a:gd name="T46" fmla="*/ 113 w 194"/>
                <a:gd name="T47" fmla="*/ 316 h 359"/>
                <a:gd name="T48" fmla="*/ 121 w 194"/>
                <a:gd name="T49" fmla="*/ 313 h 359"/>
                <a:gd name="T50" fmla="*/ 159 w 194"/>
                <a:gd name="T51" fmla="*/ 291 h 359"/>
                <a:gd name="T52" fmla="*/ 171 w 194"/>
                <a:gd name="T53" fmla="*/ 248 h 359"/>
                <a:gd name="T54" fmla="*/ 162 w 194"/>
                <a:gd name="T55" fmla="*/ 219 h 359"/>
                <a:gd name="T56" fmla="*/ 167 w 194"/>
                <a:gd name="T57" fmla="*/ 200 h 359"/>
                <a:gd name="T58" fmla="*/ 171 w 194"/>
                <a:gd name="T59" fmla="*/ 184 h 359"/>
                <a:gd name="T60" fmla="*/ 176 w 194"/>
                <a:gd name="T61" fmla="*/ 174 h 359"/>
                <a:gd name="T62" fmla="*/ 172 w 194"/>
                <a:gd name="T63" fmla="*/ 154 h 359"/>
                <a:gd name="T64" fmla="*/ 156 w 194"/>
                <a:gd name="T65" fmla="*/ 110 h 359"/>
                <a:gd name="T66" fmla="*/ 156 w 194"/>
                <a:gd name="T67" fmla="*/ 108 h 359"/>
                <a:gd name="T68" fmla="*/ 158 w 194"/>
                <a:gd name="T69" fmla="*/ 107 h 359"/>
                <a:gd name="T70" fmla="*/ 180 w 194"/>
                <a:gd name="T71" fmla="*/ 91 h 359"/>
                <a:gd name="T72" fmla="*/ 182 w 194"/>
                <a:gd name="T73" fmla="*/ 89 h 359"/>
                <a:gd name="T74" fmla="*/ 194 w 194"/>
                <a:gd name="T75" fmla="*/ 69 h 359"/>
                <a:gd name="T76" fmla="*/ 186 w 194"/>
                <a:gd name="T77" fmla="*/ 53 h 359"/>
                <a:gd name="T78" fmla="*/ 183 w 194"/>
                <a:gd name="T79" fmla="*/ 54 h 359"/>
                <a:gd name="T80" fmla="*/ 175 w 194"/>
                <a:gd name="T81" fmla="*/ 42 h 359"/>
                <a:gd name="T82" fmla="*/ 173 w 194"/>
                <a:gd name="T83" fmla="*/ 33 h 359"/>
                <a:gd name="T84" fmla="*/ 181 w 194"/>
                <a:gd name="T85" fmla="*/ 38 h 359"/>
                <a:gd name="T86" fmla="*/ 182 w 194"/>
                <a:gd name="T87" fmla="*/ 39 h 359"/>
                <a:gd name="T88" fmla="*/ 182 w 194"/>
                <a:gd name="T89" fmla="*/ 30 h 359"/>
                <a:gd name="T90" fmla="*/ 179 w 194"/>
                <a:gd name="T91" fmla="*/ 0 h 359"/>
                <a:gd name="T92" fmla="*/ 174 w 194"/>
                <a:gd name="T93" fmla="*/ 1 h 359"/>
                <a:gd name="T94" fmla="*/ 174 w 194"/>
                <a:gd name="T95" fmla="*/ 1 h 359"/>
                <a:gd name="T96" fmla="*/ 150 w 194"/>
                <a:gd name="T97" fmla="*/ 10 h 359"/>
                <a:gd name="T98" fmla="*/ 150 w 194"/>
                <a:gd name="T99" fmla="*/ 3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4" h="359">
                  <a:moveTo>
                    <a:pt x="150" y="35"/>
                  </a:moveTo>
                  <a:cubicBezTo>
                    <a:pt x="145" y="34"/>
                    <a:pt x="145" y="34"/>
                    <a:pt x="145" y="34"/>
                  </a:cubicBezTo>
                  <a:cubicBezTo>
                    <a:pt x="145" y="34"/>
                    <a:pt x="136" y="33"/>
                    <a:pt x="128" y="34"/>
                  </a:cubicBezTo>
                  <a:cubicBezTo>
                    <a:pt x="120" y="36"/>
                    <a:pt x="97" y="35"/>
                    <a:pt x="89" y="35"/>
                  </a:cubicBezTo>
                  <a:cubicBezTo>
                    <a:pt x="86" y="42"/>
                    <a:pt x="78" y="61"/>
                    <a:pt x="66" y="71"/>
                  </a:cubicBezTo>
                  <a:cubicBezTo>
                    <a:pt x="61" y="75"/>
                    <a:pt x="55" y="78"/>
                    <a:pt x="50" y="80"/>
                  </a:cubicBezTo>
                  <a:cubicBezTo>
                    <a:pt x="53" y="90"/>
                    <a:pt x="60" y="117"/>
                    <a:pt x="48" y="127"/>
                  </a:cubicBezTo>
                  <a:cubicBezTo>
                    <a:pt x="43" y="131"/>
                    <a:pt x="38" y="134"/>
                    <a:pt x="33" y="138"/>
                  </a:cubicBezTo>
                  <a:cubicBezTo>
                    <a:pt x="28" y="141"/>
                    <a:pt x="20" y="146"/>
                    <a:pt x="19" y="148"/>
                  </a:cubicBezTo>
                  <a:cubicBezTo>
                    <a:pt x="20" y="150"/>
                    <a:pt x="22" y="152"/>
                    <a:pt x="24" y="153"/>
                  </a:cubicBezTo>
                  <a:cubicBezTo>
                    <a:pt x="30" y="159"/>
                    <a:pt x="39" y="167"/>
                    <a:pt x="37" y="176"/>
                  </a:cubicBezTo>
                  <a:cubicBezTo>
                    <a:pt x="34" y="188"/>
                    <a:pt x="29" y="204"/>
                    <a:pt x="28" y="205"/>
                  </a:cubicBezTo>
                  <a:cubicBezTo>
                    <a:pt x="28" y="205"/>
                    <a:pt x="28" y="205"/>
                    <a:pt x="28" y="205"/>
                  </a:cubicBezTo>
                  <a:cubicBezTo>
                    <a:pt x="28" y="206"/>
                    <a:pt x="28" y="206"/>
                    <a:pt x="28" y="206"/>
                  </a:cubicBezTo>
                  <a:cubicBezTo>
                    <a:pt x="25" y="209"/>
                    <a:pt x="19" y="219"/>
                    <a:pt x="19" y="226"/>
                  </a:cubicBezTo>
                  <a:cubicBezTo>
                    <a:pt x="19" y="230"/>
                    <a:pt x="19" y="242"/>
                    <a:pt x="19" y="253"/>
                  </a:cubicBezTo>
                  <a:cubicBezTo>
                    <a:pt x="19" y="262"/>
                    <a:pt x="19" y="271"/>
                    <a:pt x="19" y="273"/>
                  </a:cubicBezTo>
                  <a:cubicBezTo>
                    <a:pt x="19" y="273"/>
                    <a:pt x="19" y="274"/>
                    <a:pt x="19" y="275"/>
                  </a:cubicBezTo>
                  <a:cubicBezTo>
                    <a:pt x="21" y="282"/>
                    <a:pt x="25" y="299"/>
                    <a:pt x="18" y="310"/>
                  </a:cubicBezTo>
                  <a:cubicBezTo>
                    <a:pt x="10" y="322"/>
                    <a:pt x="0" y="355"/>
                    <a:pt x="4" y="359"/>
                  </a:cubicBezTo>
                  <a:cubicBezTo>
                    <a:pt x="11" y="359"/>
                    <a:pt x="12" y="359"/>
                    <a:pt x="18" y="357"/>
                  </a:cubicBezTo>
                  <a:cubicBezTo>
                    <a:pt x="23" y="356"/>
                    <a:pt x="29" y="354"/>
                    <a:pt x="42" y="351"/>
                  </a:cubicBezTo>
                  <a:cubicBezTo>
                    <a:pt x="89" y="341"/>
                    <a:pt x="90" y="334"/>
                    <a:pt x="90" y="334"/>
                  </a:cubicBezTo>
                  <a:cubicBezTo>
                    <a:pt x="89" y="324"/>
                    <a:pt x="98" y="321"/>
                    <a:pt x="113" y="316"/>
                  </a:cubicBezTo>
                  <a:cubicBezTo>
                    <a:pt x="121" y="313"/>
                    <a:pt x="121" y="313"/>
                    <a:pt x="121" y="313"/>
                  </a:cubicBezTo>
                  <a:cubicBezTo>
                    <a:pt x="136" y="309"/>
                    <a:pt x="153" y="303"/>
                    <a:pt x="159" y="291"/>
                  </a:cubicBezTo>
                  <a:cubicBezTo>
                    <a:pt x="165" y="279"/>
                    <a:pt x="170" y="254"/>
                    <a:pt x="171" y="248"/>
                  </a:cubicBezTo>
                  <a:cubicBezTo>
                    <a:pt x="168" y="243"/>
                    <a:pt x="158" y="228"/>
                    <a:pt x="162" y="219"/>
                  </a:cubicBezTo>
                  <a:cubicBezTo>
                    <a:pt x="164" y="213"/>
                    <a:pt x="166" y="207"/>
                    <a:pt x="167" y="200"/>
                  </a:cubicBezTo>
                  <a:cubicBezTo>
                    <a:pt x="169" y="194"/>
                    <a:pt x="170" y="189"/>
                    <a:pt x="171" y="184"/>
                  </a:cubicBezTo>
                  <a:cubicBezTo>
                    <a:pt x="173" y="180"/>
                    <a:pt x="174" y="176"/>
                    <a:pt x="176" y="174"/>
                  </a:cubicBezTo>
                  <a:cubicBezTo>
                    <a:pt x="179" y="167"/>
                    <a:pt x="181" y="164"/>
                    <a:pt x="172" y="154"/>
                  </a:cubicBezTo>
                  <a:cubicBezTo>
                    <a:pt x="157" y="136"/>
                    <a:pt x="156" y="111"/>
                    <a:pt x="156" y="110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58" y="107"/>
                    <a:pt x="158" y="107"/>
                    <a:pt x="158" y="107"/>
                  </a:cubicBezTo>
                  <a:cubicBezTo>
                    <a:pt x="166" y="102"/>
                    <a:pt x="177" y="93"/>
                    <a:pt x="180" y="91"/>
                  </a:cubicBezTo>
                  <a:cubicBezTo>
                    <a:pt x="181" y="90"/>
                    <a:pt x="181" y="89"/>
                    <a:pt x="182" y="89"/>
                  </a:cubicBezTo>
                  <a:cubicBezTo>
                    <a:pt x="187" y="85"/>
                    <a:pt x="192" y="80"/>
                    <a:pt x="194" y="69"/>
                  </a:cubicBezTo>
                  <a:cubicBezTo>
                    <a:pt x="194" y="63"/>
                    <a:pt x="190" y="57"/>
                    <a:pt x="186" y="53"/>
                  </a:cubicBezTo>
                  <a:cubicBezTo>
                    <a:pt x="185" y="53"/>
                    <a:pt x="184" y="54"/>
                    <a:pt x="183" y="54"/>
                  </a:cubicBezTo>
                  <a:cubicBezTo>
                    <a:pt x="179" y="54"/>
                    <a:pt x="177" y="51"/>
                    <a:pt x="175" y="42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81" y="38"/>
                    <a:pt x="181" y="38"/>
                    <a:pt x="181" y="38"/>
                  </a:cubicBezTo>
                  <a:cubicBezTo>
                    <a:pt x="181" y="38"/>
                    <a:pt x="181" y="38"/>
                    <a:pt x="182" y="39"/>
                  </a:cubicBezTo>
                  <a:cubicBezTo>
                    <a:pt x="182" y="36"/>
                    <a:pt x="182" y="34"/>
                    <a:pt x="182" y="30"/>
                  </a:cubicBezTo>
                  <a:cubicBezTo>
                    <a:pt x="184" y="8"/>
                    <a:pt x="180" y="1"/>
                    <a:pt x="179" y="0"/>
                  </a:cubicBezTo>
                  <a:cubicBezTo>
                    <a:pt x="174" y="1"/>
                    <a:pt x="174" y="1"/>
                    <a:pt x="174" y="1"/>
                  </a:cubicBezTo>
                  <a:cubicBezTo>
                    <a:pt x="174" y="1"/>
                    <a:pt x="174" y="1"/>
                    <a:pt x="174" y="1"/>
                  </a:cubicBezTo>
                  <a:cubicBezTo>
                    <a:pt x="150" y="10"/>
                    <a:pt x="150" y="10"/>
                    <a:pt x="150" y="10"/>
                  </a:cubicBezTo>
                  <a:lnTo>
                    <a:pt x="15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8037514" y="3935412"/>
              <a:ext cx="690563" cy="577850"/>
            </a:xfrm>
            <a:custGeom>
              <a:avLst/>
              <a:gdLst>
                <a:gd name="T0" fmla="*/ 105 w 278"/>
                <a:gd name="T1" fmla="*/ 14 h 232"/>
                <a:gd name="T2" fmla="*/ 88 w 278"/>
                <a:gd name="T3" fmla="*/ 39 h 232"/>
                <a:gd name="T4" fmla="*/ 85 w 278"/>
                <a:gd name="T5" fmla="*/ 37 h 232"/>
                <a:gd name="T6" fmla="*/ 72 w 278"/>
                <a:gd name="T7" fmla="*/ 23 h 232"/>
                <a:gd name="T8" fmla="*/ 71 w 278"/>
                <a:gd name="T9" fmla="*/ 22 h 232"/>
                <a:gd name="T10" fmla="*/ 49 w 278"/>
                <a:gd name="T11" fmla="*/ 36 h 232"/>
                <a:gd name="T12" fmla="*/ 41 w 278"/>
                <a:gd name="T13" fmla="*/ 40 h 232"/>
                <a:gd name="T14" fmla="*/ 41 w 278"/>
                <a:gd name="T15" fmla="*/ 40 h 232"/>
                <a:gd name="T16" fmla="*/ 31 w 278"/>
                <a:gd name="T17" fmla="*/ 31 h 232"/>
                <a:gd name="T18" fmla="*/ 27 w 278"/>
                <a:gd name="T19" fmla="*/ 25 h 232"/>
                <a:gd name="T20" fmla="*/ 17 w 278"/>
                <a:gd name="T21" fmla="*/ 21 h 232"/>
                <a:gd name="T22" fmla="*/ 0 w 278"/>
                <a:gd name="T23" fmla="*/ 14 h 232"/>
                <a:gd name="T24" fmla="*/ 15 w 278"/>
                <a:gd name="T25" fmla="*/ 38 h 232"/>
                <a:gd name="T26" fmla="*/ 51 w 278"/>
                <a:gd name="T27" fmla="*/ 52 h 232"/>
                <a:gd name="T28" fmla="*/ 52 w 278"/>
                <a:gd name="T29" fmla="*/ 53 h 232"/>
                <a:gd name="T30" fmla="*/ 80 w 278"/>
                <a:gd name="T31" fmla="*/ 67 h 232"/>
                <a:gd name="T32" fmla="*/ 80 w 278"/>
                <a:gd name="T33" fmla="*/ 70 h 232"/>
                <a:gd name="T34" fmla="*/ 80 w 278"/>
                <a:gd name="T35" fmla="*/ 94 h 232"/>
                <a:gd name="T36" fmla="*/ 100 w 278"/>
                <a:gd name="T37" fmla="*/ 126 h 232"/>
                <a:gd name="T38" fmla="*/ 116 w 278"/>
                <a:gd name="T39" fmla="*/ 126 h 232"/>
                <a:gd name="T40" fmla="*/ 134 w 278"/>
                <a:gd name="T41" fmla="*/ 110 h 232"/>
                <a:gd name="T42" fmla="*/ 139 w 278"/>
                <a:gd name="T43" fmla="*/ 117 h 232"/>
                <a:gd name="T44" fmla="*/ 125 w 278"/>
                <a:gd name="T45" fmla="*/ 144 h 232"/>
                <a:gd name="T46" fmla="*/ 118 w 278"/>
                <a:gd name="T47" fmla="*/ 158 h 232"/>
                <a:gd name="T48" fmla="*/ 103 w 278"/>
                <a:gd name="T49" fmla="*/ 166 h 232"/>
                <a:gd name="T50" fmla="*/ 102 w 278"/>
                <a:gd name="T51" fmla="*/ 166 h 232"/>
                <a:gd name="T52" fmla="*/ 103 w 278"/>
                <a:gd name="T53" fmla="*/ 174 h 232"/>
                <a:gd name="T54" fmla="*/ 119 w 278"/>
                <a:gd name="T55" fmla="*/ 192 h 232"/>
                <a:gd name="T56" fmla="*/ 126 w 278"/>
                <a:gd name="T57" fmla="*/ 199 h 232"/>
                <a:gd name="T58" fmla="*/ 128 w 278"/>
                <a:gd name="T59" fmla="*/ 205 h 232"/>
                <a:gd name="T60" fmla="*/ 139 w 278"/>
                <a:gd name="T61" fmla="*/ 212 h 232"/>
                <a:gd name="T62" fmla="*/ 147 w 278"/>
                <a:gd name="T63" fmla="*/ 215 h 232"/>
                <a:gd name="T64" fmla="*/ 175 w 278"/>
                <a:gd name="T65" fmla="*/ 213 h 232"/>
                <a:gd name="T66" fmla="*/ 184 w 278"/>
                <a:gd name="T67" fmla="*/ 206 h 232"/>
                <a:gd name="T68" fmla="*/ 194 w 278"/>
                <a:gd name="T69" fmla="*/ 214 h 232"/>
                <a:gd name="T70" fmla="*/ 219 w 278"/>
                <a:gd name="T71" fmla="*/ 232 h 232"/>
                <a:gd name="T72" fmla="*/ 235 w 278"/>
                <a:gd name="T73" fmla="*/ 224 h 232"/>
                <a:gd name="T74" fmla="*/ 251 w 278"/>
                <a:gd name="T75" fmla="*/ 194 h 232"/>
                <a:gd name="T76" fmla="*/ 255 w 278"/>
                <a:gd name="T77" fmla="*/ 196 h 232"/>
                <a:gd name="T78" fmla="*/ 233 w 278"/>
                <a:gd name="T79" fmla="*/ 178 h 232"/>
                <a:gd name="T80" fmla="*/ 246 w 278"/>
                <a:gd name="T81" fmla="*/ 167 h 232"/>
                <a:gd name="T82" fmla="*/ 266 w 278"/>
                <a:gd name="T83" fmla="*/ 176 h 232"/>
                <a:gd name="T84" fmla="*/ 267 w 278"/>
                <a:gd name="T85" fmla="*/ 166 h 232"/>
                <a:gd name="T86" fmla="*/ 245 w 278"/>
                <a:gd name="T87" fmla="*/ 146 h 232"/>
                <a:gd name="T88" fmla="*/ 233 w 278"/>
                <a:gd name="T89" fmla="*/ 123 h 232"/>
                <a:gd name="T90" fmla="*/ 214 w 278"/>
                <a:gd name="T91" fmla="*/ 123 h 232"/>
                <a:gd name="T92" fmla="*/ 214 w 278"/>
                <a:gd name="T93" fmla="*/ 103 h 232"/>
                <a:gd name="T94" fmla="*/ 196 w 278"/>
                <a:gd name="T95" fmla="*/ 89 h 232"/>
                <a:gd name="T96" fmla="*/ 189 w 278"/>
                <a:gd name="T97" fmla="*/ 68 h 232"/>
                <a:gd name="T98" fmla="*/ 151 w 278"/>
                <a:gd name="T99" fmla="*/ 21 h 232"/>
                <a:gd name="T100" fmla="*/ 118 w 278"/>
                <a:gd name="T101" fmla="*/ 0 h 232"/>
                <a:gd name="T102" fmla="*/ 120 w 278"/>
                <a:gd name="T103" fmla="*/ 3 h 232"/>
                <a:gd name="T104" fmla="*/ 105 w 278"/>
                <a:gd name="T105" fmla="*/ 1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8" h="232">
                  <a:moveTo>
                    <a:pt x="105" y="14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4" y="36"/>
                    <a:pt x="77" y="31"/>
                    <a:pt x="72" y="23"/>
                  </a:cubicBezTo>
                  <a:cubicBezTo>
                    <a:pt x="72" y="22"/>
                    <a:pt x="72" y="22"/>
                    <a:pt x="71" y="22"/>
                  </a:cubicBezTo>
                  <a:cubicBezTo>
                    <a:pt x="67" y="22"/>
                    <a:pt x="57" y="27"/>
                    <a:pt x="49" y="36"/>
                  </a:cubicBezTo>
                  <a:cubicBezTo>
                    <a:pt x="48" y="37"/>
                    <a:pt x="45" y="40"/>
                    <a:pt x="41" y="40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6" y="40"/>
                    <a:pt x="33" y="35"/>
                    <a:pt x="31" y="31"/>
                  </a:cubicBezTo>
                  <a:cubicBezTo>
                    <a:pt x="30" y="29"/>
                    <a:pt x="28" y="25"/>
                    <a:pt x="27" y="25"/>
                  </a:cubicBezTo>
                  <a:cubicBezTo>
                    <a:pt x="24" y="24"/>
                    <a:pt x="20" y="22"/>
                    <a:pt x="17" y="21"/>
                  </a:cubicBezTo>
                  <a:cubicBezTo>
                    <a:pt x="12" y="18"/>
                    <a:pt x="6" y="16"/>
                    <a:pt x="0" y="14"/>
                  </a:cubicBezTo>
                  <a:cubicBezTo>
                    <a:pt x="6" y="25"/>
                    <a:pt x="12" y="36"/>
                    <a:pt x="15" y="38"/>
                  </a:cubicBezTo>
                  <a:cubicBezTo>
                    <a:pt x="19" y="40"/>
                    <a:pt x="39" y="48"/>
                    <a:pt x="51" y="52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78" y="86"/>
                    <a:pt x="80" y="94"/>
                  </a:cubicBezTo>
                  <a:cubicBezTo>
                    <a:pt x="81" y="101"/>
                    <a:pt x="95" y="122"/>
                    <a:pt x="100" y="126"/>
                  </a:cubicBezTo>
                  <a:cubicBezTo>
                    <a:pt x="102" y="126"/>
                    <a:pt x="107" y="125"/>
                    <a:pt x="116" y="126"/>
                  </a:cubicBezTo>
                  <a:cubicBezTo>
                    <a:pt x="123" y="114"/>
                    <a:pt x="129" y="109"/>
                    <a:pt x="134" y="110"/>
                  </a:cubicBezTo>
                  <a:cubicBezTo>
                    <a:pt x="136" y="110"/>
                    <a:pt x="139" y="112"/>
                    <a:pt x="139" y="117"/>
                  </a:cubicBezTo>
                  <a:cubicBezTo>
                    <a:pt x="141" y="130"/>
                    <a:pt x="141" y="141"/>
                    <a:pt x="125" y="144"/>
                  </a:cubicBezTo>
                  <a:cubicBezTo>
                    <a:pt x="126" y="148"/>
                    <a:pt x="124" y="152"/>
                    <a:pt x="118" y="158"/>
                  </a:cubicBezTo>
                  <a:cubicBezTo>
                    <a:pt x="112" y="163"/>
                    <a:pt x="107" y="165"/>
                    <a:pt x="103" y="166"/>
                  </a:cubicBezTo>
                  <a:cubicBezTo>
                    <a:pt x="103" y="166"/>
                    <a:pt x="102" y="166"/>
                    <a:pt x="102" y="166"/>
                  </a:cubicBezTo>
                  <a:cubicBezTo>
                    <a:pt x="102" y="167"/>
                    <a:pt x="102" y="169"/>
                    <a:pt x="103" y="174"/>
                  </a:cubicBezTo>
                  <a:cubicBezTo>
                    <a:pt x="109" y="190"/>
                    <a:pt x="113" y="191"/>
                    <a:pt x="119" y="192"/>
                  </a:cubicBezTo>
                  <a:cubicBezTo>
                    <a:pt x="124" y="193"/>
                    <a:pt x="126" y="195"/>
                    <a:pt x="126" y="199"/>
                  </a:cubicBezTo>
                  <a:cubicBezTo>
                    <a:pt x="126" y="201"/>
                    <a:pt x="127" y="202"/>
                    <a:pt x="128" y="205"/>
                  </a:cubicBezTo>
                  <a:cubicBezTo>
                    <a:pt x="130" y="209"/>
                    <a:pt x="133" y="210"/>
                    <a:pt x="139" y="212"/>
                  </a:cubicBezTo>
                  <a:cubicBezTo>
                    <a:pt x="141" y="212"/>
                    <a:pt x="144" y="213"/>
                    <a:pt x="147" y="215"/>
                  </a:cubicBezTo>
                  <a:cubicBezTo>
                    <a:pt x="150" y="216"/>
                    <a:pt x="163" y="215"/>
                    <a:pt x="175" y="213"/>
                  </a:cubicBezTo>
                  <a:cubicBezTo>
                    <a:pt x="177" y="208"/>
                    <a:pt x="180" y="206"/>
                    <a:pt x="184" y="206"/>
                  </a:cubicBezTo>
                  <a:cubicBezTo>
                    <a:pt x="189" y="206"/>
                    <a:pt x="193" y="211"/>
                    <a:pt x="194" y="214"/>
                  </a:cubicBezTo>
                  <a:cubicBezTo>
                    <a:pt x="204" y="222"/>
                    <a:pt x="216" y="232"/>
                    <a:pt x="219" y="232"/>
                  </a:cubicBezTo>
                  <a:cubicBezTo>
                    <a:pt x="222" y="232"/>
                    <a:pt x="229" y="228"/>
                    <a:pt x="235" y="224"/>
                  </a:cubicBezTo>
                  <a:cubicBezTo>
                    <a:pt x="251" y="194"/>
                    <a:pt x="251" y="194"/>
                    <a:pt x="251" y="194"/>
                  </a:cubicBezTo>
                  <a:cubicBezTo>
                    <a:pt x="255" y="196"/>
                    <a:pt x="255" y="196"/>
                    <a:pt x="255" y="196"/>
                  </a:cubicBezTo>
                  <a:cubicBezTo>
                    <a:pt x="247" y="191"/>
                    <a:pt x="237" y="183"/>
                    <a:pt x="233" y="178"/>
                  </a:cubicBezTo>
                  <a:cubicBezTo>
                    <a:pt x="228" y="171"/>
                    <a:pt x="236" y="163"/>
                    <a:pt x="246" y="167"/>
                  </a:cubicBezTo>
                  <a:cubicBezTo>
                    <a:pt x="256" y="171"/>
                    <a:pt x="266" y="176"/>
                    <a:pt x="266" y="176"/>
                  </a:cubicBezTo>
                  <a:cubicBezTo>
                    <a:pt x="266" y="176"/>
                    <a:pt x="278" y="178"/>
                    <a:pt x="267" y="166"/>
                  </a:cubicBezTo>
                  <a:cubicBezTo>
                    <a:pt x="256" y="155"/>
                    <a:pt x="247" y="150"/>
                    <a:pt x="245" y="146"/>
                  </a:cubicBezTo>
                  <a:cubicBezTo>
                    <a:pt x="242" y="142"/>
                    <a:pt x="243" y="123"/>
                    <a:pt x="233" y="123"/>
                  </a:cubicBezTo>
                  <a:cubicBezTo>
                    <a:pt x="224" y="123"/>
                    <a:pt x="214" y="123"/>
                    <a:pt x="214" y="123"/>
                  </a:cubicBezTo>
                  <a:cubicBezTo>
                    <a:pt x="214" y="123"/>
                    <a:pt x="215" y="107"/>
                    <a:pt x="214" y="103"/>
                  </a:cubicBezTo>
                  <a:cubicBezTo>
                    <a:pt x="213" y="99"/>
                    <a:pt x="196" y="89"/>
                    <a:pt x="196" y="89"/>
                  </a:cubicBezTo>
                  <a:cubicBezTo>
                    <a:pt x="196" y="89"/>
                    <a:pt x="189" y="78"/>
                    <a:pt x="189" y="68"/>
                  </a:cubicBezTo>
                  <a:cubicBezTo>
                    <a:pt x="189" y="58"/>
                    <a:pt x="169" y="36"/>
                    <a:pt x="151" y="21"/>
                  </a:cubicBezTo>
                  <a:cubicBezTo>
                    <a:pt x="133" y="5"/>
                    <a:pt x="118" y="0"/>
                    <a:pt x="118" y="0"/>
                  </a:cubicBezTo>
                  <a:cubicBezTo>
                    <a:pt x="120" y="3"/>
                    <a:pt x="120" y="3"/>
                    <a:pt x="120" y="3"/>
                  </a:cubicBezTo>
                  <a:lnTo>
                    <a:pt x="10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42" name="Freeform 10"/>
            <p:cNvSpPr/>
            <p:nvPr/>
          </p:nvSpPr>
          <p:spPr bwMode="auto">
            <a:xfrm>
              <a:off x="5868988" y="1184274"/>
              <a:ext cx="2859087" cy="2401887"/>
            </a:xfrm>
            <a:custGeom>
              <a:avLst/>
              <a:gdLst>
                <a:gd name="T0" fmla="*/ 1 w 1151"/>
                <a:gd name="T1" fmla="*/ 704 h 966"/>
                <a:gd name="T2" fmla="*/ 37 w 1151"/>
                <a:gd name="T3" fmla="*/ 755 h 966"/>
                <a:gd name="T4" fmla="*/ 103 w 1151"/>
                <a:gd name="T5" fmla="*/ 760 h 966"/>
                <a:gd name="T6" fmla="*/ 101 w 1151"/>
                <a:gd name="T7" fmla="*/ 823 h 966"/>
                <a:gd name="T8" fmla="*/ 155 w 1151"/>
                <a:gd name="T9" fmla="*/ 875 h 966"/>
                <a:gd name="T10" fmla="*/ 217 w 1151"/>
                <a:gd name="T11" fmla="*/ 856 h 966"/>
                <a:gd name="T12" fmla="*/ 273 w 1151"/>
                <a:gd name="T13" fmla="*/ 883 h 966"/>
                <a:gd name="T14" fmla="*/ 252 w 1151"/>
                <a:gd name="T15" fmla="*/ 956 h 966"/>
                <a:gd name="T16" fmla="*/ 345 w 1151"/>
                <a:gd name="T17" fmla="*/ 946 h 966"/>
                <a:gd name="T18" fmla="*/ 364 w 1151"/>
                <a:gd name="T19" fmla="*/ 887 h 966"/>
                <a:gd name="T20" fmla="*/ 401 w 1151"/>
                <a:gd name="T21" fmla="*/ 880 h 966"/>
                <a:gd name="T22" fmla="*/ 437 w 1151"/>
                <a:gd name="T23" fmla="*/ 957 h 966"/>
                <a:gd name="T24" fmla="*/ 480 w 1151"/>
                <a:gd name="T25" fmla="*/ 960 h 966"/>
                <a:gd name="T26" fmla="*/ 570 w 1151"/>
                <a:gd name="T27" fmla="*/ 860 h 966"/>
                <a:gd name="T28" fmla="*/ 640 w 1151"/>
                <a:gd name="T29" fmla="*/ 814 h 966"/>
                <a:gd name="T30" fmla="*/ 684 w 1151"/>
                <a:gd name="T31" fmla="*/ 811 h 966"/>
                <a:gd name="T32" fmla="*/ 723 w 1151"/>
                <a:gd name="T33" fmla="*/ 781 h 966"/>
                <a:gd name="T34" fmla="*/ 752 w 1151"/>
                <a:gd name="T35" fmla="*/ 690 h 966"/>
                <a:gd name="T36" fmla="*/ 806 w 1151"/>
                <a:gd name="T37" fmla="*/ 700 h 966"/>
                <a:gd name="T38" fmla="*/ 849 w 1151"/>
                <a:gd name="T39" fmla="*/ 665 h 966"/>
                <a:gd name="T40" fmla="*/ 916 w 1151"/>
                <a:gd name="T41" fmla="*/ 705 h 966"/>
                <a:gd name="T42" fmla="*/ 950 w 1151"/>
                <a:gd name="T43" fmla="*/ 727 h 966"/>
                <a:gd name="T44" fmla="*/ 953 w 1151"/>
                <a:gd name="T45" fmla="*/ 666 h 966"/>
                <a:gd name="T46" fmla="*/ 1130 w 1151"/>
                <a:gd name="T47" fmla="*/ 595 h 966"/>
                <a:gd name="T48" fmla="*/ 1110 w 1151"/>
                <a:gd name="T49" fmla="*/ 536 h 966"/>
                <a:gd name="T50" fmla="*/ 1057 w 1151"/>
                <a:gd name="T51" fmla="*/ 521 h 966"/>
                <a:gd name="T52" fmla="*/ 1027 w 1151"/>
                <a:gd name="T53" fmla="*/ 462 h 966"/>
                <a:gd name="T54" fmla="*/ 1075 w 1151"/>
                <a:gd name="T55" fmla="*/ 432 h 966"/>
                <a:gd name="T56" fmla="*/ 1094 w 1151"/>
                <a:gd name="T57" fmla="*/ 382 h 966"/>
                <a:gd name="T58" fmla="*/ 1062 w 1151"/>
                <a:gd name="T59" fmla="*/ 369 h 966"/>
                <a:gd name="T60" fmla="*/ 1096 w 1151"/>
                <a:gd name="T61" fmla="*/ 302 h 966"/>
                <a:gd name="T62" fmla="*/ 1132 w 1151"/>
                <a:gd name="T63" fmla="*/ 164 h 966"/>
                <a:gd name="T64" fmla="*/ 1040 w 1151"/>
                <a:gd name="T65" fmla="*/ 115 h 966"/>
                <a:gd name="T66" fmla="*/ 977 w 1151"/>
                <a:gd name="T67" fmla="*/ 71 h 966"/>
                <a:gd name="T68" fmla="*/ 974 w 1151"/>
                <a:gd name="T69" fmla="*/ 2 h 966"/>
                <a:gd name="T70" fmla="*/ 925 w 1151"/>
                <a:gd name="T71" fmla="*/ 29 h 966"/>
                <a:gd name="T72" fmla="*/ 927 w 1151"/>
                <a:gd name="T73" fmla="*/ 115 h 966"/>
                <a:gd name="T74" fmla="*/ 897 w 1151"/>
                <a:gd name="T75" fmla="*/ 194 h 966"/>
                <a:gd name="T76" fmla="*/ 837 w 1151"/>
                <a:gd name="T77" fmla="*/ 248 h 966"/>
                <a:gd name="T78" fmla="*/ 777 w 1151"/>
                <a:gd name="T79" fmla="*/ 302 h 966"/>
                <a:gd name="T80" fmla="*/ 818 w 1151"/>
                <a:gd name="T81" fmla="*/ 355 h 966"/>
                <a:gd name="T82" fmla="*/ 918 w 1151"/>
                <a:gd name="T83" fmla="*/ 366 h 966"/>
                <a:gd name="T84" fmla="*/ 892 w 1151"/>
                <a:gd name="T85" fmla="*/ 406 h 966"/>
                <a:gd name="T86" fmla="*/ 832 w 1151"/>
                <a:gd name="T87" fmla="*/ 432 h 966"/>
                <a:gd name="T88" fmla="*/ 793 w 1151"/>
                <a:gd name="T89" fmla="*/ 486 h 966"/>
                <a:gd name="T90" fmla="*/ 731 w 1151"/>
                <a:gd name="T91" fmla="*/ 507 h 966"/>
                <a:gd name="T92" fmla="*/ 621 w 1151"/>
                <a:gd name="T93" fmla="*/ 530 h 966"/>
                <a:gd name="T94" fmla="*/ 621 w 1151"/>
                <a:gd name="T95" fmla="*/ 609 h 966"/>
                <a:gd name="T96" fmla="*/ 568 w 1151"/>
                <a:gd name="T97" fmla="*/ 648 h 966"/>
                <a:gd name="T98" fmla="*/ 475 w 1151"/>
                <a:gd name="T99" fmla="*/ 684 h 966"/>
                <a:gd name="T100" fmla="*/ 296 w 1151"/>
                <a:gd name="T101" fmla="*/ 712 h 966"/>
                <a:gd name="T102" fmla="*/ 206 w 1151"/>
                <a:gd name="T103" fmla="*/ 679 h 966"/>
                <a:gd name="T104" fmla="*/ 59 w 1151"/>
                <a:gd name="T105" fmla="*/ 640 h 966"/>
                <a:gd name="T106" fmla="*/ 0 w 1151"/>
                <a:gd name="T107" fmla="*/ 669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1" h="966">
                  <a:moveTo>
                    <a:pt x="0" y="669"/>
                  </a:moveTo>
                  <a:cubicBezTo>
                    <a:pt x="13" y="687"/>
                    <a:pt x="13" y="687"/>
                    <a:pt x="13" y="687"/>
                  </a:cubicBezTo>
                  <a:cubicBezTo>
                    <a:pt x="1" y="704"/>
                    <a:pt x="1" y="704"/>
                    <a:pt x="1" y="704"/>
                  </a:cubicBezTo>
                  <a:cubicBezTo>
                    <a:pt x="12" y="732"/>
                    <a:pt x="12" y="732"/>
                    <a:pt x="12" y="732"/>
                  </a:cubicBezTo>
                  <a:cubicBezTo>
                    <a:pt x="30" y="755"/>
                    <a:pt x="30" y="755"/>
                    <a:pt x="30" y="755"/>
                  </a:cubicBezTo>
                  <a:cubicBezTo>
                    <a:pt x="31" y="756"/>
                    <a:pt x="34" y="758"/>
                    <a:pt x="37" y="755"/>
                  </a:cubicBezTo>
                  <a:cubicBezTo>
                    <a:pt x="44" y="748"/>
                    <a:pt x="75" y="739"/>
                    <a:pt x="86" y="743"/>
                  </a:cubicBezTo>
                  <a:cubicBezTo>
                    <a:pt x="88" y="744"/>
                    <a:pt x="90" y="744"/>
                    <a:pt x="92" y="744"/>
                  </a:cubicBezTo>
                  <a:cubicBezTo>
                    <a:pt x="100" y="745"/>
                    <a:pt x="103" y="748"/>
                    <a:pt x="103" y="760"/>
                  </a:cubicBezTo>
                  <a:cubicBezTo>
                    <a:pt x="103" y="772"/>
                    <a:pt x="94" y="785"/>
                    <a:pt x="87" y="795"/>
                  </a:cubicBezTo>
                  <a:cubicBezTo>
                    <a:pt x="85" y="798"/>
                    <a:pt x="82" y="803"/>
                    <a:pt x="81" y="804"/>
                  </a:cubicBezTo>
                  <a:cubicBezTo>
                    <a:pt x="82" y="807"/>
                    <a:pt x="92" y="816"/>
                    <a:pt x="101" y="823"/>
                  </a:cubicBezTo>
                  <a:cubicBezTo>
                    <a:pt x="119" y="833"/>
                    <a:pt x="119" y="833"/>
                    <a:pt x="119" y="833"/>
                  </a:cubicBezTo>
                  <a:cubicBezTo>
                    <a:pt x="130" y="866"/>
                    <a:pt x="130" y="866"/>
                    <a:pt x="130" y="866"/>
                  </a:cubicBezTo>
                  <a:cubicBezTo>
                    <a:pt x="155" y="875"/>
                    <a:pt x="155" y="875"/>
                    <a:pt x="155" y="875"/>
                  </a:cubicBezTo>
                  <a:cubicBezTo>
                    <a:pt x="158" y="869"/>
                    <a:pt x="167" y="857"/>
                    <a:pt x="182" y="852"/>
                  </a:cubicBezTo>
                  <a:cubicBezTo>
                    <a:pt x="195" y="848"/>
                    <a:pt x="204" y="852"/>
                    <a:pt x="210" y="854"/>
                  </a:cubicBezTo>
                  <a:cubicBezTo>
                    <a:pt x="212" y="855"/>
                    <a:pt x="215" y="856"/>
                    <a:pt x="217" y="856"/>
                  </a:cubicBezTo>
                  <a:cubicBezTo>
                    <a:pt x="219" y="856"/>
                    <a:pt x="226" y="853"/>
                    <a:pt x="231" y="850"/>
                  </a:cubicBezTo>
                  <a:cubicBezTo>
                    <a:pt x="244" y="844"/>
                    <a:pt x="259" y="836"/>
                    <a:pt x="266" y="845"/>
                  </a:cubicBezTo>
                  <a:cubicBezTo>
                    <a:pt x="272" y="852"/>
                    <a:pt x="285" y="869"/>
                    <a:pt x="273" y="883"/>
                  </a:cubicBezTo>
                  <a:cubicBezTo>
                    <a:pt x="265" y="893"/>
                    <a:pt x="250" y="907"/>
                    <a:pt x="245" y="911"/>
                  </a:cubicBezTo>
                  <a:cubicBezTo>
                    <a:pt x="245" y="934"/>
                    <a:pt x="245" y="934"/>
                    <a:pt x="245" y="934"/>
                  </a:cubicBezTo>
                  <a:cubicBezTo>
                    <a:pt x="247" y="944"/>
                    <a:pt x="250" y="954"/>
                    <a:pt x="252" y="956"/>
                  </a:cubicBezTo>
                  <a:cubicBezTo>
                    <a:pt x="255" y="956"/>
                    <a:pt x="261" y="957"/>
                    <a:pt x="272" y="960"/>
                  </a:cubicBezTo>
                  <a:cubicBezTo>
                    <a:pt x="283" y="962"/>
                    <a:pt x="297" y="966"/>
                    <a:pt x="308" y="966"/>
                  </a:cubicBezTo>
                  <a:cubicBezTo>
                    <a:pt x="327" y="966"/>
                    <a:pt x="342" y="953"/>
                    <a:pt x="345" y="946"/>
                  </a:cubicBezTo>
                  <a:cubicBezTo>
                    <a:pt x="348" y="937"/>
                    <a:pt x="363" y="889"/>
                    <a:pt x="363" y="889"/>
                  </a:cubicBezTo>
                  <a:cubicBezTo>
                    <a:pt x="363" y="888"/>
                    <a:pt x="363" y="888"/>
                    <a:pt x="363" y="888"/>
                  </a:cubicBezTo>
                  <a:cubicBezTo>
                    <a:pt x="364" y="887"/>
                    <a:pt x="364" y="887"/>
                    <a:pt x="364" y="887"/>
                  </a:cubicBezTo>
                  <a:cubicBezTo>
                    <a:pt x="366" y="884"/>
                    <a:pt x="381" y="865"/>
                    <a:pt x="392" y="867"/>
                  </a:cubicBezTo>
                  <a:cubicBezTo>
                    <a:pt x="395" y="868"/>
                    <a:pt x="399" y="870"/>
                    <a:pt x="401" y="878"/>
                  </a:cubicBezTo>
                  <a:cubicBezTo>
                    <a:pt x="401" y="880"/>
                    <a:pt x="401" y="880"/>
                    <a:pt x="401" y="880"/>
                  </a:cubicBezTo>
                  <a:cubicBezTo>
                    <a:pt x="406" y="901"/>
                    <a:pt x="408" y="908"/>
                    <a:pt x="400" y="920"/>
                  </a:cubicBezTo>
                  <a:cubicBezTo>
                    <a:pt x="399" y="922"/>
                    <a:pt x="400" y="927"/>
                    <a:pt x="405" y="934"/>
                  </a:cubicBezTo>
                  <a:cubicBezTo>
                    <a:pt x="416" y="948"/>
                    <a:pt x="431" y="958"/>
                    <a:pt x="437" y="957"/>
                  </a:cubicBezTo>
                  <a:cubicBezTo>
                    <a:pt x="443" y="955"/>
                    <a:pt x="452" y="957"/>
                    <a:pt x="460" y="959"/>
                  </a:cubicBezTo>
                  <a:cubicBezTo>
                    <a:pt x="467" y="961"/>
                    <a:pt x="477" y="964"/>
                    <a:pt x="479" y="962"/>
                  </a:cubicBezTo>
                  <a:cubicBezTo>
                    <a:pt x="480" y="962"/>
                    <a:pt x="480" y="961"/>
                    <a:pt x="480" y="960"/>
                  </a:cubicBezTo>
                  <a:cubicBezTo>
                    <a:pt x="482" y="944"/>
                    <a:pt x="493" y="929"/>
                    <a:pt x="494" y="928"/>
                  </a:cubicBezTo>
                  <a:cubicBezTo>
                    <a:pt x="526" y="887"/>
                    <a:pt x="526" y="887"/>
                    <a:pt x="526" y="887"/>
                  </a:cubicBezTo>
                  <a:cubicBezTo>
                    <a:pt x="570" y="860"/>
                    <a:pt x="570" y="860"/>
                    <a:pt x="570" y="860"/>
                  </a:cubicBezTo>
                  <a:cubicBezTo>
                    <a:pt x="592" y="860"/>
                    <a:pt x="592" y="860"/>
                    <a:pt x="592" y="860"/>
                  </a:cubicBezTo>
                  <a:cubicBezTo>
                    <a:pt x="592" y="860"/>
                    <a:pt x="607" y="860"/>
                    <a:pt x="619" y="850"/>
                  </a:cubicBezTo>
                  <a:cubicBezTo>
                    <a:pt x="631" y="839"/>
                    <a:pt x="640" y="814"/>
                    <a:pt x="640" y="814"/>
                  </a:cubicBezTo>
                  <a:cubicBezTo>
                    <a:pt x="641" y="811"/>
                    <a:pt x="641" y="811"/>
                    <a:pt x="641" y="811"/>
                  </a:cubicBezTo>
                  <a:cubicBezTo>
                    <a:pt x="644" y="811"/>
                    <a:pt x="644" y="811"/>
                    <a:pt x="644" y="811"/>
                  </a:cubicBezTo>
                  <a:cubicBezTo>
                    <a:pt x="653" y="812"/>
                    <a:pt x="677" y="813"/>
                    <a:pt x="684" y="811"/>
                  </a:cubicBezTo>
                  <a:cubicBezTo>
                    <a:pt x="690" y="810"/>
                    <a:pt x="696" y="810"/>
                    <a:pt x="700" y="811"/>
                  </a:cubicBezTo>
                  <a:cubicBezTo>
                    <a:pt x="700" y="789"/>
                    <a:pt x="700" y="789"/>
                    <a:pt x="700" y="789"/>
                  </a:cubicBezTo>
                  <a:cubicBezTo>
                    <a:pt x="723" y="781"/>
                    <a:pt x="723" y="781"/>
                    <a:pt x="723" y="781"/>
                  </a:cubicBezTo>
                  <a:cubicBezTo>
                    <a:pt x="714" y="739"/>
                    <a:pt x="714" y="739"/>
                    <a:pt x="714" y="739"/>
                  </a:cubicBezTo>
                  <a:cubicBezTo>
                    <a:pt x="715" y="737"/>
                    <a:pt x="715" y="737"/>
                    <a:pt x="715" y="737"/>
                  </a:cubicBezTo>
                  <a:cubicBezTo>
                    <a:pt x="725" y="720"/>
                    <a:pt x="743" y="690"/>
                    <a:pt x="752" y="690"/>
                  </a:cubicBezTo>
                  <a:cubicBezTo>
                    <a:pt x="754" y="690"/>
                    <a:pt x="756" y="691"/>
                    <a:pt x="757" y="692"/>
                  </a:cubicBezTo>
                  <a:cubicBezTo>
                    <a:pt x="761" y="698"/>
                    <a:pt x="766" y="708"/>
                    <a:pt x="769" y="714"/>
                  </a:cubicBezTo>
                  <a:cubicBezTo>
                    <a:pt x="806" y="700"/>
                    <a:pt x="806" y="700"/>
                    <a:pt x="806" y="700"/>
                  </a:cubicBezTo>
                  <a:cubicBezTo>
                    <a:pt x="810" y="698"/>
                    <a:pt x="830" y="689"/>
                    <a:pt x="839" y="695"/>
                  </a:cubicBezTo>
                  <a:cubicBezTo>
                    <a:pt x="842" y="692"/>
                    <a:pt x="846" y="680"/>
                    <a:pt x="848" y="668"/>
                  </a:cubicBezTo>
                  <a:cubicBezTo>
                    <a:pt x="849" y="665"/>
                    <a:pt x="849" y="665"/>
                    <a:pt x="849" y="665"/>
                  </a:cubicBezTo>
                  <a:cubicBezTo>
                    <a:pt x="893" y="655"/>
                    <a:pt x="893" y="655"/>
                    <a:pt x="893" y="655"/>
                  </a:cubicBezTo>
                  <a:cubicBezTo>
                    <a:pt x="908" y="682"/>
                    <a:pt x="908" y="682"/>
                    <a:pt x="908" y="682"/>
                  </a:cubicBezTo>
                  <a:cubicBezTo>
                    <a:pt x="916" y="705"/>
                    <a:pt x="916" y="705"/>
                    <a:pt x="916" y="705"/>
                  </a:cubicBezTo>
                  <a:cubicBezTo>
                    <a:pt x="909" y="711"/>
                    <a:pt x="909" y="711"/>
                    <a:pt x="909" y="711"/>
                  </a:cubicBezTo>
                  <a:cubicBezTo>
                    <a:pt x="923" y="721"/>
                    <a:pt x="923" y="721"/>
                    <a:pt x="923" y="721"/>
                  </a:cubicBezTo>
                  <a:cubicBezTo>
                    <a:pt x="928" y="725"/>
                    <a:pt x="944" y="734"/>
                    <a:pt x="950" y="727"/>
                  </a:cubicBezTo>
                  <a:cubicBezTo>
                    <a:pt x="952" y="724"/>
                    <a:pt x="948" y="712"/>
                    <a:pt x="946" y="703"/>
                  </a:cubicBezTo>
                  <a:cubicBezTo>
                    <a:pt x="942" y="690"/>
                    <a:pt x="938" y="677"/>
                    <a:pt x="943" y="671"/>
                  </a:cubicBezTo>
                  <a:cubicBezTo>
                    <a:pt x="944" y="669"/>
                    <a:pt x="947" y="666"/>
                    <a:pt x="953" y="666"/>
                  </a:cubicBezTo>
                  <a:cubicBezTo>
                    <a:pt x="972" y="666"/>
                    <a:pt x="984" y="685"/>
                    <a:pt x="989" y="694"/>
                  </a:cubicBezTo>
                  <a:cubicBezTo>
                    <a:pt x="1006" y="681"/>
                    <a:pt x="1072" y="633"/>
                    <a:pt x="1114" y="620"/>
                  </a:cubicBezTo>
                  <a:cubicBezTo>
                    <a:pt x="1130" y="595"/>
                    <a:pt x="1130" y="595"/>
                    <a:pt x="1130" y="595"/>
                  </a:cubicBezTo>
                  <a:cubicBezTo>
                    <a:pt x="1114" y="577"/>
                    <a:pt x="1114" y="577"/>
                    <a:pt x="1114" y="577"/>
                  </a:cubicBezTo>
                  <a:cubicBezTo>
                    <a:pt x="1114" y="575"/>
                    <a:pt x="1114" y="575"/>
                    <a:pt x="1114" y="575"/>
                  </a:cubicBezTo>
                  <a:cubicBezTo>
                    <a:pt x="1115" y="562"/>
                    <a:pt x="1115" y="541"/>
                    <a:pt x="1110" y="536"/>
                  </a:cubicBezTo>
                  <a:cubicBezTo>
                    <a:pt x="1109" y="535"/>
                    <a:pt x="1109" y="535"/>
                    <a:pt x="1109" y="535"/>
                  </a:cubicBezTo>
                  <a:cubicBezTo>
                    <a:pt x="1082" y="535"/>
                    <a:pt x="1082" y="535"/>
                    <a:pt x="1082" y="535"/>
                  </a:cubicBezTo>
                  <a:cubicBezTo>
                    <a:pt x="1057" y="521"/>
                    <a:pt x="1057" y="521"/>
                    <a:pt x="1057" y="521"/>
                  </a:cubicBezTo>
                  <a:cubicBezTo>
                    <a:pt x="1049" y="490"/>
                    <a:pt x="1049" y="490"/>
                    <a:pt x="1049" y="490"/>
                  </a:cubicBezTo>
                  <a:cubicBezTo>
                    <a:pt x="1049" y="479"/>
                    <a:pt x="1049" y="479"/>
                    <a:pt x="1049" y="479"/>
                  </a:cubicBezTo>
                  <a:cubicBezTo>
                    <a:pt x="1027" y="462"/>
                    <a:pt x="1027" y="462"/>
                    <a:pt x="1027" y="462"/>
                  </a:cubicBezTo>
                  <a:cubicBezTo>
                    <a:pt x="1029" y="438"/>
                    <a:pt x="1029" y="438"/>
                    <a:pt x="1029" y="438"/>
                  </a:cubicBezTo>
                  <a:cubicBezTo>
                    <a:pt x="1074" y="438"/>
                    <a:pt x="1074" y="438"/>
                    <a:pt x="1074" y="438"/>
                  </a:cubicBezTo>
                  <a:cubicBezTo>
                    <a:pt x="1075" y="432"/>
                    <a:pt x="1075" y="432"/>
                    <a:pt x="1075" y="432"/>
                  </a:cubicBezTo>
                  <a:cubicBezTo>
                    <a:pt x="1081" y="397"/>
                    <a:pt x="1081" y="397"/>
                    <a:pt x="1081" y="397"/>
                  </a:cubicBezTo>
                  <a:cubicBezTo>
                    <a:pt x="1082" y="396"/>
                    <a:pt x="1082" y="396"/>
                    <a:pt x="1082" y="396"/>
                  </a:cubicBezTo>
                  <a:cubicBezTo>
                    <a:pt x="1087" y="391"/>
                    <a:pt x="1092" y="385"/>
                    <a:pt x="1094" y="382"/>
                  </a:cubicBezTo>
                  <a:cubicBezTo>
                    <a:pt x="1094" y="382"/>
                    <a:pt x="1093" y="382"/>
                    <a:pt x="1093" y="382"/>
                  </a:cubicBezTo>
                  <a:cubicBezTo>
                    <a:pt x="1076" y="386"/>
                    <a:pt x="1066" y="375"/>
                    <a:pt x="1062" y="369"/>
                  </a:cubicBezTo>
                  <a:cubicBezTo>
                    <a:pt x="1062" y="369"/>
                    <a:pt x="1062" y="369"/>
                    <a:pt x="1062" y="369"/>
                  </a:cubicBezTo>
                  <a:cubicBezTo>
                    <a:pt x="1046" y="312"/>
                    <a:pt x="1046" y="312"/>
                    <a:pt x="1046" y="312"/>
                  </a:cubicBezTo>
                  <a:cubicBezTo>
                    <a:pt x="1052" y="313"/>
                    <a:pt x="1052" y="313"/>
                    <a:pt x="1052" y="313"/>
                  </a:cubicBezTo>
                  <a:cubicBezTo>
                    <a:pt x="1052" y="313"/>
                    <a:pt x="1086" y="318"/>
                    <a:pt x="1096" y="302"/>
                  </a:cubicBezTo>
                  <a:cubicBezTo>
                    <a:pt x="1105" y="286"/>
                    <a:pt x="1117" y="279"/>
                    <a:pt x="1122" y="277"/>
                  </a:cubicBezTo>
                  <a:cubicBezTo>
                    <a:pt x="1131" y="241"/>
                    <a:pt x="1131" y="241"/>
                    <a:pt x="1131" y="241"/>
                  </a:cubicBezTo>
                  <a:cubicBezTo>
                    <a:pt x="1128" y="231"/>
                    <a:pt x="1117" y="179"/>
                    <a:pt x="1132" y="164"/>
                  </a:cubicBezTo>
                  <a:cubicBezTo>
                    <a:pt x="1141" y="155"/>
                    <a:pt x="1151" y="126"/>
                    <a:pt x="1143" y="112"/>
                  </a:cubicBezTo>
                  <a:cubicBezTo>
                    <a:pt x="1139" y="105"/>
                    <a:pt x="1130" y="102"/>
                    <a:pt x="1117" y="105"/>
                  </a:cubicBezTo>
                  <a:cubicBezTo>
                    <a:pt x="1067" y="117"/>
                    <a:pt x="1041" y="115"/>
                    <a:pt x="1040" y="115"/>
                  </a:cubicBezTo>
                  <a:cubicBezTo>
                    <a:pt x="1038" y="115"/>
                    <a:pt x="1038" y="115"/>
                    <a:pt x="1038" y="115"/>
                  </a:cubicBezTo>
                  <a:cubicBezTo>
                    <a:pt x="1005" y="66"/>
                    <a:pt x="1005" y="66"/>
                    <a:pt x="1005" y="66"/>
                  </a:cubicBezTo>
                  <a:cubicBezTo>
                    <a:pt x="999" y="69"/>
                    <a:pt x="985" y="75"/>
                    <a:pt x="977" y="71"/>
                  </a:cubicBezTo>
                  <a:cubicBezTo>
                    <a:pt x="975" y="69"/>
                    <a:pt x="972" y="67"/>
                    <a:pt x="971" y="61"/>
                  </a:cubicBezTo>
                  <a:cubicBezTo>
                    <a:pt x="970" y="55"/>
                    <a:pt x="972" y="46"/>
                    <a:pt x="973" y="37"/>
                  </a:cubicBezTo>
                  <a:cubicBezTo>
                    <a:pt x="974" y="26"/>
                    <a:pt x="977" y="5"/>
                    <a:pt x="974" y="2"/>
                  </a:cubicBezTo>
                  <a:cubicBezTo>
                    <a:pt x="973" y="2"/>
                    <a:pt x="972" y="2"/>
                    <a:pt x="969" y="4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947" y="8"/>
                    <a:pt x="934" y="20"/>
                    <a:pt x="925" y="29"/>
                  </a:cubicBezTo>
                  <a:cubicBezTo>
                    <a:pt x="913" y="42"/>
                    <a:pt x="922" y="44"/>
                    <a:pt x="931" y="51"/>
                  </a:cubicBezTo>
                  <a:cubicBezTo>
                    <a:pt x="939" y="58"/>
                    <a:pt x="955" y="79"/>
                    <a:pt x="948" y="88"/>
                  </a:cubicBezTo>
                  <a:cubicBezTo>
                    <a:pt x="941" y="96"/>
                    <a:pt x="929" y="106"/>
                    <a:pt x="927" y="115"/>
                  </a:cubicBezTo>
                  <a:cubicBezTo>
                    <a:pt x="924" y="125"/>
                    <a:pt x="918" y="138"/>
                    <a:pt x="917" y="142"/>
                  </a:cubicBezTo>
                  <a:cubicBezTo>
                    <a:pt x="915" y="146"/>
                    <a:pt x="902" y="162"/>
                    <a:pt x="902" y="166"/>
                  </a:cubicBezTo>
                  <a:cubicBezTo>
                    <a:pt x="902" y="170"/>
                    <a:pt x="897" y="194"/>
                    <a:pt x="897" y="194"/>
                  </a:cubicBezTo>
                  <a:cubicBezTo>
                    <a:pt x="897" y="194"/>
                    <a:pt x="911" y="202"/>
                    <a:pt x="902" y="206"/>
                  </a:cubicBezTo>
                  <a:cubicBezTo>
                    <a:pt x="892" y="210"/>
                    <a:pt x="876" y="213"/>
                    <a:pt x="872" y="220"/>
                  </a:cubicBezTo>
                  <a:cubicBezTo>
                    <a:pt x="868" y="227"/>
                    <a:pt x="837" y="248"/>
                    <a:pt x="837" y="248"/>
                  </a:cubicBezTo>
                  <a:cubicBezTo>
                    <a:pt x="837" y="248"/>
                    <a:pt x="832" y="242"/>
                    <a:pt x="815" y="240"/>
                  </a:cubicBezTo>
                  <a:cubicBezTo>
                    <a:pt x="798" y="237"/>
                    <a:pt x="805" y="242"/>
                    <a:pt x="797" y="255"/>
                  </a:cubicBezTo>
                  <a:cubicBezTo>
                    <a:pt x="789" y="267"/>
                    <a:pt x="779" y="295"/>
                    <a:pt x="777" y="302"/>
                  </a:cubicBezTo>
                  <a:cubicBezTo>
                    <a:pt x="776" y="309"/>
                    <a:pt x="759" y="325"/>
                    <a:pt x="762" y="333"/>
                  </a:cubicBezTo>
                  <a:cubicBezTo>
                    <a:pt x="765" y="341"/>
                    <a:pt x="783" y="361"/>
                    <a:pt x="790" y="360"/>
                  </a:cubicBezTo>
                  <a:cubicBezTo>
                    <a:pt x="797" y="358"/>
                    <a:pt x="807" y="357"/>
                    <a:pt x="818" y="355"/>
                  </a:cubicBezTo>
                  <a:cubicBezTo>
                    <a:pt x="829" y="354"/>
                    <a:pt x="840" y="369"/>
                    <a:pt x="844" y="360"/>
                  </a:cubicBezTo>
                  <a:cubicBezTo>
                    <a:pt x="849" y="350"/>
                    <a:pt x="844" y="350"/>
                    <a:pt x="867" y="350"/>
                  </a:cubicBezTo>
                  <a:cubicBezTo>
                    <a:pt x="889" y="350"/>
                    <a:pt x="906" y="346"/>
                    <a:pt x="918" y="366"/>
                  </a:cubicBezTo>
                  <a:cubicBezTo>
                    <a:pt x="931" y="387"/>
                    <a:pt x="959" y="400"/>
                    <a:pt x="945" y="407"/>
                  </a:cubicBezTo>
                  <a:cubicBezTo>
                    <a:pt x="931" y="414"/>
                    <a:pt x="936" y="419"/>
                    <a:pt x="921" y="414"/>
                  </a:cubicBezTo>
                  <a:cubicBezTo>
                    <a:pt x="906" y="408"/>
                    <a:pt x="892" y="406"/>
                    <a:pt x="892" y="406"/>
                  </a:cubicBezTo>
                  <a:cubicBezTo>
                    <a:pt x="868" y="414"/>
                    <a:pt x="868" y="414"/>
                    <a:pt x="868" y="414"/>
                  </a:cubicBezTo>
                  <a:cubicBezTo>
                    <a:pt x="868" y="414"/>
                    <a:pt x="849" y="415"/>
                    <a:pt x="847" y="419"/>
                  </a:cubicBezTo>
                  <a:cubicBezTo>
                    <a:pt x="846" y="424"/>
                    <a:pt x="832" y="432"/>
                    <a:pt x="832" y="432"/>
                  </a:cubicBezTo>
                  <a:cubicBezTo>
                    <a:pt x="816" y="438"/>
                    <a:pt x="816" y="438"/>
                    <a:pt x="816" y="438"/>
                  </a:cubicBezTo>
                  <a:cubicBezTo>
                    <a:pt x="816" y="438"/>
                    <a:pt x="797" y="465"/>
                    <a:pt x="797" y="470"/>
                  </a:cubicBezTo>
                  <a:cubicBezTo>
                    <a:pt x="797" y="474"/>
                    <a:pt x="793" y="486"/>
                    <a:pt x="793" y="486"/>
                  </a:cubicBezTo>
                  <a:cubicBezTo>
                    <a:pt x="777" y="489"/>
                    <a:pt x="777" y="489"/>
                    <a:pt x="777" y="489"/>
                  </a:cubicBezTo>
                  <a:cubicBezTo>
                    <a:pt x="757" y="503"/>
                    <a:pt x="757" y="503"/>
                    <a:pt x="757" y="503"/>
                  </a:cubicBezTo>
                  <a:cubicBezTo>
                    <a:pt x="731" y="507"/>
                    <a:pt x="731" y="507"/>
                    <a:pt x="731" y="507"/>
                  </a:cubicBezTo>
                  <a:cubicBezTo>
                    <a:pt x="697" y="537"/>
                    <a:pt x="697" y="537"/>
                    <a:pt x="697" y="537"/>
                  </a:cubicBezTo>
                  <a:cubicBezTo>
                    <a:pt x="652" y="537"/>
                    <a:pt x="652" y="537"/>
                    <a:pt x="652" y="537"/>
                  </a:cubicBezTo>
                  <a:cubicBezTo>
                    <a:pt x="652" y="537"/>
                    <a:pt x="630" y="524"/>
                    <a:pt x="621" y="530"/>
                  </a:cubicBezTo>
                  <a:cubicBezTo>
                    <a:pt x="613" y="535"/>
                    <a:pt x="602" y="559"/>
                    <a:pt x="602" y="564"/>
                  </a:cubicBezTo>
                  <a:cubicBezTo>
                    <a:pt x="602" y="570"/>
                    <a:pt x="613" y="583"/>
                    <a:pt x="616" y="587"/>
                  </a:cubicBezTo>
                  <a:cubicBezTo>
                    <a:pt x="618" y="591"/>
                    <a:pt x="621" y="609"/>
                    <a:pt x="621" y="609"/>
                  </a:cubicBezTo>
                  <a:cubicBezTo>
                    <a:pt x="621" y="609"/>
                    <a:pt x="613" y="623"/>
                    <a:pt x="609" y="623"/>
                  </a:cubicBezTo>
                  <a:cubicBezTo>
                    <a:pt x="605" y="623"/>
                    <a:pt x="588" y="630"/>
                    <a:pt x="588" y="630"/>
                  </a:cubicBezTo>
                  <a:cubicBezTo>
                    <a:pt x="588" y="630"/>
                    <a:pt x="571" y="640"/>
                    <a:pt x="568" y="648"/>
                  </a:cubicBezTo>
                  <a:cubicBezTo>
                    <a:pt x="564" y="657"/>
                    <a:pt x="561" y="665"/>
                    <a:pt x="547" y="669"/>
                  </a:cubicBezTo>
                  <a:cubicBezTo>
                    <a:pt x="533" y="673"/>
                    <a:pt x="545" y="663"/>
                    <a:pt x="533" y="673"/>
                  </a:cubicBezTo>
                  <a:cubicBezTo>
                    <a:pt x="522" y="683"/>
                    <a:pt x="493" y="683"/>
                    <a:pt x="475" y="684"/>
                  </a:cubicBezTo>
                  <a:cubicBezTo>
                    <a:pt x="457" y="686"/>
                    <a:pt x="401" y="691"/>
                    <a:pt x="383" y="697"/>
                  </a:cubicBezTo>
                  <a:cubicBezTo>
                    <a:pt x="365" y="703"/>
                    <a:pt x="348" y="726"/>
                    <a:pt x="323" y="723"/>
                  </a:cubicBezTo>
                  <a:cubicBezTo>
                    <a:pt x="298" y="721"/>
                    <a:pt x="316" y="714"/>
                    <a:pt x="296" y="712"/>
                  </a:cubicBezTo>
                  <a:cubicBezTo>
                    <a:pt x="277" y="711"/>
                    <a:pt x="273" y="718"/>
                    <a:pt x="259" y="711"/>
                  </a:cubicBezTo>
                  <a:cubicBezTo>
                    <a:pt x="245" y="704"/>
                    <a:pt x="242" y="700"/>
                    <a:pt x="234" y="693"/>
                  </a:cubicBezTo>
                  <a:cubicBezTo>
                    <a:pt x="225" y="686"/>
                    <a:pt x="225" y="679"/>
                    <a:pt x="206" y="679"/>
                  </a:cubicBezTo>
                  <a:cubicBezTo>
                    <a:pt x="186" y="679"/>
                    <a:pt x="174" y="662"/>
                    <a:pt x="174" y="662"/>
                  </a:cubicBezTo>
                  <a:cubicBezTo>
                    <a:pt x="174" y="662"/>
                    <a:pt x="164" y="644"/>
                    <a:pt x="123" y="644"/>
                  </a:cubicBezTo>
                  <a:cubicBezTo>
                    <a:pt x="83" y="644"/>
                    <a:pt x="77" y="647"/>
                    <a:pt x="59" y="640"/>
                  </a:cubicBezTo>
                  <a:cubicBezTo>
                    <a:pt x="41" y="633"/>
                    <a:pt x="22" y="626"/>
                    <a:pt x="5" y="624"/>
                  </a:cubicBezTo>
                  <a:cubicBezTo>
                    <a:pt x="4" y="624"/>
                    <a:pt x="2" y="624"/>
                    <a:pt x="0" y="624"/>
                  </a:cubicBezTo>
                  <a:lnTo>
                    <a:pt x="0" y="669"/>
                  </a:lnTo>
                  <a:close/>
                </a:path>
              </a:pathLst>
            </a:custGeom>
            <a:solidFill>
              <a:srgbClr val="1B2F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43" name="Freeform 11"/>
            <p:cNvSpPr/>
            <p:nvPr/>
          </p:nvSpPr>
          <p:spPr bwMode="auto">
            <a:xfrm>
              <a:off x="7842251" y="3998912"/>
              <a:ext cx="622300" cy="730250"/>
            </a:xfrm>
            <a:custGeom>
              <a:avLst/>
              <a:gdLst>
                <a:gd name="T0" fmla="*/ 47 w 251"/>
                <a:gd name="T1" fmla="*/ 171 h 294"/>
                <a:gd name="T2" fmla="*/ 42 w 251"/>
                <a:gd name="T3" fmla="*/ 168 h 294"/>
                <a:gd name="T4" fmla="*/ 35 w 251"/>
                <a:gd name="T5" fmla="*/ 195 h 294"/>
                <a:gd name="T6" fmla="*/ 58 w 251"/>
                <a:gd name="T7" fmla="*/ 200 h 294"/>
                <a:gd name="T8" fmla="*/ 75 w 251"/>
                <a:gd name="T9" fmla="*/ 222 h 294"/>
                <a:gd name="T10" fmla="*/ 54 w 251"/>
                <a:gd name="T11" fmla="*/ 231 h 294"/>
                <a:gd name="T12" fmla="*/ 58 w 251"/>
                <a:gd name="T13" fmla="*/ 236 h 294"/>
                <a:gd name="T14" fmla="*/ 77 w 251"/>
                <a:gd name="T15" fmla="*/ 275 h 294"/>
                <a:gd name="T16" fmla="*/ 91 w 251"/>
                <a:gd name="T17" fmla="*/ 270 h 294"/>
                <a:gd name="T18" fmla="*/ 115 w 251"/>
                <a:gd name="T19" fmla="*/ 275 h 294"/>
                <a:gd name="T20" fmla="*/ 140 w 251"/>
                <a:gd name="T21" fmla="*/ 275 h 294"/>
                <a:gd name="T22" fmla="*/ 172 w 251"/>
                <a:gd name="T23" fmla="*/ 288 h 294"/>
                <a:gd name="T24" fmla="*/ 180 w 251"/>
                <a:gd name="T25" fmla="*/ 294 h 294"/>
                <a:gd name="T26" fmla="*/ 212 w 251"/>
                <a:gd name="T27" fmla="*/ 261 h 294"/>
                <a:gd name="T28" fmla="*/ 213 w 251"/>
                <a:gd name="T29" fmla="*/ 243 h 294"/>
                <a:gd name="T30" fmla="*/ 242 w 251"/>
                <a:gd name="T31" fmla="*/ 239 h 294"/>
                <a:gd name="T32" fmla="*/ 238 w 251"/>
                <a:gd name="T33" fmla="*/ 235 h 294"/>
                <a:gd name="T34" fmla="*/ 251 w 251"/>
                <a:gd name="T35" fmla="*/ 196 h 294"/>
                <a:gd name="T36" fmla="*/ 222 w 251"/>
                <a:gd name="T37" fmla="*/ 196 h 294"/>
                <a:gd name="T38" fmla="*/ 200 w 251"/>
                <a:gd name="T39" fmla="*/ 183 h 294"/>
                <a:gd name="T40" fmla="*/ 197 w 251"/>
                <a:gd name="T41" fmla="*/ 175 h 294"/>
                <a:gd name="T42" fmla="*/ 175 w 251"/>
                <a:gd name="T43" fmla="*/ 151 h 294"/>
                <a:gd name="T44" fmla="*/ 180 w 251"/>
                <a:gd name="T45" fmla="*/ 133 h 294"/>
                <a:gd name="T46" fmla="*/ 196 w 251"/>
                <a:gd name="T47" fmla="*/ 119 h 294"/>
                <a:gd name="T48" fmla="*/ 203 w 251"/>
                <a:gd name="T49" fmla="*/ 111 h 294"/>
                <a:gd name="T50" fmla="*/ 200 w 251"/>
                <a:gd name="T51" fmla="*/ 107 h 294"/>
                <a:gd name="T52" fmla="*/ 196 w 251"/>
                <a:gd name="T53" fmla="*/ 109 h 294"/>
                <a:gd name="T54" fmla="*/ 177 w 251"/>
                <a:gd name="T55" fmla="*/ 109 h 294"/>
                <a:gd name="T56" fmla="*/ 150 w 251"/>
                <a:gd name="T57" fmla="*/ 46 h 294"/>
                <a:gd name="T58" fmla="*/ 89 w 251"/>
                <a:gd name="T59" fmla="*/ 20 h 294"/>
                <a:gd name="T60" fmla="*/ 71 w 251"/>
                <a:gd name="T61" fmla="*/ 4 h 294"/>
                <a:gd name="T62" fmla="*/ 78 w 251"/>
                <a:gd name="T63" fmla="*/ 16 h 294"/>
                <a:gd name="T64" fmla="*/ 75 w 251"/>
                <a:gd name="T65" fmla="*/ 49 h 294"/>
                <a:gd name="T66" fmla="*/ 45 w 251"/>
                <a:gd name="T67" fmla="*/ 42 h 294"/>
                <a:gd name="T68" fmla="*/ 40 w 251"/>
                <a:gd name="T69" fmla="*/ 58 h 294"/>
                <a:gd name="T70" fmla="*/ 35 w 251"/>
                <a:gd name="T71" fmla="*/ 82 h 294"/>
                <a:gd name="T72" fmla="*/ 22 w 251"/>
                <a:gd name="T73" fmla="*/ 97 h 294"/>
                <a:gd name="T74" fmla="*/ 0 w 251"/>
                <a:gd name="T75" fmla="*/ 101 h 294"/>
                <a:gd name="T76" fmla="*/ 37 w 251"/>
                <a:gd name="T77" fmla="*/ 124 h 294"/>
                <a:gd name="T78" fmla="*/ 66 w 251"/>
                <a:gd name="T79" fmla="*/ 146 h 294"/>
                <a:gd name="T80" fmla="*/ 61 w 251"/>
                <a:gd name="T81" fmla="*/ 17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1" h="294">
                  <a:moveTo>
                    <a:pt x="61" y="175"/>
                  </a:moveTo>
                  <a:cubicBezTo>
                    <a:pt x="56" y="176"/>
                    <a:pt x="51" y="173"/>
                    <a:pt x="47" y="171"/>
                  </a:cubicBezTo>
                  <a:cubicBezTo>
                    <a:pt x="45" y="170"/>
                    <a:pt x="43" y="168"/>
                    <a:pt x="42" y="168"/>
                  </a:cubicBezTo>
                  <a:cubicBezTo>
                    <a:pt x="42" y="168"/>
                    <a:pt x="42" y="168"/>
                    <a:pt x="42" y="168"/>
                  </a:cubicBezTo>
                  <a:cubicBezTo>
                    <a:pt x="42" y="168"/>
                    <a:pt x="41" y="169"/>
                    <a:pt x="41" y="172"/>
                  </a:cubicBezTo>
                  <a:cubicBezTo>
                    <a:pt x="39" y="181"/>
                    <a:pt x="37" y="190"/>
                    <a:pt x="35" y="195"/>
                  </a:cubicBezTo>
                  <a:cubicBezTo>
                    <a:pt x="40" y="194"/>
                    <a:pt x="47" y="194"/>
                    <a:pt x="51" y="197"/>
                  </a:cubicBezTo>
                  <a:cubicBezTo>
                    <a:pt x="52" y="198"/>
                    <a:pt x="55" y="199"/>
                    <a:pt x="58" y="200"/>
                  </a:cubicBezTo>
                  <a:cubicBezTo>
                    <a:pt x="69" y="205"/>
                    <a:pt x="77" y="209"/>
                    <a:pt x="78" y="215"/>
                  </a:cubicBezTo>
                  <a:cubicBezTo>
                    <a:pt x="78" y="216"/>
                    <a:pt x="78" y="219"/>
                    <a:pt x="75" y="222"/>
                  </a:cubicBezTo>
                  <a:cubicBezTo>
                    <a:pt x="71" y="225"/>
                    <a:pt x="66" y="227"/>
                    <a:pt x="62" y="228"/>
                  </a:cubicBezTo>
                  <a:cubicBezTo>
                    <a:pt x="59" y="229"/>
                    <a:pt x="55" y="230"/>
                    <a:pt x="54" y="231"/>
                  </a:cubicBezTo>
                  <a:cubicBezTo>
                    <a:pt x="54" y="232"/>
                    <a:pt x="55" y="232"/>
                    <a:pt x="56" y="233"/>
                  </a:cubicBezTo>
                  <a:cubicBezTo>
                    <a:pt x="58" y="236"/>
                    <a:pt x="58" y="236"/>
                    <a:pt x="58" y="236"/>
                  </a:cubicBezTo>
                  <a:cubicBezTo>
                    <a:pt x="69" y="249"/>
                    <a:pt x="76" y="257"/>
                    <a:pt x="76" y="263"/>
                  </a:cubicBezTo>
                  <a:cubicBezTo>
                    <a:pt x="77" y="266"/>
                    <a:pt x="77" y="271"/>
                    <a:pt x="77" y="275"/>
                  </a:cubicBezTo>
                  <a:cubicBezTo>
                    <a:pt x="84" y="272"/>
                    <a:pt x="90" y="270"/>
                    <a:pt x="90" y="270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8" y="271"/>
                    <a:pt x="118" y="271"/>
                    <a:pt x="118" y="271"/>
                  </a:cubicBezTo>
                  <a:cubicBezTo>
                    <a:pt x="124" y="265"/>
                    <a:pt x="132" y="270"/>
                    <a:pt x="140" y="275"/>
                  </a:cubicBezTo>
                  <a:cubicBezTo>
                    <a:pt x="145" y="278"/>
                    <a:pt x="150" y="281"/>
                    <a:pt x="155" y="282"/>
                  </a:cubicBezTo>
                  <a:cubicBezTo>
                    <a:pt x="165" y="283"/>
                    <a:pt x="169" y="286"/>
                    <a:pt x="172" y="288"/>
                  </a:cubicBezTo>
                  <a:cubicBezTo>
                    <a:pt x="174" y="289"/>
                    <a:pt x="175" y="290"/>
                    <a:pt x="177" y="292"/>
                  </a:cubicBezTo>
                  <a:cubicBezTo>
                    <a:pt x="179" y="292"/>
                    <a:pt x="180" y="293"/>
                    <a:pt x="180" y="294"/>
                  </a:cubicBezTo>
                  <a:cubicBezTo>
                    <a:pt x="200" y="279"/>
                    <a:pt x="200" y="279"/>
                    <a:pt x="200" y="279"/>
                  </a:cubicBezTo>
                  <a:cubicBezTo>
                    <a:pt x="212" y="261"/>
                    <a:pt x="212" y="261"/>
                    <a:pt x="212" y="261"/>
                  </a:cubicBezTo>
                  <a:cubicBezTo>
                    <a:pt x="210" y="251"/>
                    <a:pt x="210" y="251"/>
                    <a:pt x="210" y="251"/>
                  </a:cubicBezTo>
                  <a:cubicBezTo>
                    <a:pt x="210" y="247"/>
                    <a:pt x="211" y="244"/>
                    <a:pt x="213" y="243"/>
                  </a:cubicBezTo>
                  <a:cubicBezTo>
                    <a:pt x="217" y="238"/>
                    <a:pt x="226" y="238"/>
                    <a:pt x="235" y="239"/>
                  </a:cubicBezTo>
                  <a:cubicBezTo>
                    <a:pt x="238" y="239"/>
                    <a:pt x="240" y="239"/>
                    <a:pt x="242" y="239"/>
                  </a:cubicBezTo>
                  <a:cubicBezTo>
                    <a:pt x="241" y="238"/>
                    <a:pt x="241" y="237"/>
                    <a:pt x="240" y="237"/>
                  </a:cubicBezTo>
                  <a:cubicBezTo>
                    <a:pt x="238" y="235"/>
                    <a:pt x="238" y="235"/>
                    <a:pt x="238" y="235"/>
                  </a:cubicBezTo>
                  <a:cubicBezTo>
                    <a:pt x="239" y="232"/>
                    <a:pt x="239" y="232"/>
                    <a:pt x="239" y="232"/>
                  </a:cubicBezTo>
                  <a:cubicBezTo>
                    <a:pt x="239" y="232"/>
                    <a:pt x="246" y="211"/>
                    <a:pt x="251" y="196"/>
                  </a:cubicBezTo>
                  <a:cubicBezTo>
                    <a:pt x="245" y="197"/>
                    <a:pt x="238" y="198"/>
                    <a:pt x="232" y="198"/>
                  </a:cubicBezTo>
                  <a:cubicBezTo>
                    <a:pt x="227" y="198"/>
                    <a:pt x="224" y="198"/>
                    <a:pt x="222" y="196"/>
                  </a:cubicBezTo>
                  <a:cubicBezTo>
                    <a:pt x="220" y="196"/>
                    <a:pt x="218" y="195"/>
                    <a:pt x="216" y="194"/>
                  </a:cubicBezTo>
                  <a:cubicBezTo>
                    <a:pt x="210" y="193"/>
                    <a:pt x="203" y="191"/>
                    <a:pt x="200" y="183"/>
                  </a:cubicBezTo>
                  <a:cubicBezTo>
                    <a:pt x="198" y="180"/>
                    <a:pt x="198" y="177"/>
                    <a:pt x="197" y="175"/>
                  </a:cubicBezTo>
                  <a:cubicBezTo>
                    <a:pt x="197" y="175"/>
                    <a:pt x="197" y="175"/>
                    <a:pt x="197" y="175"/>
                  </a:cubicBezTo>
                  <a:cubicBezTo>
                    <a:pt x="197" y="175"/>
                    <a:pt x="197" y="175"/>
                    <a:pt x="196" y="175"/>
                  </a:cubicBezTo>
                  <a:cubicBezTo>
                    <a:pt x="188" y="173"/>
                    <a:pt x="181" y="171"/>
                    <a:pt x="175" y="151"/>
                  </a:cubicBezTo>
                  <a:cubicBezTo>
                    <a:pt x="173" y="145"/>
                    <a:pt x="172" y="141"/>
                    <a:pt x="174" y="138"/>
                  </a:cubicBezTo>
                  <a:cubicBezTo>
                    <a:pt x="175" y="135"/>
                    <a:pt x="178" y="134"/>
                    <a:pt x="180" y="133"/>
                  </a:cubicBezTo>
                  <a:cubicBezTo>
                    <a:pt x="183" y="132"/>
                    <a:pt x="187" y="131"/>
                    <a:pt x="192" y="127"/>
                  </a:cubicBezTo>
                  <a:cubicBezTo>
                    <a:pt x="197" y="122"/>
                    <a:pt x="196" y="120"/>
                    <a:pt x="196" y="119"/>
                  </a:cubicBezTo>
                  <a:cubicBezTo>
                    <a:pt x="196" y="119"/>
                    <a:pt x="194" y="117"/>
                    <a:pt x="195" y="114"/>
                  </a:cubicBezTo>
                  <a:cubicBezTo>
                    <a:pt x="197" y="112"/>
                    <a:pt x="200" y="111"/>
                    <a:pt x="203" y="111"/>
                  </a:cubicBezTo>
                  <a:cubicBezTo>
                    <a:pt x="210" y="110"/>
                    <a:pt x="212" y="108"/>
                    <a:pt x="210" y="94"/>
                  </a:cubicBezTo>
                  <a:cubicBezTo>
                    <a:pt x="208" y="96"/>
                    <a:pt x="204" y="102"/>
                    <a:pt x="200" y="107"/>
                  </a:cubicBezTo>
                  <a:cubicBezTo>
                    <a:pt x="199" y="110"/>
                    <a:pt x="199" y="110"/>
                    <a:pt x="199" y="110"/>
                  </a:cubicBezTo>
                  <a:cubicBezTo>
                    <a:pt x="196" y="109"/>
                    <a:pt x="196" y="109"/>
                    <a:pt x="196" y="109"/>
                  </a:cubicBezTo>
                  <a:cubicBezTo>
                    <a:pt x="190" y="109"/>
                    <a:pt x="183" y="108"/>
                    <a:pt x="181" y="109"/>
                  </a:cubicBezTo>
                  <a:cubicBezTo>
                    <a:pt x="180" y="110"/>
                    <a:pt x="178" y="110"/>
                    <a:pt x="177" y="109"/>
                  </a:cubicBezTo>
                  <a:cubicBezTo>
                    <a:pt x="171" y="107"/>
                    <a:pt x="153" y="80"/>
                    <a:pt x="151" y="71"/>
                  </a:cubicBezTo>
                  <a:cubicBezTo>
                    <a:pt x="149" y="63"/>
                    <a:pt x="150" y="52"/>
                    <a:pt x="150" y="46"/>
                  </a:cubicBezTo>
                  <a:cubicBezTo>
                    <a:pt x="127" y="35"/>
                    <a:pt x="127" y="35"/>
                    <a:pt x="127" y="35"/>
                  </a:cubicBezTo>
                  <a:cubicBezTo>
                    <a:pt x="123" y="33"/>
                    <a:pt x="95" y="23"/>
                    <a:pt x="89" y="20"/>
                  </a:cubicBezTo>
                  <a:cubicBezTo>
                    <a:pt x="85" y="17"/>
                    <a:pt x="80" y="8"/>
                    <a:pt x="76" y="0"/>
                  </a:cubicBezTo>
                  <a:cubicBezTo>
                    <a:pt x="74" y="1"/>
                    <a:pt x="72" y="3"/>
                    <a:pt x="71" y="4"/>
                  </a:cubicBezTo>
                  <a:cubicBezTo>
                    <a:pt x="71" y="4"/>
                    <a:pt x="72" y="5"/>
                    <a:pt x="72" y="5"/>
                  </a:cubicBezTo>
                  <a:cubicBezTo>
                    <a:pt x="75" y="7"/>
                    <a:pt x="77" y="10"/>
                    <a:pt x="78" y="16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81" y="33"/>
                    <a:pt x="83" y="42"/>
                    <a:pt x="75" y="49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1" y="46"/>
                    <a:pt x="38" y="50"/>
                    <a:pt x="38" y="52"/>
                  </a:cubicBezTo>
                  <a:cubicBezTo>
                    <a:pt x="38" y="52"/>
                    <a:pt x="39" y="55"/>
                    <a:pt x="40" y="58"/>
                  </a:cubicBezTo>
                  <a:cubicBezTo>
                    <a:pt x="42" y="64"/>
                    <a:pt x="45" y="72"/>
                    <a:pt x="42" y="77"/>
                  </a:cubicBezTo>
                  <a:cubicBezTo>
                    <a:pt x="41" y="79"/>
                    <a:pt x="39" y="81"/>
                    <a:pt x="35" y="82"/>
                  </a:cubicBezTo>
                  <a:cubicBezTo>
                    <a:pt x="26" y="83"/>
                    <a:pt x="23" y="94"/>
                    <a:pt x="23" y="94"/>
                  </a:cubicBezTo>
                  <a:cubicBezTo>
                    <a:pt x="22" y="97"/>
                    <a:pt x="22" y="97"/>
                    <a:pt x="22" y="97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0" y="97"/>
                    <a:pt x="1" y="99"/>
                    <a:pt x="0" y="101"/>
                  </a:cubicBezTo>
                  <a:cubicBezTo>
                    <a:pt x="0" y="101"/>
                    <a:pt x="0" y="101"/>
                    <a:pt x="2" y="103"/>
                  </a:cubicBezTo>
                  <a:cubicBezTo>
                    <a:pt x="11" y="114"/>
                    <a:pt x="34" y="123"/>
                    <a:pt x="37" y="124"/>
                  </a:cubicBezTo>
                  <a:cubicBezTo>
                    <a:pt x="46" y="125"/>
                    <a:pt x="64" y="127"/>
                    <a:pt x="64" y="137"/>
                  </a:cubicBezTo>
                  <a:cubicBezTo>
                    <a:pt x="64" y="139"/>
                    <a:pt x="65" y="143"/>
                    <a:pt x="66" y="146"/>
                  </a:cubicBezTo>
                  <a:cubicBezTo>
                    <a:pt x="68" y="158"/>
                    <a:pt x="70" y="167"/>
                    <a:pt x="66" y="172"/>
                  </a:cubicBezTo>
                  <a:cubicBezTo>
                    <a:pt x="65" y="174"/>
                    <a:pt x="63" y="175"/>
                    <a:pt x="61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44" name="Freeform 12"/>
            <p:cNvSpPr/>
            <p:nvPr/>
          </p:nvSpPr>
          <p:spPr bwMode="auto">
            <a:xfrm>
              <a:off x="5683250" y="4027488"/>
              <a:ext cx="2332038" cy="1211262"/>
            </a:xfrm>
            <a:custGeom>
              <a:avLst/>
              <a:gdLst>
                <a:gd name="T0" fmla="*/ 620 w 939"/>
                <a:gd name="T1" fmla="*/ 90 h 487"/>
                <a:gd name="T2" fmla="*/ 606 w 939"/>
                <a:gd name="T3" fmla="*/ 130 h 487"/>
                <a:gd name="T4" fmla="*/ 642 w 939"/>
                <a:gd name="T5" fmla="*/ 217 h 487"/>
                <a:gd name="T6" fmla="*/ 570 w 939"/>
                <a:gd name="T7" fmla="*/ 246 h 487"/>
                <a:gd name="T8" fmla="*/ 564 w 939"/>
                <a:gd name="T9" fmla="*/ 285 h 487"/>
                <a:gd name="T10" fmla="*/ 567 w 939"/>
                <a:gd name="T11" fmla="*/ 307 h 487"/>
                <a:gd name="T12" fmla="*/ 544 w 939"/>
                <a:gd name="T13" fmla="*/ 259 h 487"/>
                <a:gd name="T14" fmla="*/ 632 w 939"/>
                <a:gd name="T15" fmla="*/ 216 h 487"/>
                <a:gd name="T16" fmla="*/ 552 w 939"/>
                <a:gd name="T17" fmla="*/ 144 h 487"/>
                <a:gd name="T18" fmla="*/ 526 w 939"/>
                <a:gd name="T19" fmla="*/ 213 h 487"/>
                <a:gd name="T20" fmla="*/ 499 w 939"/>
                <a:gd name="T21" fmla="*/ 254 h 487"/>
                <a:gd name="T22" fmla="*/ 430 w 939"/>
                <a:gd name="T23" fmla="*/ 270 h 487"/>
                <a:gd name="T24" fmla="*/ 408 w 939"/>
                <a:gd name="T25" fmla="*/ 264 h 487"/>
                <a:gd name="T26" fmla="*/ 401 w 939"/>
                <a:gd name="T27" fmla="*/ 308 h 487"/>
                <a:gd name="T28" fmla="*/ 408 w 939"/>
                <a:gd name="T29" fmla="*/ 324 h 487"/>
                <a:gd name="T30" fmla="*/ 401 w 939"/>
                <a:gd name="T31" fmla="*/ 275 h 487"/>
                <a:gd name="T32" fmla="*/ 427 w 939"/>
                <a:gd name="T33" fmla="*/ 258 h 487"/>
                <a:gd name="T34" fmla="*/ 460 w 939"/>
                <a:gd name="T35" fmla="*/ 248 h 487"/>
                <a:gd name="T36" fmla="*/ 492 w 939"/>
                <a:gd name="T37" fmla="*/ 222 h 487"/>
                <a:gd name="T38" fmla="*/ 544 w 939"/>
                <a:gd name="T39" fmla="*/ 174 h 487"/>
                <a:gd name="T40" fmla="*/ 473 w 939"/>
                <a:gd name="T41" fmla="*/ 117 h 487"/>
                <a:gd name="T42" fmla="*/ 382 w 939"/>
                <a:gd name="T43" fmla="*/ 107 h 487"/>
                <a:gd name="T44" fmla="*/ 344 w 939"/>
                <a:gd name="T45" fmla="*/ 81 h 487"/>
                <a:gd name="T46" fmla="*/ 288 w 939"/>
                <a:gd name="T47" fmla="*/ 35 h 487"/>
                <a:gd name="T48" fmla="*/ 269 w 939"/>
                <a:gd name="T49" fmla="*/ 0 h 487"/>
                <a:gd name="T50" fmla="*/ 245 w 939"/>
                <a:gd name="T51" fmla="*/ 53 h 487"/>
                <a:gd name="T52" fmla="*/ 206 w 939"/>
                <a:gd name="T53" fmla="*/ 74 h 487"/>
                <a:gd name="T54" fmla="*/ 125 w 939"/>
                <a:gd name="T55" fmla="*/ 77 h 487"/>
                <a:gd name="T56" fmla="*/ 16 w 939"/>
                <a:gd name="T57" fmla="*/ 6 h 487"/>
                <a:gd name="T58" fmla="*/ 8 w 939"/>
                <a:gd name="T59" fmla="*/ 86 h 487"/>
                <a:gd name="T60" fmla="*/ 66 w 939"/>
                <a:gd name="T61" fmla="*/ 164 h 487"/>
                <a:gd name="T62" fmla="*/ 63 w 939"/>
                <a:gd name="T63" fmla="*/ 231 h 487"/>
                <a:gd name="T64" fmla="*/ 59 w 939"/>
                <a:gd name="T65" fmla="*/ 337 h 487"/>
                <a:gd name="T66" fmla="*/ 109 w 939"/>
                <a:gd name="T67" fmla="*/ 360 h 487"/>
                <a:gd name="T68" fmla="*/ 130 w 939"/>
                <a:gd name="T69" fmla="*/ 376 h 487"/>
                <a:gd name="T70" fmla="*/ 194 w 939"/>
                <a:gd name="T71" fmla="*/ 487 h 487"/>
                <a:gd name="T72" fmla="*/ 242 w 939"/>
                <a:gd name="T73" fmla="*/ 413 h 487"/>
                <a:gd name="T74" fmla="*/ 272 w 939"/>
                <a:gd name="T75" fmla="*/ 363 h 487"/>
                <a:gd name="T76" fmla="*/ 319 w 939"/>
                <a:gd name="T77" fmla="*/ 346 h 487"/>
                <a:gd name="T78" fmla="*/ 362 w 939"/>
                <a:gd name="T79" fmla="*/ 379 h 487"/>
                <a:gd name="T80" fmla="*/ 412 w 939"/>
                <a:gd name="T81" fmla="*/ 402 h 487"/>
                <a:gd name="T82" fmla="*/ 412 w 939"/>
                <a:gd name="T83" fmla="*/ 346 h 487"/>
                <a:gd name="T84" fmla="*/ 477 w 939"/>
                <a:gd name="T85" fmla="*/ 340 h 487"/>
                <a:gd name="T86" fmla="*/ 539 w 939"/>
                <a:gd name="T87" fmla="*/ 326 h 487"/>
                <a:gd name="T88" fmla="*/ 592 w 939"/>
                <a:gd name="T89" fmla="*/ 374 h 487"/>
                <a:gd name="T90" fmla="*/ 645 w 939"/>
                <a:gd name="T91" fmla="*/ 290 h 487"/>
                <a:gd name="T92" fmla="*/ 756 w 939"/>
                <a:gd name="T93" fmla="*/ 281 h 487"/>
                <a:gd name="T94" fmla="*/ 825 w 939"/>
                <a:gd name="T95" fmla="*/ 287 h 487"/>
                <a:gd name="T96" fmla="*/ 843 w 939"/>
                <a:gd name="T97" fmla="*/ 321 h 487"/>
                <a:gd name="T98" fmla="*/ 938 w 939"/>
                <a:gd name="T99" fmla="*/ 266 h 487"/>
                <a:gd name="T100" fmla="*/ 916 w 939"/>
                <a:gd name="T101" fmla="*/ 217 h 487"/>
                <a:gd name="T102" fmla="*/ 924 w 939"/>
                <a:gd name="T103" fmla="*/ 196 h 487"/>
                <a:gd name="T104" fmla="*/ 896 w 939"/>
                <a:gd name="T105" fmla="*/ 192 h 487"/>
                <a:gd name="T106" fmla="*/ 812 w 939"/>
                <a:gd name="T107" fmla="*/ 141 h 487"/>
                <a:gd name="T108" fmla="*/ 711 w 939"/>
                <a:gd name="T109" fmla="*/ 123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39" h="487">
                  <a:moveTo>
                    <a:pt x="626" y="83"/>
                  </a:moveTo>
                  <a:cubicBezTo>
                    <a:pt x="623" y="84"/>
                    <a:pt x="620" y="84"/>
                    <a:pt x="617" y="84"/>
                  </a:cubicBezTo>
                  <a:cubicBezTo>
                    <a:pt x="616" y="84"/>
                    <a:pt x="614" y="84"/>
                    <a:pt x="612" y="84"/>
                  </a:cubicBezTo>
                  <a:cubicBezTo>
                    <a:pt x="620" y="90"/>
                    <a:pt x="620" y="90"/>
                    <a:pt x="620" y="90"/>
                  </a:cubicBezTo>
                  <a:cubicBezTo>
                    <a:pt x="636" y="100"/>
                    <a:pt x="636" y="100"/>
                    <a:pt x="636" y="100"/>
                  </a:cubicBezTo>
                  <a:cubicBezTo>
                    <a:pt x="636" y="102"/>
                    <a:pt x="636" y="102"/>
                    <a:pt x="636" y="102"/>
                  </a:cubicBezTo>
                  <a:cubicBezTo>
                    <a:pt x="638" y="113"/>
                    <a:pt x="636" y="115"/>
                    <a:pt x="636" y="116"/>
                  </a:cubicBezTo>
                  <a:cubicBezTo>
                    <a:pt x="635" y="117"/>
                    <a:pt x="634" y="119"/>
                    <a:pt x="606" y="130"/>
                  </a:cubicBezTo>
                  <a:cubicBezTo>
                    <a:pt x="606" y="155"/>
                    <a:pt x="606" y="155"/>
                    <a:pt x="606" y="155"/>
                  </a:cubicBezTo>
                  <a:cubicBezTo>
                    <a:pt x="621" y="159"/>
                    <a:pt x="621" y="159"/>
                    <a:pt x="621" y="159"/>
                  </a:cubicBezTo>
                  <a:cubicBezTo>
                    <a:pt x="621" y="185"/>
                    <a:pt x="621" y="185"/>
                    <a:pt x="621" y="185"/>
                  </a:cubicBezTo>
                  <a:cubicBezTo>
                    <a:pt x="642" y="217"/>
                    <a:pt x="642" y="217"/>
                    <a:pt x="642" y="217"/>
                  </a:cubicBezTo>
                  <a:cubicBezTo>
                    <a:pt x="640" y="219"/>
                    <a:pt x="640" y="219"/>
                    <a:pt x="640" y="219"/>
                  </a:cubicBezTo>
                  <a:cubicBezTo>
                    <a:pt x="638" y="221"/>
                    <a:pt x="617" y="242"/>
                    <a:pt x="605" y="246"/>
                  </a:cubicBezTo>
                  <a:cubicBezTo>
                    <a:pt x="597" y="249"/>
                    <a:pt x="591" y="248"/>
                    <a:pt x="584" y="247"/>
                  </a:cubicBezTo>
                  <a:cubicBezTo>
                    <a:pt x="580" y="247"/>
                    <a:pt x="576" y="246"/>
                    <a:pt x="570" y="246"/>
                  </a:cubicBezTo>
                  <a:cubicBezTo>
                    <a:pt x="560" y="246"/>
                    <a:pt x="553" y="258"/>
                    <a:pt x="552" y="261"/>
                  </a:cubicBezTo>
                  <a:cubicBezTo>
                    <a:pt x="552" y="277"/>
                    <a:pt x="552" y="277"/>
                    <a:pt x="552" y="277"/>
                  </a:cubicBezTo>
                  <a:cubicBezTo>
                    <a:pt x="564" y="284"/>
                    <a:pt x="564" y="284"/>
                    <a:pt x="564" y="284"/>
                  </a:cubicBezTo>
                  <a:cubicBezTo>
                    <a:pt x="564" y="285"/>
                    <a:pt x="564" y="285"/>
                    <a:pt x="564" y="285"/>
                  </a:cubicBezTo>
                  <a:cubicBezTo>
                    <a:pt x="569" y="291"/>
                    <a:pt x="576" y="303"/>
                    <a:pt x="574" y="309"/>
                  </a:cubicBezTo>
                  <a:cubicBezTo>
                    <a:pt x="575" y="311"/>
                    <a:pt x="581" y="317"/>
                    <a:pt x="587" y="320"/>
                  </a:cubicBezTo>
                  <a:cubicBezTo>
                    <a:pt x="583" y="327"/>
                    <a:pt x="583" y="327"/>
                    <a:pt x="583" y="327"/>
                  </a:cubicBezTo>
                  <a:cubicBezTo>
                    <a:pt x="570" y="319"/>
                    <a:pt x="565" y="312"/>
                    <a:pt x="567" y="307"/>
                  </a:cubicBezTo>
                  <a:cubicBezTo>
                    <a:pt x="567" y="305"/>
                    <a:pt x="563" y="297"/>
                    <a:pt x="558" y="290"/>
                  </a:cubicBezTo>
                  <a:cubicBezTo>
                    <a:pt x="544" y="282"/>
                    <a:pt x="544" y="282"/>
                    <a:pt x="544" y="282"/>
                  </a:cubicBezTo>
                  <a:cubicBezTo>
                    <a:pt x="544" y="260"/>
                    <a:pt x="544" y="260"/>
                    <a:pt x="544" y="260"/>
                  </a:cubicBezTo>
                  <a:cubicBezTo>
                    <a:pt x="544" y="259"/>
                    <a:pt x="544" y="259"/>
                    <a:pt x="544" y="259"/>
                  </a:cubicBezTo>
                  <a:cubicBezTo>
                    <a:pt x="545" y="258"/>
                    <a:pt x="553" y="238"/>
                    <a:pt x="570" y="238"/>
                  </a:cubicBezTo>
                  <a:cubicBezTo>
                    <a:pt x="576" y="238"/>
                    <a:pt x="581" y="239"/>
                    <a:pt x="585" y="239"/>
                  </a:cubicBezTo>
                  <a:cubicBezTo>
                    <a:pt x="591" y="240"/>
                    <a:pt x="596" y="240"/>
                    <a:pt x="602" y="238"/>
                  </a:cubicBezTo>
                  <a:cubicBezTo>
                    <a:pt x="610" y="236"/>
                    <a:pt x="625" y="223"/>
                    <a:pt x="632" y="216"/>
                  </a:cubicBezTo>
                  <a:cubicBezTo>
                    <a:pt x="613" y="188"/>
                    <a:pt x="613" y="188"/>
                    <a:pt x="613" y="188"/>
                  </a:cubicBezTo>
                  <a:cubicBezTo>
                    <a:pt x="613" y="165"/>
                    <a:pt x="613" y="165"/>
                    <a:pt x="613" y="165"/>
                  </a:cubicBezTo>
                  <a:cubicBezTo>
                    <a:pt x="591" y="159"/>
                    <a:pt x="591" y="159"/>
                    <a:pt x="591" y="159"/>
                  </a:cubicBezTo>
                  <a:cubicBezTo>
                    <a:pt x="552" y="144"/>
                    <a:pt x="552" y="144"/>
                    <a:pt x="552" y="144"/>
                  </a:cubicBezTo>
                  <a:cubicBezTo>
                    <a:pt x="552" y="176"/>
                    <a:pt x="552" y="176"/>
                    <a:pt x="552" y="176"/>
                  </a:cubicBezTo>
                  <a:cubicBezTo>
                    <a:pt x="542" y="195"/>
                    <a:pt x="542" y="195"/>
                    <a:pt x="542" y="195"/>
                  </a:cubicBezTo>
                  <a:cubicBezTo>
                    <a:pt x="541" y="195"/>
                    <a:pt x="541" y="195"/>
                    <a:pt x="541" y="195"/>
                  </a:cubicBezTo>
                  <a:cubicBezTo>
                    <a:pt x="533" y="202"/>
                    <a:pt x="525" y="211"/>
                    <a:pt x="526" y="213"/>
                  </a:cubicBezTo>
                  <a:cubicBezTo>
                    <a:pt x="526" y="215"/>
                    <a:pt x="526" y="217"/>
                    <a:pt x="524" y="219"/>
                  </a:cubicBezTo>
                  <a:cubicBezTo>
                    <a:pt x="521" y="225"/>
                    <a:pt x="507" y="228"/>
                    <a:pt x="500" y="229"/>
                  </a:cubicBezTo>
                  <a:cubicBezTo>
                    <a:pt x="500" y="253"/>
                    <a:pt x="500" y="253"/>
                    <a:pt x="500" y="253"/>
                  </a:cubicBezTo>
                  <a:cubicBezTo>
                    <a:pt x="499" y="254"/>
                    <a:pt x="499" y="254"/>
                    <a:pt x="499" y="254"/>
                  </a:cubicBezTo>
                  <a:cubicBezTo>
                    <a:pt x="494" y="259"/>
                    <a:pt x="483" y="269"/>
                    <a:pt x="476" y="266"/>
                  </a:cubicBezTo>
                  <a:cubicBezTo>
                    <a:pt x="470" y="263"/>
                    <a:pt x="461" y="257"/>
                    <a:pt x="457" y="255"/>
                  </a:cubicBezTo>
                  <a:cubicBezTo>
                    <a:pt x="454" y="255"/>
                    <a:pt x="440" y="255"/>
                    <a:pt x="436" y="264"/>
                  </a:cubicBezTo>
                  <a:cubicBezTo>
                    <a:pt x="435" y="266"/>
                    <a:pt x="433" y="269"/>
                    <a:pt x="430" y="270"/>
                  </a:cubicBezTo>
                  <a:cubicBezTo>
                    <a:pt x="426" y="270"/>
                    <a:pt x="423" y="267"/>
                    <a:pt x="421" y="263"/>
                  </a:cubicBezTo>
                  <a:cubicBezTo>
                    <a:pt x="418" y="260"/>
                    <a:pt x="415" y="255"/>
                    <a:pt x="411" y="255"/>
                  </a:cubicBezTo>
                  <a:cubicBezTo>
                    <a:pt x="409" y="255"/>
                    <a:pt x="408" y="256"/>
                    <a:pt x="408" y="256"/>
                  </a:cubicBezTo>
                  <a:cubicBezTo>
                    <a:pt x="408" y="257"/>
                    <a:pt x="408" y="261"/>
                    <a:pt x="408" y="264"/>
                  </a:cubicBezTo>
                  <a:cubicBezTo>
                    <a:pt x="409" y="267"/>
                    <a:pt x="409" y="272"/>
                    <a:pt x="409" y="276"/>
                  </a:cubicBezTo>
                  <a:cubicBezTo>
                    <a:pt x="407" y="283"/>
                    <a:pt x="404" y="286"/>
                    <a:pt x="401" y="288"/>
                  </a:cubicBezTo>
                  <a:cubicBezTo>
                    <a:pt x="399" y="290"/>
                    <a:pt x="396" y="293"/>
                    <a:pt x="394" y="299"/>
                  </a:cubicBezTo>
                  <a:cubicBezTo>
                    <a:pt x="392" y="303"/>
                    <a:pt x="393" y="304"/>
                    <a:pt x="401" y="308"/>
                  </a:cubicBezTo>
                  <a:cubicBezTo>
                    <a:pt x="408" y="310"/>
                    <a:pt x="416" y="314"/>
                    <a:pt x="416" y="324"/>
                  </a:cubicBezTo>
                  <a:cubicBezTo>
                    <a:pt x="416" y="335"/>
                    <a:pt x="434" y="340"/>
                    <a:pt x="434" y="340"/>
                  </a:cubicBezTo>
                  <a:cubicBezTo>
                    <a:pt x="432" y="347"/>
                    <a:pt x="432" y="347"/>
                    <a:pt x="432" y="347"/>
                  </a:cubicBezTo>
                  <a:cubicBezTo>
                    <a:pt x="431" y="347"/>
                    <a:pt x="408" y="341"/>
                    <a:pt x="408" y="324"/>
                  </a:cubicBezTo>
                  <a:cubicBezTo>
                    <a:pt x="408" y="320"/>
                    <a:pt x="405" y="318"/>
                    <a:pt x="398" y="315"/>
                  </a:cubicBezTo>
                  <a:cubicBezTo>
                    <a:pt x="392" y="312"/>
                    <a:pt x="382" y="308"/>
                    <a:pt x="386" y="297"/>
                  </a:cubicBezTo>
                  <a:cubicBezTo>
                    <a:pt x="389" y="288"/>
                    <a:pt x="393" y="285"/>
                    <a:pt x="396" y="282"/>
                  </a:cubicBezTo>
                  <a:cubicBezTo>
                    <a:pt x="399" y="280"/>
                    <a:pt x="400" y="279"/>
                    <a:pt x="401" y="275"/>
                  </a:cubicBezTo>
                  <a:cubicBezTo>
                    <a:pt x="401" y="272"/>
                    <a:pt x="401" y="268"/>
                    <a:pt x="400" y="265"/>
                  </a:cubicBezTo>
                  <a:cubicBezTo>
                    <a:pt x="400" y="259"/>
                    <a:pt x="399" y="254"/>
                    <a:pt x="402" y="251"/>
                  </a:cubicBezTo>
                  <a:cubicBezTo>
                    <a:pt x="404" y="249"/>
                    <a:pt x="407" y="247"/>
                    <a:pt x="411" y="247"/>
                  </a:cubicBezTo>
                  <a:cubicBezTo>
                    <a:pt x="419" y="247"/>
                    <a:pt x="424" y="254"/>
                    <a:pt x="427" y="258"/>
                  </a:cubicBezTo>
                  <a:cubicBezTo>
                    <a:pt x="428" y="259"/>
                    <a:pt x="428" y="260"/>
                    <a:pt x="429" y="261"/>
                  </a:cubicBezTo>
                  <a:cubicBezTo>
                    <a:pt x="429" y="261"/>
                    <a:pt x="429" y="260"/>
                    <a:pt x="429" y="260"/>
                  </a:cubicBezTo>
                  <a:cubicBezTo>
                    <a:pt x="436" y="246"/>
                    <a:pt x="458" y="247"/>
                    <a:pt x="459" y="247"/>
                  </a:cubicBezTo>
                  <a:cubicBezTo>
                    <a:pt x="460" y="248"/>
                    <a:pt x="460" y="248"/>
                    <a:pt x="460" y="248"/>
                  </a:cubicBezTo>
                  <a:cubicBezTo>
                    <a:pt x="461" y="248"/>
                    <a:pt x="461" y="248"/>
                    <a:pt x="461" y="248"/>
                  </a:cubicBezTo>
                  <a:cubicBezTo>
                    <a:pt x="461" y="248"/>
                    <a:pt x="473" y="256"/>
                    <a:pt x="479" y="258"/>
                  </a:cubicBezTo>
                  <a:cubicBezTo>
                    <a:pt x="480" y="259"/>
                    <a:pt x="487" y="255"/>
                    <a:pt x="492" y="250"/>
                  </a:cubicBezTo>
                  <a:cubicBezTo>
                    <a:pt x="492" y="222"/>
                    <a:pt x="492" y="222"/>
                    <a:pt x="492" y="222"/>
                  </a:cubicBezTo>
                  <a:cubicBezTo>
                    <a:pt x="495" y="221"/>
                    <a:pt x="495" y="221"/>
                    <a:pt x="495" y="221"/>
                  </a:cubicBezTo>
                  <a:cubicBezTo>
                    <a:pt x="506" y="220"/>
                    <a:pt x="516" y="217"/>
                    <a:pt x="518" y="215"/>
                  </a:cubicBezTo>
                  <a:cubicBezTo>
                    <a:pt x="516" y="206"/>
                    <a:pt x="529" y="195"/>
                    <a:pt x="536" y="189"/>
                  </a:cubicBezTo>
                  <a:cubicBezTo>
                    <a:pt x="544" y="174"/>
                    <a:pt x="544" y="174"/>
                    <a:pt x="544" y="174"/>
                  </a:cubicBezTo>
                  <a:cubicBezTo>
                    <a:pt x="544" y="142"/>
                    <a:pt x="544" y="142"/>
                    <a:pt x="544" y="142"/>
                  </a:cubicBezTo>
                  <a:cubicBezTo>
                    <a:pt x="521" y="142"/>
                    <a:pt x="521" y="142"/>
                    <a:pt x="521" y="142"/>
                  </a:cubicBezTo>
                  <a:cubicBezTo>
                    <a:pt x="520" y="142"/>
                    <a:pt x="520" y="142"/>
                    <a:pt x="520" y="142"/>
                  </a:cubicBezTo>
                  <a:cubicBezTo>
                    <a:pt x="500" y="135"/>
                    <a:pt x="476" y="125"/>
                    <a:pt x="473" y="117"/>
                  </a:cubicBezTo>
                  <a:cubicBezTo>
                    <a:pt x="471" y="115"/>
                    <a:pt x="457" y="113"/>
                    <a:pt x="449" y="112"/>
                  </a:cubicBezTo>
                  <a:cubicBezTo>
                    <a:pt x="439" y="110"/>
                    <a:pt x="429" y="109"/>
                    <a:pt x="423" y="106"/>
                  </a:cubicBezTo>
                  <a:cubicBezTo>
                    <a:pt x="418" y="103"/>
                    <a:pt x="408" y="105"/>
                    <a:pt x="399" y="106"/>
                  </a:cubicBezTo>
                  <a:cubicBezTo>
                    <a:pt x="392" y="107"/>
                    <a:pt x="386" y="108"/>
                    <a:pt x="382" y="107"/>
                  </a:cubicBezTo>
                  <a:cubicBezTo>
                    <a:pt x="380" y="106"/>
                    <a:pt x="375" y="108"/>
                    <a:pt x="371" y="109"/>
                  </a:cubicBezTo>
                  <a:cubicBezTo>
                    <a:pt x="364" y="111"/>
                    <a:pt x="355" y="114"/>
                    <a:pt x="349" y="110"/>
                  </a:cubicBezTo>
                  <a:cubicBezTo>
                    <a:pt x="346" y="109"/>
                    <a:pt x="344" y="106"/>
                    <a:pt x="343" y="102"/>
                  </a:cubicBezTo>
                  <a:cubicBezTo>
                    <a:pt x="341" y="93"/>
                    <a:pt x="343" y="86"/>
                    <a:pt x="344" y="81"/>
                  </a:cubicBezTo>
                  <a:cubicBezTo>
                    <a:pt x="345" y="75"/>
                    <a:pt x="346" y="72"/>
                    <a:pt x="344" y="67"/>
                  </a:cubicBezTo>
                  <a:cubicBezTo>
                    <a:pt x="339" y="57"/>
                    <a:pt x="330" y="52"/>
                    <a:pt x="323" y="49"/>
                  </a:cubicBezTo>
                  <a:cubicBezTo>
                    <a:pt x="316" y="45"/>
                    <a:pt x="291" y="36"/>
                    <a:pt x="291" y="36"/>
                  </a:cubicBezTo>
                  <a:cubicBezTo>
                    <a:pt x="288" y="35"/>
                    <a:pt x="288" y="35"/>
                    <a:pt x="288" y="35"/>
                  </a:cubicBezTo>
                  <a:cubicBezTo>
                    <a:pt x="288" y="32"/>
                    <a:pt x="288" y="32"/>
                    <a:pt x="288" y="32"/>
                  </a:cubicBezTo>
                  <a:cubicBezTo>
                    <a:pt x="289" y="20"/>
                    <a:pt x="286" y="9"/>
                    <a:pt x="283" y="8"/>
                  </a:cubicBezTo>
                  <a:cubicBezTo>
                    <a:pt x="279" y="7"/>
                    <a:pt x="276" y="5"/>
                    <a:pt x="274" y="3"/>
                  </a:cubicBezTo>
                  <a:cubicBezTo>
                    <a:pt x="272" y="2"/>
                    <a:pt x="270" y="0"/>
                    <a:pt x="269" y="0"/>
                  </a:cubicBezTo>
                  <a:cubicBezTo>
                    <a:pt x="269" y="0"/>
                    <a:pt x="268" y="1"/>
                    <a:pt x="265" y="6"/>
                  </a:cubicBezTo>
                  <a:cubicBezTo>
                    <a:pt x="260" y="18"/>
                    <a:pt x="252" y="28"/>
                    <a:pt x="249" y="32"/>
                  </a:cubicBezTo>
                  <a:cubicBezTo>
                    <a:pt x="251" y="35"/>
                    <a:pt x="253" y="39"/>
                    <a:pt x="253" y="44"/>
                  </a:cubicBezTo>
                  <a:cubicBezTo>
                    <a:pt x="252" y="46"/>
                    <a:pt x="251" y="50"/>
                    <a:pt x="245" y="53"/>
                  </a:cubicBezTo>
                  <a:cubicBezTo>
                    <a:pt x="232" y="58"/>
                    <a:pt x="222" y="63"/>
                    <a:pt x="222" y="63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164" y="108"/>
                    <a:pt x="164" y="108"/>
                    <a:pt x="164" y="108"/>
                  </a:cubicBezTo>
                  <a:cubicBezTo>
                    <a:pt x="144" y="93"/>
                    <a:pt x="144" y="93"/>
                    <a:pt x="144" y="93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1" y="82"/>
                    <a:pt x="114" y="91"/>
                    <a:pt x="105" y="94"/>
                  </a:cubicBezTo>
                  <a:cubicBezTo>
                    <a:pt x="94" y="97"/>
                    <a:pt x="81" y="82"/>
                    <a:pt x="68" y="47"/>
                  </a:cubicBezTo>
                  <a:cubicBezTo>
                    <a:pt x="62" y="32"/>
                    <a:pt x="58" y="20"/>
                    <a:pt x="56" y="15"/>
                  </a:cubicBezTo>
                  <a:cubicBezTo>
                    <a:pt x="46" y="12"/>
                    <a:pt x="23" y="6"/>
                    <a:pt x="16" y="6"/>
                  </a:cubicBezTo>
                  <a:cubicBezTo>
                    <a:pt x="13" y="8"/>
                    <a:pt x="10" y="24"/>
                    <a:pt x="9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66" y="164"/>
                    <a:pt x="66" y="164"/>
                    <a:pt x="66" y="164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55" y="168"/>
                    <a:pt x="48" y="173"/>
                    <a:pt x="48" y="175"/>
                  </a:cubicBezTo>
                  <a:cubicBezTo>
                    <a:pt x="48" y="180"/>
                    <a:pt x="57" y="211"/>
                    <a:pt x="63" y="230"/>
                  </a:cubicBezTo>
                  <a:cubicBezTo>
                    <a:pt x="63" y="231"/>
                    <a:pt x="63" y="231"/>
                    <a:pt x="63" y="231"/>
                  </a:cubicBezTo>
                  <a:cubicBezTo>
                    <a:pt x="63" y="232"/>
                    <a:pt x="63" y="232"/>
                    <a:pt x="63" y="232"/>
                  </a:cubicBezTo>
                  <a:cubicBezTo>
                    <a:pt x="62" y="238"/>
                    <a:pt x="53" y="294"/>
                    <a:pt x="48" y="305"/>
                  </a:cubicBezTo>
                  <a:cubicBezTo>
                    <a:pt x="46" y="308"/>
                    <a:pt x="44" y="310"/>
                    <a:pt x="43" y="311"/>
                  </a:cubicBezTo>
                  <a:cubicBezTo>
                    <a:pt x="59" y="337"/>
                    <a:pt x="59" y="337"/>
                    <a:pt x="59" y="337"/>
                  </a:cubicBezTo>
                  <a:cubicBezTo>
                    <a:pt x="73" y="320"/>
                    <a:pt x="73" y="320"/>
                    <a:pt x="73" y="320"/>
                  </a:cubicBezTo>
                  <a:cubicBezTo>
                    <a:pt x="76" y="323"/>
                    <a:pt x="76" y="323"/>
                    <a:pt x="76" y="323"/>
                  </a:cubicBezTo>
                  <a:cubicBezTo>
                    <a:pt x="85" y="330"/>
                    <a:pt x="95" y="337"/>
                    <a:pt x="99" y="339"/>
                  </a:cubicBezTo>
                  <a:cubicBezTo>
                    <a:pt x="101" y="339"/>
                    <a:pt x="102" y="342"/>
                    <a:pt x="109" y="360"/>
                  </a:cubicBezTo>
                  <a:cubicBezTo>
                    <a:pt x="110" y="360"/>
                    <a:pt x="110" y="360"/>
                    <a:pt x="110" y="360"/>
                  </a:cubicBezTo>
                  <a:cubicBezTo>
                    <a:pt x="110" y="376"/>
                    <a:pt x="110" y="376"/>
                    <a:pt x="110" y="376"/>
                  </a:cubicBezTo>
                  <a:cubicBezTo>
                    <a:pt x="129" y="376"/>
                    <a:pt x="129" y="376"/>
                    <a:pt x="129" y="376"/>
                  </a:cubicBezTo>
                  <a:cubicBezTo>
                    <a:pt x="130" y="376"/>
                    <a:pt x="130" y="376"/>
                    <a:pt x="130" y="376"/>
                  </a:cubicBezTo>
                  <a:cubicBezTo>
                    <a:pt x="132" y="377"/>
                    <a:pt x="152" y="389"/>
                    <a:pt x="152" y="402"/>
                  </a:cubicBezTo>
                  <a:cubicBezTo>
                    <a:pt x="152" y="409"/>
                    <a:pt x="163" y="430"/>
                    <a:pt x="171" y="443"/>
                  </a:cubicBezTo>
                  <a:cubicBezTo>
                    <a:pt x="175" y="451"/>
                    <a:pt x="178" y="458"/>
                    <a:pt x="180" y="462"/>
                  </a:cubicBezTo>
                  <a:cubicBezTo>
                    <a:pt x="184" y="471"/>
                    <a:pt x="190" y="482"/>
                    <a:pt x="194" y="487"/>
                  </a:cubicBezTo>
                  <a:cubicBezTo>
                    <a:pt x="212" y="474"/>
                    <a:pt x="212" y="474"/>
                    <a:pt x="212" y="474"/>
                  </a:cubicBezTo>
                  <a:cubicBezTo>
                    <a:pt x="228" y="476"/>
                    <a:pt x="228" y="476"/>
                    <a:pt x="228" y="476"/>
                  </a:cubicBezTo>
                  <a:cubicBezTo>
                    <a:pt x="228" y="453"/>
                    <a:pt x="228" y="453"/>
                    <a:pt x="228" y="453"/>
                  </a:cubicBezTo>
                  <a:cubicBezTo>
                    <a:pt x="242" y="413"/>
                    <a:pt x="242" y="413"/>
                    <a:pt x="242" y="413"/>
                  </a:cubicBezTo>
                  <a:cubicBezTo>
                    <a:pt x="244" y="413"/>
                    <a:pt x="244" y="413"/>
                    <a:pt x="244" y="413"/>
                  </a:cubicBezTo>
                  <a:cubicBezTo>
                    <a:pt x="245" y="413"/>
                    <a:pt x="262" y="411"/>
                    <a:pt x="263" y="400"/>
                  </a:cubicBezTo>
                  <a:cubicBezTo>
                    <a:pt x="264" y="397"/>
                    <a:pt x="264" y="394"/>
                    <a:pt x="264" y="390"/>
                  </a:cubicBezTo>
                  <a:cubicBezTo>
                    <a:pt x="266" y="378"/>
                    <a:pt x="267" y="367"/>
                    <a:pt x="272" y="363"/>
                  </a:cubicBezTo>
                  <a:cubicBezTo>
                    <a:pt x="277" y="361"/>
                    <a:pt x="292" y="346"/>
                    <a:pt x="298" y="341"/>
                  </a:cubicBezTo>
                  <a:cubicBezTo>
                    <a:pt x="299" y="340"/>
                    <a:pt x="299" y="340"/>
                    <a:pt x="299" y="340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19" y="346"/>
                    <a:pt x="319" y="346"/>
                    <a:pt x="319" y="346"/>
                  </a:cubicBezTo>
                  <a:cubicBezTo>
                    <a:pt x="318" y="347"/>
                    <a:pt x="308" y="359"/>
                    <a:pt x="318" y="369"/>
                  </a:cubicBezTo>
                  <a:cubicBezTo>
                    <a:pt x="328" y="379"/>
                    <a:pt x="335" y="383"/>
                    <a:pt x="338" y="385"/>
                  </a:cubicBezTo>
                  <a:cubicBezTo>
                    <a:pt x="364" y="370"/>
                    <a:pt x="364" y="370"/>
                    <a:pt x="364" y="370"/>
                  </a:cubicBezTo>
                  <a:cubicBezTo>
                    <a:pt x="362" y="379"/>
                    <a:pt x="362" y="379"/>
                    <a:pt x="362" y="379"/>
                  </a:cubicBezTo>
                  <a:cubicBezTo>
                    <a:pt x="359" y="393"/>
                    <a:pt x="358" y="408"/>
                    <a:pt x="361" y="410"/>
                  </a:cubicBezTo>
                  <a:cubicBezTo>
                    <a:pt x="362" y="411"/>
                    <a:pt x="362" y="411"/>
                    <a:pt x="363" y="412"/>
                  </a:cubicBezTo>
                  <a:cubicBezTo>
                    <a:pt x="376" y="402"/>
                    <a:pt x="376" y="402"/>
                    <a:pt x="376" y="402"/>
                  </a:cubicBezTo>
                  <a:cubicBezTo>
                    <a:pt x="412" y="402"/>
                    <a:pt x="412" y="402"/>
                    <a:pt x="412" y="402"/>
                  </a:cubicBezTo>
                  <a:cubicBezTo>
                    <a:pt x="417" y="392"/>
                    <a:pt x="417" y="392"/>
                    <a:pt x="417" y="392"/>
                  </a:cubicBezTo>
                  <a:cubicBezTo>
                    <a:pt x="412" y="386"/>
                    <a:pt x="401" y="374"/>
                    <a:pt x="401" y="365"/>
                  </a:cubicBezTo>
                  <a:cubicBezTo>
                    <a:pt x="400" y="353"/>
                    <a:pt x="410" y="348"/>
                    <a:pt x="410" y="347"/>
                  </a:cubicBezTo>
                  <a:cubicBezTo>
                    <a:pt x="412" y="346"/>
                    <a:pt x="412" y="346"/>
                    <a:pt x="412" y="346"/>
                  </a:cubicBezTo>
                  <a:cubicBezTo>
                    <a:pt x="441" y="357"/>
                    <a:pt x="441" y="357"/>
                    <a:pt x="441" y="357"/>
                  </a:cubicBezTo>
                  <a:cubicBezTo>
                    <a:pt x="457" y="359"/>
                    <a:pt x="457" y="359"/>
                    <a:pt x="457" y="359"/>
                  </a:cubicBezTo>
                  <a:cubicBezTo>
                    <a:pt x="457" y="348"/>
                    <a:pt x="457" y="348"/>
                    <a:pt x="457" y="348"/>
                  </a:cubicBezTo>
                  <a:cubicBezTo>
                    <a:pt x="477" y="340"/>
                    <a:pt x="477" y="340"/>
                    <a:pt x="477" y="340"/>
                  </a:cubicBezTo>
                  <a:cubicBezTo>
                    <a:pt x="477" y="340"/>
                    <a:pt x="484" y="338"/>
                    <a:pt x="491" y="328"/>
                  </a:cubicBezTo>
                  <a:cubicBezTo>
                    <a:pt x="494" y="322"/>
                    <a:pt x="498" y="320"/>
                    <a:pt x="501" y="320"/>
                  </a:cubicBezTo>
                  <a:cubicBezTo>
                    <a:pt x="507" y="319"/>
                    <a:pt x="512" y="323"/>
                    <a:pt x="514" y="326"/>
                  </a:cubicBezTo>
                  <a:cubicBezTo>
                    <a:pt x="539" y="326"/>
                    <a:pt x="539" y="326"/>
                    <a:pt x="539" y="326"/>
                  </a:cubicBezTo>
                  <a:cubicBezTo>
                    <a:pt x="542" y="326"/>
                    <a:pt x="545" y="327"/>
                    <a:pt x="547" y="330"/>
                  </a:cubicBezTo>
                  <a:cubicBezTo>
                    <a:pt x="551" y="336"/>
                    <a:pt x="547" y="348"/>
                    <a:pt x="544" y="354"/>
                  </a:cubicBezTo>
                  <a:cubicBezTo>
                    <a:pt x="572" y="374"/>
                    <a:pt x="572" y="374"/>
                    <a:pt x="572" y="374"/>
                  </a:cubicBezTo>
                  <a:cubicBezTo>
                    <a:pt x="592" y="374"/>
                    <a:pt x="592" y="374"/>
                    <a:pt x="592" y="374"/>
                  </a:cubicBezTo>
                  <a:cubicBezTo>
                    <a:pt x="591" y="370"/>
                    <a:pt x="591" y="365"/>
                    <a:pt x="591" y="360"/>
                  </a:cubicBezTo>
                  <a:cubicBezTo>
                    <a:pt x="590" y="348"/>
                    <a:pt x="590" y="336"/>
                    <a:pt x="590" y="326"/>
                  </a:cubicBezTo>
                  <a:cubicBezTo>
                    <a:pt x="592" y="302"/>
                    <a:pt x="606" y="287"/>
                    <a:pt x="626" y="287"/>
                  </a:cubicBezTo>
                  <a:cubicBezTo>
                    <a:pt x="635" y="287"/>
                    <a:pt x="642" y="288"/>
                    <a:pt x="645" y="290"/>
                  </a:cubicBezTo>
                  <a:cubicBezTo>
                    <a:pt x="646" y="287"/>
                    <a:pt x="646" y="281"/>
                    <a:pt x="644" y="273"/>
                  </a:cubicBezTo>
                  <a:cubicBezTo>
                    <a:pt x="643" y="267"/>
                    <a:pt x="645" y="263"/>
                    <a:pt x="647" y="261"/>
                  </a:cubicBezTo>
                  <a:cubicBezTo>
                    <a:pt x="653" y="255"/>
                    <a:pt x="669" y="257"/>
                    <a:pt x="702" y="268"/>
                  </a:cubicBezTo>
                  <a:cubicBezTo>
                    <a:pt x="728" y="277"/>
                    <a:pt x="754" y="281"/>
                    <a:pt x="756" y="281"/>
                  </a:cubicBezTo>
                  <a:cubicBezTo>
                    <a:pt x="790" y="281"/>
                    <a:pt x="790" y="281"/>
                    <a:pt x="790" y="281"/>
                  </a:cubicBezTo>
                  <a:cubicBezTo>
                    <a:pt x="790" y="298"/>
                    <a:pt x="790" y="298"/>
                    <a:pt x="790" y="298"/>
                  </a:cubicBezTo>
                  <a:cubicBezTo>
                    <a:pt x="801" y="287"/>
                    <a:pt x="801" y="287"/>
                    <a:pt x="801" y="287"/>
                  </a:cubicBezTo>
                  <a:cubicBezTo>
                    <a:pt x="825" y="287"/>
                    <a:pt x="825" y="287"/>
                    <a:pt x="825" y="287"/>
                  </a:cubicBezTo>
                  <a:cubicBezTo>
                    <a:pt x="827" y="322"/>
                    <a:pt x="827" y="322"/>
                    <a:pt x="827" y="322"/>
                  </a:cubicBezTo>
                  <a:cubicBezTo>
                    <a:pt x="837" y="322"/>
                    <a:pt x="837" y="322"/>
                    <a:pt x="837" y="322"/>
                  </a:cubicBezTo>
                  <a:cubicBezTo>
                    <a:pt x="840" y="322"/>
                    <a:pt x="843" y="323"/>
                    <a:pt x="846" y="324"/>
                  </a:cubicBezTo>
                  <a:cubicBezTo>
                    <a:pt x="843" y="321"/>
                    <a:pt x="843" y="321"/>
                    <a:pt x="843" y="321"/>
                  </a:cubicBezTo>
                  <a:cubicBezTo>
                    <a:pt x="873" y="289"/>
                    <a:pt x="873" y="289"/>
                    <a:pt x="873" y="289"/>
                  </a:cubicBezTo>
                  <a:cubicBezTo>
                    <a:pt x="874" y="289"/>
                    <a:pt x="874" y="289"/>
                    <a:pt x="874" y="289"/>
                  </a:cubicBezTo>
                  <a:cubicBezTo>
                    <a:pt x="875" y="288"/>
                    <a:pt x="906" y="276"/>
                    <a:pt x="919" y="272"/>
                  </a:cubicBezTo>
                  <a:cubicBezTo>
                    <a:pt x="924" y="270"/>
                    <a:pt x="931" y="268"/>
                    <a:pt x="938" y="266"/>
                  </a:cubicBezTo>
                  <a:cubicBezTo>
                    <a:pt x="938" y="262"/>
                    <a:pt x="938" y="256"/>
                    <a:pt x="938" y="252"/>
                  </a:cubicBezTo>
                  <a:cubicBezTo>
                    <a:pt x="937" y="248"/>
                    <a:pt x="928" y="237"/>
                    <a:pt x="921" y="229"/>
                  </a:cubicBezTo>
                  <a:cubicBezTo>
                    <a:pt x="919" y="226"/>
                    <a:pt x="919" y="226"/>
                    <a:pt x="919" y="226"/>
                  </a:cubicBezTo>
                  <a:cubicBezTo>
                    <a:pt x="918" y="225"/>
                    <a:pt x="914" y="221"/>
                    <a:pt x="916" y="217"/>
                  </a:cubicBezTo>
                  <a:cubicBezTo>
                    <a:pt x="917" y="212"/>
                    <a:pt x="922" y="211"/>
                    <a:pt x="928" y="209"/>
                  </a:cubicBezTo>
                  <a:cubicBezTo>
                    <a:pt x="932" y="207"/>
                    <a:pt x="936" y="206"/>
                    <a:pt x="939" y="204"/>
                  </a:cubicBezTo>
                  <a:cubicBezTo>
                    <a:pt x="939" y="204"/>
                    <a:pt x="939" y="204"/>
                    <a:pt x="939" y="204"/>
                  </a:cubicBezTo>
                  <a:cubicBezTo>
                    <a:pt x="937" y="201"/>
                    <a:pt x="928" y="197"/>
                    <a:pt x="924" y="196"/>
                  </a:cubicBezTo>
                  <a:cubicBezTo>
                    <a:pt x="920" y="194"/>
                    <a:pt x="917" y="193"/>
                    <a:pt x="916" y="192"/>
                  </a:cubicBezTo>
                  <a:cubicBezTo>
                    <a:pt x="913" y="190"/>
                    <a:pt x="904" y="191"/>
                    <a:pt x="898" y="192"/>
                  </a:cubicBezTo>
                  <a:cubicBezTo>
                    <a:pt x="897" y="192"/>
                    <a:pt x="897" y="192"/>
                    <a:pt x="897" y="192"/>
                  </a:cubicBezTo>
                  <a:cubicBezTo>
                    <a:pt x="896" y="192"/>
                    <a:pt x="896" y="192"/>
                    <a:pt x="896" y="192"/>
                  </a:cubicBezTo>
                  <a:cubicBezTo>
                    <a:pt x="893" y="191"/>
                    <a:pt x="860" y="180"/>
                    <a:pt x="852" y="173"/>
                  </a:cubicBezTo>
                  <a:cubicBezTo>
                    <a:pt x="848" y="168"/>
                    <a:pt x="841" y="166"/>
                    <a:pt x="835" y="164"/>
                  </a:cubicBezTo>
                  <a:cubicBezTo>
                    <a:pt x="833" y="163"/>
                    <a:pt x="831" y="162"/>
                    <a:pt x="829" y="161"/>
                  </a:cubicBezTo>
                  <a:cubicBezTo>
                    <a:pt x="823" y="158"/>
                    <a:pt x="815" y="145"/>
                    <a:pt x="812" y="141"/>
                  </a:cubicBezTo>
                  <a:cubicBezTo>
                    <a:pt x="803" y="131"/>
                    <a:pt x="803" y="131"/>
                    <a:pt x="803" y="131"/>
                  </a:cubicBezTo>
                  <a:cubicBezTo>
                    <a:pt x="797" y="133"/>
                    <a:pt x="778" y="139"/>
                    <a:pt x="755" y="142"/>
                  </a:cubicBezTo>
                  <a:cubicBezTo>
                    <a:pt x="732" y="145"/>
                    <a:pt x="719" y="132"/>
                    <a:pt x="713" y="126"/>
                  </a:cubicBezTo>
                  <a:cubicBezTo>
                    <a:pt x="712" y="125"/>
                    <a:pt x="711" y="124"/>
                    <a:pt x="711" y="123"/>
                  </a:cubicBezTo>
                  <a:cubicBezTo>
                    <a:pt x="708" y="123"/>
                    <a:pt x="703" y="120"/>
                    <a:pt x="685" y="97"/>
                  </a:cubicBezTo>
                  <a:cubicBezTo>
                    <a:pt x="679" y="95"/>
                    <a:pt x="657" y="89"/>
                    <a:pt x="646" y="84"/>
                  </a:cubicBezTo>
                  <a:cubicBezTo>
                    <a:pt x="640" y="80"/>
                    <a:pt x="633" y="82"/>
                    <a:pt x="626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45" name="Freeform 13"/>
            <p:cNvSpPr/>
            <p:nvPr/>
          </p:nvSpPr>
          <p:spPr bwMode="auto">
            <a:xfrm>
              <a:off x="5513389" y="4800600"/>
              <a:ext cx="1165225" cy="1165225"/>
            </a:xfrm>
            <a:custGeom>
              <a:avLst/>
              <a:gdLst>
                <a:gd name="T0" fmla="*/ 445 w 469"/>
                <a:gd name="T1" fmla="*/ 346 h 469"/>
                <a:gd name="T2" fmla="*/ 468 w 469"/>
                <a:gd name="T3" fmla="*/ 318 h 469"/>
                <a:gd name="T4" fmla="*/ 426 w 469"/>
                <a:gd name="T5" fmla="*/ 306 h 469"/>
                <a:gd name="T6" fmla="*/ 393 w 469"/>
                <a:gd name="T7" fmla="*/ 287 h 469"/>
                <a:gd name="T8" fmla="*/ 383 w 469"/>
                <a:gd name="T9" fmla="*/ 230 h 469"/>
                <a:gd name="T10" fmla="*/ 380 w 469"/>
                <a:gd name="T11" fmla="*/ 186 h 469"/>
                <a:gd name="T12" fmla="*/ 379 w 469"/>
                <a:gd name="T13" fmla="*/ 154 h 469"/>
                <a:gd name="T14" fmla="*/ 361 w 469"/>
                <a:gd name="T15" fmla="*/ 164 h 469"/>
                <a:gd name="T16" fmla="*/ 348 w 469"/>
                <a:gd name="T17" fmla="*/ 142 h 469"/>
                <a:gd name="T18" fmla="*/ 334 w 469"/>
                <a:gd name="T19" fmla="*/ 126 h 469"/>
                <a:gd name="T20" fmla="*/ 359 w 469"/>
                <a:gd name="T21" fmla="*/ 110 h 469"/>
                <a:gd name="T22" fmla="*/ 421 w 469"/>
                <a:gd name="T23" fmla="*/ 110 h 469"/>
                <a:gd name="T24" fmla="*/ 421 w 469"/>
                <a:gd name="T25" fmla="*/ 75 h 469"/>
                <a:gd name="T26" fmla="*/ 404 w 469"/>
                <a:gd name="T27" fmla="*/ 82 h 469"/>
                <a:gd name="T28" fmla="*/ 376 w 469"/>
                <a:gd name="T29" fmla="*/ 37 h 469"/>
                <a:gd name="T30" fmla="*/ 345 w 469"/>
                <a:gd name="T31" fmla="*/ 59 h 469"/>
                <a:gd name="T32" fmla="*/ 339 w 469"/>
                <a:gd name="T33" fmla="*/ 90 h 469"/>
                <a:gd name="T34" fmla="*/ 304 w 469"/>
                <a:gd name="T35" fmla="*/ 144 h 469"/>
                <a:gd name="T36" fmla="*/ 282 w 469"/>
                <a:gd name="T37" fmla="*/ 171 h 469"/>
                <a:gd name="T38" fmla="*/ 258 w 469"/>
                <a:gd name="T39" fmla="*/ 184 h 469"/>
                <a:gd name="T40" fmla="*/ 231 w 469"/>
                <a:gd name="T41" fmla="*/ 136 h 469"/>
                <a:gd name="T42" fmla="*/ 195 w 469"/>
                <a:gd name="T43" fmla="*/ 73 h 469"/>
                <a:gd name="T44" fmla="*/ 170 w 469"/>
                <a:gd name="T45" fmla="*/ 51 h 469"/>
                <a:gd name="T46" fmla="*/ 142 w 469"/>
                <a:gd name="T47" fmla="*/ 20 h 469"/>
                <a:gd name="T48" fmla="*/ 102 w 469"/>
                <a:gd name="T49" fmla="*/ 1 h 469"/>
                <a:gd name="T50" fmla="*/ 99 w 469"/>
                <a:gd name="T51" fmla="*/ 37 h 469"/>
                <a:gd name="T52" fmla="*/ 63 w 469"/>
                <a:gd name="T53" fmla="*/ 33 h 469"/>
                <a:gd name="T54" fmla="*/ 87 w 469"/>
                <a:gd name="T55" fmla="*/ 88 h 469"/>
                <a:gd name="T56" fmla="*/ 28 w 469"/>
                <a:gd name="T57" fmla="*/ 212 h 469"/>
                <a:gd name="T58" fmla="*/ 13 w 469"/>
                <a:gd name="T59" fmla="*/ 253 h 469"/>
                <a:gd name="T60" fmla="*/ 0 w 469"/>
                <a:gd name="T61" fmla="*/ 281 h 469"/>
                <a:gd name="T62" fmla="*/ 63 w 469"/>
                <a:gd name="T63" fmla="*/ 277 h 469"/>
                <a:gd name="T64" fmla="*/ 63 w 469"/>
                <a:gd name="T65" fmla="*/ 311 h 469"/>
                <a:gd name="T66" fmla="*/ 94 w 469"/>
                <a:gd name="T67" fmla="*/ 341 h 469"/>
                <a:gd name="T68" fmla="*/ 87 w 469"/>
                <a:gd name="T69" fmla="*/ 362 h 469"/>
                <a:gd name="T70" fmla="*/ 77 w 469"/>
                <a:gd name="T71" fmla="*/ 401 h 469"/>
                <a:gd name="T72" fmla="*/ 128 w 469"/>
                <a:gd name="T73" fmla="*/ 437 h 469"/>
                <a:gd name="T74" fmla="*/ 191 w 469"/>
                <a:gd name="T75" fmla="*/ 469 h 469"/>
                <a:gd name="T76" fmla="*/ 225 w 469"/>
                <a:gd name="T77" fmla="*/ 440 h 469"/>
                <a:gd name="T78" fmla="*/ 229 w 469"/>
                <a:gd name="T79" fmla="*/ 396 h 469"/>
                <a:gd name="T80" fmla="*/ 278 w 469"/>
                <a:gd name="T81" fmla="*/ 392 h 469"/>
                <a:gd name="T82" fmla="*/ 329 w 469"/>
                <a:gd name="T83" fmla="*/ 391 h 469"/>
                <a:gd name="T84" fmla="*/ 378 w 469"/>
                <a:gd name="T85" fmla="*/ 385 h 469"/>
                <a:gd name="T86" fmla="*/ 434 w 469"/>
                <a:gd name="T87" fmla="*/ 367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9" h="469">
                  <a:moveTo>
                    <a:pt x="444" y="346"/>
                  </a:moveTo>
                  <a:cubicBezTo>
                    <a:pt x="445" y="346"/>
                    <a:pt x="445" y="346"/>
                    <a:pt x="445" y="346"/>
                  </a:cubicBezTo>
                  <a:cubicBezTo>
                    <a:pt x="454" y="342"/>
                    <a:pt x="466" y="335"/>
                    <a:pt x="468" y="332"/>
                  </a:cubicBezTo>
                  <a:cubicBezTo>
                    <a:pt x="469" y="330"/>
                    <a:pt x="469" y="324"/>
                    <a:pt x="468" y="318"/>
                  </a:cubicBezTo>
                  <a:cubicBezTo>
                    <a:pt x="448" y="318"/>
                    <a:pt x="448" y="318"/>
                    <a:pt x="448" y="318"/>
                  </a:cubicBezTo>
                  <a:cubicBezTo>
                    <a:pt x="426" y="306"/>
                    <a:pt x="426" y="306"/>
                    <a:pt x="426" y="306"/>
                  </a:cubicBezTo>
                  <a:cubicBezTo>
                    <a:pt x="425" y="306"/>
                    <a:pt x="411" y="295"/>
                    <a:pt x="400" y="290"/>
                  </a:cubicBezTo>
                  <a:cubicBezTo>
                    <a:pt x="398" y="288"/>
                    <a:pt x="395" y="288"/>
                    <a:pt x="393" y="287"/>
                  </a:cubicBezTo>
                  <a:cubicBezTo>
                    <a:pt x="385" y="285"/>
                    <a:pt x="380" y="283"/>
                    <a:pt x="380" y="268"/>
                  </a:cubicBezTo>
                  <a:cubicBezTo>
                    <a:pt x="380" y="251"/>
                    <a:pt x="383" y="234"/>
                    <a:pt x="383" y="230"/>
                  </a:cubicBezTo>
                  <a:cubicBezTo>
                    <a:pt x="382" y="225"/>
                    <a:pt x="378" y="201"/>
                    <a:pt x="378" y="195"/>
                  </a:cubicBezTo>
                  <a:cubicBezTo>
                    <a:pt x="378" y="193"/>
                    <a:pt x="379" y="190"/>
                    <a:pt x="380" y="186"/>
                  </a:cubicBezTo>
                  <a:cubicBezTo>
                    <a:pt x="383" y="179"/>
                    <a:pt x="386" y="167"/>
                    <a:pt x="382" y="158"/>
                  </a:cubicBezTo>
                  <a:cubicBezTo>
                    <a:pt x="380" y="155"/>
                    <a:pt x="379" y="154"/>
                    <a:pt x="379" y="154"/>
                  </a:cubicBezTo>
                  <a:cubicBezTo>
                    <a:pt x="378" y="154"/>
                    <a:pt x="375" y="156"/>
                    <a:pt x="374" y="158"/>
                  </a:cubicBezTo>
                  <a:cubicBezTo>
                    <a:pt x="370" y="161"/>
                    <a:pt x="366" y="164"/>
                    <a:pt x="361" y="164"/>
                  </a:cubicBezTo>
                  <a:cubicBezTo>
                    <a:pt x="353" y="164"/>
                    <a:pt x="345" y="157"/>
                    <a:pt x="344" y="151"/>
                  </a:cubicBezTo>
                  <a:cubicBezTo>
                    <a:pt x="343" y="147"/>
                    <a:pt x="344" y="144"/>
                    <a:pt x="348" y="142"/>
                  </a:cubicBezTo>
                  <a:cubicBezTo>
                    <a:pt x="347" y="139"/>
                    <a:pt x="343" y="134"/>
                    <a:pt x="338" y="129"/>
                  </a:cubicBezTo>
                  <a:cubicBezTo>
                    <a:pt x="334" y="126"/>
                    <a:pt x="334" y="126"/>
                    <a:pt x="334" y="126"/>
                  </a:cubicBezTo>
                  <a:cubicBezTo>
                    <a:pt x="339" y="123"/>
                    <a:pt x="339" y="123"/>
                    <a:pt x="339" y="123"/>
                  </a:cubicBezTo>
                  <a:cubicBezTo>
                    <a:pt x="340" y="122"/>
                    <a:pt x="356" y="112"/>
                    <a:pt x="359" y="110"/>
                  </a:cubicBezTo>
                  <a:cubicBezTo>
                    <a:pt x="366" y="107"/>
                    <a:pt x="384" y="111"/>
                    <a:pt x="398" y="115"/>
                  </a:cubicBezTo>
                  <a:cubicBezTo>
                    <a:pt x="407" y="118"/>
                    <a:pt x="416" y="114"/>
                    <a:pt x="421" y="110"/>
                  </a:cubicBezTo>
                  <a:cubicBezTo>
                    <a:pt x="424" y="108"/>
                    <a:pt x="424" y="106"/>
                    <a:pt x="424" y="105"/>
                  </a:cubicBezTo>
                  <a:cubicBezTo>
                    <a:pt x="417" y="100"/>
                    <a:pt x="419" y="85"/>
                    <a:pt x="421" y="75"/>
                  </a:cubicBezTo>
                  <a:cubicBezTo>
                    <a:pt x="406" y="82"/>
                    <a:pt x="406" y="82"/>
                    <a:pt x="406" y="82"/>
                  </a:cubicBezTo>
                  <a:cubicBezTo>
                    <a:pt x="404" y="82"/>
                    <a:pt x="404" y="82"/>
                    <a:pt x="404" y="82"/>
                  </a:cubicBezTo>
                  <a:cubicBezTo>
                    <a:pt x="404" y="82"/>
                    <a:pt x="394" y="78"/>
                    <a:pt x="381" y="64"/>
                  </a:cubicBezTo>
                  <a:cubicBezTo>
                    <a:pt x="372" y="55"/>
                    <a:pt x="373" y="44"/>
                    <a:pt x="376" y="37"/>
                  </a:cubicBezTo>
                  <a:cubicBezTo>
                    <a:pt x="370" y="37"/>
                    <a:pt x="370" y="37"/>
                    <a:pt x="370" y="37"/>
                  </a:cubicBezTo>
                  <a:cubicBezTo>
                    <a:pt x="366" y="41"/>
                    <a:pt x="350" y="56"/>
                    <a:pt x="345" y="59"/>
                  </a:cubicBezTo>
                  <a:cubicBezTo>
                    <a:pt x="342" y="61"/>
                    <a:pt x="341" y="72"/>
                    <a:pt x="340" y="80"/>
                  </a:cubicBezTo>
                  <a:cubicBezTo>
                    <a:pt x="340" y="83"/>
                    <a:pt x="340" y="87"/>
                    <a:pt x="339" y="90"/>
                  </a:cubicBezTo>
                  <a:cubicBezTo>
                    <a:pt x="337" y="104"/>
                    <a:pt x="322" y="108"/>
                    <a:pt x="316" y="109"/>
                  </a:cubicBezTo>
                  <a:cubicBezTo>
                    <a:pt x="304" y="144"/>
                    <a:pt x="304" y="144"/>
                    <a:pt x="304" y="144"/>
                  </a:cubicBezTo>
                  <a:cubicBezTo>
                    <a:pt x="304" y="174"/>
                    <a:pt x="304" y="174"/>
                    <a:pt x="304" y="174"/>
                  </a:cubicBezTo>
                  <a:cubicBezTo>
                    <a:pt x="282" y="171"/>
                    <a:pt x="282" y="171"/>
                    <a:pt x="282" y="171"/>
                  </a:cubicBezTo>
                  <a:cubicBezTo>
                    <a:pt x="260" y="188"/>
                    <a:pt x="260" y="188"/>
                    <a:pt x="260" y="188"/>
                  </a:cubicBezTo>
                  <a:cubicBezTo>
                    <a:pt x="258" y="184"/>
                    <a:pt x="258" y="184"/>
                    <a:pt x="258" y="184"/>
                  </a:cubicBezTo>
                  <a:cubicBezTo>
                    <a:pt x="257" y="184"/>
                    <a:pt x="246" y="167"/>
                    <a:pt x="240" y="154"/>
                  </a:cubicBezTo>
                  <a:cubicBezTo>
                    <a:pt x="239" y="150"/>
                    <a:pt x="235" y="144"/>
                    <a:pt x="231" y="136"/>
                  </a:cubicBezTo>
                  <a:cubicBezTo>
                    <a:pt x="221" y="115"/>
                    <a:pt x="212" y="99"/>
                    <a:pt x="212" y="91"/>
                  </a:cubicBezTo>
                  <a:cubicBezTo>
                    <a:pt x="212" y="85"/>
                    <a:pt x="202" y="77"/>
                    <a:pt x="195" y="73"/>
                  </a:cubicBezTo>
                  <a:cubicBezTo>
                    <a:pt x="170" y="73"/>
                    <a:pt x="170" y="73"/>
                    <a:pt x="170" y="73"/>
                  </a:cubicBezTo>
                  <a:cubicBezTo>
                    <a:pt x="170" y="51"/>
                    <a:pt x="170" y="51"/>
                    <a:pt x="170" y="51"/>
                  </a:cubicBezTo>
                  <a:cubicBezTo>
                    <a:pt x="167" y="45"/>
                    <a:pt x="164" y="38"/>
                    <a:pt x="163" y="36"/>
                  </a:cubicBezTo>
                  <a:cubicBezTo>
                    <a:pt x="160" y="34"/>
                    <a:pt x="154" y="30"/>
                    <a:pt x="142" y="20"/>
                  </a:cubicBezTo>
                  <a:cubicBezTo>
                    <a:pt x="127" y="39"/>
                    <a:pt x="127" y="39"/>
                    <a:pt x="127" y="39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1" y="1"/>
                    <a:pt x="100" y="0"/>
                    <a:pt x="99" y="0"/>
                  </a:cubicBezTo>
                  <a:cubicBezTo>
                    <a:pt x="99" y="37"/>
                    <a:pt x="99" y="37"/>
                    <a:pt x="99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3" y="33"/>
                    <a:pt x="59" y="49"/>
                    <a:pt x="70" y="65"/>
                  </a:cubicBezTo>
                  <a:cubicBezTo>
                    <a:pt x="81" y="80"/>
                    <a:pt x="87" y="84"/>
                    <a:pt x="87" y="88"/>
                  </a:cubicBezTo>
                  <a:cubicBezTo>
                    <a:pt x="87" y="93"/>
                    <a:pt x="94" y="147"/>
                    <a:pt x="78" y="168"/>
                  </a:cubicBezTo>
                  <a:cubicBezTo>
                    <a:pt x="63" y="189"/>
                    <a:pt x="28" y="212"/>
                    <a:pt x="28" y="21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31" y="285"/>
                    <a:pt x="31" y="285"/>
                    <a:pt x="31" y="285"/>
                  </a:cubicBezTo>
                  <a:cubicBezTo>
                    <a:pt x="63" y="277"/>
                    <a:pt x="63" y="277"/>
                    <a:pt x="63" y="277"/>
                  </a:cubicBezTo>
                  <a:cubicBezTo>
                    <a:pt x="59" y="289"/>
                    <a:pt x="59" y="289"/>
                    <a:pt x="59" y="289"/>
                  </a:cubicBezTo>
                  <a:cubicBezTo>
                    <a:pt x="63" y="311"/>
                    <a:pt x="63" y="311"/>
                    <a:pt x="63" y="311"/>
                  </a:cubicBezTo>
                  <a:cubicBezTo>
                    <a:pt x="73" y="335"/>
                    <a:pt x="73" y="335"/>
                    <a:pt x="73" y="335"/>
                  </a:cubicBezTo>
                  <a:cubicBezTo>
                    <a:pt x="94" y="341"/>
                    <a:pt x="94" y="341"/>
                    <a:pt x="94" y="341"/>
                  </a:cubicBezTo>
                  <a:cubicBezTo>
                    <a:pt x="103" y="346"/>
                    <a:pt x="103" y="346"/>
                    <a:pt x="103" y="346"/>
                  </a:cubicBezTo>
                  <a:cubicBezTo>
                    <a:pt x="87" y="362"/>
                    <a:pt x="87" y="362"/>
                    <a:pt x="87" y="362"/>
                  </a:cubicBezTo>
                  <a:cubicBezTo>
                    <a:pt x="87" y="362"/>
                    <a:pt x="87" y="370"/>
                    <a:pt x="87" y="378"/>
                  </a:cubicBezTo>
                  <a:cubicBezTo>
                    <a:pt x="87" y="387"/>
                    <a:pt x="77" y="401"/>
                    <a:pt x="77" y="401"/>
                  </a:cubicBezTo>
                  <a:cubicBezTo>
                    <a:pt x="119" y="409"/>
                    <a:pt x="119" y="409"/>
                    <a:pt x="119" y="409"/>
                  </a:cubicBezTo>
                  <a:cubicBezTo>
                    <a:pt x="119" y="409"/>
                    <a:pt x="106" y="427"/>
                    <a:pt x="128" y="437"/>
                  </a:cubicBezTo>
                  <a:cubicBezTo>
                    <a:pt x="151" y="447"/>
                    <a:pt x="169" y="438"/>
                    <a:pt x="180" y="440"/>
                  </a:cubicBezTo>
                  <a:cubicBezTo>
                    <a:pt x="191" y="441"/>
                    <a:pt x="191" y="469"/>
                    <a:pt x="191" y="469"/>
                  </a:cubicBezTo>
                  <a:cubicBezTo>
                    <a:pt x="222" y="469"/>
                    <a:pt x="222" y="469"/>
                    <a:pt x="222" y="469"/>
                  </a:cubicBezTo>
                  <a:cubicBezTo>
                    <a:pt x="225" y="440"/>
                    <a:pt x="225" y="440"/>
                    <a:pt x="225" y="440"/>
                  </a:cubicBezTo>
                  <a:cubicBezTo>
                    <a:pt x="218" y="412"/>
                    <a:pt x="218" y="412"/>
                    <a:pt x="218" y="412"/>
                  </a:cubicBezTo>
                  <a:cubicBezTo>
                    <a:pt x="218" y="412"/>
                    <a:pt x="218" y="396"/>
                    <a:pt x="229" y="396"/>
                  </a:cubicBezTo>
                  <a:cubicBezTo>
                    <a:pt x="240" y="396"/>
                    <a:pt x="262" y="390"/>
                    <a:pt x="262" y="390"/>
                  </a:cubicBezTo>
                  <a:cubicBezTo>
                    <a:pt x="262" y="390"/>
                    <a:pt x="272" y="387"/>
                    <a:pt x="278" y="392"/>
                  </a:cubicBezTo>
                  <a:cubicBezTo>
                    <a:pt x="283" y="398"/>
                    <a:pt x="303" y="402"/>
                    <a:pt x="308" y="398"/>
                  </a:cubicBezTo>
                  <a:cubicBezTo>
                    <a:pt x="314" y="394"/>
                    <a:pt x="318" y="391"/>
                    <a:pt x="329" y="391"/>
                  </a:cubicBezTo>
                  <a:cubicBezTo>
                    <a:pt x="340" y="391"/>
                    <a:pt x="357" y="391"/>
                    <a:pt x="360" y="390"/>
                  </a:cubicBezTo>
                  <a:cubicBezTo>
                    <a:pt x="363" y="388"/>
                    <a:pt x="374" y="388"/>
                    <a:pt x="378" y="385"/>
                  </a:cubicBezTo>
                  <a:cubicBezTo>
                    <a:pt x="382" y="383"/>
                    <a:pt x="378" y="369"/>
                    <a:pt x="407" y="363"/>
                  </a:cubicBezTo>
                  <a:cubicBezTo>
                    <a:pt x="426" y="359"/>
                    <a:pt x="429" y="362"/>
                    <a:pt x="434" y="367"/>
                  </a:cubicBezTo>
                  <a:lnTo>
                    <a:pt x="444" y="3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46" name="Freeform 14"/>
            <p:cNvSpPr/>
            <p:nvPr/>
          </p:nvSpPr>
          <p:spPr bwMode="auto">
            <a:xfrm>
              <a:off x="7305676" y="2224087"/>
              <a:ext cx="2168525" cy="2259012"/>
            </a:xfrm>
            <a:custGeom>
              <a:avLst/>
              <a:gdLst>
                <a:gd name="T0" fmla="*/ 793 w 873"/>
                <a:gd name="T1" fmla="*/ 106 h 909"/>
                <a:gd name="T2" fmla="*/ 745 w 873"/>
                <a:gd name="T3" fmla="*/ 96 h 909"/>
                <a:gd name="T4" fmla="*/ 703 w 873"/>
                <a:gd name="T5" fmla="*/ 70 h 909"/>
                <a:gd name="T6" fmla="*/ 668 w 873"/>
                <a:gd name="T7" fmla="*/ 55 h 909"/>
                <a:gd name="T8" fmla="*/ 546 w 873"/>
                <a:gd name="T9" fmla="*/ 26 h 909"/>
                <a:gd name="T10" fmla="*/ 502 w 873"/>
                <a:gd name="T11" fmla="*/ 28 h 909"/>
                <a:gd name="T12" fmla="*/ 479 w 873"/>
                <a:gd name="T13" fmla="*/ 72 h 909"/>
                <a:gd name="T14" fmla="*/ 538 w 873"/>
                <a:gd name="T15" fmla="*/ 112 h 909"/>
                <a:gd name="T16" fmla="*/ 574 w 873"/>
                <a:gd name="T17" fmla="*/ 154 h 909"/>
                <a:gd name="T18" fmla="*/ 630 w 873"/>
                <a:gd name="T19" fmla="*/ 231 h 909"/>
                <a:gd name="T20" fmla="*/ 667 w 873"/>
                <a:gd name="T21" fmla="*/ 297 h 909"/>
                <a:gd name="T22" fmla="*/ 623 w 873"/>
                <a:gd name="T23" fmla="*/ 226 h 909"/>
                <a:gd name="T24" fmla="*/ 572 w 873"/>
                <a:gd name="T25" fmla="*/ 162 h 909"/>
                <a:gd name="T26" fmla="*/ 539 w 873"/>
                <a:gd name="T27" fmla="*/ 209 h 909"/>
                <a:gd name="T28" fmla="*/ 375 w 873"/>
                <a:gd name="T29" fmla="*/ 256 h 909"/>
                <a:gd name="T30" fmla="*/ 341 w 873"/>
                <a:gd name="T31" fmla="*/ 310 h 909"/>
                <a:gd name="T32" fmla="*/ 311 w 873"/>
                <a:gd name="T33" fmla="*/ 246 h 909"/>
                <a:gd name="T34" fmla="*/ 231 w 873"/>
                <a:gd name="T35" fmla="*/ 289 h 909"/>
                <a:gd name="T36" fmla="*/ 174 w 873"/>
                <a:gd name="T37" fmla="*/ 280 h 909"/>
                <a:gd name="T38" fmla="*/ 159 w 873"/>
                <a:gd name="T39" fmla="*/ 358 h 909"/>
                <a:gd name="T40" fmla="*/ 182 w 873"/>
                <a:gd name="T41" fmla="*/ 437 h 909"/>
                <a:gd name="T42" fmla="*/ 158 w 873"/>
                <a:gd name="T43" fmla="*/ 516 h 909"/>
                <a:gd name="T44" fmla="*/ 150 w 873"/>
                <a:gd name="T45" fmla="*/ 589 h 909"/>
                <a:gd name="T46" fmla="*/ 146 w 873"/>
                <a:gd name="T47" fmla="*/ 661 h 909"/>
                <a:gd name="T48" fmla="*/ 24 w 873"/>
                <a:gd name="T49" fmla="*/ 726 h 909"/>
                <a:gd name="T50" fmla="*/ 29 w 873"/>
                <a:gd name="T51" fmla="*/ 790 h 909"/>
                <a:gd name="T52" fmla="*/ 101 w 873"/>
                <a:gd name="T53" fmla="*/ 860 h 909"/>
                <a:gd name="T54" fmla="*/ 180 w 873"/>
                <a:gd name="T55" fmla="*/ 880 h 909"/>
                <a:gd name="T56" fmla="*/ 249 w 873"/>
                <a:gd name="T57" fmla="*/ 884 h 909"/>
                <a:gd name="T58" fmla="*/ 274 w 873"/>
                <a:gd name="T59" fmla="*/ 862 h 909"/>
                <a:gd name="T60" fmla="*/ 212 w 873"/>
                <a:gd name="T61" fmla="*/ 822 h 909"/>
                <a:gd name="T62" fmla="*/ 251 w 873"/>
                <a:gd name="T63" fmla="*/ 787 h 909"/>
                <a:gd name="T64" fmla="*/ 261 w 873"/>
                <a:gd name="T65" fmla="*/ 746 h 909"/>
                <a:gd name="T66" fmla="*/ 286 w 873"/>
                <a:gd name="T67" fmla="*/ 731 h 909"/>
                <a:gd name="T68" fmla="*/ 274 w 873"/>
                <a:gd name="T69" fmla="*/ 725 h 909"/>
                <a:gd name="T70" fmla="*/ 286 w 873"/>
                <a:gd name="T71" fmla="*/ 703 h 909"/>
                <a:gd name="T72" fmla="*/ 232 w 873"/>
                <a:gd name="T73" fmla="*/ 704 h 909"/>
                <a:gd name="T74" fmla="*/ 204 w 873"/>
                <a:gd name="T75" fmla="*/ 675 h 909"/>
                <a:gd name="T76" fmla="*/ 250 w 873"/>
                <a:gd name="T77" fmla="*/ 644 h 909"/>
                <a:gd name="T78" fmla="*/ 228 w 873"/>
                <a:gd name="T79" fmla="*/ 611 h 909"/>
                <a:gd name="T80" fmla="*/ 324 w 873"/>
                <a:gd name="T81" fmla="*/ 513 h 909"/>
                <a:gd name="T82" fmla="*/ 324 w 873"/>
                <a:gd name="T83" fmla="*/ 481 h 909"/>
                <a:gd name="T84" fmla="*/ 280 w 873"/>
                <a:gd name="T85" fmla="*/ 469 h 909"/>
                <a:gd name="T86" fmla="*/ 284 w 873"/>
                <a:gd name="T87" fmla="*/ 434 h 909"/>
                <a:gd name="T88" fmla="*/ 237 w 873"/>
                <a:gd name="T89" fmla="*/ 434 h 909"/>
                <a:gd name="T90" fmla="*/ 208 w 873"/>
                <a:gd name="T91" fmla="*/ 408 h 909"/>
                <a:gd name="T92" fmla="*/ 230 w 873"/>
                <a:gd name="T93" fmla="*/ 387 h 909"/>
                <a:gd name="T94" fmla="*/ 269 w 873"/>
                <a:gd name="T95" fmla="*/ 334 h 909"/>
                <a:gd name="T96" fmla="*/ 306 w 873"/>
                <a:gd name="T97" fmla="*/ 345 h 909"/>
                <a:gd name="T98" fmla="*/ 310 w 873"/>
                <a:gd name="T99" fmla="*/ 373 h 909"/>
                <a:gd name="T100" fmla="*/ 329 w 873"/>
                <a:gd name="T101" fmla="*/ 396 h 909"/>
                <a:gd name="T102" fmla="*/ 338 w 873"/>
                <a:gd name="T103" fmla="*/ 436 h 909"/>
                <a:gd name="T104" fmla="*/ 316 w 873"/>
                <a:gd name="T105" fmla="*/ 383 h 909"/>
                <a:gd name="T106" fmla="*/ 291 w 873"/>
                <a:gd name="T107" fmla="*/ 431 h 909"/>
                <a:gd name="T108" fmla="*/ 286 w 873"/>
                <a:gd name="T109" fmla="*/ 463 h 909"/>
                <a:gd name="T110" fmla="*/ 396 w 873"/>
                <a:gd name="T111" fmla="*/ 418 h 909"/>
                <a:gd name="T112" fmla="*/ 462 w 873"/>
                <a:gd name="T113" fmla="*/ 319 h 909"/>
                <a:gd name="T114" fmla="*/ 489 w 873"/>
                <a:gd name="T115" fmla="*/ 418 h 909"/>
                <a:gd name="T116" fmla="*/ 626 w 873"/>
                <a:gd name="T117" fmla="*/ 343 h 909"/>
                <a:gd name="T118" fmla="*/ 771 w 873"/>
                <a:gd name="T119" fmla="*/ 229 h 909"/>
                <a:gd name="T120" fmla="*/ 835 w 873"/>
                <a:gd name="T121" fmla="*/ 151 h 909"/>
                <a:gd name="T122" fmla="*/ 873 w 873"/>
                <a:gd name="T123" fmla="*/ 110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73" h="909">
                  <a:moveTo>
                    <a:pt x="830" y="90"/>
                  </a:moveTo>
                  <a:cubicBezTo>
                    <a:pt x="817" y="100"/>
                    <a:pt x="817" y="100"/>
                    <a:pt x="817" y="100"/>
                  </a:cubicBezTo>
                  <a:cubicBezTo>
                    <a:pt x="803" y="90"/>
                    <a:pt x="803" y="90"/>
                    <a:pt x="803" y="90"/>
                  </a:cubicBezTo>
                  <a:cubicBezTo>
                    <a:pt x="801" y="91"/>
                    <a:pt x="795" y="95"/>
                    <a:pt x="793" y="106"/>
                  </a:cubicBezTo>
                  <a:cubicBezTo>
                    <a:pt x="790" y="124"/>
                    <a:pt x="771" y="128"/>
                    <a:pt x="761" y="128"/>
                  </a:cubicBezTo>
                  <a:cubicBezTo>
                    <a:pt x="758" y="128"/>
                    <a:pt x="758" y="128"/>
                    <a:pt x="758" y="128"/>
                  </a:cubicBezTo>
                  <a:cubicBezTo>
                    <a:pt x="749" y="90"/>
                    <a:pt x="749" y="90"/>
                    <a:pt x="749" y="90"/>
                  </a:cubicBezTo>
                  <a:cubicBezTo>
                    <a:pt x="748" y="92"/>
                    <a:pt x="746" y="94"/>
                    <a:pt x="745" y="96"/>
                  </a:cubicBezTo>
                  <a:cubicBezTo>
                    <a:pt x="742" y="98"/>
                    <a:pt x="738" y="101"/>
                    <a:pt x="731" y="99"/>
                  </a:cubicBezTo>
                  <a:cubicBezTo>
                    <a:pt x="708" y="94"/>
                    <a:pt x="704" y="81"/>
                    <a:pt x="704" y="81"/>
                  </a:cubicBezTo>
                  <a:cubicBezTo>
                    <a:pt x="703" y="80"/>
                    <a:pt x="703" y="80"/>
                    <a:pt x="703" y="80"/>
                  </a:cubicBezTo>
                  <a:cubicBezTo>
                    <a:pt x="703" y="70"/>
                    <a:pt x="703" y="70"/>
                    <a:pt x="703" y="70"/>
                  </a:cubicBezTo>
                  <a:cubicBezTo>
                    <a:pt x="688" y="70"/>
                    <a:pt x="688" y="70"/>
                    <a:pt x="688" y="70"/>
                  </a:cubicBezTo>
                  <a:cubicBezTo>
                    <a:pt x="687" y="67"/>
                    <a:pt x="687" y="67"/>
                    <a:pt x="687" y="67"/>
                  </a:cubicBezTo>
                  <a:cubicBezTo>
                    <a:pt x="687" y="67"/>
                    <a:pt x="684" y="58"/>
                    <a:pt x="676" y="53"/>
                  </a:cubicBezTo>
                  <a:cubicBezTo>
                    <a:pt x="673" y="52"/>
                    <a:pt x="672" y="52"/>
                    <a:pt x="668" y="55"/>
                  </a:cubicBezTo>
                  <a:cubicBezTo>
                    <a:pt x="664" y="58"/>
                    <a:pt x="658" y="62"/>
                    <a:pt x="649" y="61"/>
                  </a:cubicBezTo>
                  <a:cubicBezTo>
                    <a:pt x="636" y="59"/>
                    <a:pt x="620" y="44"/>
                    <a:pt x="615" y="39"/>
                  </a:cubicBezTo>
                  <a:cubicBezTo>
                    <a:pt x="571" y="49"/>
                    <a:pt x="571" y="49"/>
                    <a:pt x="571" y="49"/>
                  </a:cubicBezTo>
                  <a:cubicBezTo>
                    <a:pt x="546" y="26"/>
                    <a:pt x="546" y="26"/>
                    <a:pt x="546" y="26"/>
                  </a:cubicBezTo>
                  <a:cubicBezTo>
                    <a:pt x="536" y="0"/>
                    <a:pt x="536" y="0"/>
                    <a:pt x="536" y="0"/>
                  </a:cubicBezTo>
                  <a:cubicBezTo>
                    <a:pt x="508" y="0"/>
                    <a:pt x="508" y="0"/>
                    <a:pt x="508" y="0"/>
                  </a:cubicBezTo>
                  <a:cubicBezTo>
                    <a:pt x="505" y="15"/>
                    <a:pt x="505" y="15"/>
                    <a:pt x="505" y="15"/>
                  </a:cubicBezTo>
                  <a:cubicBezTo>
                    <a:pt x="502" y="28"/>
                    <a:pt x="502" y="28"/>
                    <a:pt x="502" y="28"/>
                  </a:cubicBezTo>
                  <a:cubicBezTo>
                    <a:pt x="458" y="28"/>
                    <a:pt x="458" y="28"/>
                    <a:pt x="458" y="28"/>
                  </a:cubicBezTo>
                  <a:cubicBezTo>
                    <a:pt x="457" y="41"/>
                    <a:pt x="457" y="41"/>
                    <a:pt x="457" y="41"/>
                  </a:cubicBezTo>
                  <a:cubicBezTo>
                    <a:pt x="479" y="57"/>
                    <a:pt x="479" y="57"/>
                    <a:pt x="479" y="57"/>
                  </a:cubicBezTo>
                  <a:cubicBezTo>
                    <a:pt x="479" y="72"/>
                    <a:pt x="479" y="72"/>
                    <a:pt x="479" y="72"/>
                  </a:cubicBezTo>
                  <a:cubicBezTo>
                    <a:pt x="486" y="97"/>
                    <a:pt x="486" y="97"/>
                    <a:pt x="486" y="97"/>
                  </a:cubicBezTo>
                  <a:cubicBezTo>
                    <a:pt x="506" y="109"/>
                    <a:pt x="506" y="109"/>
                    <a:pt x="506" y="109"/>
                  </a:cubicBezTo>
                  <a:cubicBezTo>
                    <a:pt x="531" y="109"/>
                    <a:pt x="531" y="109"/>
                    <a:pt x="531" y="109"/>
                  </a:cubicBezTo>
                  <a:cubicBezTo>
                    <a:pt x="534" y="109"/>
                    <a:pt x="536" y="110"/>
                    <a:pt x="538" y="112"/>
                  </a:cubicBezTo>
                  <a:cubicBezTo>
                    <a:pt x="546" y="121"/>
                    <a:pt x="545" y="148"/>
                    <a:pt x="544" y="156"/>
                  </a:cubicBezTo>
                  <a:cubicBezTo>
                    <a:pt x="551" y="163"/>
                    <a:pt x="551" y="163"/>
                    <a:pt x="551" y="163"/>
                  </a:cubicBezTo>
                  <a:cubicBezTo>
                    <a:pt x="572" y="153"/>
                    <a:pt x="572" y="153"/>
                    <a:pt x="572" y="153"/>
                  </a:cubicBezTo>
                  <a:cubicBezTo>
                    <a:pt x="574" y="154"/>
                    <a:pt x="574" y="154"/>
                    <a:pt x="574" y="154"/>
                  </a:cubicBezTo>
                  <a:cubicBezTo>
                    <a:pt x="583" y="159"/>
                    <a:pt x="603" y="173"/>
                    <a:pt x="605" y="181"/>
                  </a:cubicBezTo>
                  <a:cubicBezTo>
                    <a:pt x="606" y="183"/>
                    <a:pt x="612" y="187"/>
                    <a:pt x="615" y="191"/>
                  </a:cubicBezTo>
                  <a:cubicBezTo>
                    <a:pt x="625" y="199"/>
                    <a:pt x="635" y="207"/>
                    <a:pt x="635" y="217"/>
                  </a:cubicBezTo>
                  <a:cubicBezTo>
                    <a:pt x="635" y="223"/>
                    <a:pt x="632" y="227"/>
                    <a:pt x="630" y="231"/>
                  </a:cubicBezTo>
                  <a:cubicBezTo>
                    <a:pt x="626" y="236"/>
                    <a:pt x="625" y="238"/>
                    <a:pt x="634" y="246"/>
                  </a:cubicBezTo>
                  <a:cubicBezTo>
                    <a:pt x="651" y="260"/>
                    <a:pt x="664" y="263"/>
                    <a:pt x="664" y="263"/>
                  </a:cubicBezTo>
                  <a:cubicBezTo>
                    <a:pt x="667" y="264"/>
                    <a:pt x="667" y="264"/>
                    <a:pt x="667" y="264"/>
                  </a:cubicBezTo>
                  <a:cubicBezTo>
                    <a:pt x="667" y="297"/>
                    <a:pt x="667" y="297"/>
                    <a:pt x="667" y="297"/>
                  </a:cubicBezTo>
                  <a:cubicBezTo>
                    <a:pt x="659" y="297"/>
                    <a:pt x="659" y="297"/>
                    <a:pt x="659" y="297"/>
                  </a:cubicBezTo>
                  <a:cubicBezTo>
                    <a:pt x="659" y="270"/>
                    <a:pt x="659" y="270"/>
                    <a:pt x="659" y="270"/>
                  </a:cubicBezTo>
                  <a:cubicBezTo>
                    <a:pt x="654" y="268"/>
                    <a:pt x="643" y="263"/>
                    <a:pt x="629" y="252"/>
                  </a:cubicBezTo>
                  <a:cubicBezTo>
                    <a:pt x="615" y="241"/>
                    <a:pt x="618" y="233"/>
                    <a:pt x="623" y="226"/>
                  </a:cubicBezTo>
                  <a:cubicBezTo>
                    <a:pt x="625" y="223"/>
                    <a:pt x="627" y="221"/>
                    <a:pt x="627" y="217"/>
                  </a:cubicBezTo>
                  <a:cubicBezTo>
                    <a:pt x="627" y="211"/>
                    <a:pt x="617" y="203"/>
                    <a:pt x="610" y="197"/>
                  </a:cubicBezTo>
                  <a:cubicBezTo>
                    <a:pt x="603" y="191"/>
                    <a:pt x="599" y="187"/>
                    <a:pt x="598" y="183"/>
                  </a:cubicBezTo>
                  <a:cubicBezTo>
                    <a:pt x="597" y="180"/>
                    <a:pt x="585" y="170"/>
                    <a:pt x="572" y="162"/>
                  </a:cubicBezTo>
                  <a:cubicBezTo>
                    <a:pt x="556" y="169"/>
                    <a:pt x="556" y="169"/>
                    <a:pt x="556" y="169"/>
                  </a:cubicBezTo>
                  <a:cubicBezTo>
                    <a:pt x="562" y="176"/>
                    <a:pt x="562" y="176"/>
                    <a:pt x="562" y="176"/>
                  </a:cubicBezTo>
                  <a:cubicBezTo>
                    <a:pt x="541" y="208"/>
                    <a:pt x="541" y="208"/>
                    <a:pt x="541" y="208"/>
                  </a:cubicBezTo>
                  <a:cubicBezTo>
                    <a:pt x="539" y="209"/>
                    <a:pt x="539" y="209"/>
                    <a:pt x="539" y="209"/>
                  </a:cubicBezTo>
                  <a:cubicBezTo>
                    <a:pt x="494" y="222"/>
                    <a:pt x="413" y="285"/>
                    <a:pt x="412" y="285"/>
                  </a:cubicBezTo>
                  <a:cubicBezTo>
                    <a:pt x="408" y="288"/>
                    <a:pt x="408" y="288"/>
                    <a:pt x="408" y="288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6" y="283"/>
                    <a:pt x="394" y="256"/>
                    <a:pt x="375" y="256"/>
                  </a:cubicBezTo>
                  <a:cubicBezTo>
                    <a:pt x="372" y="256"/>
                    <a:pt x="372" y="257"/>
                    <a:pt x="371" y="257"/>
                  </a:cubicBezTo>
                  <a:cubicBezTo>
                    <a:pt x="369" y="261"/>
                    <a:pt x="373" y="273"/>
                    <a:pt x="375" y="283"/>
                  </a:cubicBezTo>
                  <a:cubicBezTo>
                    <a:pt x="379" y="296"/>
                    <a:pt x="383" y="308"/>
                    <a:pt x="378" y="314"/>
                  </a:cubicBezTo>
                  <a:cubicBezTo>
                    <a:pt x="366" y="328"/>
                    <a:pt x="342" y="310"/>
                    <a:pt x="341" y="310"/>
                  </a:cubicBezTo>
                  <a:cubicBezTo>
                    <a:pt x="318" y="294"/>
                    <a:pt x="318" y="294"/>
                    <a:pt x="318" y="294"/>
                  </a:cubicBezTo>
                  <a:cubicBezTo>
                    <a:pt x="329" y="285"/>
                    <a:pt x="329" y="285"/>
                    <a:pt x="329" y="285"/>
                  </a:cubicBezTo>
                  <a:cubicBezTo>
                    <a:pt x="323" y="267"/>
                    <a:pt x="323" y="267"/>
                    <a:pt x="323" y="267"/>
                  </a:cubicBezTo>
                  <a:cubicBezTo>
                    <a:pt x="311" y="246"/>
                    <a:pt x="311" y="246"/>
                    <a:pt x="311" y="246"/>
                  </a:cubicBezTo>
                  <a:cubicBezTo>
                    <a:pt x="278" y="254"/>
                    <a:pt x="278" y="254"/>
                    <a:pt x="278" y="254"/>
                  </a:cubicBezTo>
                  <a:cubicBezTo>
                    <a:pt x="275" y="265"/>
                    <a:pt x="270" y="282"/>
                    <a:pt x="263" y="284"/>
                  </a:cubicBezTo>
                  <a:cubicBezTo>
                    <a:pt x="261" y="285"/>
                    <a:pt x="259" y="285"/>
                    <a:pt x="257" y="283"/>
                  </a:cubicBezTo>
                  <a:cubicBezTo>
                    <a:pt x="254" y="281"/>
                    <a:pt x="241" y="285"/>
                    <a:pt x="231" y="289"/>
                  </a:cubicBezTo>
                  <a:cubicBezTo>
                    <a:pt x="231" y="290"/>
                    <a:pt x="231" y="290"/>
                    <a:pt x="231" y="290"/>
                  </a:cubicBezTo>
                  <a:cubicBezTo>
                    <a:pt x="187" y="306"/>
                    <a:pt x="187" y="306"/>
                    <a:pt x="187" y="306"/>
                  </a:cubicBezTo>
                  <a:cubicBezTo>
                    <a:pt x="185" y="302"/>
                    <a:pt x="185" y="302"/>
                    <a:pt x="185" y="302"/>
                  </a:cubicBezTo>
                  <a:cubicBezTo>
                    <a:pt x="185" y="302"/>
                    <a:pt x="179" y="288"/>
                    <a:pt x="174" y="280"/>
                  </a:cubicBezTo>
                  <a:cubicBezTo>
                    <a:pt x="168" y="284"/>
                    <a:pt x="155" y="304"/>
                    <a:pt x="145" y="322"/>
                  </a:cubicBezTo>
                  <a:cubicBezTo>
                    <a:pt x="153" y="360"/>
                    <a:pt x="153" y="360"/>
                    <a:pt x="153" y="360"/>
                  </a:cubicBezTo>
                  <a:cubicBezTo>
                    <a:pt x="158" y="358"/>
                    <a:pt x="158" y="358"/>
                    <a:pt x="158" y="358"/>
                  </a:cubicBezTo>
                  <a:cubicBezTo>
                    <a:pt x="159" y="358"/>
                    <a:pt x="159" y="358"/>
                    <a:pt x="159" y="358"/>
                  </a:cubicBezTo>
                  <a:cubicBezTo>
                    <a:pt x="160" y="358"/>
                    <a:pt x="162" y="358"/>
                    <a:pt x="164" y="361"/>
                  </a:cubicBezTo>
                  <a:cubicBezTo>
                    <a:pt x="169" y="366"/>
                    <a:pt x="171" y="378"/>
                    <a:pt x="170" y="398"/>
                  </a:cubicBezTo>
                  <a:cubicBezTo>
                    <a:pt x="170" y="404"/>
                    <a:pt x="170" y="408"/>
                    <a:pt x="169" y="412"/>
                  </a:cubicBezTo>
                  <a:cubicBezTo>
                    <a:pt x="175" y="417"/>
                    <a:pt x="183" y="427"/>
                    <a:pt x="182" y="437"/>
                  </a:cubicBezTo>
                  <a:cubicBezTo>
                    <a:pt x="180" y="451"/>
                    <a:pt x="172" y="458"/>
                    <a:pt x="168" y="462"/>
                  </a:cubicBezTo>
                  <a:cubicBezTo>
                    <a:pt x="167" y="462"/>
                    <a:pt x="166" y="463"/>
                    <a:pt x="166" y="463"/>
                  </a:cubicBezTo>
                  <a:cubicBezTo>
                    <a:pt x="162" y="467"/>
                    <a:pt x="149" y="476"/>
                    <a:pt x="144" y="479"/>
                  </a:cubicBezTo>
                  <a:cubicBezTo>
                    <a:pt x="145" y="485"/>
                    <a:pt x="147" y="503"/>
                    <a:pt x="158" y="516"/>
                  </a:cubicBezTo>
                  <a:cubicBezTo>
                    <a:pt x="170" y="529"/>
                    <a:pt x="168" y="536"/>
                    <a:pt x="163" y="545"/>
                  </a:cubicBezTo>
                  <a:cubicBezTo>
                    <a:pt x="161" y="547"/>
                    <a:pt x="160" y="550"/>
                    <a:pt x="159" y="553"/>
                  </a:cubicBezTo>
                  <a:cubicBezTo>
                    <a:pt x="158" y="558"/>
                    <a:pt x="156" y="563"/>
                    <a:pt x="155" y="568"/>
                  </a:cubicBezTo>
                  <a:cubicBezTo>
                    <a:pt x="154" y="576"/>
                    <a:pt x="152" y="583"/>
                    <a:pt x="150" y="589"/>
                  </a:cubicBezTo>
                  <a:cubicBezTo>
                    <a:pt x="147" y="594"/>
                    <a:pt x="155" y="606"/>
                    <a:pt x="158" y="612"/>
                  </a:cubicBezTo>
                  <a:cubicBezTo>
                    <a:pt x="160" y="613"/>
                    <a:pt x="160" y="613"/>
                    <a:pt x="160" y="613"/>
                  </a:cubicBezTo>
                  <a:cubicBezTo>
                    <a:pt x="159" y="615"/>
                    <a:pt x="159" y="615"/>
                    <a:pt x="159" y="615"/>
                  </a:cubicBezTo>
                  <a:cubicBezTo>
                    <a:pt x="159" y="616"/>
                    <a:pt x="153" y="646"/>
                    <a:pt x="146" y="661"/>
                  </a:cubicBezTo>
                  <a:cubicBezTo>
                    <a:pt x="138" y="677"/>
                    <a:pt x="120" y="683"/>
                    <a:pt x="103" y="688"/>
                  </a:cubicBezTo>
                  <a:cubicBezTo>
                    <a:pt x="96" y="690"/>
                    <a:pt x="96" y="690"/>
                    <a:pt x="96" y="690"/>
                  </a:cubicBezTo>
                  <a:cubicBezTo>
                    <a:pt x="81" y="695"/>
                    <a:pt x="78" y="697"/>
                    <a:pt x="78" y="700"/>
                  </a:cubicBezTo>
                  <a:cubicBezTo>
                    <a:pt x="79" y="707"/>
                    <a:pt x="73" y="716"/>
                    <a:pt x="24" y="726"/>
                  </a:cubicBezTo>
                  <a:cubicBezTo>
                    <a:pt x="11" y="729"/>
                    <a:pt x="5" y="731"/>
                    <a:pt x="0" y="732"/>
                  </a:cubicBezTo>
                  <a:cubicBezTo>
                    <a:pt x="0" y="732"/>
                    <a:pt x="0" y="732"/>
                    <a:pt x="0" y="732"/>
                  </a:cubicBezTo>
                  <a:cubicBezTo>
                    <a:pt x="18" y="768"/>
                    <a:pt x="18" y="768"/>
                    <a:pt x="18" y="768"/>
                  </a:cubicBezTo>
                  <a:cubicBezTo>
                    <a:pt x="29" y="790"/>
                    <a:pt x="29" y="790"/>
                    <a:pt x="29" y="790"/>
                  </a:cubicBezTo>
                  <a:cubicBezTo>
                    <a:pt x="38" y="818"/>
                    <a:pt x="38" y="818"/>
                    <a:pt x="38" y="818"/>
                  </a:cubicBezTo>
                  <a:cubicBezTo>
                    <a:pt x="46" y="828"/>
                    <a:pt x="56" y="840"/>
                    <a:pt x="59" y="842"/>
                  </a:cubicBezTo>
                  <a:cubicBezTo>
                    <a:pt x="62" y="842"/>
                    <a:pt x="63" y="844"/>
                    <a:pt x="66" y="846"/>
                  </a:cubicBezTo>
                  <a:cubicBezTo>
                    <a:pt x="72" y="852"/>
                    <a:pt x="82" y="863"/>
                    <a:pt x="101" y="860"/>
                  </a:cubicBezTo>
                  <a:cubicBezTo>
                    <a:pt x="128" y="856"/>
                    <a:pt x="150" y="849"/>
                    <a:pt x="150" y="849"/>
                  </a:cubicBezTo>
                  <a:cubicBezTo>
                    <a:pt x="153" y="848"/>
                    <a:pt x="153" y="848"/>
                    <a:pt x="153" y="848"/>
                  </a:cubicBezTo>
                  <a:cubicBezTo>
                    <a:pt x="166" y="862"/>
                    <a:pt x="166" y="862"/>
                    <a:pt x="166" y="862"/>
                  </a:cubicBezTo>
                  <a:cubicBezTo>
                    <a:pt x="170" y="870"/>
                    <a:pt x="177" y="879"/>
                    <a:pt x="180" y="880"/>
                  </a:cubicBezTo>
                  <a:cubicBezTo>
                    <a:pt x="181" y="881"/>
                    <a:pt x="183" y="881"/>
                    <a:pt x="185" y="882"/>
                  </a:cubicBezTo>
                  <a:cubicBezTo>
                    <a:pt x="191" y="884"/>
                    <a:pt x="199" y="887"/>
                    <a:pt x="205" y="893"/>
                  </a:cubicBezTo>
                  <a:cubicBezTo>
                    <a:pt x="209" y="897"/>
                    <a:pt x="229" y="905"/>
                    <a:pt x="242" y="909"/>
                  </a:cubicBezTo>
                  <a:cubicBezTo>
                    <a:pt x="244" y="905"/>
                    <a:pt x="247" y="895"/>
                    <a:pt x="249" y="884"/>
                  </a:cubicBezTo>
                  <a:cubicBezTo>
                    <a:pt x="249" y="883"/>
                    <a:pt x="250" y="877"/>
                    <a:pt x="254" y="875"/>
                  </a:cubicBezTo>
                  <a:cubicBezTo>
                    <a:pt x="258" y="873"/>
                    <a:pt x="263" y="875"/>
                    <a:pt x="267" y="878"/>
                  </a:cubicBezTo>
                  <a:cubicBezTo>
                    <a:pt x="270" y="880"/>
                    <a:pt x="273" y="881"/>
                    <a:pt x="276" y="881"/>
                  </a:cubicBezTo>
                  <a:cubicBezTo>
                    <a:pt x="278" y="879"/>
                    <a:pt x="275" y="867"/>
                    <a:pt x="274" y="862"/>
                  </a:cubicBezTo>
                  <a:cubicBezTo>
                    <a:pt x="273" y="857"/>
                    <a:pt x="272" y="854"/>
                    <a:pt x="272" y="851"/>
                  </a:cubicBezTo>
                  <a:cubicBezTo>
                    <a:pt x="271" y="849"/>
                    <a:pt x="262" y="846"/>
                    <a:pt x="252" y="846"/>
                  </a:cubicBezTo>
                  <a:cubicBezTo>
                    <a:pt x="251" y="846"/>
                    <a:pt x="251" y="846"/>
                    <a:pt x="251" y="846"/>
                  </a:cubicBezTo>
                  <a:cubicBezTo>
                    <a:pt x="250" y="845"/>
                    <a:pt x="223" y="836"/>
                    <a:pt x="212" y="822"/>
                  </a:cubicBezTo>
                  <a:cubicBezTo>
                    <a:pt x="208" y="817"/>
                    <a:pt x="208" y="813"/>
                    <a:pt x="209" y="811"/>
                  </a:cubicBezTo>
                  <a:cubicBezTo>
                    <a:pt x="212" y="804"/>
                    <a:pt x="225" y="803"/>
                    <a:pt x="232" y="803"/>
                  </a:cubicBezTo>
                  <a:cubicBezTo>
                    <a:pt x="234" y="798"/>
                    <a:pt x="239" y="789"/>
                    <a:pt x="249" y="788"/>
                  </a:cubicBezTo>
                  <a:cubicBezTo>
                    <a:pt x="250" y="787"/>
                    <a:pt x="251" y="787"/>
                    <a:pt x="251" y="787"/>
                  </a:cubicBezTo>
                  <a:cubicBezTo>
                    <a:pt x="252" y="785"/>
                    <a:pt x="250" y="778"/>
                    <a:pt x="248" y="774"/>
                  </a:cubicBezTo>
                  <a:cubicBezTo>
                    <a:pt x="247" y="771"/>
                    <a:pt x="246" y="768"/>
                    <a:pt x="246" y="766"/>
                  </a:cubicBezTo>
                  <a:cubicBezTo>
                    <a:pt x="246" y="759"/>
                    <a:pt x="256" y="750"/>
                    <a:pt x="259" y="748"/>
                  </a:cubicBezTo>
                  <a:cubicBezTo>
                    <a:pt x="261" y="746"/>
                    <a:pt x="261" y="746"/>
                    <a:pt x="261" y="746"/>
                  </a:cubicBezTo>
                  <a:cubicBezTo>
                    <a:pt x="282" y="760"/>
                    <a:pt x="282" y="760"/>
                    <a:pt x="282" y="760"/>
                  </a:cubicBezTo>
                  <a:cubicBezTo>
                    <a:pt x="286" y="757"/>
                    <a:pt x="286" y="757"/>
                    <a:pt x="286" y="757"/>
                  </a:cubicBezTo>
                  <a:cubicBezTo>
                    <a:pt x="290" y="753"/>
                    <a:pt x="289" y="747"/>
                    <a:pt x="287" y="735"/>
                  </a:cubicBezTo>
                  <a:cubicBezTo>
                    <a:pt x="286" y="731"/>
                    <a:pt x="286" y="731"/>
                    <a:pt x="286" y="731"/>
                  </a:cubicBezTo>
                  <a:cubicBezTo>
                    <a:pt x="286" y="727"/>
                    <a:pt x="284" y="726"/>
                    <a:pt x="284" y="726"/>
                  </a:cubicBezTo>
                  <a:cubicBezTo>
                    <a:pt x="284" y="725"/>
                    <a:pt x="282" y="726"/>
                    <a:pt x="281" y="726"/>
                  </a:cubicBezTo>
                  <a:cubicBezTo>
                    <a:pt x="280" y="727"/>
                    <a:pt x="278" y="727"/>
                    <a:pt x="276" y="726"/>
                  </a:cubicBezTo>
                  <a:cubicBezTo>
                    <a:pt x="274" y="725"/>
                    <a:pt x="274" y="725"/>
                    <a:pt x="274" y="725"/>
                  </a:cubicBezTo>
                  <a:cubicBezTo>
                    <a:pt x="274" y="722"/>
                    <a:pt x="274" y="722"/>
                    <a:pt x="274" y="722"/>
                  </a:cubicBezTo>
                  <a:cubicBezTo>
                    <a:pt x="274" y="721"/>
                    <a:pt x="274" y="718"/>
                    <a:pt x="288" y="707"/>
                  </a:cubicBezTo>
                  <a:cubicBezTo>
                    <a:pt x="288" y="708"/>
                    <a:pt x="288" y="708"/>
                    <a:pt x="288" y="708"/>
                  </a:cubicBezTo>
                  <a:cubicBezTo>
                    <a:pt x="288" y="706"/>
                    <a:pt x="287" y="704"/>
                    <a:pt x="286" y="703"/>
                  </a:cubicBezTo>
                  <a:cubicBezTo>
                    <a:pt x="279" y="705"/>
                    <a:pt x="274" y="719"/>
                    <a:pt x="272" y="723"/>
                  </a:cubicBezTo>
                  <a:cubicBezTo>
                    <a:pt x="271" y="727"/>
                    <a:pt x="271" y="727"/>
                    <a:pt x="271" y="727"/>
                  </a:cubicBezTo>
                  <a:cubicBezTo>
                    <a:pt x="268" y="726"/>
                    <a:pt x="268" y="726"/>
                    <a:pt x="268" y="726"/>
                  </a:cubicBezTo>
                  <a:cubicBezTo>
                    <a:pt x="266" y="726"/>
                    <a:pt x="242" y="721"/>
                    <a:pt x="232" y="704"/>
                  </a:cubicBezTo>
                  <a:cubicBezTo>
                    <a:pt x="228" y="698"/>
                    <a:pt x="225" y="697"/>
                    <a:pt x="220" y="696"/>
                  </a:cubicBezTo>
                  <a:cubicBezTo>
                    <a:pt x="216" y="695"/>
                    <a:pt x="211" y="694"/>
                    <a:pt x="205" y="689"/>
                  </a:cubicBezTo>
                  <a:cubicBezTo>
                    <a:pt x="199" y="684"/>
                    <a:pt x="197" y="682"/>
                    <a:pt x="198" y="679"/>
                  </a:cubicBezTo>
                  <a:cubicBezTo>
                    <a:pt x="199" y="676"/>
                    <a:pt x="202" y="676"/>
                    <a:pt x="204" y="675"/>
                  </a:cubicBezTo>
                  <a:cubicBezTo>
                    <a:pt x="208" y="674"/>
                    <a:pt x="215" y="673"/>
                    <a:pt x="224" y="664"/>
                  </a:cubicBezTo>
                  <a:cubicBezTo>
                    <a:pt x="239" y="649"/>
                    <a:pt x="241" y="648"/>
                    <a:pt x="245" y="646"/>
                  </a:cubicBezTo>
                  <a:cubicBezTo>
                    <a:pt x="246" y="646"/>
                    <a:pt x="247" y="645"/>
                    <a:pt x="248" y="645"/>
                  </a:cubicBezTo>
                  <a:cubicBezTo>
                    <a:pt x="250" y="644"/>
                    <a:pt x="250" y="644"/>
                    <a:pt x="250" y="644"/>
                  </a:cubicBezTo>
                  <a:cubicBezTo>
                    <a:pt x="250" y="644"/>
                    <a:pt x="249" y="643"/>
                    <a:pt x="249" y="643"/>
                  </a:cubicBezTo>
                  <a:cubicBezTo>
                    <a:pt x="249" y="643"/>
                    <a:pt x="240" y="635"/>
                    <a:pt x="230" y="630"/>
                  </a:cubicBezTo>
                  <a:cubicBezTo>
                    <a:pt x="224" y="627"/>
                    <a:pt x="223" y="623"/>
                    <a:pt x="223" y="621"/>
                  </a:cubicBezTo>
                  <a:cubicBezTo>
                    <a:pt x="222" y="616"/>
                    <a:pt x="226" y="612"/>
                    <a:pt x="228" y="611"/>
                  </a:cubicBezTo>
                  <a:cubicBezTo>
                    <a:pt x="253" y="549"/>
                    <a:pt x="253" y="549"/>
                    <a:pt x="253" y="549"/>
                  </a:cubicBezTo>
                  <a:cubicBezTo>
                    <a:pt x="254" y="548"/>
                    <a:pt x="254" y="548"/>
                    <a:pt x="254" y="548"/>
                  </a:cubicBezTo>
                  <a:cubicBezTo>
                    <a:pt x="266" y="543"/>
                    <a:pt x="298" y="529"/>
                    <a:pt x="303" y="524"/>
                  </a:cubicBezTo>
                  <a:cubicBezTo>
                    <a:pt x="310" y="519"/>
                    <a:pt x="321" y="514"/>
                    <a:pt x="324" y="513"/>
                  </a:cubicBezTo>
                  <a:cubicBezTo>
                    <a:pt x="332" y="505"/>
                    <a:pt x="332" y="505"/>
                    <a:pt x="332" y="505"/>
                  </a:cubicBezTo>
                  <a:cubicBezTo>
                    <a:pt x="335" y="508"/>
                    <a:pt x="335" y="508"/>
                    <a:pt x="335" y="508"/>
                  </a:cubicBezTo>
                  <a:cubicBezTo>
                    <a:pt x="333" y="502"/>
                    <a:pt x="329" y="498"/>
                    <a:pt x="326" y="489"/>
                  </a:cubicBezTo>
                  <a:cubicBezTo>
                    <a:pt x="324" y="481"/>
                    <a:pt x="332" y="495"/>
                    <a:pt x="324" y="481"/>
                  </a:cubicBezTo>
                  <a:cubicBezTo>
                    <a:pt x="322" y="479"/>
                    <a:pt x="321" y="477"/>
                    <a:pt x="320" y="475"/>
                  </a:cubicBezTo>
                  <a:cubicBezTo>
                    <a:pt x="320" y="479"/>
                    <a:pt x="320" y="479"/>
                    <a:pt x="320" y="479"/>
                  </a:cubicBezTo>
                  <a:cubicBezTo>
                    <a:pt x="320" y="479"/>
                    <a:pt x="320" y="479"/>
                    <a:pt x="318" y="479"/>
                  </a:cubicBezTo>
                  <a:cubicBezTo>
                    <a:pt x="312" y="479"/>
                    <a:pt x="291" y="478"/>
                    <a:pt x="280" y="469"/>
                  </a:cubicBezTo>
                  <a:cubicBezTo>
                    <a:pt x="275" y="464"/>
                    <a:pt x="274" y="463"/>
                    <a:pt x="274" y="460"/>
                  </a:cubicBezTo>
                  <a:cubicBezTo>
                    <a:pt x="275" y="458"/>
                    <a:pt x="277" y="457"/>
                    <a:pt x="278" y="456"/>
                  </a:cubicBezTo>
                  <a:cubicBezTo>
                    <a:pt x="280" y="456"/>
                    <a:pt x="282" y="455"/>
                    <a:pt x="284" y="449"/>
                  </a:cubicBezTo>
                  <a:cubicBezTo>
                    <a:pt x="286" y="443"/>
                    <a:pt x="285" y="438"/>
                    <a:pt x="284" y="434"/>
                  </a:cubicBezTo>
                  <a:cubicBezTo>
                    <a:pt x="281" y="436"/>
                    <a:pt x="279" y="437"/>
                    <a:pt x="276" y="438"/>
                  </a:cubicBezTo>
                  <a:cubicBezTo>
                    <a:pt x="272" y="439"/>
                    <a:pt x="268" y="440"/>
                    <a:pt x="263" y="440"/>
                  </a:cubicBezTo>
                  <a:cubicBezTo>
                    <a:pt x="263" y="440"/>
                    <a:pt x="263" y="440"/>
                    <a:pt x="263" y="440"/>
                  </a:cubicBezTo>
                  <a:cubicBezTo>
                    <a:pt x="254" y="440"/>
                    <a:pt x="246" y="437"/>
                    <a:pt x="237" y="434"/>
                  </a:cubicBezTo>
                  <a:cubicBezTo>
                    <a:pt x="233" y="433"/>
                    <a:pt x="228" y="432"/>
                    <a:pt x="224" y="431"/>
                  </a:cubicBezTo>
                  <a:cubicBezTo>
                    <a:pt x="211" y="428"/>
                    <a:pt x="208" y="422"/>
                    <a:pt x="209" y="416"/>
                  </a:cubicBezTo>
                  <a:cubicBezTo>
                    <a:pt x="209" y="415"/>
                    <a:pt x="209" y="414"/>
                    <a:pt x="209" y="414"/>
                  </a:cubicBezTo>
                  <a:cubicBezTo>
                    <a:pt x="208" y="412"/>
                    <a:pt x="207" y="410"/>
                    <a:pt x="208" y="408"/>
                  </a:cubicBezTo>
                  <a:cubicBezTo>
                    <a:pt x="211" y="401"/>
                    <a:pt x="225" y="395"/>
                    <a:pt x="234" y="393"/>
                  </a:cubicBezTo>
                  <a:cubicBezTo>
                    <a:pt x="234" y="393"/>
                    <a:pt x="235" y="393"/>
                    <a:pt x="235" y="393"/>
                  </a:cubicBezTo>
                  <a:cubicBezTo>
                    <a:pt x="235" y="392"/>
                    <a:pt x="233" y="389"/>
                    <a:pt x="231" y="388"/>
                  </a:cubicBezTo>
                  <a:cubicBezTo>
                    <a:pt x="230" y="387"/>
                    <a:pt x="230" y="387"/>
                    <a:pt x="230" y="387"/>
                  </a:cubicBezTo>
                  <a:cubicBezTo>
                    <a:pt x="230" y="360"/>
                    <a:pt x="230" y="360"/>
                    <a:pt x="230" y="360"/>
                  </a:cubicBezTo>
                  <a:cubicBezTo>
                    <a:pt x="232" y="358"/>
                    <a:pt x="232" y="358"/>
                    <a:pt x="232" y="358"/>
                  </a:cubicBezTo>
                  <a:cubicBezTo>
                    <a:pt x="232" y="358"/>
                    <a:pt x="248" y="343"/>
                    <a:pt x="255" y="337"/>
                  </a:cubicBezTo>
                  <a:cubicBezTo>
                    <a:pt x="258" y="335"/>
                    <a:pt x="263" y="334"/>
                    <a:pt x="269" y="334"/>
                  </a:cubicBezTo>
                  <a:cubicBezTo>
                    <a:pt x="278" y="334"/>
                    <a:pt x="289" y="336"/>
                    <a:pt x="289" y="336"/>
                  </a:cubicBezTo>
                  <a:cubicBezTo>
                    <a:pt x="291" y="337"/>
                    <a:pt x="291" y="337"/>
                    <a:pt x="291" y="337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2" y="338"/>
                    <a:pt x="298" y="345"/>
                    <a:pt x="306" y="345"/>
                  </a:cubicBezTo>
                  <a:cubicBezTo>
                    <a:pt x="311" y="345"/>
                    <a:pt x="315" y="346"/>
                    <a:pt x="317" y="349"/>
                  </a:cubicBezTo>
                  <a:cubicBezTo>
                    <a:pt x="318" y="351"/>
                    <a:pt x="318" y="354"/>
                    <a:pt x="317" y="356"/>
                  </a:cubicBezTo>
                  <a:cubicBezTo>
                    <a:pt x="317" y="356"/>
                    <a:pt x="317" y="356"/>
                    <a:pt x="317" y="356"/>
                  </a:cubicBezTo>
                  <a:cubicBezTo>
                    <a:pt x="314" y="361"/>
                    <a:pt x="310" y="370"/>
                    <a:pt x="310" y="373"/>
                  </a:cubicBezTo>
                  <a:cubicBezTo>
                    <a:pt x="310" y="375"/>
                    <a:pt x="310" y="376"/>
                    <a:pt x="310" y="377"/>
                  </a:cubicBezTo>
                  <a:cubicBezTo>
                    <a:pt x="311" y="377"/>
                    <a:pt x="311" y="376"/>
                    <a:pt x="312" y="376"/>
                  </a:cubicBezTo>
                  <a:cubicBezTo>
                    <a:pt x="314" y="374"/>
                    <a:pt x="317" y="374"/>
                    <a:pt x="319" y="375"/>
                  </a:cubicBezTo>
                  <a:cubicBezTo>
                    <a:pt x="326" y="378"/>
                    <a:pt x="328" y="390"/>
                    <a:pt x="329" y="396"/>
                  </a:cubicBezTo>
                  <a:cubicBezTo>
                    <a:pt x="336" y="412"/>
                    <a:pt x="336" y="412"/>
                    <a:pt x="336" y="412"/>
                  </a:cubicBezTo>
                  <a:cubicBezTo>
                    <a:pt x="346" y="412"/>
                    <a:pt x="346" y="412"/>
                    <a:pt x="346" y="412"/>
                  </a:cubicBezTo>
                  <a:cubicBezTo>
                    <a:pt x="346" y="436"/>
                    <a:pt x="346" y="436"/>
                    <a:pt x="346" y="436"/>
                  </a:cubicBezTo>
                  <a:cubicBezTo>
                    <a:pt x="338" y="436"/>
                    <a:pt x="338" y="436"/>
                    <a:pt x="338" y="436"/>
                  </a:cubicBezTo>
                  <a:cubicBezTo>
                    <a:pt x="338" y="420"/>
                    <a:pt x="338" y="420"/>
                    <a:pt x="338" y="420"/>
                  </a:cubicBezTo>
                  <a:cubicBezTo>
                    <a:pt x="331" y="420"/>
                    <a:pt x="331" y="420"/>
                    <a:pt x="331" y="420"/>
                  </a:cubicBezTo>
                  <a:cubicBezTo>
                    <a:pt x="321" y="398"/>
                    <a:pt x="321" y="398"/>
                    <a:pt x="321" y="398"/>
                  </a:cubicBezTo>
                  <a:cubicBezTo>
                    <a:pt x="320" y="391"/>
                    <a:pt x="318" y="384"/>
                    <a:pt x="316" y="383"/>
                  </a:cubicBezTo>
                  <a:cubicBezTo>
                    <a:pt x="314" y="384"/>
                    <a:pt x="312" y="385"/>
                    <a:pt x="310" y="385"/>
                  </a:cubicBezTo>
                  <a:cubicBezTo>
                    <a:pt x="304" y="420"/>
                    <a:pt x="304" y="420"/>
                    <a:pt x="304" y="420"/>
                  </a:cubicBezTo>
                  <a:cubicBezTo>
                    <a:pt x="303" y="421"/>
                    <a:pt x="303" y="421"/>
                    <a:pt x="303" y="421"/>
                  </a:cubicBezTo>
                  <a:cubicBezTo>
                    <a:pt x="303" y="421"/>
                    <a:pt x="299" y="426"/>
                    <a:pt x="291" y="431"/>
                  </a:cubicBezTo>
                  <a:cubicBezTo>
                    <a:pt x="291" y="431"/>
                    <a:pt x="291" y="432"/>
                    <a:pt x="291" y="432"/>
                  </a:cubicBezTo>
                  <a:cubicBezTo>
                    <a:pt x="292" y="437"/>
                    <a:pt x="294" y="443"/>
                    <a:pt x="291" y="452"/>
                  </a:cubicBezTo>
                  <a:cubicBezTo>
                    <a:pt x="290" y="457"/>
                    <a:pt x="287" y="460"/>
                    <a:pt x="285" y="462"/>
                  </a:cubicBezTo>
                  <a:cubicBezTo>
                    <a:pt x="285" y="462"/>
                    <a:pt x="285" y="462"/>
                    <a:pt x="286" y="463"/>
                  </a:cubicBezTo>
                  <a:cubicBezTo>
                    <a:pt x="293" y="469"/>
                    <a:pt x="311" y="471"/>
                    <a:pt x="319" y="471"/>
                  </a:cubicBezTo>
                  <a:cubicBezTo>
                    <a:pt x="312" y="453"/>
                    <a:pt x="309" y="427"/>
                    <a:pt x="332" y="438"/>
                  </a:cubicBezTo>
                  <a:cubicBezTo>
                    <a:pt x="360" y="452"/>
                    <a:pt x="356" y="434"/>
                    <a:pt x="381" y="435"/>
                  </a:cubicBezTo>
                  <a:cubicBezTo>
                    <a:pt x="406" y="437"/>
                    <a:pt x="396" y="423"/>
                    <a:pt x="396" y="418"/>
                  </a:cubicBezTo>
                  <a:cubicBezTo>
                    <a:pt x="396" y="414"/>
                    <a:pt x="397" y="400"/>
                    <a:pt x="402" y="397"/>
                  </a:cubicBezTo>
                  <a:cubicBezTo>
                    <a:pt x="406" y="395"/>
                    <a:pt x="425" y="377"/>
                    <a:pt x="429" y="374"/>
                  </a:cubicBezTo>
                  <a:cubicBezTo>
                    <a:pt x="434" y="371"/>
                    <a:pt x="443" y="363"/>
                    <a:pt x="448" y="354"/>
                  </a:cubicBezTo>
                  <a:cubicBezTo>
                    <a:pt x="452" y="346"/>
                    <a:pt x="452" y="319"/>
                    <a:pt x="462" y="319"/>
                  </a:cubicBezTo>
                  <a:cubicBezTo>
                    <a:pt x="471" y="319"/>
                    <a:pt x="492" y="307"/>
                    <a:pt x="498" y="319"/>
                  </a:cubicBezTo>
                  <a:cubicBezTo>
                    <a:pt x="503" y="332"/>
                    <a:pt x="519" y="339"/>
                    <a:pt x="510" y="351"/>
                  </a:cubicBezTo>
                  <a:cubicBezTo>
                    <a:pt x="502" y="364"/>
                    <a:pt x="487" y="389"/>
                    <a:pt x="481" y="399"/>
                  </a:cubicBezTo>
                  <a:cubicBezTo>
                    <a:pt x="476" y="409"/>
                    <a:pt x="488" y="413"/>
                    <a:pt x="489" y="418"/>
                  </a:cubicBezTo>
                  <a:cubicBezTo>
                    <a:pt x="491" y="424"/>
                    <a:pt x="478" y="418"/>
                    <a:pt x="477" y="432"/>
                  </a:cubicBezTo>
                  <a:cubicBezTo>
                    <a:pt x="476" y="446"/>
                    <a:pt x="484" y="457"/>
                    <a:pt x="491" y="450"/>
                  </a:cubicBezTo>
                  <a:cubicBezTo>
                    <a:pt x="498" y="443"/>
                    <a:pt x="548" y="382"/>
                    <a:pt x="566" y="378"/>
                  </a:cubicBezTo>
                  <a:cubicBezTo>
                    <a:pt x="584" y="374"/>
                    <a:pt x="604" y="374"/>
                    <a:pt x="626" y="343"/>
                  </a:cubicBezTo>
                  <a:cubicBezTo>
                    <a:pt x="648" y="312"/>
                    <a:pt x="683" y="291"/>
                    <a:pt x="686" y="285"/>
                  </a:cubicBezTo>
                  <a:cubicBezTo>
                    <a:pt x="689" y="278"/>
                    <a:pt x="699" y="233"/>
                    <a:pt x="711" y="243"/>
                  </a:cubicBezTo>
                  <a:cubicBezTo>
                    <a:pt x="724" y="252"/>
                    <a:pt x="750" y="254"/>
                    <a:pt x="757" y="252"/>
                  </a:cubicBezTo>
                  <a:cubicBezTo>
                    <a:pt x="764" y="251"/>
                    <a:pt x="782" y="244"/>
                    <a:pt x="771" y="229"/>
                  </a:cubicBezTo>
                  <a:cubicBezTo>
                    <a:pt x="760" y="213"/>
                    <a:pt x="767" y="209"/>
                    <a:pt x="775" y="206"/>
                  </a:cubicBezTo>
                  <a:cubicBezTo>
                    <a:pt x="782" y="204"/>
                    <a:pt x="798" y="195"/>
                    <a:pt x="806" y="191"/>
                  </a:cubicBezTo>
                  <a:cubicBezTo>
                    <a:pt x="814" y="187"/>
                    <a:pt x="821" y="188"/>
                    <a:pt x="821" y="177"/>
                  </a:cubicBezTo>
                  <a:cubicBezTo>
                    <a:pt x="821" y="166"/>
                    <a:pt x="827" y="135"/>
                    <a:pt x="835" y="151"/>
                  </a:cubicBezTo>
                  <a:cubicBezTo>
                    <a:pt x="844" y="166"/>
                    <a:pt x="860" y="179"/>
                    <a:pt x="860" y="162"/>
                  </a:cubicBezTo>
                  <a:cubicBezTo>
                    <a:pt x="860" y="145"/>
                    <a:pt x="860" y="140"/>
                    <a:pt x="860" y="140"/>
                  </a:cubicBezTo>
                  <a:cubicBezTo>
                    <a:pt x="873" y="140"/>
                    <a:pt x="873" y="140"/>
                    <a:pt x="873" y="140"/>
                  </a:cubicBezTo>
                  <a:cubicBezTo>
                    <a:pt x="873" y="110"/>
                    <a:pt x="873" y="110"/>
                    <a:pt x="873" y="110"/>
                  </a:cubicBezTo>
                  <a:cubicBezTo>
                    <a:pt x="853" y="110"/>
                    <a:pt x="853" y="110"/>
                    <a:pt x="853" y="110"/>
                  </a:cubicBezTo>
                  <a:lnTo>
                    <a:pt x="83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47" name="Freeform 15"/>
            <p:cNvSpPr/>
            <p:nvPr/>
          </p:nvSpPr>
          <p:spPr bwMode="auto">
            <a:xfrm>
              <a:off x="7842251" y="3073400"/>
              <a:ext cx="233363" cy="223837"/>
            </a:xfrm>
            <a:custGeom>
              <a:avLst/>
              <a:gdLst>
                <a:gd name="T0" fmla="*/ 69 w 94"/>
                <a:gd name="T1" fmla="*/ 61 h 90"/>
                <a:gd name="T2" fmla="*/ 69 w 94"/>
                <a:gd name="T3" fmla="*/ 43 h 90"/>
                <a:gd name="T4" fmla="*/ 84 w 94"/>
                <a:gd name="T5" fmla="*/ 37 h 90"/>
                <a:gd name="T6" fmla="*/ 86 w 94"/>
                <a:gd name="T7" fmla="*/ 36 h 90"/>
                <a:gd name="T8" fmla="*/ 86 w 94"/>
                <a:gd name="T9" fmla="*/ 32 h 90"/>
                <a:gd name="T10" fmla="*/ 94 w 94"/>
                <a:gd name="T11" fmla="*/ 11 h 90"/>
                <a:gd name="T12" fmla="*/ 90 w 94"/>
                <a:gd name="T13" fmla="*/ 11 h 90"/>
                <a:gd name="T14" fmla="*/ 70 w 94"/>
                <a:gd name="T15" fmla="*/ 2 h 90"/>
                <a:gd name="T16" fmla="*/ 53 w 94"/>
                <a:gd name="T17" fmla="*/ 0 h 90"/>
                <a:gd name="T18" fmla="*/ 44 w 94"/>
                <a:gd name="T19" fmla="*/ 1 h 90"/>
                <a:gd name="T20" fmla="*/ 22 w 94"/>
                <a:gd name="T21" fmla="*/ 21 h 90"/>
                <a:gd name="T22" fmla="*/ 22 w 94"/>
                <a:gd name="T23" fmla="*/ 41 h 90"/>
                <a:gd name="T24" fmla="*/ 27 w 94"/>
                <a:gd name="T25" fmla="*/ 54 h 90"/>
                <a:gd name="T26" fmla="*/ 19 w 94"/>
                <a:gd name="T27" fmla="*/ 59 h 90"/>
                <a:gd name="T28" fmla="*/ 0 w 94"/>
                <a:gd name="T29" fmla="*/ 68 h 90"/>
                <a:gd name="T30" fmla="*/ 1 w 94"/>
                <a:gd name="T31" fmla="*/ 75 h 90"/>
                <a:gd name="T32" fmla="*/ 9 w 94"/>
                <a:gd name="T33" fmla="*/ 81 h 90"/>
                <a:gd name="T34" fmla="*/ 23 w 94"/>
                <a:gd name="T35" fmla="*/ 85 h 90"/>
                <a:gd name="T36" fmla="*/ 47 w 94"/>
                <a:gd name="T37" fmla="*/ 90 h 90"/>
                <a:gd name="T38" fmla="*/ 47 w 94"/>
                <a:gd name="T39" fmla="*/ 90 h 90"/>
                <a:gd name="T40" fmla="*/ 57 w 94"/>
                <a:gd name="T41" fmla="*/ 88 h 90"/>
                <a:gd name="T42" fmla="*/ 67 w 94"/>
                <a:gd name="T43" fmla="*/ 84 h 90"/>
                <a:gd name="T44" fmla="*/ 69 w 94"/>
                <a:gd name="T45" fmla="*/ 78 h 90"/>
                <a:gd name="T46" fmla="*/ 69 w 94"/>
                <a:gd name="T47" fmla="*/ 6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0">
                  <a:moveTo>
                    <a:pt x="69" y="61"/>
                  </a:moveTo>
                  <a:cubicBezTo>
                    <a:pt x="68" y="54"/>
                    <a:pt x="66" y="47"/>
                    <a:pt x="69" y="43"/>
                  </a:cubicBezTo>
                  <a:cubicBezTo>
                    <a:pt x="72" y="37"/>
                    <a:pt x="79" y="37"/>
                    <a:pt x="84" y="37"/>
                  </a:cubicBezTo>
                  <a:cubicBezTo>
                    <a:pt x="85" y="37"/>
                    <a:pt x="85" y="37"/>
                    <a:pt x="86" y="36"/>
                  </a:cubicBezTo>
                  <a:cubicBezTo>
                    <a:pt x="86" y="35"/>
                    <a:pt x="86" y="34"/>
                    <a:pt x="86" y="32"/>
                  </a:cubicBezTo>
                  <a:cubicBezTo>
                    <a:pt x="85" y="25"/>
                    <a:pt x="91" y="15"/>
                    <a:pt x="94" y="11"/>
                  </a:cubicBezTo>
                  <a:cubicBezTo>
                    <a:pt x="93" y="11"/>
                    <a:pt x="92" y="11"/>
                    <a:pt x="90" y="11"/>
                  </a:cubicBezTo>
                  <a:cubicBezTo>
                    <a:pt x="80" y="11"/>
                    <a:pt x="73" y="4"/>
                    <a:pt x="70" y="2"/>
                  </a:cubicBezTo>
                  <a:cubicBezTo>
                    <a:pt x="68" y="1"/>
                    <a:pt x="60" y="0"/>
                    <a:pt x="53" y="0"/>
                  </a:cubicBezTo>
                  <a:cubicBezTo>
                    <a:pt x="47" y="0"/>
                    <a:pt x="45" y="1"/>
                    <a:pt x="44" y="1"/>
                  </a:cubicBezTo>
                  <a:cubicBezTo>
                    <a:pt x="39" y="6"/>
                    <a:pt x="26" y="17"/>
                    <a:pt x="22" y="2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5" y="44"/>
                    <a:pt x="28" y="49"/>
                    <a:pt x="27" y="54"/>
                  </a:cubicBezTo>
                  <a:cubicBezTo>
                    <a:pt x="26" y="56"/>
                    <a:pt x="24" y="59"/>
                    <a:pt x="19" y="59"/>
                  </a:cubicBezTo>
                  <a:cubicBezTo>
                    <a:pt x="11" y="60"/>
                    <a:pt x="2" y="65"/>
                    <a:pt x="0" y="68"/>
                  </a:cubicBezTo>
                  <a:cubicBezTo>
                    <a:pt x="2" y="70"/>
                    <a:pt x="1" y="73"/>
                    <a:pt x="1" y="75"/>
                  </a:cubicBezTo>
                  <a:cubicBezTo>
                    <a:pt x="1" y="77"/>
                    <a:pt x="1" y="79"/>
                    <a:pt x="9" y="81"/>
                  </a:cubicBezTo>
                  <a:cubicBezTo>
                    <a:pt x="14" y="82"/>
                    <a:pt x="19" y="83"/>
                    <a:pt x="23" y="85"/>
                  </a:cubicBezTo>
                  <a:cubicBezTo>
                    <a:pt x="32" y="87"/>
                    <a:pt x="39" y="90"/>
                    <a:pt x="47" y="90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51" y="90"/>
                    <a:pt x="54" y="89"/>
                    <a:pt x="57" y="88"/>
                  </a:cubicBezTo>
                  <a:cubicBezTo>
                    <a:pt x="61" y="87"/>
                    <a:pt x="64" y="85"/>
                    <a:pt x="67" y="84"/>
                  </a:cubicBezTo>
                  <a:cubicBezTo>
                    <a:pt x="67" y="82"/>
                    <a:pt x="68" y="80"/>
                    <a:pt x="69" y="78"/>
                  </a:cubicBezTo>
                  <a:cubicBezTo>
                    <a:pt x="71" y="75"/>
                    <a:pt x="70" y="68"/>
                    <a:pt x="69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48" name="Freeform 16"/>
            <p:cNvSpPr/>
            <p:nvPr/>
          </p:nvSpPr>
          <p:spPr bwMode="auto">
            <a:xfrm>
              <a:off x="8027989" y="3186113"/>
              <a:ext cx="26988" cy="76200"/>
            </a:xfrm>
            <a:custGeom>
              <a:avLst/>
              <a:gdLst>
                <a:gd name="T0" fmla="*/ 5 w 11"/>
                <a:gd name="T1" fmla="*/ 29 h 31"/>
                <a:gd name="T2" fmla="*/ 11 w 11"/>
                <a:gd name="T3" fmla="*/ 0 h 31"/>
                <a:gd name="T4" fmla="*/ 10 w 11"/>
                <a:gd name="T5" fmla="*/ 0 h 31"/>
                <a:gd name="T6" fmla="*/ 1 w 11"/>
                <a:gd name="T7" fmla="*/ 2 h 31"/>
                <a:gd name="T8" fmla="*/ 2 w 11"/>
                <a:gd name="T9" fmla="*/ 15 h 31"/>
                <a:gd name="T10" fmla="*/ 3 w 11"/>
                <a:gd name="T11" fmla="*/ 31 h 31"/>
                <a:gd name="T12" fmla="*/ 5 w 11"/>
                <a:gd name="T13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1">
                  <a:moveTo>
                    <a:pt x="5" y="29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2" y="0"/>
                    <a:pt x="1" y="2"/>
                  </a:cubicBezTo>
                  <a:cubicBezTo>
                    <a:pt x="0" y="4"/>
                    <a:pt x="1" y="10"/>
                    <a:pt x="2" y="15"/>
                  </a:cubicBezTo>
                  <a:cubicBezTo>
                    <a:pt x="3" y="21"/>
                    <a:pt x="4" y="26"/>
                    <a:pt x="3" y="31"/>
                  </a:cubicBezTo>
                  <a:cubicBezTo>
                    <a:pt x="4" y="31"/>
                    <a:pt x="5" y="30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49" name="Freeform 17"/>
            <p:cNvSpPr/>
            <p:nvPr/>
          </p:nvSpPr>
          <p:spPr bwMode="auto">
            <a:xfrm>
              <a:off x="8299450" y="1144587"/>
              <a:ext cx="1409700" cy="1377950"/>
            </a:xfrm>
            <a:custGeom>
              <a:avLst/>
              <a:gdLst>
                <a:gd name="T0" fmla="*/ 527 w 568"/>
                <a:gd name="T1" fmla="*/ 222 h 554"/>
                <a:gd name="T2" fmla="*/ 469 w 568"/>
                <a:gd name="T3" fmla="*/ 278 h 554"/>
                <a:gd name="T4" fmla="*/ 403 w 568"/>
                <a:gd name="T5" fmla="*/ 288 h 554"/>
                <a:gd name="T6" fmla="*/ 395 w 568"/>
                <a:gd name="T7" fmla="*/ 249 h 554"/>
                <a:gd name="T8" fmla="*/ 349 w 568"/>
                <a:gd name="T9" fmla="*/ 226 h 554"/>
                <a:gd name="T10" fmla="*/ 292 w 568"/>
                <a:gd name="T11" fmla="*/ 211 h 554"/>
                <a:gd name="T12" fmla="*/ 241 w 568"/>
                <a:gd name="T13" fmla="*/ 172 h 554"/>
                <a:gd name="T14" fmla="*/ 17 w 568"/>
                <a:gd name="T15" fmla="*/ 9 h 554"/>
                <a:gd name="T16" fmla="*/ 3 w 568"/>
                <a:gd name="T17" fmla="*/ 54 h 554"/>
                <a:gd name="T18" fmla="*/ 3 w 568"/>
                <a:gd name="T19" fmla="*/ 79 h 554"/>
                <a:gd name="T20" fmla="*/ 30 w 568"/>
                <a:gd name="T21" fmla="*/ 71 h 554"/>
                <a:gd name="T22" fmla="*/ 137 w 568"/>
                <a:gd name="T23" fmla="*/ 114 h 554"/>
                <a:gd name="T24" fmla="*/ 160 w 568"/>
                <a:gd name="T25" fmla="*/ 185 h 554"/>
                <a:gd name="T26" fmla="*/ 161 w 568"/>
                <a:gd name="T27" fmla="*/ 257 h 554"/>
                <a:gd name="T28" fmla="*/ 149 w 568"/>
                <a:gd name="T29" fmla="*/ 300 h 554"/>
                <a:gd name="T30" fmla="*/ 79 w 568"/>
                <a:gd name="T31" fmla="*/ 338 h 554"/>
                <a:gd name="T32" fmla="*/ 113 w 568"/>
                <a:gd name="T33" fmla="*/ 391 h 554"/>
                <a:gd name="T34" fmla="*/ 110 w 568"/>
                <a:gd name="T35" fmla="*/ 417 h 554"/>
                <a:gd name="T36" fmla="*/ 141 w 568"/>
                <a:gd name="T37" fmla="*/ 426 h 554"/>
                <a:gd name="T38" fmla="*/ 173 w 568"/>
                <a:gd name="T39" fmla="*/ 474 h 554"/>
                <a:gd name="T40" fmla="*/ 219 w 568"/>
                <a:gd name="T41" fmla="*/ 466 h 554"/>
                <a:gd name="T42" fmla="*/ 264 w 568"/>
                <a:gd name="T43" fmla="*/ 483 h 554"/>
                <a:gd name="T44" fmla="*/ 293 w 568"/>
                <a:gd name="T45" fmla="*/ 496 h 554"/>
                <a:gd name="T46" fmla="*/ 311 w 568"/>
                <a:gd name="T47" fmla="*/ 513 h 554"/>
                <a:gd name="T48" fmla="*/ 339 w 568"/>
                <a:gd name="T49" fmla="*/ 524 h 554"/>
                <a:gd name="T50" fmla="*/ 350 w 568"/>
                <a:gd name="T51" fmla="*/ 499 h 554"/>
                <a:gd name="T52" fmla="*/ 385 w 568"/>
                <a:gd name="T53" fmla="*/ 539 h 554"/>
                <a:gd name="T54" fmla="*/ 405 w 568"/>
                <a:gd name="T55" fmla="*/ 515 h 554"/>
                <a:gd name="T56" fmla="*/ 430 w 568"/>
                <a:gd name="T57" fmla="*/ 514 h 554"/>
                <a:gd name="T58" fmla="*/ 473 w 568"/>
                <a:gd name="T59" fmla="*/ 536 h 554"/>
                <a:gd name="T60" fmla="*/ 456 w 568"/>
                <a:gd name="T61" fmla="*/ 454 h 554"/>
                <a:gd name="T62" fmla="*/ 529 w 568"/>
                <a:gd name="T63" fmla="*/ 396 h 554"/>
                <a:gd name="T64" fmla="*/ 543 w 568"/>
                <a:gd name="T65" fmla="*/ 282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8" h="554">
                  <a:moveTo>
                    <a:pt x="557" y="254"/>
                  </a:moveTo>
                  <a:cubicBezTo>
                    <a:pt x="545" y="246"/>
                    <a:pt x="548" y="203"/>
                    <a:pt x="527" y="222"/>
                  </a:cubicBezTo>
                  <a:cubicBezTo>
                    <a:pt x="506" y="242"/>
                    <a:pt x="473" y="261"/>
                    <a:pt x="473" y="261"/>
                  </a:cubicBezTo>
                  <a:cubicBezTo>
                    <a:pt x="469" y="278"/>
                    <a:pt x="469" y="278"/>
                    <a:pt x="469" y="278"/>
                  </a:cubicBezTo>
                  <a:cubicBezTo>
                    <a:pt x="469" y="278"/>
                    <a:pt x="437" y="285"/>
                    <a:pt x="425" y="288"/>
                  </a:cubicBezTo>
                  <a:cubicBezTo>
                    <a:pt x="414" y="290"/>
                    <a:pt x="403" y="288"/>
                    <a:pt x="403" y="288"/>
                  </a:cubicBezTo>
                  <a:cubicBezTo>
                    <a:pt x="395" y="274"/>
                    <a:pt x="395" y="274"/>
                    <a:pt x="395" y="274"/>
                  </a:cubicBezTo>
                  <a:cubicBezTo>
                    <a:pt x="395" y="274"/>
                    <a:pt x="399" y="250"/>
                    <a:pt x="395" y="249"/>
                  </a:cubicBezTo>
                  <a:cubicBezTo>
                    <a:pt x="391" y="247"/>
                    <a:pt x="385" y="233"/>
                    <a:pt x="375" y="233"/>
                  </a:cubicBezTo>
                  <a:cubicBezTo>
                    <a:pt x="366" y="233"/>
                    <a:pt x="356" y="233"/>
                    <a:pt x="349" y="226"/>
                  </a:cubicBezTo>
                  <a:cubicBezTo>
                    <a:pt x="342" y="219"/>
                    <a:pt x="336" y="211"/>
                    <a:pt x="324" y="211"/>
                  </a:cubicBezTo>
                  <a:cubicBezTo>
                    <a:pt x="311" y="211"/>
                    <a:pt x="306" y="218"/>
                    <a:pt x="292" y="211"/>
                  </a:cubicBezTo>
                  <a:cubicBezTo>
                    <a:pt x="278" y="204"/>
                    <a:pt x="261" y="211"/>
                    <a:pt x="261" y="211"/>
                  </a:cubicBezTo>
                  <a:cubicBezTo>
                    <a:pt x="241" y="172"/>
                    <a:pt x="241" y="172"/>
                    <a:pt x="241" y="172"/>
                  </a:cubicBezTo>
                  <a:cubicBezTo>
                    <a:pt x="241" y="172"/>
                    <a:pt x="194" y="17"/>
                    <a:pt x="119" y="9"/>
                  </a:cubicBezTo>
                  <a:cubicBezTo>
                    <a:pt x="43" y="0"/>
                    <a:pt x="55" y="3"/>
                    <a:pt x="17" y="9"/>
                  </a:cubicBezTo>
                  <a:cubicBezTo>
                    <a:pt x="11" y="10"/>
                    <a:pt x="6" y="11"/>
                    <a:pt x="1" y="12"/>
                  </a:cubicBezTo>
                  <a:cubicBezTo>
                    <a:pt x="7" y="18"/>
                    <a:pt x="6" y="32"/>
                    <a:pt x="3" y="54"/>
                  </a:cubicBezTo>
                  <a:cubicBezTo>
                    <a:pt x="2" y="63"/>
                    <a:pt x="0" y="72"/>
                    <a:pt x="1" y="76"/>
                  </a:cubicBezTo>
                  <a:cubicBezTo>
                    <a:pt x="1" y="79"/>
                    <a:pt x="2" y="79"/>
                    <a:pt x="3" y="79"/>
                  </a:cubicBezTo>
                  <a:cubicBezTo>
                    <a:pt x="7" y="82"/>
                    <a:pt x="19" y="77"/>
                    <a:pt x="27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71" y="123"/>
                    <a:pt x="96" y="123"/>
                    <a:pt x="137" y="114"/>
                  </a:cubicBezTo>
                  <a:cubicBezTo>
                    <a:pt x="159" y="109"/>
                    <a:pt x="168" y="117"/>
                    <a:pt x="172" y="124"/>
                  </a:cubicBezTo>
                  <a:cubicBezTo>
                    <a:pt x="182" y="143"/>
                    <a:pt x="170" y="175"/>
                    <a:pt x="160" y="185"/>
                  </a:cubicBezTo>
                  <a:cubicBezTo>
                    <a:pt x="150" y="195"/>
                    <a:pt x="155" y="234"/>
                    <a:pt x="161" y="256"/>
                  </a:cubicBezTo>
                  <a:cubicBezTo>
                    <a:pt x="161" y="257"/>
                    <a:pt x="161" y="257"/>
                    <a:pt x="161" y="257"/>
                  </a:cubicBezTo>
                  <a:cubicBezTo>
                    <a:pt x="151" y="299"/>
                    <a:pt x="151" y="299"/>
                    <a:pt x="151" y="299"/>
                  </a:cubicBezTo>
                  <a:cubicBezTo>
                    <a:pt x="149" y="300"/>
                    <a:pt x="149" y="300"/>
                    <a:pt x="149" y="300"/>
                  </a:cubicBezTo>
                  <a:cubicBezTo>
                    <a:pt x="149" y="300"/>
                    <a:pt x="135" y="305"/>
                    <a:pt x="125" y="322"/>
                  </a:cubicBezTo>
                  <a:cubicBezTo>
                    <a:pt x="115" y="338"/>
                    <a:pt x="90" y="339"/>
                    <a:pt x="79" y="338"/>
                  </a:cubicBezTo>
                  <a:cubicBezTo>
                    <a:pt x="92" y="382"/>
                    <a:pt x="92" y="382"/>
                    <a:pt x="92" y="382"/>
                  </a:cubicBezTo>
                  <a:cubicBezTo>
                    <a:pt x="93" y="384"/>
                    <a:pt x="99" y="393"/>
                    <a:pt x="113" y="391"/>
                  </a:cubicBezTo>
                  <a:cubicBezTo>
                    <a:pt x="115" y="390"/>
                    <a:pt x="122" y="389"/>
                    <a:pt x="124" y="394"/>
                  </a:cubicBezTo>
                  <a:cubicBezTo>
                    <a:pt x="126" y="398"/>
                    <a:pt x="122" y="406"/>
                    <a:pt x="110" y="417"/>
                  </a:cubicBezTo>
                  <a:cubicBezTo>
                    <a:pt x="109" y="426"/>
                    <a:pt x="109" y="426"/>
                    <a:pt x="109" y="426"/>
                  </a:cubicBezTo>
                  <a:cubicBezTo>
                    <a:pt x="141" y="426"/>
                    <a:pt x="141" y="426"/>
                    <a:pt x="141" y="426"/>
                  </a:cubicBezTo>
                  <a:cubicBezTo>
                    <a:pt x="153" y="455"/>
                    <a:pt x="153" y="455"/>
                    <a:pt x="153" y="455"/>
                  </a:cubicBezTo>
                  <a:cubicBezTo>
                    <a:pt x="173" y="474"/>
                    <a:pt x="173" y="474"/>
                    <a:pt x="173" y="474"/>
                  </a:cubicBezTo>
                  <a:cubicBezTo>
                    <a:pt x="218" y="465"/>
                    <a:pt x="218" y="465"/>
                    <a:pt x="218" y="465"/>
                  </a:cubicBezTo>
                  <a:cubicBezTo>
                    <a:pt x="219" y="466"/>
                    <a:pt x="219" y="466"/>
                    <a:pt x="219" y="466"/>
                  </a:cubicBezTo>
                  <a:cubicBezTo>
                    <a:pt x="224" y="472"/>
                    <a:pt x="239" y="486"/>
                    <a:pt x="250" y="487"/>
                  </a:cubicBezTo>
                  <a:cubicBezTo>
                    <a:pt x="256" y="488"/>
                    <a:pt x="260" y="485"/>
                    <a:pt x="264" y="483"/>
                  </a:cubicBezTo>
                  <a:cubicBezTo>
                    <a:pt x="268" y="480"/>
                    <a:pt x="273" y="476"/>
                    <a:pt x="280" y="480"/>
                  </a:cubicBezTo>
                  <a:cubicBezTo>
                    <a:pt x="287" y="485"/>
                    <a:pt x="291" y="492"/>
                    <a:pt x="293" y="496"/>
                  </a:cubicBezTo>
                  <a:cubicBezTo>
                    <a:pt x="311" y="496"/>
                    <a:pt x="311" y="496"/>
                    <a:pt x="311" y="496"/>
                  </a:cubicBezTo>
                  <a:cubicBezTo>
                    <a:pt x="311" y="513"/>
                    <a:pt x="311" y="513"/>
                    <a:pt x="311" y="513"/>
                  </a:cubicBezTo>
                  <a:cubicBezTo>
                    <a:pt x="312" y="515"/>
                    <a:pt x="317" y="522"/>
                    <a:pt x="332" y="525"/>
                  </a:cubicBezTo>
                  <a:cubicBezTo>
                    <a:pt x="337" y="526"/>
                    <a:pt x="338" y="525"/>
                    <a:pt x="339" y="524"/>
                  </a:cubicBezTo>
                  <a:cubicBezTo>
                    <a:pt x="344" y="520"/>
                    <a:pt x="344" y="507"/>
                    <a:pt x="343" y="501"/>
                  </a:cubicBezTo>
                  <a:cubicBezTo>
                    <a:pt x="350" y="499"/>
                    <a:pt x="350" y="499"/>
                    <a:pt x="350" y="499"/>
                  </a:cubicBezTo>
                  <a:cubicBezTo>
                    <a:pt x="364" y="554"/>
                    <a:pt x="364" y="554"/>
                    <a:pt x="364" y="554"/>
                  </a:cubicBezTo>
                  <a:cubicBezTo>
                    <a:pt x="370" y="553"/>
                    <a:pt x="383" y="550"/>
                    <a:pt x="385" y="539"/>
                  </a:cubicBezTo>
                  <a:cubicBezTo>
                    <a:pt x="390" y="518"/>
                    <a:pt x="403" y="515"/>
                    <a:pt x="403" y="515"/>
                  </a:cubicBezTo>
                  <a:cubicBezTo>
                    <a:pt x="405" y="515"/>
                    <a:pt x="405" y="515"/>
                    <a:pt x="405" y="515"/>
                  </a:cubicBezTo>
                  <a:cubicBezTo>
                    <a:pt x="417" y="524"/>
                    <a:pt x="417" y="524"/>
                    <a:pt x="417" y="524"/>
                  </a:cubicBezTo>
                  <a:cubicBezTo>
                    <a:pt x="430" y="514"/>
                    <a:pt x="430" y="514"/>
                    <a:pt x="430" y="514"/>
                  </a:cubicBezTo>
                  <a:cubicBezTo>
                    <a:pt x="456" y="536"/>
                    <a:pt x="456" y="536"/>
                    <a:pt x="456" y="536"/>
                  </a:cubicBezTo>
                  <a:cubicBezTo>
                    <a:pt x="473" y="536"/>
                    <a:pt x="473" y="536"/>
                    <a:pt x="473" y="536"/>
                  </a:cubicBezTo>
                  <a:cubicBezTo>
                    <a:pt x="473" y="511"/>
                    <a:pt x="473" y="511"/>
                    <a:pt x="473" y="511"/>
                  </a:cubicBezTo>
                  <a:cubicBezTo>
                    <a:pt x="473" y="511"/>
                    <a:pt x="441" y="462"/>
                    <a:pt x="456" y="454"/>
                  </a:cubicBezTo>
                  <a:cubicBezTo>
                    <a:pt x="472" y="445"/>
                    <a:pt x="469" y="427"/>
                    <a:pt x="494" y="428"/>
                  </a:cubicBezTo>
                  <a:cubicBezTo>
                    <a:pt x="519" y="430"/>
                    <a:pt x="527" y="427"/>
                    <a:pt x="529" y="396"/>
                  </a:cubicBezTo>
                  <a:cubicBezTo>
                    <a:pt x="530" y="366"/>
                    <a:pt x="543" y="352"/>
                    <a:pt x="543" y="352"/>
                  </a:cubicBezTo>
                  <a:cubicBezTo>
                    <a:pt x="543" y="282"/>
                    <a:pt x="543" y="282"/>
                    <a:pt x="543" y="282"/>
                  </a:cubicBezTo>
                  <a:cubicBezTo>
                    <a:pt x="543" y="282"/>
                    <a:pt x="568" y="263"/>
                    <a:pt x="557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0" name="Freeform 18"/>
            <p:cNvSpPr/>
            <p:nvPr/>
          </p:nvSpPr>
          <p:spPr bwMode="auto">
            <a:xfrm>
              <a:off x="8288338" y="4427538"/>
              <a:ext cx="519113" cy="604837"/>
            </a:xfrm>
            <a:custGeom>
              <a:avLst/>
              <a:gdLst>
                <a:gd name="T0" fmla="*/ 178 w 209"/>
                <a:gd name="T1" fmla="*/ 72 h 243"/>
                <a:gd name="T2" fmla="*/ 129 w 209"/>
                <a:gd name="T3" fmla="*/ 68 h 243"/>
                <a:gd name="T4" fmla="*/ 127 w 209"/>
                <a:gd name="T5" fmla="*/ 57 h 243"/>
                <a:gd name="T6" fmla="*/ 149 w 209"/>
                <a:gd name="T7" fmla="*/ 36 h 243"/>
                <a:gd name="T8" fmla="*/ 165 w 209"/>
                <a:gd name="T9" fmla="*/ 26 h 243"/>
                <a:gd name="T10" fmla="*/ 162 w 209"/>
                <a:gd name="T11" fmla="*/ 3 h 243"/>
                <a:gd name="T12" fmla="*/ 157 w 209"/>
                <a:gd name="T13" fmla="*/ 0 h 243"/>
                <a:gd name="T14" fmla="*/ 140 w 209"/>
                <a:gd name="T15" fmla="*/ 32 h 243"/>
                <a:gd name="T16" fmla="*/ 139 w 209"/>
                <a:gd name="T17" fmla="*/ 32 h 243"/>
                <a:gd name="T18" fmla="*/ 118 w 209"/>
                <a:gd name="T19" fmla="*/ 42 h 243"/>
                <a:gd name="T20" fmla="*/ 88 w 209"/>
                <a:gd name="T21" fmla="*/ 21 h 243"/>
                <a:gd name="T22" fmla="*/ 87 w 209"/>
                <a:gd name="T23" fmla="*/ 21 h 243"/>
                <a:gd name="T24" fmla="*/ 87 w 209"/>
                <a:gd name="T25" fmla="*/ 20 h 243"/>
                <a:gd name="T26" fmla="*/ 83 w 209"/>
                <a:gd name="T27" fmla="*/ 16 h 243"/>
                <a:gd name="T28" fmla="*/ 81 w 209"/>
                <a:gd name="T29" fmla="*/ 20 h 243"/>
                <a:gd name="T30" fmla="*/ 67 w 209"/>
                <a:gd name="T31" fmla="*/ 60 h 243"/>
                <a:gd name="T32" fmla="*/ 71 w 209"/>
                <a:gd name="T33" fmla="*/ 69 h 243"/>
                <a:gd name="T34" fmla="*/ 62 w 209"/>
                <a:gd name="T35" fmla="*/ 74 h 243"/>
                <a:gd name="T36" fmla="*/ 55 w 209"/>
                <a:gd name="T37" fmla="*/ 74 h 243"/>
                <a:gd name="T38" fmla="*/ 39 w 209"/>
                <a:gd name="T39" fmla="*/ 75 h 243"/>
                <a:gd name="T40" fmla="*/ 38 w 209"/>
                <a:gd name="T41" fmla="*/ 77 h 243"/>
                <a:gd name="T42" fmla="*/ 40 w 209"/>
                <a:gd name="T43" fmla="*/ 89 h 243"/>
                <a:gd name="T44" fmla="*/ 26 w 209"/>
                <a:gd name="T45" fmla="*/ 112 h 243"/>
                <a:gd name="T46" fmla="*/ 3 w 209"/>
                <a:gd name="T47" fmla="*/ 130 h 243"/>
                <a:gd name="T48" fmla="*/ 0 w 209"/>
                <a:gd name="T49" fmla="*/ 138 h 243"/>
                <a:gd name="T50" fmla="*/ 27 w 209"/>
                <a:gd name="T51" fmla="*/ 161 h 243"/>
                <a:gd name="T52" fmla="*/ 27 w 209"/>
                <a:gd name="T53" fmla="*/ 190 h 243"/>
                <a:gd name="T54" fmla="*/ 28 w 209"/>
                <a:gd name="T55" fmla="*/ 190 h 243"/>
                <a:gd name="T56" fmla="*/ 49 w 209"/>
                <a:gd name="T57" fmla="*/ 210 h 243"/>
                <a:gd name="T58" fmla="*/ 65 w 209"/>
                <a:gd name="T59" fmla="*/ 239 h 243"/>
                <a:gd name="T60" fmla="*/ 74 w 209"/>
                <a:gd name="T61" fmla="*/ 225 h 243"/>
                <a:gd name="T62" fmla="*/ 75 w 209"/>
                <a:gd name="T63" fmla="*/ 225 h 243"/>
                <a:gd name="T64" fmla="*/ 92 w 209"/>
                <a:gd name="T65" fmla="*/ 220 h 243"/>
                <a:gd name="T66" fmla="*/ 98 w 209"/>
                <a:gd name="T67" fmla="*/ 227 h 243"/>
                <a:gd name="T68" fmla="*/ 109 w 209"/>
                <a:gd name="T69" fmla="*/ 241 h 243"/>
                <a:gd name="T70" fmla="*/ 136 w 209"/>
                <a:gd name="T71" fmla="*/ 239 h 243"/>
                <a:gd name="T72" fmla="*/ 137 w 209"/>
                <a:gd name="T73" fmla="*/ 243 h 243"/>
                <a:gd name="T74" fmla="*/ 157 w 209"/>
                <a:gd name="T75" fmla="*/ 200 h 243"/>
                <a:gd name="T76" fmla="*/ 176 w 209"/>
                <a:gd name="T77" fmla="*/ 176 h 243"/>
                <a:gd name="T78" fmla="*/ 176 w 209"/>
                <a:gd name="T79" fmla="*/ 159 h 243"/>
                <a:gd name="T80" fmla="*/ 176 w 209"/>
                <a:gd name="T81" fmla="*/ 131 h 243"/>
                <a:gd name="T82" fmla="*/ 192 w 209"/>
                <a:gd name="T83" fmla="*/ 118 h 243"/>
                <a:gd name="T84" fmla="*/ 192 w 209"/>
                <a:gd name="T85" fmla="*/ 98 h 243"/>
                <a:gd name="T86" fmla="*/ 205 w 209"/>
                <a:gd name="T87" fmla="*/ 91 h 243"/>
                <a:gd name="T88" fmla="*/ 205 w 209"/>
                <a:gd name="T89" fmla="*/ 59 h 243"/>
                <a:gd name="T90" fmla="*/ 178 w 209"/>
                <a:gd name="T91" fmla="*/ 7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9" h="243">
                  <a:moveTo>
                    <a:pt x="178" y="72"/>
                  </a:moveTo>
                  <a:cubicBezTo>
                    <a:pt x="178" y="72"/>
                    <a:pt x="146" y="59"/>
                    <a:pt x="129" y="68"/>
                  </a:cubicBezTo>
                  <a:cubicBezTo>
                    <a:pt x="129" y="68"/>
                    <a:pt x="119" y="67"/>
                    <a:pt x="127" y="57"/>
                  </a:cubicBezTo>
                  <a:cubicBezTo>
                    <a:pt x="135" y="47"/>
                    <a:pt x="141" y="40"/>
                    <a:pt x="149" y="36"/>
                  </a:cubicBezTo>
                  <a:cubicBezTo>
                    <a:pt x="158" y="32"/>
                    <a:pt x="165" y="36"/>
                    <a:pt x="165" y="26"/>
                  </a:cubicBezTo>
                  <a:cubicBezTo>
                    <a:pt x="165" y="17"/>
                    <a:pt x="169" y="5"/>
                    <a:pt x="162" y="3"/>
                  </a:cubicBezTo>
                  <a:cubicBezTo>
                    <a:pt x="160" y="2"/>
                    <a:pt x="159" y="1"/>
                    <a:pt x="157" y="0"/>
                  </a:cubicBezTo>
                  <a:cubicBezTo>
                    <a:pt x="140" y="32"/>
                    <a:pt x="140" y="32"/>
                    <a:pt x="140" y="32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6" y="35"/>
                    <a:pt x="124" y="42"/>
                    <a:pt x="118" y="42"/>
                  </a:cubicBezTo>
                  <a:cubicBezTo>
                    <a:pt x="112" y="42"/>
                    <a:pt x="96" y="29"/>
                    <a:pt x="88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18"/>
                    <a:pt x="84" y="16"/>
                    <a:pt x="83" y="16"/>
                  </a:cubicBezTo>
                  <a:cubicBezTo>
                    <a:pt x="83" y="16"/>
                    <a:pt x="82" y="17"/>
                    <a:pt x="81" y="20"/>
                  </a:cubicBezTo>
                  <a:cubicBezTo>
                    <a:pt x="76" y="31"/>
                    <a:pt x="69" y="52"/>
                    <a:pt x="67" y="60"/>
                  </a:cubicBezTo>
                  <a:cubicBezTo>
                    <a:pt x="70" y="62"/>
                    <a:pt x="72" y="66"/>
                    <a:pt x="71" y="69"/>
                  </a:cubicBezTo>
                  <a:cubicBezTo>
                    <a:pt x="70" y="72"/>
                    <a:pt x="67" y="74"/>
                    <a:pt x="62" y="74"/>
                  </a:cubicBezTo>
                  <a:cubicBezTo>
                    <a:pt x="60" y="74"/>
                    <a:pt x="57" y="74"/>
                    <a:pt x="55" y="74"/>
                  </a:cubicBezTo>
                  <a:cubicBezTo>
                    <a:pt x="49" y="73"/>
                    <a:pt x="40" y="73"/>
                    <a:pt x="39" y="75"/>
                  </a:cubicBezTo>
                  <a:cubicBezTo>
                    <a:pt x="38" y="75"/>
                    <a:pt x="38" y="76"/>
                    <a:pt x="38" y="77"/>
                  </a:cubicBezTo>
                  <a:cubicBezTo>
                    <a:pt x="40" y="89"/>
                    <a:pt x="40" y="89"/>
                    <a:pt x="40" y="89"/>
                  </a:cubicBezTo>
                  <a:cubicBezTo>
                    <a:pt x="26" y="112"/>
                    <a:pt x="26" y="112"/>
                    <a:pt x="26" y="112"/>
                  </a:cubicBezTo>
                  <a:cubicBezTo>
                    <a:pt x="3" y="130"/>
                    <a:pt x="3" y="130"/>
                    <a:pt x="3" y="130"/>
                  </a:cubicBezTo>
                  <a:cubicBezTo>
                    <a:pt x="2" y="133"/>
                    <a:pt x="1" y="136"/>
                    <a:pt x="0" y="138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7" y="190"/>
                    <a:pt x="27" y="190"/>
                    <a:pt x="27" y="190"/>
                  </a:cubicBezTo>
                  <a:cubicBezTo>
                    <a:pt x="27" y="190"/>
                    <a:pt x="27" y="190"/>
                    <a:pt x="28" y="190"/>
                  </a:cubicBezTo>
                  <a:cubicBezTo>
                    <a:pt x="37" y="189"/>
                    <a:pt x="44" y="190"/>
                    <a:pt x="49" y="210"/>
                  </a:cubicBezTo>
                  <a:cubicBezTo>
                    <a:pt x="53" y="225"/>
                    <a:pt x="61" y="235"/>
                    <a:pt x="65" y="239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75" y="225"/>
                    <a:pt x="75" y="225"/>
                    <a:pt x="75" y="225"/>
                  </a:cubicBezTo>
                  <a:cubicBezTo>
                    <a:pt x="77" y="224"/>
                    <a:pt x="86" y="217"/>
                    <a:pt x="92" y="220"/>
                  </a:cubicBezTo>
                  <a:cubicBezTo>
                    <a:pt x="94" y="221"/>
                    <a:pt x="97" y="223"/>
                    <a:pt x="98" y="227"/>
                  </a:cubicBezTo>
                  <a:cubicBezTo>
                    <a:pt x="99" y="235"/>
                    <a:pt x="106" y="240"/>
                    <a:pt x="109" y="241"/>
                  </a:cubicBezTo>
                  <a:cubicBezTo>
                    <a:pt x="136" y="239"/>
                    <a:pt x="136" y="239"/>
                    <a:pt x="136" y="239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7" y="243"/>
                    <a:pt x="140" y="210"/>
                    <a:pt x="157" y="200"/>
                  </a:cubicBezTo>
                  <a:cubicBezTo>
                    <a:pt x="174" y="191"/>
                    <a:pt x="176" y="176"/>
                    <a:pt x="176" y="176"/>
                  </a:cubicBezTo>
                  <a:cubicBezTo>
                    <a:pt x="176" y="176"/>
                    <a:pt x="174" y="165"/>
                    <a:pt x="176" y="159"/>
                  </a:cubicBezTo>
                  <a:cubicBezTo>
                    <a:pt x="178" y="154"/>
                    <a:pt x="170" y="137"/>
                    <a:pt x="176" y="131"/>
                  </a:cubicBezTo>
                  <a:cubicBezTo>
                    <a:pt x="181" y="126"/>
                    <a:pt x="192" y="118"/>
                    <a:pt x="192" y="118"/>
                  </a:cubicBezTo>
                  <a:cubicBezTo>
                    <a:pt x="192" y="98"/>
                    <a:pt x="192" y="98"/>
                    <a:pt x="192" y="98"/>
                  </a:cubicBezTo>
                  <a:cubicBezTo>
                    <a:pt x="205" y="91"/>
                    <a:pt x="205" y="91"/>
                    <a:pt x="205" y="91"/>
                  </a:cubicBezTo>
                  <a:cubicBezTo>
                    <a:pt x="205" y="91"/>
                    <a:pt x="209" y="64"/>
                    <a:pt x="205" y="59"/>
                  </a:cubicBezTo>
                  <a:cubicBezTo>
                    <a:pt x="202" y="53"/>
                    <a:pt x="185" y="38"/>
                    <a:pt x="178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1" name="Freeform 19"/>
            <p:cNvSpPr/>
            <p:nvPr/>
          </p:nvSpPr>
          <p:spPr bwMode="auto">
            <a:xfrm>
              <a:off x="6483351" y="5265738"/>
              <a:ext cx="1743075" cy="927100"/>
            </a:xfrm>
            <a:custGeom>
              <a:avLst/>
              <a:gdLst>
                <a:gd name="T0" fmla="*/ 669 w 702"/>
                <a:gd name="T1" fmla="*/ 79 h 373"/>
                <a:gd name="T2" fmla="*/ 663 w 702"/>
                <a:gd name="T3" fmla="*/ 78 h 373"/>
                <a:gd name="T4" fmla="*/ 627 w 702"/>
                <a:gd name="T5" fmla="*/ 90 h 373"/>
                <a:gd name="T6" fmla="*/ 594 w 702"/>
                <a:gd name="T7" fmla="*/ 91 h 373"/>
                <a:gd name="T8" fmla="*/ 542 w 702"/>
                <a:gd name="T9" fmla="*/ 100 h 373"/>
                <a:gd name="T10" fmla="*/ 551 w 702"/>
                <a:gd name="T11" fmla="*/ 75 h 373"/>
                <a:gd name="T12" fmla="*/ 523 w 702"/>
                <a:gd name="T13" fmla="*/ 57 h 373"/>
                <a:gd name="T14" fmla="*/ 506 w 702"/>
                <a:gd name="T15" fmla="*/ 55 h 373"/>
                <a:gd name="T16" fmla="*/ 471 w 702"/>
                <a:gd name="T17" fmla="*/ 82 h 373"/>
                <a:gd name="T18" fmla="*/ 465 w 702"/>
                <a:gd name="T19" fmla="*/ 87 h 373"/>
                <a:gd name="T20" fmla="*/ 435 w 702"/>
                <a:gd name="T21" fmla="*/ 67 h 373"/>
                <a:gd name="T22" fmla="*/ 408 w 702"/>
                <a:gd name="T23" fmla="*/ 107 h 373"/>
                <a:gd name="T24" fmla="*/ 373 w 702"/>
                <a:gd name="T25" fmla="*/ 157 h 373"/>
                <a:gd name="T26" fmla="*/ 347 w 702"/>
                <a:gd name="T27" fmla="*/ 219 h 373"/>
                <a:gd name="T28" fmla="*/ 334 w 702"/>
                <a:gd name="T29" fmla="*/ 244 h 373"/>
                <a:gd name="T30" fmla="*/ 295 w 702"/>
                <a:gd name="T31" fmla="*/ 272 h 373"/>
                <a:gd name="T32" fmla="*/ 275 w 702"/>
                <a:gd name="T33" fmla="*/ 278 h 373"/>
                <a:gd name="T34" fmla="*/ 293 w 702"/>
                <a:gd name="T35" fmla="*/ 264 h 373"/>
                <a:gd name="T36" fmla="*/ 333 w 702"/>
                <a:gd name="T37" fmla="*/ 236 h 373"/>
                <a:gd name="T38" fmla="*/ 362 w 702"/>
                <a:gd name="T39" fmla="*/ 196 h 373"/>
                <a:gd name="T40" fmla="*/ 367 w 702"/>
                <a:gd name="T41" fmla="*/ 152 h 373"/>
                <a:gd name="T42" fmla="*/ 399 w 702"/>
                <a:gd name="T43" fmla="*/ 99 h 373"/>
                <a:gd name="T44" fmla="*/ 382 w 702"/>
                <a:gd name="T45" fmla="*/ 99 h 373"/>
                <a:gd name="T46" fmla="*/ 367 w 702"/>
                <a:gd name="T47" fmla="*/ 75 h 373"/>
                <a:gd name="T48" fmla="*/ 356 w 702"/>
                <a:gd name="T49" fmla="*/ 51 h 373"/>
                <a:gd name="T50" fmla="*/ 356 w 702"/>
                <a:gd name="T51" fmla="*/ 1 h 373"/>
                <a:gd name="T52" fmla="*/ 319 w 702"/>
                <a:gd name="T53" fmla="*/ 12 h 373"/>
                <a:gd name="T54" fmla="*/ 315 w 702"/>
                <a:gd name="T55" fmla="*/ 14 h 373"/>
                <a:gd name="T56" fmla="*/ 291 w 702"/>
                <a:gd name="T57" fmla="*/ 27 h 373"/>
                <a:gd name="T58" fmla="*/ 266 w 702"/>
                <a:gd name="T59" fmla="*/ 31 h 373"/>
                <a:gd name="T60" fmla="*/ 202 w 702"/>
                <a:gd name="T61" fmla="*/ 44 h 373"/>
                <a:gd name="T62" fmla="*/ 178 w 702"/>
                <a:gd name="T63" fmla="*/ 68 h 373"/>
                <a:gd name="T64" fmla="*/ 160 w 702"/>
                <a:gd name="T65" fmla="*/ 68 h 373"/>
                <a:gd name="T66" fmla="*/ 124 w 702"/>
                <a:gd name="T67" fmla="*/ 45 h 373"/>
                <a:gd name="T68" fmla="*/ 125 w 702"/>
                <a:gd name="T69" fmla="*/ 64 h 373"/>
                <a:gd name="T70" fmla="*/ 96 w 702"/>
                <a:gd name="T71" fmla="*/ 84 h 373"/>
                <a:gd name="T72" fmla="*/ 72 w 702"/>
                <a:gd name="T73" fmla="*/ 93 h 373"/>
                <a:gd name="T74" fmla="*/ 0 w 702"/>
                <a:gd name="T75" fmla="*/ 91 h 373"/>
                <a:gd name="T76" fmla="*/ 14 w 702"/>
                <a:gd name="T77" fmla="*/ 96 h 373"/>
                <a:gd name="T78" fmla="*/ 60 w 702"/>
                <a:gd name="T79" fmla="*/ 123 h 373"/>
                <a:gd name="T80" fmla="*/ 85 w 702"/>
                <a:gd name="T81" fmla="*/ 126 h 373"/>
                <a:gd name="T82" fmla="*/ 60 w 702"/>
                <a:gd name="T83" fmla="*/ 165 h 373"/>
                <a:gd name="T84" fmla="*/ 48 w 702"/>
                <a:gd name="T85" fmla="*/ 183 h 373"/>
                <a:gd name="T86" fmla="*/ 104 w 702"/>
                <a:gd name="T87" fmla="*/ 197 h 373"/>
                <a:gd name="T88" fmla="*/ 114 w 702"/>
                <a:gd name="T89" fmla="*/ 253 h 373"/>
                <a:gd name="T90" fmla="*/ 185 w 702"/>
                <a:gd name="T91" fmla="*/ 285 h 373"/>
                <a:gd name="T92" fmla="*/ 224 w 702"/>
                <a:gd name="T93" fmla="*/ 276 h 373"/>
                <a:gd name="T94" fmla="*/ 267 w 702"/>
                <a:gd name="T95" fmla="*/ 290 h 373"/>
                <a:gd name="T96" fmla="*/ 316 w 702"/>
                <a:gd name="T97" fmla="*/ 366 h 373"/>
                <a:gd name="T98" fmla="*/ 323 w 702"/>
                <a:gd name="T99" fmla="*/ 334 h 373"/>
                <a:gd name="T100" fmla="*/ 445 w 702"/>
                <a:gd name="T101" fmla="*/ 274 h 373"/>
                <a:gd name="T102" fmla="*/ 509 w 702"/>
                <a:gd name="T103" fmla="*/ 211 h 373"/>
                <a:gd name="T104" fmla="*/ 568 w 702"/>
                <a:gd name="T105" fmla="*/ 210 h 373"/>
                <a:gd name="T106" fmla="*/ 648 w 702"/>
                <a:gd name="T107" fmla="*/ 198 h 373"/>
                <a:gd name="T108" fmla="*/ 702 w 702"/>
                <a:gd name="T109" fmla="*/ 151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2" h="373">
                  <a:moveTo>
                    <a:pt x="698" y="153"/>
                  </a:moveTo>
                  <a:cubicBezTo>
                    <a:pt x="698" y="152"/>
                    <a:pt x="680" y="102"/>
                    <a:pt x="669" y="79"/>
                  </a:cubicBezTo>
                  <a:cubicBezTo>
                    <a:pt x="667" y="75"/>
                    <a:pt x="665" y="73"/>
                    <a:pt x="664" y="72"/>
                  </a:cubicBezTo>
                  <a:cubicBezTo>
                    <a:pt x="664" y="73"/>
                    <a:pt x="663" y="75"/>
                    <a:pt x="663" y="78"/>
                  </a:cubicBezTo>
                  <a:cubicBezTo>
                    <a:pt x="663" y="80"/>
                    <a:pt x="663" y="80"/>
                    <a:pt x="663" y="80"/>
                  </a:cubicBezTo>
                  <a:cubicBezTo>
                    <a:pt x="627" y="90"/>
                    <a:pt x="627" y="90"/>
                    <a:pt x="627" y="90"/>
                  </a:cubicBezTo>
                  <a:cubicBezTo>
                    <a:pt x="625" y="91"/>
                    <a:pt x="613" y="96"/>
                    <a:pt x="605" y="89"/>
                  </a:cubicBezTo>
                  <a:cubicBezTo>
                    <a:pt x="601" y="87"/>
                    <a:pt x="600" y="87"/>
                    <a:pt x="594" y="91"/>
                  </a:cubicBezTo>
                  <a:cubicBezTo>
                    <a:pt x="592" y="93"/>
                    <a:pt x="590" y="94"/>
                    <a:pt x="587" y="95"/>
                  </a:cubicBezTo>
                  <a:cubicBezTo>
                    <a:pt x="573" y="102"/>
                    <a:pt x="556" y="101"/>
                    <a:pt x="542" y="100"/>
                  </a:cubicBezTo>
                  <a:cubicBezTo>
                    <a:pt x="537" y="99"/>
                    <a:pt x="534" y="97"/>
                    <a:pt x="533" y="94"/>
                  </a:cubicBezTo>
                  <a:cubicBezTo>
                    <a:pt x="532" y="89"/>
                    <a:pt x="538" y="82"/>
                    <a:pt x="551" y="75"/>
                  </a:cubicBezTo>
                  <a:cubicBezTo>
                    <a:pt x="551" y="54"/>
                    <a:pt x="551" y="54"/>
                    <a:pt x="551" y="54"/>
                  </a:cubicBezTo>
                  <a:cubicBezTo>
                    <a:pt x="545" y="55"/>
                    <a:pt x="536" y="57"/>
                    <a:pt x="523" y="57"/>
                  </a:cubicBezTo>
                  <a:cubicBezTo>
                    <a:pt x="514" y="57"/>
                    <a:pt x="512" y="57"/>
                    <a:pt x="511" y="56"/>
                  </a:cubicBezTo>
                  <a:cubicBezTo>
                    <a:pt x="510" y="55"/>
                    <a:pt x="509" y="55"/>
                    <a:pt x="506" y="55"/>
                  </a:cubicBezTo>
                  <a:cubicBezTo>
                    <a:pt x="490" y="53"/>
                    <a:pt x="477" y="53"/>
                    <a:pt x="468" y="55"/>
                  </a:cubicBezTo>
                  <a:cubicBezTo>
                    <a:pt x="467" y="56"/>
                    <a:pt x="467" y="69"/>
                    <a:pt x="471" y="82"/>
                  </a:cubicBezTo>
                  <a:cubicBezTo>
                    <a:pt x="475" y="95"/>
                    <a:pt x="475" y="95"/>
                    <a:pt x="475" y="95"/>
                  </a:cubicBezTo>
                  <a:cubicBezTo>
                    <a:pt x="465" y="87"/>
                    <a:pt x="465" y="87"/>
                    <a:pt x="465" y="87"/>
                  </a:cubicBezTo>
                  <a:cubicBezTo>
                    <a:pt x="465" y="87"/>
                    <a:pt x="450" y="75"/>
                    <a:pt x="439" y="67"/>
                  </a:cubicBezTo>
                  <a:cubicBezTo>
                    <a:pt x="437" y="66"/>
                    <a:pt x="436" y="66"/>
                    <a:pt x="435" y="67"/>
                  </a:cubicBezTo>
                  <a:cubicBezTo>
                    <a:pt x="432" y="69"/>
                    <a:pt x="429" y="78"/>
                    <a:pt x="429" y="83"/>
                  </a:cubicBezTo>
                  <a:cubicBezTo>
                    <a:pt x="429" y="91"/>
                    <a:pt x="414" y="103"/>
                    <a:pt x="408" y="107"/>
                  </a:cubicBezTo>
                  <a:cubicBezTo>
                    <a:pt x="409" y="116"/>
                    <a:pt x="410" y="127"/>
                    <a:pt x="405" y="132"/>
                  </a:cubicBezTo>
                  <a:cubicBezTo>
                    <a:pt x="400" y="137"/>
                    <a:pt x="379" y="153"/>
                    <a:pt x="373" y="157"/>
                  </a:cubicBezTo>
                  <a:cubicBezTo>
                    <a:pt x="369" y="200"/>
                    <a:pt x="369" y="200"/>
                    <a:pt x="369" y="200"/>
                  </a:cubicBezTo>
                  <a:cubicBezTo>
                    <a:pt x="347" y="219"/>
                    <a:pt x="347" y="219"/>
                    <a:pt x="347" y="219"/>
                  </a:cubicBezTo>
                  <a:cubicBezTo>
                    <a:pt x="338" y="246"/>
                    <a:pt x="338" y="246"/>
                    <a:pt x="338" y="246"/>
                  </a:cubicBezTo>
                  <a:cubicBezTo>
                    <a:pt x="334" y="244"/>
                    <a:pt x="334" y="244"/>
                    <a:pt x="334" y="244"/>
                  </a:cubicBezTo>
                  <a:cubicBezTo>
                    <a:pt x="333" y="244"/>
                    <a:pt x="324" y="241"/>
                    <a:pt x="319" y="253"/>
                  </a:cubicBezTo>
                  <a:cubicBezTo>
                    <a:pt x="312" y="269"/>
                    <a:pt x="299" y="272"/>
                    <a:pt x="295" y="272"/>
                  </a:cubicBezTo>
                  <a:cubicBezTo>
                    <a:pt x="281" y="284"/>
                    <a:pt x="281" y="284"/>
                    <a:pt x="281" y="284"/>
                  </a:cubicBezTo>
                  <a:cubicBezTo>
                    <a:pt x="275" y="278"/>
                    <a:pt x="275" y="278"/>
                    <a:pt x="275" y="278"/>
                  </a:cubicBezTo>
                  <a:cubicBezTo>
                    <a:pt x="291" y="264"/>
                    <a:pt x="291" y="264"/>
                    <a:pt x="291" y="264"/>
                  </a:cubicBezTo>
                  <a:cubicBezTo>
                    <a:pt x="293" y="264"/>
                    <a:pt x="293" y="264"/>
                    <a:pt x="293" y="264"/>
                  </a:cubicBezTo>
                  <a:cubicBezTo>
                    <a:pt x="293" y="264"/>
                    <a:pt x="305" y="264"/>
                    <a:pt x="312" y="250"/>
                  </a:cubicBezTo>
                  <a:cubicBezTo>
                    <a:pt x="317" y="237"/>
                    <a:pt x="327" y="235"/>
                    <a:pt x="333" y="236"/>
                  </a:cubicBezTo>
                  <a:cubicBezTo>
                    <a:pt x="340" y="214"/>
                    <a:pt x="340" y="214"/>
                    <a:pt x="340" y="214"/>
                  </a:cubicBezTo>
                  <a:cubicBezTo>
                    <a:pt x="362" y="196"/>
                    <a:pt x="362" y="196"/>
                    <a:pt x="362" y="196"/>
                  </a:cubicBezTo>
                  <a:cubicBezTo>
                    <a:pt x="365" y="153"/>
                    <a:pt x="365" y="153"/>
                    <a:pt x="365" y="153"/>
                  </a:cubicBezTo>
                  <a:cubicBezTo>
                    <a:pt x="367" y="152"/>
                    <a:pt x="367" y="152"/>
                    <a:pt x="367" y="152"/>
                  </a:cubicBezTo>
                  <a:cubicBezTo>
                    <a:pt x="374" y="146"/>
                    <a:pt x="395" y="131"/>
                    <a:pt x="400" y="126"/>
                  </a:cubicBezTo>
                  <a:cubicBezTo>
                    <a:pt x="402" y="124"/>
                    <a:pt x="401" y="111"/>
                    <a:pt x="399" y="99"/>
                  </a:cubicBezTo>
                  <a:cubicBezTo>
                    <a:pt x="396" y="96"/>
                    <a:pt x="392" y="92"/>
                    <a:pt x="390" y="92"/>
                  </a:cubicBezTo>
                  <a:cubicBezTo>
                    <a:pt x="388" y="92"/>
                    <a:pt x="384" y="96"/>
                    <a:pt x="382" y="99"/>
                  </a:cubicBezTo>
                  <a:cubicBezTo>
                    <a:pt x="377" y="107"/>
                    <a:pt x="377" y="107"/>
                    <a:pt x="377" y="107"/>
                  </a:cubicBezTo>
                  <a:cubicBezTo>
                    <a:pt x="367" y="75"/>
                    <a:pt x="367" y="75"/>
                    <a:pt x="367" y="75"/>
                  </a:cubicBezTo>
                  <a:cubicBezTo>
                    <a:pt x="341" y="87"/>
                    <a:pt x="341" y="87"/>
                    <a:pt x="341" y="87"/>
                  </a:cubicBezTo>
                  <a:cubicBezTo>
                    <a:pt x="356" y="51"/>
                    <a:pt x="356" y="51"/>
                    <a:pt x="356" y="51"/>
                  </a:cubicBezTo>
                  <a:cubicBezTo>
                    <a:pt x="360" y="42"/>
                    <a:pt x="365" y="26"/>
                    <a:pt x="365" y="21"/>
                  </a:cubicBezTo>
                  <a:cubicBezTo>
                    <a:pt x="365" y="17"/>
                    <a:pt x="360" y="8"/>
                    <a:pt x="356" y="1"/>
                  </a:cubicBezTo>
                  <a:cubicBezTo>
                    <a:pt x="349" y="3"/>
                    <a:pt x="333" y="6"/>
                    <a:pt x="327" y="0"/>
                  </a:cubicBezTo>
                  <a:cubicBezTo>
                    <a:pt x="325" y="1"/>
                    <a:pt x="321" y="6"/>
                    <a:pt x="319" y="12"/>
                  </a:cubicBezTo>
                  <a:cubicBezTo>
                    <a:pt x="318" y="14"/>
                    <a:pt x="318" y="14"/>
                    <a:pt x="318" y="14"/>
                  </a:cubicBezTo>
                  <a:cubicBezTo>
                    <a:pt x="315" y="14"/>
                    <a:pt x="315" y="14"/>
                    <a:pt x="315" y="14"/>
                  </a:cubicBezTo>
                  <a:cubicBezTo>
                    <a:pt x="315" y="14"/>
                    <a:pt x="301" y="14"/>
                    <a:pt x="294" y="3"/>
                  </a:cubicBezTo>
                  <a:cubicBezTo>
                    <a:pt x="293" y="9"/>
                    <a:pt x="292" y="18"/>
                    <a:pt x="291" y="27"/>
                  </a:cubicBezTo>
                  <a:cubicBezTo>
                    <a:pt x="291" y="31"/>
                    <a:pt x="291" y="31"/>
                    <a:pt x="291" y="31"/>
                  </a:cubicBezTo>
                  <a:cubicBezTo>
                    <a:pt x="266" y="31"/>
                    <a:pt x="266" y="31"/>
                    <a:pt x="266" y="31"/>
                  </a:cubicBezTo>
                  <a:cubicBezTo>
                    <a:pt x="255" y="34"/>
                    <a:pt x="239" y="41"/>
                    <a:pt x="236" y="43"/>
                  </a:cubicBezTo>
                  <a:cubicBezTo>
                    <a:pt x="228" y="48"/>
                    <a:pt x="214" y="49"/>
                    <a:pt x="202" y="44"/>
                  </a:cubicBezTo>
                  <a:cubicBezTo>
                    <a:pt x="197" y="42"/>
                    <a:pt x="190" y="53"/>
                    <a:pt x="185" y="59"/>
                  </a:cubicBezTo>
                  <a:cubicBezTo>
                    <a:pt x="182" y="63"/>
                    <a:pt x="180" y="66"/>
                    <a:pt x="178" y="68"/>
                  </a:cubicBezTo>
                  <a:cubicBezTo>
                    <a:pt x="172" y="73"/>
                    <a:pt x="164" y="71"/>
                    <a:pt x="161" y="68"/>
                  </a:cubicBezTo>
                  <a:cubicBezTo>
                    <a:pt x="160" y="68"/>
                    <a:pt x="160" y="68"/>
                    <a:pt x="160" y="68"/>
                  </a:cubicBezTo>
                  <a:cubicBezTo>
                    <a:pt x="160" y="68"/>
                    <a:pt x="144" y="52"/>
                    <a:pt x="128" y="45"/>
                  </a:cubicBezTo>
                  <a:cubicBezTo>
                    <a:pt x="125" y="44"/>
                    <a:pt x="124" y="44"/>
                    <a:pt x="124" y="45"/>
                  </a:cubicBezTo>
                  <a:cubicBezTo>
                    <a:pt x="122" y="46"/>
                    <a:pt x="122" y="55"/>
                    <a:pt x="124" y="61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22" y="65"/>
                    <a:pt x="122" y="65"/>
                    <a:pt x="122" y="65"/>
                  </a:cubicBezTo>
                  <a:cubicBezTo>
                    <a:pt x="122" y="66"/>
                    <a:pt x="102" y="80"/>
                    <a:pt x="96" y="84"/>
                  </a:cubicBezTo>
                  <a:cubicBezTo>
                    <a:pt x="95" y="84"/>
                    <a:pt x="93" y="85"/>
                    <a:pt x="92" y="86"/>
                  </a:cubicBezTo>
                  <a:cubicBezTo>
                    <a:pt x="86" y="91"/>
                    <a:pt x="78" y="96"/>
                    <a:pt x="72" y="93"/>
                  </a:cubicBezTo>
                  <a:cubicBezTo>
                    <a:pt x="67" y="90"/>
                    <a:pt x="47" y="79"/>
                    <a:pt x="42" y="7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1" y="92"/>
                    <a:pt x="3" y="92"/>
                    <a:pt x="5" y="93"/>
                  </a:cubicBezTo>
                  <a:cubicBezTo>
                    <a:pt x="7" y="93"/>
                    <a:pt x="10" y="94"/>
                    <a:pt x="14" y="96"/>
                  </a:cubicBezTo>
                  <a:cubicBezTo>
                    <a:pt x="25" y="101"/>
                    <a:pt x="38" y="111"/>
                    <a:pt x="40" y="113"/>
                  </a:cubicBezTo>
                  <a:cubicBezTo>
                    <a:pt x="60" y="123"/>
                    <a:pt x="60" y="123"/>
                    <a:pt x="60" y="123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86" y="129"/>
                    <a:pt x="89" y="143"/>
                    <a:pt x="84" y="150"/>
                  </a:cubicBezTo>
                  <a:cubicBezTo>
                    <a:pt x="81" y="155"/>
                    <a:pt x="65" y="163"/>
                    <a:pt x="60" y="165"/>
                  </a:cubicBezTo>
                  <a:cubicBezTo>
                    <a:pt x="51" y="185"/>
                    <a:pt x="51" y="185"/>
                    <a:pt x="51" y="185"/>
                  </a:cubicBezTo>
                  <a:cubicBezTo>
                    <a:pt x="48" y="183"/>
                    <a:pt x="48" y="183"/>
                    <a:pt x="48" y="183"/>
                  </a:cubicBezTo>
                  <a:cubicBezTo>
                    <a:pt x="50" y="185"/>
                    <a:pt x="52" y="187"/>
                    <a:pt x="56" y="189"/>
                  </a:cubicBezTo>
                  <a:cubicBezTo>
                    <a:pt x="74" y="197"/>
                    <a:pt x="101" y="193"/>
                    <a:pt x="104" y="197"/>
                  </a:cubicBezTo>
                  <a:cubicBezTo>
                    <a:pt x="107" y="201"/>
                    <a:pt x="100" y="222"/>
                    <a:pt x="100" y="229"/>
                  </a:cubicBezTo>
                  <a:cubicBezTo>
                    <a:pt x="100" y="236"/>
                    <a:pt x="114" y="253"/>
                    <a:pt x="114" y="253"/>
                  </a:cubicBezTo>
                  <a:cubicBezTo>
                    <a:pt x="114" y="253"/>
                    <a:pt x="118" y="282"/>
                    <a:pt x="147" y="276"/>
                  </a:cubicBezTo>
                  <a:cubicBezTo>
                    <a:pt x="176" y="271"/>
                    <a:pt x="172" y="285"/>
                    <a:pt x="185" y="285"/>
                  </a:cubicBezTo>
                  <a:cubicBezTo>
                    <a:pt x="197" y="285"/>
                    <a:pt x="217" y="283"/>
                    <a:pt x="217" y="283"/>
                  </a:cubicBezTo>
                  <a:cubicBezTo>
                    <a:pt x="224" y="276"/>
                    <a:pt x="224" y="276"/>
                    <a:pt x="224" y="276"/>
                  </a:cubicBezTo>
                  <a:cubicBezTo>
                    <a:pt x="224" y="276"/>
                    <a:pt x="236" y="276"/>
                    <a:pt x="240" y="286"/>
                  </a:cubicBezTo>
                  <a:cubicBezTo>
                    <a:pt x="245" y="296"/>
                    <a:pt x="254" y="290"/>
                    <a:pt x="267" y="290"/>
                  </a:cubicBezTo>
                  <a:cubicBezTo>
                    <a:pt x="279" y="290"/>
                    <a:pt x="292" y="283"/>
                    <a:pt x="284" y="304"/>
                  </a:cubicBezTo>
                  <a:cubicBezTo>
                    <a:pt x="275" y="325"/>
                    <a:pt x="282" y="373"/>
                    <a:pt x="316" y="366"/>
                  </a:cubicBezTo>
                  <a:cubicBezTo>
                    <a:pt x="349" y="359"/>
                    <a:pt x="323" y="354"/>
                    <a:pt x="323" y="354"/>
                  </a:cubicBezTo>
                  <a:cubicBezTo>
                    <a:pt x="323" y="334"/>
                    <a:pt x="323" y="334"/>
                    <a:pt x="323" y="334"/>
                  </a:cubicBezTo>
                  <a:cubicBezTo>
                    <a:pt x="323" y="334"/>
                    <a:pt x="308" y="291"/>
                    <a:pt x="360" y="289"/>
                  </a:cubicBezTo>
                  <a:cubicBezTo>
                    <a:pt x="412" y="287"/>
                    <a:pt x="438" y="283"/>
                    <a:pt x="445" y="274"/>
                  </a:cubicBezTo>
                  <a:cubicBezTo>
                    <a:pt x="453" y="265"/>
                    <a:pt x="451" y="261"/>
                    <a:pt x="473" y="255"/>
                  </a:cubicBezTo>
                  <a:cubicBezTo>
                    <a:pt x="496" y="250"/>
                    <a:pt x="494" y="203"/>
                    <a:pt x="509" y="211"/>
                  </a:cubicBezTo>
                  <a:cubicBezTo>
                    <a:pt x="523" y="218"/>
                    <a:pt x="522" y="248"/>
                    <a:pt x="536" y="239"/>
                  </a:cubicBezTo>
                  <a:cubicBezTo>
                    <a:pt x="551" y="229"/>
                    <a:pt x="557" y="206"/>
                    <a:pt x="568" y="210"/>
                  </a:cubicBezTo>
                  <a:cubicBezTo>
                    <a:pt x="579" y="215"/>
                    <a:pt x="602" y="212"/>
                    <a:pt x="613" y="210"/>
                  </a:cubicBezTo>
                  <a:cubicBezTo>
                    <a:pt x="624" y="207"/>
                    <a:pt x="635" y="205"/>
                    <a:pt x="648" y="198"/>
                  </a:cubicBezTo>
                  <a:cubicBezTo>
                    <a:pt x="661" y="190"/>
                    <a:pt x="678" y="161"/>
                    <a:pt x="685" y="157"/>
                  </a:cubicBezTo>
                  <a:cubicBezTo>
                    <a:pt x="690" y="155"/>
                    <a:pt x="695" y="155"/>
                    <a:pt x="702" y="151"/>
                  </a:cubicBezTo>
                  <a:lnTo>
                    <a:pt x="698" y="1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2" name="Freeform 20"/>
            <p:cNvSpPr/>
            <p:nvPr/>
          </p:nvSpPr>
          <p:spPr bwMode="auto">
            <a:xfrm>
              <a:off x="8031163" y="4918075"/>
              <a:ext cx="581025" cy="717550"/>
            </a:xfrm>
            <a:custGeom>
              <a:avLst/>
              <a:gdLst>
                <a:gd name="T0" fmla="*/ 211 w 234"/>
                <a:gd name="T1" fmla="*/ 52 h 289"/>
                <a:gd name="T2" fmla="*/ 210 w 234"/>
                <a:gd name="T3" fmla="*/ 52 h 289"/>
                <a:gd name="T4" fmla="*/ 194 w 234"/>
                <a:gd name="T5" fmla="*/ 32 h 289"/>
                <a:gd name="T6" fmla="*/ 193 w 234"/>
                <a:gd name="T7" fmla="*/ 30 h 289"/>
                <a:gd name="T8" fmla="*/ 184 w 234"/>
                <a:gd name="T9" fmla="*/ 34 h 289"/>
                <a:gd name="T10" fmla="*/ 171 w 234"/>
                <a:gd name="T11" fmla="*/ 54 h 289"/>
                <a:gd name="T12" fmla="*/ 168 w 234"/>
                <a:gd name="T13" fmla="*/ 52 h 289"/>
                <a:gd name="T14" fmla="*/ 146 w 234"/>
                <a:gd name="T15" fmla="*/ 15 h 289"/>
                <a:gd name="T16" fmla="*/ 132 w 234"/>
                <a:gd name="T17" fmla="*/ 1 h 289"/>
                <a:gd name="T18" fmla="*/ 127 w 234"/>
                <a:gd name="T19" fmla="*/ 2 h 289"/>
                <a:gd name="T20" fmla="*/ 112 w 234"/>
                <a:gd name="T21" fmla="*/ 17 h 289"/>
                <a:gd name="T22" fmla="*/ 106 w 234"/>
                <a:gd name="T23" fmla="*/ 25 h 289"/>
                <a:gd name="T24" fmla="*/ 82 w 234"/>
                <a:gd name="T25" fmla="*/ 31 h 289"/>
                <a:gd name="T26" fmla="*/ 61 w 234"/>
                <a:gd name="T27" fmla="*/ 33 h 289"/>
                <a:gd name="T28" fmla="*/ 56 w 234"/>
                <a:gd name="T29" fmla="*/ 36 h 289"/>
                <a:gd name="T30" fmla="*/ 62 w 234"/>
                <a:gd name="T31" fmla="*/ 58 h 289"/>
                <a:gd name="T32" fmla="*/ 64 w 234"/>
                <a:gd name="T33" fmla="*/ 63 h 289"/>
                <a:gd name="T34" fmla="*/ 45 w 234"/>
                <a:gd name="T35" fmla="*/ 94 h 289"/>
                <a:gd name="T36" fmla="*/ 38 w 234"/>
                <a:gd name="T37" fmla="*/ 108 h 289"/>
                <a:gd name="T38" fmla="*/ 38 w 234"/>
                <a:gd name="T39" fmla="*/ 122 h 289"/>
                <a:gd name="T40" fmla="*/ 29 w 234"/>
                <a:gd name="T41" fmla="*/ 136 h 289"/>
                <a:gd name="T42" fmla="*/ 17 w 234"/>
                <a:gd name="T43" fmla="*/ 171 h 289"/>
                <a:gd name="T44" fmla="*/ 0 w 234"/>
                <a:gd name="T45" fmla="*/ 194 h 289"/>
                <a:gd name="T46" fmla="*/ 0 w 234"/>
                <a:gd name="T47" fmla="*/ 223 h 289"/>
                <a:gd name="T48" fmla="*/ 1 w 234"/>
                <a:gd name="T49" fmla="*/ 223 h 289"/>
                <a:gd name="T50" fmla="*/ 2 w 234"/>
                <a:gd name="T51" fmla="*/ 222 h 289"/>
                <a:gd name="T52" fmla="*/ 32 w 234"/>
                <a:gd name="T53" fmla="*/ 214 h 289"/>
                <a:gd name="T54" fmla="*/ 40 w 234"/>
                <a:gd name="T55" fmla="*/ 203 h 289"/>
                <a:gd name="T56" fmla="*/ 53 w 234"/>
                <a:gd name="T57" fmla="*/ 216 h 289"/>
                <a:gd name="T58" fmla="*/ 82 w 234"/>
                <a:gd name="T59" fmla="*/ 289 h 289"/>
                <a:gd name="T60" fmla="*/ 92 w 234"/>
                <a:gd name="T61" fmla="*/ 275 h 289"/>
                <a:gd name="T62" fmla="*/ 111 w 234"/>
                <a:gd name="T63" fmla="*/ 243 h 289"/>
                <a:gd name="T64" fmla="*/ 111 w 234"/>
                <a:gd name="T65" fmla="*/ 217 h 289"/>
                <a:gd name="T66" fmla="*/ 142 w 234"/>
                <a:gd name="T67" fmla="*/ 217 h 289"/>
                <a:gd name="T68" fmla="*/ 157 w 234"/>
                <a:gd name="T69" fmla="*/ 185 h 289"/>
                <a:gd name="T70" fmla="*/ 177 w 234"/>
                <a:gd name="T71" fmla="*/ 165 h 289"/>
                <a:gd name="T72" fmla="*/ 205 w 234"/>
                <a:gd name="T73" fmla="*/ 146 h 289"/>
                <a:gd name="T74" fmla="*/ 208 w 234"/>
                <a:gd name="T75" fmla="*/ 100 h 289"/>
                <a:gd name="T76" fmla="*/ 224 w 234"/>
                <a:gd name="T77" fmla="*/ 66 h 289"/>
                <a:gd name="T78" fmla="*/ 234 w 234"/>
                <a:gd name="T79" fmla="*/ 51 h 289"/>
                <a:gd name="T80" fmla="*/ 211 w 234"/>
                <a:gd name="T81" fmla="*/ 5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4" h="289">
                  <a:moveTo>
                    <a:pt x="211" y="52"/>
                  </a:moveTo>
                  <a:cubicBezTo>
                    <a:pt x="210" y="52"/>
                    <a:pt x="210" y="52"/>
                    <a:pt x="210" y="52"/>
                  </a:cubicBezTo>
                  <a:cubicBezTo>
                    <a:pt x="210" y="52"/>
                    <a:pt x="196" y="45"/>
                    <a:pt x="194" y="32"/>
                  </a:cubicBezTo>
                  <a:cubicBezTo>
                    <a:pt x="194" y="31"/>
                    <a:pt x="194" y="30"/>
                    <a:pt x="193" y="30"/>
                  </a:cubicBezTo>
                  <a:cubicBezTo>
                    <a:pt x="192" y="30"/>
                    <a:pt x="188" y="31"/>
                    <a:pt x="184" y="3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7" y="51"/>
                    <a:pt x="152" y="39"/>
                    <a:pt x="146" y="15"/>
                  </a:cubicBezTo>
                  <a:cubicBezTo>
                    <a:pt x="142" y="0"/>
                    <a:pt x="139" y="1"/>
                    <a:pt x="132" y="1"/>
                  </a:cubicBezTo>
                  <a:cubicBezTo>
                    <a:pt x="131" y="1"/>
                    <a:pt x="129" y="2"/>
                    <a:pt x="127" y="2"/>
                  </a:cubicBezTo>
                  <a:cubicBezTo>
                    <a:pt x="123" y="2"/>
                    <a:pt x="116" y="11"/>
                    <a:pt x="112" y="17"/>
                  </a:cubicBezTo>
                  <a:cubicBezTo>
                    <a:pt x="110" y="20"/>
                    <a:pt x="108" y="23"/>
                    <a:pt x="106" y="25"/>
                  </a:cubicBezTo>
                  <a:cubicBezTo>
                    <a:pt x="101" y="29"/>
                    <a:pt x="93" y="30"/>
                    <a:pt x="82" y="31"/>
                  </a:cubicBezTo>
                  <a:cubicBezTo>
                    <a:pt x="76" y="31"/>
                    <a:pt x="69" y="32"/>
                    <a:pt x="61" y="33"/>
                  </a:cubicBezTo>
                  <a:cubicBezTo>
                    <a:pt x="57" y="34"/>
                    <a:pt x="56" y="36"/>
                    <a:pt x="56" y="36"/>
                  </a:cubicBezTo>
                  <a:cubicBezTo>
                    <a:pt x="53" y="42"/>
                    <a:pt x="60" y="53"/>
                    <a:pt x="62" y="58"/>
                  </a:cubicBezTo>
                  <a:cubicBezTo>
                    <a:pt x="64" y="60"/>
                    <a:pt x="64" y="61"/>
                    <a:pt x="64" y="63"/>
                  </a:cubicBezTo>
                  <a:cubicBezTo>
                    <a:pt x="64" y="66"/>
                    <a:pt x="54" y="90"/>
                    <a:pt x="45" y="94"/>
                  </a:cubicBezTo>
                  <a:cubicBezTo>
                    <a:pt x="41" y="96"/>
                    <a:pt x="39" y="105"/>
                    <a:pt x="38" y="108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29" y="136"/>
                    <a:pt x="29" y="136"/>
                    <a:pt x="29" y="136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1" y="223"/>
                    <a:pt x="1" y="223"/>
                    <a:pt x="1" y="223"/>
                  </a:cubicBezTo>
                  <a:cubicBezTo>
                    <a:pt x="2" y="222"/>
                    <a:pt x="2" y="222"/>
                    <a:pt x="2" y="222"/>
                  </a:cubicBezTo>
                  <a:cubicBezTo>
                    <a:pt x="32" y="214"/>
                    <a:pt x="32" y="214"/>
                    <a:pt x="32" y="214"/>
                  </a:cubicBezTo>
                  <a:cubicBezTo>
                    <a:pt x="33" y="209"/>
                    <a:pt x="35" y="204"/>
                    <a:pt x="40" y="203"/>
                  </a:cubicBezTo>
                  <a:cubicBezTo>
                    <a:pt x="45" y="202"/>
                    <a:pt x="50" y="209"/>
                    <a:pt x="53" y="216"/>
                  </a:cubicBezTo>
                  <a:cubicBezTo>
                    <a:pt x="63" y="237"/>
                    <a:pt x="79" y="281"/>
                    <a:pt x="82" y="289"/>
                  </a:cubicBezTo>
                  <a:cubicBezTo>
                    <a:pt x="85" y="286"/>
                    <a:pt x="89" y="281"/>
                    <a:pt x="92" y="275"/>
                  </a:cubicBezTo>
                  <a:cubicBezTo>
                    <a:pt x="103" y="252"/>
                    <a:pt x="111" y="243"/>
                    <a:pt x="111" y="243"/>
                  </a:cubicBezTo>
                  <a:cubicBezTo>
                    <a:pt x="111" y="243"/>
                    <a:pt x="96" y="217"/>
                    <a:pt x="111" y="217"/>
                  </a:cubicBezTo>
                  <a:cubicBezTo>
                    <a:pt x="125" y="217"/>
                    <a:pt x="137" y="230"/>
                    <a:pt x="142" y="217"/>
                  </a:cubicBezTo>
                  <a:cubicBezTo>
                    <a:pt x="148" y="204"/>
                    <a:pt x="148" y="198"/>
                    <a:pt x="157" y="185"/>
                  </a:cubicBezTo>
                  <a:cubicBezTo>
                    <a:pt x="166" y="172"/>
                    <a:pt x="170" y="165"/>
                    <a:pt x="177" y="165"/>
                  </a:cubicBezTo>
                  <a:cubicBezTo>
                    <a:pt x="185" y="165"/>
                    <a:pt x="218" y="158"/>
                    <a:pt x="205" y="146"/>
                  </a:cubicBezTo>
                  <a:cubicBezTo>
                    <a:pt x="192" y="135"/>
                    <a:pt x="193" y="111"/>
                    <a:pt x="208" y="100"/>
                  </a:cubicBezTo>
                  <a:cubicBezTo>
                    <a:pt x="224" y="89"/>
                    <a:pt x="220" y="81"/>
                    <a:pt x="224" y="66"/>
                  </a:cubicBezTo>
                  <a:cubicBezTo>
                    <a:pt x="226" y="59"/>
                    <a:pt x="230" y="54"/>
                    <a:pt x="234" y="51"/>
                  </a:cubicBezTo>
                  <a:lnTo>
                    <a:pt x="211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3" name="Freeform 21"/>
            <p:cNvSpPr/>
            <p:nvPr/>
          </p:nvSpPr>
          <p:spPr bwMode="auto">
            <a:xfrm>
              <a:off x="6808789" y="3649663"/>
              <a:ext cx="250825" cy="328612"/>
            </a:xfrm>
            <a:custGeom>
              <a:avLst/>
              <a:gdLst>
                <a:gd name="T0" fmla="*/ 85 w 101"/>
                <a:gd name="T1" fmla="*/ 108 h 132"/>
                <a:gd name="T2" fmla="*/ 101 w 101"/>
                <a:gd name="T3" fmla="*/ 99 h 132"/>
                <a:gd name="T4" fmla="*/ 101 w 101"/>
                <a:gd name="T5" fmla="*/ 82 h 132"/>
                <a:gd name="T6" fmla="*/ 100 w 101"/>
                <a:gd name="T7" fmla="*/ 71 h 132"/>
                <a:gd name="T8" fmla="*/ 92 w 101"/>
                <a:gd name="T9" fmla="*/ 51 h 132"/>
                <a:gd name="T10" fmla="*/ 82 w 101"/>
                <a:gd name="T11" fmla="*/ 30 h 132"/>
                <a:gd name="T12" fmla="*/ 49 w 101"/>
                <a:gd name="T13" fmla="*/ 9 h 132"/>
                <a:gd name="T14" fmla="*/ 41 w 101"/>
                <a:gd name="T15" fmla="*/ 0 h 132"/>
                <a:gd name="T16" fmla="*/ 25 w 101"/>
                <a:gd name="T17" fmla="*/ 0 h 132"/>
                <a:gd name="T18" fmla="*/ 14 w 101"/>
                <a:gd name="T19" fmla="*/ 14 h 132"/>
                <a:gd name="T20" fmla="*/ 14 w 101"/>
                <a:gd name="T21" fmla="*/ 38 h 132"/>
                <a:gd name="T22" fmla="*/ 36 w 101"/>
                <a:gd name="T23" fmla="*/ 64 h 132"/>
                <a:gd name="T24" fmla="*/ 36 w 101"/>
                <a:gd name="T25" fmla="*/ 65 h 132"/>
                <a:gd name="T26" fmla="*/ 11 w 101"/>
                <a:gd name="T27" fmla="*/ 91 h 132"/>
                <a:gd name="T28" fmla="*/ 3 w 101"/>
                <a:gd name="T29" fmla="*/ 95 h 132"/>
                <a:gd name="T30" fmla="*/ 3 w 101"/>
                <a:gd name="T31" fmla="*/ 109 h 132"/>
                <a:gd name="T32" fmla="*/ 8 w 101"/>
                <a:gd name="T33" fmla="*/ 114 h 132"/>
                <a:gd name="T34" fmla="*/ 26 w 101"/>
                <a:gd name="T35" fmla="*/ 123 h 132"/>
                <a:gd name="T36" fmla="*/ 50 w 101"/>
                <a:gd name="T37" fmla="*/ 132 h 132"/>
                <a:gd name="T38" fmla="*/ 50 w 101"/>
                <a:gd name="T39" fmla="*/ 132 h 132"/>
                <a:gd name="T40" fmla="*/ 55 w 101"/>
                <a:gd name="T41" fmla="*/ 131 h 132"/>
                <a:gd name="T42" fmla="*/ 56 w 101"/>
                <a:gd name="T43" fmla="*/ 123 h 132"/>
                <a:gd name="T44" fmla="*/ 56 w 101"/>
                <a:gd name="T45" fmla="*/ 119 h 132"/>
                <a:gd name="T46" fmla="*/ 59 w 101"/>
                <a:gd name="T47" fmla="*/ 113 h 132"/>
                <a:gd name="T48" fmla="*/ 85 w 101"/>
                <a:gd name="T49" fmla="*/ 10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1" h="132">
                  <a:moveTo>
                    <a:pt x="85" y="108"/>
                  </a:moveTo>
                  <a:cubicBezTo>
                    <a:pt x="93" y="104"/>
                    <a:pt x="100" y="100"/>
                    <a:pt x="101" y="99"/>
                  </a:cubicBezTo>
                  <a:cubicBezTo>
                    <a:pt x="101" y="97"/>
                    <a:pt x="101" y="87"/>
                    <a:pt x="101" y="82"/>
                  </a:cubicBezTo>
                  <a:cubicBezTo>
                    <a:pt x="100" y="78"/>
                    <a:pt x="100" y="74"/>
                    <a:pt x="100" y="71"/>
                  </a:cubicBezTo>
                  <a:cubicBezTo>
                    <a:pt x="100" y="63"/>
                    <a:pt x="99" y="58"/>
                    <a:pt x="92" y="51"/>
                  </a:cubicBezTo>
                  <a:cubicBezTo>
                    <a:pt x="86" y="45"/>
                    <a:pt x="83" y="34"/>
                    <a:pt x="82" y="3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2" y="2"/>
                    <a:pt x="14" y="12"/>
                    <a:pt x="14" y="14"/>
                  </a:cubicBezTo>
                  <a:cubicBezTo>
                    <a:pt x="15" y="19"/>
                    <a:pt x="14" y="33"/>
                    <a:pt x="14" y="38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74"/>
                    <a:pt x="29" y="90"/>
                    <a:pt x="11" y="91"/>
                  </a:cubicBezTo>
                  <a:cubicBezTo>
                    <a:pt x="7" y="92"/>
                    <a:pt x="4" y="93"/>
                    <a:pt x="3" y="95"/>
                  </a:cubicBezTo>
                  <a:cubicBezTo>
                    <a:pt x="0" y="99"/>
                    <a:pt x="2" y="106"/>
                    <a:pt x="3" y="109"/>
                  </a:cubicBezTo>
                  <a:cubicBezTo>
                    <a:pt x="5" y="111"/>
                    <a:pt x="7" y="113"/>
                    <a:pt x="8" y="114"/>
                  </a:cubicBezTo>
                  <a:cubicBezTo>
                    <a:pt x="26" y="123"/>
                    <a:pt x="26" y="123"/>
                    <a:pt x="26" y="123"/>
                  </a:cubicBezTo>
                  <a:cubicBezTo>
                    <a:pt x="26" y="123"/>
                    <a:pt x="40" y="132"/>
                    <a:pt x="50" y="132"/>
                  </a:cubicBezTo>
                  <a:cubicBezTo>
                    <a:pt x="50" y="132"/>
                    <a:pt x="50" y="132"/>
                    <a:pt x="50" y="132"/>
                  </a:cubicBezTo>
                  <a:cubicBezTo>
                    <a:pt x="53" y="132"/>
                    <a:pt x="54" y="131"/>
                    <a:pt x="55" y="131"/>
                  </a:cubicBezTo>
                  <a:cubicBezTo>
                    <a:pt x="56" y="130"/>
                    <a:pt x="56" y="126"/>
                    <a:pt x="56" y="123"/>
                  </a:cubicBezTo>
                  <a:cubicBezTo>
                    <a:pt x="56" y="121"/>
                    <a:pt x="56" y="120"/>
                    <a:pt x="56" y="119"/>
                  </a:cubicBezTo>
                  <a:cubicBezTo>
                    <a:pt x="56" y="117"/>
                    <a:pt x="57" y="114"/>
                    <a:pt x="59" y="113"/>
                  </a:cubicBezTo>
                  <a:cubicBezTo>
                    <a:pt x="65" y="107"/>
                    <a:pt x="80" y="107"/>
                    <a:pt x="85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4" name="Freeform 22"/>
            <p:cNvSpPr/>
            <p:nvPr/>
          </p:nvSpPr>
          <p:spPr bwMode="auto">
            <a:xfrm>
              <a:off x="3127375" y="1589087"/>
              <a:ext cx="2622550" cy="1971675"/>
            </a:xfrm>
            <a:custGeom>
              <a:avLst/>
              <a:gdLst>
                <a:gd name="T0" fmla="*/ 240 w 1056"/>
                <a:gd name="T1" fmla="*/ 713 h 793"/>
                <a:gd name="T2" fmla="*/ 361 w 1056"/>
                <a:gd name="T3" fmla="*/ 730 h 793"/>
                <a:gd name="T4" fmla="*/ 479 w 1056"/>
                <a:gd name="T5" fmla="*/ 766 h 793"/>
                <a:gd name="T6" fmla="*/ 590 w 1056"/>
                <a:gd name="T7" fmla="*/ 756 h 793"/>
                <a:gd name="T8" fmla="*/ 647 w 1056"/>
                <a:gd name="T9" fmla="*/ 766 h 793"/>
                <a:gd name="T10" fmla="*/ 740 w 1056"/>
                <a:gd name="T11" fmla="*/ 793 h 793"/>
                <a:gd name="T12" fmla="*/ 759 w 1056"/>
                <a:gd name="T13" fmla="*/ 756 h 793"/>
                <a:gd name="T14" fmla="*/ 738 w 1056"/>
                <a:gd name="T15" fmla="*/ 691 h 793"/>
                <a:gd name="T16" fmla="*/ 736 w 1056"/>
                <a:gd name="T17" fmla="*/ 667 h 793"/>
                <a:gd name="T18" fmla="*/ 853 w 1056"/>
                <a:gd name="T19" fmla="*/ 648 h 793"/>
                <a:gd name="T20" fmla="*/ 901 w 1056"/>
                <a:gd name="T21" fmla="*/ 563 h 793"/>
                <a:gd name="T22" fmla="*/ 964 w 1056"/>
                <a:gd name="T23" fmla="*/ 509 h 793"/>
                <a:gd name="T24" fmla="*/ 1018 w 1056"/>
                <a:gd name="T25" fmla="*/ 509 h 793"/>
                <a:gd name="T26" fmla="*/ 1037 w 1056"/>
                <a:gd name="T27" fmla="*/ 496 h 793"/>
                <a:gd name="T28" fmla="*/ 1038 w 1056"/>
                <a:gd name="T29" fmla="*/ 471 h 793"/>
                <a:gd name="T30" fmla="*/ 1045 w 1056"/>
                <a:gd name="T31" fmla="*/ 460 h 793"/>
                <a:gd name="T32" fmla="*/ 1020 w 1056"/>
                <a:gd name="T33" fmla="*/ 374 h 793"/>
                <a:gd name="T34" fmla="*/ 905 w 1056"/>
                <a:gd name="T35" fmla="*/ 298 h 793"/>
                <a:gd name="T36" fmla="*/ 844 w 1056"/>
                <a:gd name="T37" fmla="*/ 244 h 793"/>
                <a:gd name="T38" fmla="*/ 861 w 1056"/>
                <a:gd name="T39" fmla="*/ 166 h 793"/>
                <a:gd name="T40" fmla="*/ 826 w 1056"/>
                <a:gd name="T41" fmla="*/ 103 h 793"/>
                <a:gd name="T42" fmla="*/ 770 w 1056"/>
                <a:gd name="T43" fmla="*/ 42 h 793"/>
                <a:gd name="T44" fmla="*/ 725 w 1056"/>
                <a:gd name="T45" fmla="*/ 7 h 793"/>
                <a:gd name="T46" fmla="*/ 685 w 1056"/>
                <a:gd name="T47" fmla="*/ 47 h 793"/>
                <a:gd name="T48" fmla="*/ 657 w 1056"/>
                <a:gd name="T49" fmla="*/ 104 h 793"/>
                <a:gd name="T50" fmla="*/ 606 w 1056"/>
                <a:gd name="T51" fmla="*/ 120 h 793"/>
                <a:gd name="T52" fmla="*/ 560 w 1056"/>
                <a:gd name="T53" fmla="*/ 84 h 793"/>
                <a:gd name="T54" fmla="*/ 494 w 1056"/>
                <a:gd name="T55" fmla="*/ 160 h 793"/>
                <a:gd name="T56" fmla="*/ 498 w 1056"/>
                <a:gd name="T57" fmla="*/ 188 h 793"/>
                <a:gd name="T58" fmla="*/ 472 w 1056"/>
                <a:gd name="T59" fmla="*/ 174 h 793"/>
                <a:gd name="T60" fmla="*/ 396 w 1056"/>
                <a:gd name="T61" fmla="*/ 170 h 793"/>
                <a:gd name="T62" fmla="*/ 396 w 1056"/>
                <a:gd name="T63" fmla="*/ 205 h 793"/>
                <a:gd name="T64" fmla="*/ 396 w 1056"/>
                <a:gd name="T65" fmla="*/ 284 h 793"/>
                <a:gd name="T66" fmla="*/ 366 w 1056"/>
                <a:gd name="T67" fmla="*/ 304 h 793"/>
                <a:gd name="T68" fmla="*/ 332 w 1056"/>
                <a:gd name="T69" fmla="*/ 342 h 793"/>
                <a:gd name="T70" fmla="*/ 261 w 1056"/>
                <a:gd name="T71" fmla="*/ 350 h 793"/>
                <a:gd name="T72" fmla="*/ 214 w 1056"/>
                <a:gd name="T73" fmla="*/ 367 h 793"/>
                <a:gd name="T74" fmla="*/ 165 w 1056"/>
                <a:gd name="T75" fmla="*/ 371 h 793"/>
                <a:gd name="T76" fmla="*/ 111 w 1056"/>
                <a:gd name="T77" fmla="*/ 347 h 793"/>
                <a:gd name="T78" fmla="*/ 80 w 1056"/>
                <a:gd name="T79" fmla="*/ 360 h 793"/>
                <a:gd name="T80" fmla="*/ 28 w 1056"/>
                <a:gd name="T81" fmla="*/ 383 h 793"/>
                <a:gd name="T82" fmla="*/ 12 w 1056"/>
                <a:gd name="T83" fmla="*/ 411 h 793"/>
                <a:gd name="T84" fmla="*/ 12 w 1056"/>
                <a:gd name="T85" fmla="*/ 439 h 793"/>
                <a:gd name="T86" fmla="*/ 41 w 1056"/>
                <a:gd name="T87" fmla="*/ 484 h 793"/>
                <a:gd name="T88" fmla="*/ 12 w 1056"/>
                <a:gd name="T89" fmla="*/ 526 h 793"/>
                <a:gd name="T90" fmla="*/ 12 w 1056"/>
                <a:gd name="T91" fmla="*/ 537 h 793"/>
                <a:gd name="T92" fmla="*/ 51 w 1056"/>
                <a:gd name="T93" fmla="*/ 572 h 793"/>
                <a:gd name="T94" fmla="*/ 49 w 1056"/>
                <a:gd name="T95" fmla="*/ 626 h 793"/>
                <a:gd name="T96" fmla="*/ 81 w 1056"/>
                <a:gd name="T97" fmla="*/ 648 h 793"/>
                <a:gd name="T98" fmla="*/ 119 w 1056"/>
                <a:gd name="T99" fmla="*/ 680 h 793"/>
                <a:gd name="T100" fmla="*/ 125 w 1056"/>
                <a:gd name="T101" fmla="*/ 735 h 793"/>
                <a:gd name="T102" fmla="*/ 138 w 1056"/>
                <a:gd name="T103" fmla="*/ 742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56" h="793">
                  <a:moveTo>
                    <a:pt x="200" y="742"/>
                  </a:moveTo>
                  <a:cubicBezTo>
                    <a:pt x="240" y="713"/>
                    <a:pt x="240" y="713"/>
                    <a:pt x="240" y="713"/>
                  </a:cubicBezTo>
                  <a:cubicBezTo>
                    <a:pt x="283" y="727"/>
                    <a:pt x="283" y="727"/>
                    <a:pt x="283" y="727"/>
                  </a:cubicBezTo>
                  <a:cubicBezTo>
                    <a:pt x="294" y="723"/>
                    <a:pt x="349" y="704"/>
                    <a:pt x="361" y="730"/>
                  </a:cubicBezTo>
                  <a:cubicBezTo>
                    <a:pt x="371" y="751"/>
                    <a:pt x="403" y="764"/>
                    <a:pt x="408" y="766"/>
                  </a:cubicBezTo>
                  <a:cubicBezTo>
                    <a:pt x="479" y="766"/>
                    <a:pt x="479" y="766"/>
                    <a:pt x="479" y="766"/>
                  </a:cubicBezTo>
                  <a:cubicBezTo>
                    <a:pt x="488" y="763"/>
                    <a:pt x="512" y="754"/>
                    <a:pt x="517" y="754"/>
                  </a:cubicBezTo>
                  <a:cubicBezTo>
                    <a:pt x="523" y="754"/>
                    <a:pt x="587" y="756"/>
                    <a:pt x="590" y="756"/>
                  </a:cubicBezTo>
                  <a:cubicBezTo>
                    <a:pt x="590" y="756"/>
                    <a:pt x="590" y="756"/>
                    <a:pt x="590" y="756"/>
                  </a:cubicBezTo>
                  <a:cubicBezTo>
                    <a:pt x="647" y="766"/>
                    <a:pt x="647" y="766"/>
                    <a:pt x="647" y="766"/>
                  </a:cubicBezTo>
                  <a:cubicBezTo>
                    <a:pt x="680" y="793"/>
                    <a:pt x="680" y="793"/>
                    <a:pt x="680" y="793"/>
                  </a:cubicBezTo>
                  <a:cubicBezTo>
                    <a:pt x="740" y="793"/>
                    <a:pt x="740" y="793"/>
                    <a:pt x="740" y="793"/>
                  </a:cubicBezTo>
                  <a:cubicBezTo>
                    <a:pt x="740" y="775"/>
                    <a:pt x="740" y="775"/>
                    <a:pt x="740" y="775"/>
                  </a:cubicBezTo>
                  <a:cubicBezTo>
                    <a:pt x="759" y="756"/>
                    <a:pt x="759" y="756"/>
                    <a:pt x="759" y="756"/>
                  </a:cubicBezTo>
                  <a:cubicBezTo>
                    <a:pt x="759" y="750"/>
                    <a:pt x="760" y="727"/>
                    <a:pt x="759" y="718"/>
                  </a:cubicBezTo>
                  <a:cubicBezTo>
                    <a:pt x="758" y="711"/>
                    <a:pt x="745" y="698"/>
                    <a:pt x="738" y="691"/>
                  </a:cubicBezTo>
                  <a:cubicBezTo>
                    <a:pt x="736" y="690"/>
                    <a:pt x="736" y="690"/>
                    <a:pt x="736" y="690"/>
                  </a:cubicBezTo>
                  <a:cubicBezTo>
                    <a:pt x="736" y="667"/>
                    <a:pt x="736" y="667"/>
                    <a:pt x="736" y="667"/>
                  </a:cubicBezTo>
                  <a:cubicBezTo>
                    <a:pt x="736" y="659"/>
                    <a:pt x="752" y="648"/>
                    <a:pt x="764" y="648"/>
                  </a:cubicBezTo>
                  <a:cubicBezTo>
                    <a:pt x="853" y="648"/>
                    <a:pt x="853" y="648"/>
                    <a:pt x="853" y="648"/>
                  </a:cubicBezTo>
                  <a:cubicBezTo>
                    <a:pt x="880" y="583"/>
                    <a:pt x="880" y="583"/>
                    <a:pt x="880" y="583"/>
                  </a:cubicBezTo>
                  <a:cubicBezTo>
                    <a:pt x="884" y="579"/>
                    <a:pt x="895" y="565"/>
                    <a:pt x="901" y="563"/>
                  </a:cubicBezTo>
                  <a:cubicBezTo>
                    <a:pt x="904" y="562"/>
                    <a:pt x="916" y="554"/>
                    <a:pt x="922" y="549"/>
                  </a:cubicBezTo>
                  <a:cubicBezTo>
                    <a:pt x="964" y="509"/>
                    <a:pt x="964" y="509"/>
                    <a:pt x="964" y="509"/>
                  </a:cubicBezTo>
                  <a:cubicBezTo>
                    <a:pt x="966" y="509"/>
                    <a:pt x="966" y="509"/>
                    <a:pt x="966" y="509"/>
                  </a:cubicBezTo>
                  <a:cubicBezTo>
                    <a:pt x="967" y="509"/>
                    <a:pt x="995" y="516"/>
                    <a:pt x="1018" y="509"/>
                  </a:cubicBezTo>
                  <a:cubicBezTo>
                    <a:pt x="1034" y="504"/>
                    <a:pt x="1038" y="498"/>
                    <a:pt x="1038" y="497"/>
                  </a:cubicBezTo>
                  <a:cubicBezTo>
                    <a:pt x="1037" y="496"/>
                    <a:pt x="1037" y="496"/>
                    <a:pt x="1037" y="496"/>
                  </a:cubicBezTo>
                  <a:cubicBezTo>
                    <a:pt x="1038" y="496"/>
                    <a:pt x="1038" y="496"/>
                    <a:pt x="1038" y="496"/>
                  </a:cubicBezTo>
                  <a:cubicBezTo>
                    <a:pt x="1038" y="471"/>
                    <a:pt x="1038" y="471"/>
                    <a:pt x="1038" y="471"/>
                  </a:cubicBezTo>
                  <a:cubicBezTo>
                    <a:pt x="1041" y="459"/>
                    <a:pt x="1041" y="459"/>
                    <a:pt x="1041" y="459"/>
                  </a:cubicBezTo>
                  <a:cubicBezTo>
                    <a:pt x="1045" y="460"/>
                    <a:pt x="1045" y="460"/>
                    <a:pt x="1045" y="460"/>
                  </a:cubicBezTo>
                  <a:cubicBezTo>
                    <a:pt x="1045" y="460"/>
                    <a:pt x="1039" y="441"/>
                    <a:pt x="1032" y="428"/>
                  </a:cubicBezTo>
                  <a:cubicBezTo>
                    <a:pt x="1025" y="415"/>
                    <a:pt x="1056" y="392"/>
                    <a:pt x="1020" y="374"/>
                  </a:cubicBezTo>
                  <a:cubicBezTo>
                    <a:pt x="983" y="355"/>
                    <a:pt x="970" y="326"/>
                    <a:pt x="970" y="326"/>
                  </a:cubicBezTo>
                  <a:cubicBezTo>
                    <a:pt x="970" y="326"/>
                    <a:pt x="911" y="301"/>
                    <a:pt x="905" y="298"/>
                  </a:cubicBezTo>
                  <a:cubicBezTo>
                    <a:pt x="900" y="296"/>
                    <a:pt x="844" y="280"/>
                    <a:pt x="844" y="272"/>
                  </a:cubicBezTo>
                  <a:cubicBezTo>
                    <a:pt x="844" y="263"/>
                    <a:pt x="833" y="255"/>
                    <a:pt x="844" y="244"/>
                  </a:cubicBezTo>
                  <a:cubicBezTo>
                    <a:pt x="855" y="233"/>
                    <a:pt x="864" y="219"/>
                    <a:pt x="864" y="210"/>
                  </a:cubicBezTo>
                  <a:cubicBezTo>
                    <a:pt x="864" y="202"/>
                    <a:pt x="866" y="181"/>
                    <a:pt x="861" y="166"/>
                  </a:cubicBezTo>
                  <a:cubicBezTo>
                    <a:pt x="855" y="150"/>
                    <a:pt x="848" y="130"/>
                    <a:pt x="848" y="130"/>
                  </a:cubicBezTo>
                  <a:cubicBezTo>
                    <a:pt x="826" y="103"/>
                    <a:pt x="826" y="103"/>
                    <a:pt x="826" y="103"/>
                  </a:cubicBezTo>
                  <a:cubicBezTo>
                    <a:pt x="802" y="92"/>
                    <a:pt x="802" y="92"/>
                    <a:pt x="802" y="92"/>
                  </a:cubicBezTo>
                  <a:cubicBezTo>
                    <a:pt x="802" y="92"/>
                    <a:pt x="770" y="64"/>
                    <a:pt x="770" y="42"/>
                  </a:cubicBezTo>
                  <a:cubicBezTo>
                    <a:pt x="770" y="19"/>
                    <a:pt x="780" y="17"/>
                    <a:pt x="760" y="17"/>
                  </a:cubicBezTo>
                  <a:cubicBezTo>
                    <a:pt x="741" y="17"/>
                    <a:pt x="732" y="0"/>
                    <a:pt x="725" y="7"/>
                  </a:cubicBezTo>
                  <a:cubicBezTo>
                    <a:pt x="719" y="14"/>
                    <a:pt x="724" y="25"/>
                    <a:pt x="714" y="32"/>
                  </a:cubicBezTo>
                  <a:cubicBezTo>
                    <a:pt x="705" y="39"/>
                    <a:pt x="712" y="46"/>
                    <a:pt x="685" y="47"/>
                  </a:cubicBezTo>
                  <a:cubicBezTo>
                    <a:pt x="659" y="49"/>
                    <a:pt x="657" y="58"/>
                    <a:pt x="657" y="63"/>
                  </a:cubicBezTo>
                  <a:cubicBezTo>
                    <a:pt x="657" y="67"/>
                    <a:pt x="657" y="104"/>
                    <a:pt x="657" y="104"/>
                  </a:cubicBezTo>
                  <a:cubicBezTo>
                    <a:pt x="657" y="104"/>
                    <a:pt x="663" y="121"/>
                    <a:pt x="649" y="121"/>
                  </a:cubicBezTo>
                  <a:cubicBezTo>
                    <a:pt x="635" y="121"/>
                    <a:pt x="606" y="120"/>
                    <a:pt x="606" y="120"/>
                  </a:cubicBezTo>
                  <a:cubicBezTo>
                    <a:pt x="583" y="109"/>
                    <a:pt x="583" y="109"/>
                    <a:pt x="583" y="109"/>
                  </a:cubicBezTo>
                  <a:cubicBezTo>
                    <a:pt x="560" y="84"/>
                    <a:pt x="560" y="84"/>
                    <a:pt x="560" y="84"/>
                  </a:cubicBezTo>
                  <a:cubicBezTo>
                    <a:pt x="525" y="113"/>
                    <a:pt x="525" y="113"/>
                    <a:pt x="525" y="113"/>
                  </a:cubicBezTo>
                  <a:cubicBezTo>
                    <a:pt x="494" y="160"/>
                    <a:pt x="494" y="160"/>
                    <a:pt x="494" y="160"/>
                  </a:cubicBezTo>
                  <a:cubicBezTo>
                    <a:pt x="494" y="160"/>
                    <a:pt x="490" y="170"/>
                    <a:pt x="494" y="174"/>
                  </a:cubicBezTo>
                  <a:cubicBezTo>
                    <a:pt x="498" y="178"/>
                    <a:pt x="498" y="188"/>
                    <a:pt x="498" y="188"/>
                  </a:cubicBezTo>
                  <a:cubicBezTo>
                    <a:pt x="484" y="184"/>
                    <a:pt x="484" y="184"/>
                    <a:pt x="484" y="184"/>
                  </a:cubicBezTo>
                  <a:cubicBezTo>
                    <a:pt x="472" y="174"/>
                    <a:pt x="472" y="174"/>
                    <a:pt x="472" y="174"/>
                  </a:cubicBezTo>
                  <a:cubicBezTo>
                    <a:pt x="472" y="174"/>
                    <a:pt x="424" y="170"/>
                    <a:pt x="410" y="170"/>
                  </a:cubicBezTo>
                  <a:cubicBezTo>
                    <a:pt x="396" y="170"/>
                    <a:pt x="396" y="170"/>
                    <a:pt x="396" y="170"/>
                  </a:cubicBezTo>
                  <a:cubicBezTo>
                    <a:pt x="381" y="174"/>
                    <a:pt x="381" y="174"/>
                    <a:pt x="381" y="174"/>
                  </a:cubicBezTo>
                  <a:cubicBezTo>
                    <a:pt x="381" y="174"/>
                    <a:pt x="402" y="190"/>
                    <a:pt x="396" y="205"/>
                  </a:cubicBezTo>
                  <a:cubicBezTo>
                    <a:pt x="391" y="220"/>
                    <a:pt x="394" y="236"/>
                    <a:pt x="394" y="243"/>
                  </a:cubicBezTo>
                  <a:cubicBezTo>
                    <a:pt x="394" y="249"/>
                    <a:pt x="396" y="284"/>
                    <a:pt x="396" y="284"/>
                  </a:cubicBezTo>
                  <a:cubicBezTo>
                    <a:pt x="381" y="290"/>
                    <a:pt x="381" y="290"/>
                    <a:pt x="381" y="290"/>
                  </a:cubicBezTo>
                  <a:cubicBezTo>
                    <a:pt x="366" y="304"/>
                    <a:pt x="366" y="304"/>
                    <a:pt x="366" y="304"/>
                  </a:cubicBezTo>
                  <a:cubicBezTo>
                    <a:pt x="356" y="332"/>
                    <a:pt x="356" y="332"/>
                    <a:pt x="356" y="332"/>
                  </a:cubicBezTo>
                  <a:cubicBezTo>
                    <a:pt x="356" y="332"/>
                    <a:pt x="357" y="337"/>
                    <a:pt x="332" y="342"/>
                  </a:cubicBezTo>
                  <a:cubicBezTo>
                    <a:pt x="307" y="346"/>
                    <a:pt x="283" y="347"/>
                    <a:pt x="283" y="347"/>
                  </a:cubicBezTo>
                  <a:cubicBezTo>
                    <a:pt x="261" y="350"/>
                    <a:pt x="261" y="350"/>
                    <a:pt x="261" y="350"/>
                  </a:cubicBezTo>
                  <a:cubicBezTo>
                    <a:pt x="239" y="354"/>
                    <a:pt x="239" y="354"/>
                    <a:pt x="239" y="354"/>
                  </a:cubicBezTo>
                  <a:cubicBezTo>
                    <a:pt x="214" y="367"/>
                    <a:pt x="214" y="367"/>
                    <a:pt x="214" y="367"/>
                  </a:cubicBezTo>
                  <a:cubicBezTo>
                    <a:pt x="214" y="367"/>
                    <a:pt x="198" y="348"/>
                    <a:pt x="193" y="350"/>
                  </a:cubicBezTo>
                  <a:cubicBezTo>
                    <a:pt x="187" y="351"/>
                    <a:pt x="165" y="371"/>
                    <a:pt x="165" y="371"/>
                  </a:cubicBezTo>
                  <a:cubicBezTo>
                    <a:pt x="165" y="371"/>
                    <a:pt x="143" y="376"/>
                    <a:pt x="134" y="368"/>
                  </a:cubicBezTo>
                  <a:cubicBezTo>
                    <a:pt x="126" y="360"/>
                    <a:pt x="111" y="347"/>
                    <a:pt x="111" y="347"/>
                  </a:cubicBezTo>
                  <a:cubicBezTo>
                    <a:pt x="97" y="347"/>
                    <a:pt x="97" y="347"/>
                    <a:pt x="97" y="347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48" y="360"/>
                    <a:pt x="32" y="383"/>
                    <a:pt x="28" y="383"/>
                  </a:cubicBezTo>
                  <a:cubicBezTo>
                    <a:pt x="24" y="383"/>
                    <a:pt x="12" y="397"/>
                    <a:pt x="12" y="397"/>
                  </a:cubicBezTo>
                  <a:cubicBezTo>
                    <a:pt x="12" y="411"/>
                    <a:pt x="12" y="411"/>
                    <a:pt x="12" y="411"/>
                  </a:cubicBezTo>
                  <a:cubicBezTo>
                    <a:pt x="12" y="427"/>
                    <a:pt x="12" y="427"/>
                    <a:pt x="12" y="427"/>
                  </a:cubicBezTo>
                  <a:cubicBezTo>
                    <a:pt x="12" y="439"/>
                    <a:pt x="12" y="439"/>
                    <a:pt x="12" y="439"/>
                  </a:cubicBezTo>
                  <a:cubicBezTo>
                    <a:pt x="34" y="446"/>
                    <a:pt x="34" y="446"/>
                    <a:pt x="34" y="446"/>
                  </a:cubicBezTo>
                  <a:cubicBezTo>
                    <a:pt x="34" y="446"/>
                    <a:pt x="46" y="464"/>
                    <a:pt x="41" y="484"/>
                  </a:cubicBezTo>
                  <a:cubicBezTo>
                    <a:pt x="35" y="503"/>
                    <a:pt x="31" y="527"/>
                    <a:pt x="31" y="527"/>
                  </a:cubicBezTo>
                  <a:cubicBezTo>
                    <a:pt x="12" y="526"/>
                    <a:pt x="12" y="526"/>
                    <a:pt x="12" y="526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12" y="537"/>
                    <a:pt x="12" y="537"/>
                    <a:pt x="12" y="537"/>
                  </a:cubicBezTo>
                  <a:cubicBezTo>
                    <a:pt x="37" y="553"/>
                    <a:pt x="37" y="553"/>
                    <a:pt x="37" y="553"/>
                  </a:cubicBezTo>
                  <a:cubicBezTo>
                    <a:pt x="51" y="572"/>
                    <a:pt x="51" y="572"/>
                    <a:pt x="51" y="572"/>
                  </a:cubicBezTo>
                  <a:cubicBezTo>
                    <a:pt x="51" y="572"/>
                    <a:pt x="55" y="577"/>
                    <a:pt x="52" y="594"/>
                  </a:cubicBezTo>
                  <a:cubicBezTo>
                    <a:pt x="49" y="611"/>
                    <a:pt x="49" y="626"/>
                    <a:pt x="49" y="626"/>
                  </a:cubicBezTo>
                  <a:cubicBezTo>
                    <a:pt x="66" y="633"/>
                    <a:pt x="66" y="633"/>
                    <a:pt x="66" y="633"/>
                  </a:cubicBezTo>
                  <a:cubicBezTo>
                    <a:pt x="81" y="648"/>
                    <a:pt x="81" y="648"/>
                    <a:pt x="81" y="648"/>
                  </a:cubicBezTo>
                  <a:cubicBezTo>
                    <a:pt x="112" y="671"/>
                    <a:pt x="112" y="671"/>
                    <a:pt x="112" y="671"/>
                  </a:cubicBezTo>
                  <a:cubicBezTo>
                    <a:pt x="119" y="680"/>
                    <a:pt x="119" y="680"/>
                    <a:pt x="119" y="680"/>
                  </a:cubicBezTo>
                  <a:cubicBezTo>
                    <a:pt x="126" y="701"/>
                    <a:pt x="126" y="701"/>
                    <a:pt x="126" y="701"/>
                  </a:cubicBezTo>
                  <a:cubicBezTo>
                    <a:pt x="125" y="735"/>
                    <a:pt x="125" y="735"/>
                    <a:pt x="125" y="735"/>
                  </a:cubicBezTo>
                  <a:cubicBezTo>
                    <a:pt x="138" y="746"/>
                    <a:pt x="138" y="746"/>
                    <a:pt x="138" y="746"/>
                  </a:cubicBezTo>
                  <a:cubicBezTo>
                    <a:pt x="138" y="742"/>
                    <a:pt x="138" y="742"/>
                    <a:pt x="138" y="742"/>
                  </a:cubicBezTo>
                  <a:lnTo>
                    <a:pt x="200" y="7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5" name="Freeform 23"/>
            <p:cNvSpPr/>
            <p:nvPr/>
          </p:nvSpPr>
          <p:spPr bwMode="auto">
            <a:xfrm>
              <a:off x="6656388" y="3357563"/>
              <a:ext cx="284163" cy="542925"/>
            </a:xfrm>
            <a:custGeom>
              <a:avLst/>
              <a:gdLst>
                <a:gd name="T0" fmla="*/ 77 w 114"/>
                <a:gd name="T1" fmla="*/ 8 h 219"/>
                <a:gd name="T2" fmla="*/ 76 w 114"/>
                <a:gd name="T3" fmla="*/ 6 h 219"/>
                <a:gd name="T4" fmla="*/ 73 w 114"/>
                <a:gd name="T5" fmla="*/ 1 h 219"/>
                <a:gd name="T6" fmla="*/ 54 w 114"/>
                <a:gd name="T7" fmla="*/ 18 h 219"/>
                <a:gd name="T8" fmla="*/ 35 w 114"/>
                <a:gd name="T9" fmla="*/ 75 h 219"/>
                <a:gd name="T10" fmla="*/ 0 w 114"/>
                <a:gd name="T11" fmla="*/ 99 h 219"/>
                <a:gd name="T12" fmla="*/ 16 w 114"/>
                <a:gd name="T13" fmla="*/ 123 h 219"/>
                <a:gd name="T14" fmla="*/ 17 w 114"/>
                <a:gd name="T15" fmla="*/ 147 h 219"/>
                <a:gd name="T16" fmla="*/ 16 w 114"/>
                <a:gd name="T17" fmla="*/ 156 h 219"/>
                <a:gd name="T18" fmla="*/ 18 w 114"/>
                <a:gd name="T19" fmla="*/ 172 h 219"/>
                <a:gd name="T20" fmla="*/ 18 w 114"/>
                <a:gd name="T21" fmla="*/ 185 h 219"/>
                <a:gd name="T22" fmla="*/ 44 w 114"/>
                <a:gd name="T23" fmla="*/ 213 h 219"/>
                <a:gd name="T24" fmla="*/ 55 w 114"/>
                <a:gd name="T25" fmla="*/ 219 h 219"/>
                <a:gd name="T26" fmla="*/ 57 w 114"/>
                <a:gd name="T27" fmla="*/ 209 h 219"/>
                <a:gd name="T28" fmla="*/ 71 w 114"/>
                <a:gd name="T29" fmla="*/ 201 h 219"/>
                <a:gd name="T30" fmla="*/ 89 w 114"/>
                <a:gd name="T31" fmla="*/ 184 h 219"/>
                <a:gd name="T32" fmla="*/ 67 w 114"/>
                <a:gd name="T33" fmla="*/ 158 h 219"/>
                <a:gd name="T34" fmla="*/ 67 w 114"/>
                <a:gd name="T35" fmla="*/ 157 h 219"/>
                <a:gd name="T36" fmla="*/ 67 w 114"/>
                <a:gd name="T37" fmla="*/ 133 h 219"/>
                <a:gd name="T38" fmla="*/ 75 w 114"/>
                <a:gd name="T39" fmla="*/ 118 h 219"/>
                <a:gd name="T40" fmla="*/ 85 w 114"/>
                <a:gd name="T41" fmla="*/ 110 h 219"/>
                <a:gd name="T42" fmla="*/ 102 w 114"/>
                <a:gd name="T43" fmla="*/ 110 h 219"/>
                <a:gd name="T44" fmla="*/ 114 w 114"/>
                <a:gd name="T45" fmla="*/ 90 h 219"/>
                <a:gd name="T46" fmla="*/ 82 w 114"/>
                <a:gd name="T47" fmla="*/ 64 h 219"/>
                <a:gd name="T48" fmla="*/ 76 w 114"/>
                <a:gd name="T49" fmla="*/ 41 h 219"/>
                <a:gd name="T50" fmla="*/ 77 w 114"/>
                <a:gd name="T51" fmla="*/ 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4" h="219">
                  <a:moveTo>
                    <a:pt x="77" y="8"/>
                  </a:moveTo>
                  <a:cubicBezTo>
                    <a:pt x="76" y="6"/>
                    <a:pt x="76" y="6"/>
                    <a:pt x="76" y="6"/>
                  </a:cubicBezTo>
                  <a:cubicBezTo>
                    <a:pt x="76" y="4"/>
                    <a:pt x="75" y="1"/>
                    <a:pt x="73" y="1"/>
                  </a:cubicBezTo>
                  <a:cubicBezTo>
                    <a:pt x="69" y="0"/>
                    <a:pt x="60" y="9"/>
                    <a:pt x="54" y="18"/>
                  </a:cubicBezTo>
                  <a:cubicBezTo>
                    <a:pt x="52" y="24"/>
                    <a:pt x="39" y="66"/>
                    <a:pt x="35" y="75"/>
                  </a:cubicBezTo>
                  <a:cubicBezTo>
                    <a:pt x="32" y="84"/>
                    <a:pt x="18" y="96"/>
                    <a:pt x="0" y="99"/>
                  </a:cubicBezTo>
                  <a:cubicBezTo>
                    <a:pt x="6" y="104"/>
                    <a:pt x="14" y="113"/>
                    <a:pt x="16" y="123"/>
                  </a:cubicBezTo>
                  <a:cubicBezTo>
                    <a:pt x="19" y="132"/>
                    <a:pt x="18" y="141"/>
                    <a:pt x="17" y="147"/>
                  </a:cubicBezTo>
                  <a:cubicBezTo>
                    <a:pt x="16" y="151"/>
                    <a:pt x="16" y="154"/>
                    <a:pt x="16" y="156"/>
                  </a:cubicBezTo>
                  <a:cubicBezTo>
                    <a:pt x="18" y="160"/>
                    <a:pt x="18" y="165"/>
                    <a:pt x="18" y="172"/>
                  </a:cubicBezTo>
                  <a:cubicBezTo>
                    <a:pt x="18" y="176"/>
                    <a:pt x="18" y="180"/>
                    <a:pt x="18" y="185"/>
                  </a:cubicBezTo>
                  <a:cubicBezTo>
                    <a:pt x="19" y="195"/>
                    <a:pt x="37" y="211"/>
                    <a:pt x="44" y="213"/>
                  </a:cubicBezTo>
                  <a:cubicBezTo>
                    <a:pt x="47" y="213"/>
                    <a:pt x="51" y="216"/>
                    <a:pt x="55" y="219"/>
                  </a:cubicBezTo>
                  <a:cubicBezTo>
                    <a:pt x="55" y="216"/>
                    <a:pt x="55" y="212"/>
                    <a:pt x="57" y="209"/>
                  </a:cubicBezTo>
                  <a:cubicBezTo>
                    <a:pt x="59" y="206"/>
                    <a:pt x="63" y="202"/>
                    <a:pt x="71" y="201"/>
                  </a:cubicBezTo>
                  <a:cubicBezTo>
                    <a:pt x="84" y="200"/>
                    <a:pt x="88" y="189"/>
                    <a:pt x="89" y="184"/>
                  </a:cubicBezTo>
                  <a:cubicBezTo>
                    <a:pt x="67" y="158"/>
                    <a:pt x="67" y="158"/>
                    <a:pt x="67" y="158"/>
                  </a:cubicBezTo>
                  <a:cubicBezTo>
                    <a:pt x="67" y="157"/>
                    <a:pt x="67" y="157"/>
                    <a:pt x="67" y="157"/>
                  </a:cubicBezTo>
                  <a:cubicBezTo>
                    <a:pt x="67" y="152"/>
                    <a:pt x="68" y="138"/>
                    <a:pt x="67" y="133"/>
                  </a:cubicBezTo>
                  <a:cubicBezTo>
                    <a:pt x="67" y="129"/>
                    <a:pt x="71" y="122"/>
                    <a:pt x="75" y="118"/>
                  </a:cubicBezTo>
                  <a:cubicBezTo>
                    <a:pt x="82" y="110"/>
                    <a:pt x="84" y="110"/>
                    <a:pt x="85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03" y="87"/>
                    <a:pt x="89" y="75"/>
                    <a:pt x="82" y="64"/>
                  </a:cubicBezTo>
                  <a:cubicBezTo>
                    <a:pt x="75" y="55"/>
                    <a:pt x="73" y="47"/>
                    <a:pt x="76" y="41"/>
                  </a:cubicBezTo>
                  <a:cubicBezTo>
                    <a:pt x="83" y="32"/>
                    <a:pt x="82" y="28"/>
                    <a:pt x="7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6" name="Freeform 24"/>
            <p:cNvSpPr/>
            <p:nvPr/>
          </p:nvSpPr>
          <p:spPr bwMode="auto">
            <a:xfrm>
              <a:off x="3325813" y="3368674"/>
              <a:ext cx="2493963" cy="1628775"/>
            </a:xfrm>
            <a:custGeom>
              <a:avLst/>
              <a:gdLst>
                <a:gd name="T0" fmla="*/ 972 w 1004"/>
                <a:gd name="T1" fmla="*/ 559 h 655"/>
                <a:gd name="T2" fmla="*/ 987 w 1004"/>
                <a:gd name="T3" fmla="*/ 569 h 655"/>
                <a:gd name="T4" fmla="*/ 1004 w 1004"/>
                <a:gd name="T5" fmla="*/ 496 h 655"/>
                <a:gd name="T6" fmla="*/ 1002 w 1004"/>
                <a:gd name="T7" fmla="*/ 426 h 655"/>
                <a:gd name="T8" fmla="*/ 972 w 1004"/>
                <a:gd name="T9" fmla="*/ 366 h 655"/>
                <a:gd name="T10" fmla="*/ 938 w 1004"/>
                <a:gd name="T11" fmla="*/ 359 h 655"/>
                <a:gd name="T12" fmla="*/ 901 w 1004"/>
                <a:gd name="T13" fmla="*/ 388 h 655"/>
                <a:gd name="T14" fmla="*/ 877 w 1004"/>
                <a:gd name="T15" fmla="*/ 378 h 655"/>
                <a:gd name="T16" fmla="*/ 854 w 1004"/>
                <a:gd name="T17" fmla="*/ 388 h 655"/>
                <a:gd name="T18" fmla="*/ 807 w 1004"/>
                <a:gd name="T19" fmla="*/ 340 h 655"/>
                <a:gd name="T20" fmla="*/ 783 w 1004"/>
                <a:gd name="T21" fmla="*/ 336 h 655"/>
                <a:gd name="T22" fmla="*/ 734 w 1004"/>
                <a:gd name="T23" fmla="*/ 321 h 655"/>
                <a:gd name="T24" fmla="*/ 673 w 1004"/>
                <a:gd name="T25" fmla="*/ 292 h 655"/>
                <a:gd name="T26" fmla="*/ 668 w 1004"/>
                <a:gd name="T27" fmla="*/ 290 h 655"/>
                <a:gd name="T28" fmla="*/ 630 w 1004"/>
                <a:gd name="T29" fmla="*/ 252 h 655"/>
                <a:gd name="T30" fmla="*/ 590 w 1004"/>
                <a:gd name="T31" fmla="*/ 220 h 655"/>
                <a:gd name="T32" fmla="*/ 588 w 1004"/>
                <a:gd name="T33" fmla="*/ 168 h 655"/>
                <a:gd name="T34" fmla="*/ 576 w 1004"/>
                <a:gd name="T35" fmla="*/ 132 h 655"/>
                <a:gd name="T36" fmla="*/ 592 w 1004"/>
                <a:gd name="T37" fmla="*/ 107 h 655"/>
                <a:gd name="T38" fmla="*/ 598 w 1004"/>
                <a:gd name="T39" fmla="*/ 85 h 655"/>
                <a:gd name="T40" fmla="*/ 509 w 1004"/>
                <a:gd name="T41" fmla="*/ 48 h 655"/>
                <a:gd name="T42" fmla="*/ 401 w 1004"/>
                <a:gd name="T43" fmla="*/ 57 h 655"/>
                <a:gd name="T44" fmla="*/ 327 w 1004"/>
                <a:gd name="T45" fmla="*/ 58 h 655"/>
                <a:gd name="T46" fmla="*/ 274 w 1004"/>
                <a:gd name="T47" fmla="*/ 17 h 655"/>
                <a:gd name="T48" fmla="*/ 203 w 1004"/>
                <a:gd name="T49" fmla="*/ 20 h 655"/>
                <a:gd name="T50" fmla="*/ 123 w 1004"/>
                <a:gd name="T51" fmla="*/ 34 h 655"/>
                <a:gd name="T52" fmla="*/ 58 w 1004"/>
                <a:gd name="T53" fmla="*/ 30 h 655"/>
                <a:gd name="T54" fmla="*/ 43 w 1004"/>
                <a:gd name="T55" fmla="*/ 72 h 655"/>
                <a:gd name="T56" fmla="*/ 51 w 1004"/>
                <a:gd name="T57" fmla="*/ 103 h 655"/>
                <a:gd name="T58" fmla="*/ 31 w 1004"/>
                <a:gd name="T59" fmla="*/ 147 h 655"/>
                <a:gd name="T60" fmla="*/ 11 w 1004"/>
                <a:gd name="T61" fmla="*/ 130 h 655"/>
                <a:gd name="T62" fmla="*/ 5 w 1004"/>
                <a:gd name="T63" fmla="*/ 168 h 655"/>
                <a:gd name="T64" fmla="*/ 24 w 1004"/>
                <a:gd name="T65" fmla="*/ 238 h 655"/>
                <a:gd name="T66" fmla="*/ 60 w 1004"/>
                <a:gd name="T67" fmla="*/ 279 h 655"/>
                <a:gd name="T68" fmla="*/ 100 w 1004"/>
                <a:gd name="T69" fmla="*/ 316 h 655"/>
                <a:gd name="T70" fmla="*/ 150 w 1004"/>
                <a:gd name="T71" fmla="*/ 341 h 655"/>
                <a:gd name="T72" fmla="*/ 209 w 1004"/>
                <a:gd name="T73" fmla="*/ 402 h 655"/>
                <a:gd name="T74" fmla="*/ 240 w 1004"/>
                <a:gd name="T75" fmla="*/ 440 h 655"/>
                <a:gd name="T76" fmla="*/ 298 w 1004"/>
                <a:gd name="T77" fmla="*/ 496 h 655"/>
                <a:gd name="T78" fmla="*/ 346 w 1004"/>
                <a:gd name="T79" fmla="*/ 510 h 655"/>
                <a:gd name="T80" fmla="*/ 428 w 1004"/>
                <a:gd name="T81" fmla="*/ 533 h 655"/>
                <a:gd name="T82" fmla="*/ 446 w 1004"/>
                <a:gd name="T83" fmla="*/ 560 h 655"/>
                <a:gd name="T84" fmla="*/ 473 w 1004"/>
                <a:gd name="T85" fmla="*/ 583 h 655"/>
                <a:gd name="T86" fmla="*/ 510 w 1004"/>
                <a:gd name="T87" fmla="*/ 540 h 655"/>
                <a:gd name="T88" fmla="*/ 569 w 1004"/>
                <a:gd name="T89" fmla="*/ 572 h 655"/>
                <a:gd name="T90" fmla="*/ 599 w 1004"/>
                <a:gd name="T91" fmla="*/ 599 h 655"/>
                <a:gd name="T92" fmla="*/ 615 w 1004"/>
                <a:gd name="T93" fmla="*/ 641 h 655"/>
                <a:gd name="T94" fmla="*/ 703 w 1004"/>
                <a:gd name="T95" fmla="*/ 653 h 655"/>
                <a:gd name="T96" fmla="*/ 803 w 1004"/>
                <a:gd name="T97" fmla="*/ 602 h 655"/>
                <a:gd name="T98" fmla="*/ 896 w 1004"/>
                <a:gd name="T99" fmla="*/ 627 h 655"/>
                <a:gd name="T100" fmla="*/ 926 w 1004"/>
                <a:gd name="T101" fmla="*/ 588 h 655"/>
                <a:gd name="T102" fmla="*/ 944 w 1004"/>
                <a:gd name="T103" fmla="*/ 609 h 655"/>
                <a:gd name="T104" fmla="*/ 972 w 1004"/>
                <a:gd name="T105" fmla="*/ 605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04" h="655">
                  <a:moveTo>
                    <a:pt x="972" y="605"/>
                  </a:moveTo>
                  <a:cubicBezTo>
                    <a:pt x="972" y="559"/>
                    <a:pt x="972" y="559"/>
                    <a:pt x="972" y="559"/>
                  </a:cubicBezTo>
                  <a:cubicBezTo>
                    <a:pt x="979" y="566"/>
                    <a:pt x="979" y="566"/>
                    <a:pt x="979" y="566"/>
                  </a:cubicBezTo>
                  <a:cubicBezTo>
                    <a:pt x="981" y="567"/>
                    <a:pt x="984" y="570"/>
                    <a:pt x="987" y="569"/>
                  </a:cubicBezTo>
                  <a:cubicBezTo>
                    <a:pt x="987" y="569"/>
                    <a:pt x="988" y="569"/>
                    <a:pt x="990" y="567"/>
                  </a:cubicBezTo>
                  <a:cubicBezTo>
                    <a:pt x="994" y="558"/>
                    <a:pt x="1001" y="514"/>
                    <a:pt x="1004" y="496"/>
                  </a:cubicBezTo>
                  <a:cubicBezTo>
                    <a:pt x="1001" y="486"/>
                    <a:pt x="989" y="448"/>
                    <a:pt x="989" y="440"/>
                  </a:cubicBezTo>
                  <a:cubicBezTo>
                    <a:pt x="989" y="433"/>
                    <a:pt x="996" y="428"/>
                    <a:pt x="1002" y="426"/>
                  </a:cubicBezTo>
                  <a:cubicBezTo>
                    <a:pt x="984" y="403"/>
                    <a:pt x="984" y="403"/>
                    <a:pt x="984" y="403"/>
                  </a:cubicBezTo>
                  <a:cubicBezTo>
                    <a:pt x="972" y="366"/>
                    <a:pt x="972" y="366"/>
                    <a:pt x="972" y="366"/>
                  </a:cubicBezTo>
                  <a:cubicBezTo>
                    <a:pt x="963" y="359"/>
                    <a:pt x="963" y="359"/>
                    <a:pt x="963" y="359"/>
                  </a:cubicBezTo>
                  <a:cubicBezTo>
                    <a:pt x="938" y="359"/>
                    <a:pt x="938" y="359"/>
                    <a:pt x="938" y="359"/>
                  </a:cubicBezTo>
                  <a:cubicBezTo>
                    <a:pt x="929" y="376"/>
                    <a:pt x="929" y="376"/>
                    <a:pt x="929" y="376"/>
                  </a:cubicBezTo>
                  <a:cubicBezTo>
                    <a:pt x="901" y="388"/>
                    <a:pt x="901" y="388"/>
                    <a:pt x="901" y="388"/>
                  </a:cubicBezTo>
                  <a:cubicBezTo>
                    <a:pt x="896" y="388"/>
                    <a:pt x="896" y="388"/>
                    <a:pt x="896" y="388"/>
                  </a:cubicBezTo>
                  <a:cubicBezTo>
                    <a:pt x="893" y="388"/>
                    <a:pt x="884" y="383"/>
                    <a:pt x="877" y="378"/>
                  </a:cubicBezTo>
                  <a:cubicBezTo>
                    <a:pt x="856" y="389"/>
                    <a:pt x="856" y="389"/>
                    <a:pt x="856" y="389"/>
                  </a:cubicBezTo>
                  <a:cubicBezTo>
                    <a:pt x="854" y="388"/>
                    <a:pt x="854" y="388"/>
                    <a:pt x="854" y="388"/>
                  </a:cubicBezTo>
                  <a:cubicBezTo>
                    <a:pt x="854" y="388"/>
                    <a:pt x="842" y="384"/>
                    <a:pt x="830" y="364"/>
                  </a:cubicBezTo>
                  <a:cubicBezTo>
                    <a:pt x="822" y="350"/>
                    <a:pt x="815" y="345"/>
                    <a:pt x="807" y="340"/>
                  </a:cubicBezTo>
                  <a:cubicBezTo>
                    <a:pt x="805" y="339"/>
                    <a:pt x="803" y="337"/>
                    <a:pt x="801" y="336"/>
                  </a:cubicBezTo>
                  <a:cubicBezTo>
                    <a:pt x="794" y="330"/>
                    <a:pt x="783" y="336"/>
                    <a:pt x="783" y="336"/>
                  </a:cubicBezTo>
                  <a:cubicBezTo>
                    <a:pt x="782" y="337"/>
                    <a:pt x="782" y="337"/>
                    <a:pt x="782" y="337"/>
                  </a:cubicBezTo>
                  <a:cubicBezTo>
                    <a:pt x="734" y="321"/>
                    <a:pt x="734" y="321"/>
                    <a:pt x="734" y="321"/>
                  </a:cubicBezTo>
                  <a:cubicBezTo>
                    <a:pt x="729" y="318"/>
                    <a:pt x="703" y="301"/>
                    <a:pt x="703" y="288"/>
                  </a:cubicBezTo>
                  <a:cubicBezTo>
                    <a:pt x="701" y="286"/>
                    <a:pt x="686" y="287"/>
                    <a:pt x="673" y="292"/>
                  </a:cubicBezTo>
                  <a:cubicBezTo>
                    <a:pt x="670" y="293"/>
                    <a:pt x="670" y="293"/>
                    <a:pt x="670" y="293"/>
                  </a:cubicBezTo>
                  <a:cubicBezTo>
                    <a:pt x="668" y="290"/>
                    <a:pt x="668" y="290"/>
                    <a:pt x="668" y="290"/>
                  </a:cubicBezTo>
                  <a:cubicBezTo>
                    <a:pt x="667" y="289"/>
                    <a:pt x="651" y="262"/>
                    <a:pt x="646" y="251"/>
                  </a:cubicBezTo>
                  <a:cubicBezTo>
                    <a:pt x="644" y="248"/>
                    <a:pt x="636" y="250"/>
                    <a:pt x="630" y="252"/>
                  </a:cubicBezTo>
                  <a:cubicBezTo>
                    <a:pt x="621" y="254"/>
                    <a:pt x="611" y="257"/>
                    <a:pt x="604" y="252"/>
                  </a:cubicBezTo>
                  <a:cubicBezTo>
                    <a:pt x="593" y="244"/>
                    <a:pt x="590" y="224"/>
                    <a:pt x="590" y="22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88" y="168"/>
                    <a:pt x="588" y="168"/>
                    <a:pt x="588" y="168"/>
                  </a:cubicBezTo>
                  <a:cubicBezTo>
                    <a:pt x="576" y="160"/>
                    <a:pt x="576" y="160"/>
                    <a:pt x="576" y="160"/>
                  </a:cubicBezTo>
                  <a:cubicBezTo>
                    <a:pt x="576" y="132"/>
                    <a:pt x="576" y="132"/>
                    <a:pt x="576" y="132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1"/>
                    <a:pt x="588" y="113"/>
                    <a:pt x="592" y="107"/>
                  </a:cubicBezTo>
                  <a:cubicBezTo>
                    <a:pt x="594" y="104"/>
                    <a:pt x="598" y="94"/>
                    <a:pt x="601" y="85"/>
                  </a:cubicBezTo>
                  <a:cubicBezTo>
                    <a:pt x="598" y="85"/>
                    <a:pt x="598" y="85"/>
                    <a:pt x="598" y="85"/>
                  </a:cubicBezTo>
                  <a:cubicBezTo>
                    <a:pt x="564" y="57"/>
                    <a:pt x="564" y="57"/>
                    <a:pt x="564" y="57"/>
                  </a:cubicBezTo>
                  <a:cubicBezTo>
                    <a:pt x="509" y="48"/>
                    <a:pt x="509" y="48"/>
                    <a:pt x="509" y="48"/>
                  </a:cubicBezTo>
                  <a:cubicBezTo>
                    <a:pt x="505" y="48"/>
                    <a:pt x="443" y="46"/>
                    <a:pt x="437" y="46"/>
                  </a:cubicBezTo>
                  <a:cubicBezTo>
                    <a:pt x="434" y="46"/>
                    <a:pt x="417" y="52"/>
                    <a:pt x="401" y="57"/>
                  </a:cubicBezTo>
                  <a:cubicBezTo>
                    <a:pt x="401" y="58"/>
                    <a:pt x="401" y="58"/>
                    <a:pt x="401" y="58"/>
                  </a:cubicBezTo>
                  <a:cubicBezTo>
                    <a:pt x="327" y="58"/>
                    <a:pt x="327" y="58"/>
                    <a:pt x="327" y="58"/>
                  </a:cubicBezTo>
                  <a:cubicBezTo>
                    <a:pt x="326" y="57"/>
                    <a:pt x="326" y="57"/>
                    <a:pt x="326" y="57"/>
                  </a:cubicBezTo>
                  <a:cubicBezTo>
                    <a:pt x="325" y="57"/>
                    <a:pt x="285" y="43"/>
                    <a:pt x="274" y="17"/>
                  </a:cubicBezTo>
                  <a:cubicBezTo>
                    <a:pt x="266" y="0"/>
                    <a:pt x="220" y="13"/>
                    <a:pt x="204" y="19"/>
                  </a:cubicBezTo>
                  <a:cubicBezTo>
                    <a:pt x="203" y="20"/>
                    <a:pt x="203" y="20"/>
                    <a:pt x="203" y="20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1" y="54"/>
                    <a:pt x="43" y="66"/>
                    <a:pt x="43" y="72"/>
                  </a:cubicBezTo>
                  <a:cubicBezTo>
                    <a:pt x="43" y="77"/>
                    <a:pt x="47" y="95"/>
                    <a:pt x="47" y="95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1" y="103"/>
                    <a:pt x="47" y="129"/>
                    <a:pt x="47" y="133"/>
                  </a:cubicBezTo>
                  <a:cubicBezTo>
                    <a:pt x="47" y="137"/>
                    <a:pt x="31" y="147"/>
                    <a:pt x="31" y="147"/>
                  </a:cubicBezTo>
                  <a:cubicBezTo>
                    <a:pt x="24" y="133"/>
                    <a:pt x="24" y="133"/>
                    <a:pt x="24" y="133"/>
                  </a:cubicBezTo>
                  <a:cubicBezTo>
                    <a:pt x="11" y="130"/>
                    <a:pt x="11" y="130"/>
                    <a:pt x="11" y="130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5" y="168"/>
                    <a:pt x="5" y="168"/>
                    <a:pt x="5" y="168"/>
                  </a:cubicBezTo>
                  <a:cubicBezTo>
                    <a:pt x="5" y="168"/>
                    <a:pt x="0" y="175"/>
                    <a:pt x="4" y="199"/>
                  </a:cubicBezTo>
                  <a:cubicBezTo>
                    <a:pt x="8" y="222"/>
                    <a:pt x="19" y="238"/>
                    <a:pt x="24" y="238"/>
                  </a:cubicBezTo>
                  <a:cubicBezTo>
                    <a:pt x="28" y="238"/>
                    <a:pt x="49" y="249"/>
                    <a:pt x="49" y="249"/>
                  </a:cubicBezTo>
                  <a:cubicBezTo>
                    <a:pt x="49" y="249"/>
                    <a:pt x="56" y="277"/>
                    <a:pt x="60" y="279"/>
                  </a:cubicBezTo>
                  <a:cubicBezTo>
                    <a:pt x="64" y="282"/>
                    <a:pt x="78" y="298"/>
                    <a:pt x="78" y="298"/>
                  </a:cubicBezTo>
                  <a:cubicBezTo>
                    <a:pt x="100" y="316"/>
                    <a:pt x="100" y="316"/>
                    <a:pt x="100" y="316"/>
                  </a:cubicBezTo>
                  <a:cubicBezTo>
                    <a:pt x="128" y="310"/>
                    <a:pt x="128" y="310"/>
                    <a:pt x="128" y="310"/>
                  </a:cubicBezTo>
                  <a:cubicBezTo>
                    <a:pt x="128" y="310"/>
                    <a:pt x="146" y="335"/>
                    <a:pt x="150" y="341"/>
                  </a:cubicBezTo>
                  <a:cubicBezTo>
                    <a:pt x="155" y="346"/>
                    <a:pt x="170" y="366"/>
                    <a:pt x="178" y="372"/>
                  </a:cubicBezTo>
                  <a:cubicBezTo>
                    <a:pt x="187" y="377"/>
                    <a:pt x="209" y="402"/>
                    <a:pt x="209" y="402"/>
                  </a:cubicBezTo>
                  <a:cubicBezTo>
                    <a:pt x="224" y="408"/>
                    <a:pt x="224" y="408"/>
                    <a:pt x="224" y="408"/>
                  </a:cubicBezTo>
                  <a:cubicBezTo>
                    <a:pt x="224" y="408"/>
                    <a:pt x="233" y="431"/>
                    <a:pt x="240" y="440"/>
                  </a:cubicBezTo>
                  <a:cubicBezTo>
                    <a:pt x="247" y="448"/>
                    <a:pt x="268" y="457"/>
                    <a:pt x="272" y="458"/>
                  </a:cubicBezTo>
                  <a:cubicBezTo>
                    <a:pt x="276" y="459"/>
                    <a:pt x="291" y="490"/>
                    <a:pt x="298" y="496"/>
                  </a:cubicBezTo>
                  <a:cubicBezTo>
                    <a:pt x="305" y="501"/>
                    <a:pt x="316" y="510"/>
                    <a:pt x="322" y="510"/>
                  </a:cubicBezTo>
                  <a:cubicBezTo>
                    <a:pt x="328" y="510"/>
                    <a:pt x="333" y="504"/>
                    <a:pt x="346" y="510"/>
                  </a:cubicBezTo>
                  <a:cubicBezTo>
                    <a:pt x="358" y="515"/>
                    <a:pt x="397" y="532"/>
                    <a:pt x="397" y="532"/>
                  </a:cubicBezTo>
                  <a:cubicBezTo>
                    <a:pt x="397" y="532"/>
                    <a:pt x="424" y="533"/>
                    <a:pt x="428" y="533"/>
                  </a:cubicBezTo>
                  <a:cubicBezTo>
                    <a:pt x="432" y="533"/>
                    <a:pt x="447" y="533"/>
                    <a:pt x="447" y="533"/>
                  </a:cubicBezTo>
                  <a:cubicBezTo>
                    <a:pt x="446" y="560"/>
                    <a:pt x="446" y="560"/>
                    <a:pt x="446" y="560"/>
                  </a:cubicBezTo>
                  <a:cubicBezTo>
                    <a:pt x="454" y="588"/>
                    <a:pt x="454" y="588"/>
                    <a:pt x="454" y="588"/>
                  </a:cubicBezTo>
                  <a:cubicBezTo>
                    <a:pt x="473" y="583"/>
                    <a:pt x="473" y="583"/>
                    <a:pt x="473" y="583"/>
                  </a:cubicBezTo>
                  <a:cubicBezTo>
                    <a:pt x="475" y="558"/>
                    <a:pt x="475" y="558"/>
                    <a:pt x="475" y="558"/>
                  </a:cubicBezTo>
                  <a:cubicBezTo>
                    <a:pt x="510" y="540"/>
                    <a:pt x="510" y="540"/>
                    <a:pt x="510" y="540"/>
                  </a:cubicBezTo>
                  <a:cubicBezTo>
                    <a:pt x="540" y="551"/>
                    <a:pt x="540" y="551"/>
                    <a:pt x="540" y="551"/>
                  </a:cubicBezTo>
                  <a:cubicBezTo>
                    <a:pt x="569" y="572"/>
                    <a:pt x="569" y="572"/>
                    <a:pt x="569" y="572"/>
                  </a:cubicBezTo>
                  <a:cubicBezTo>
                    <a:pt x="586" y="572"/>
                    <a:pt x="586" y="572"/>
                    <a:pt x="586" y="572"/>
                  </a:cubicBezTo>
                  <a:cubicBezTo>
                    <a:pt x="599" y="599"/>
                    <a:pt x="599" y="599"/>
                    <a:pt x="599" y="599"/>
                  </a:cubicBezTo>
                  <a:cubicBezTo>
                    <a:pt x="604" y="616"/>
                    <a:pt x="604" y="616"/>
                    <a:pt x="604" y="616"/>
                  </a:cubicBezTo>
                  <a:cubicBezTo>
                    <a:pt x="615" y="641"/>
                    <a:pt x="615" y="641"/>
                    <a:pt x="615" y="641"/>
                  </a:cubicBezTo>
                  <a:cubicBezTo>
                    <a:pt x="654" y="650"/>
                    <a:pt x="654" y="650"/>
                    <a:pt x="654" y="650"/>
                  </a:cubicBezTo>
                  <a:cubicBezTo>
                    <a:pt x="654" y="650"/>
                    <a:pt x="698" y="655"/>
                    <a:pt x="703" y="653"/>
                  </a:cubicBezTo>
                  <a:cubicBezTo>
                    <a:pt x="707" y="652"/>
                    <a:pt x="722" y="618"/>
                    <a:pt x="753" y="618"/>
                  </a:cubicBezTo>
                  <a:cubicBezTo>
                    <a:pt x="784" y="618"/>
                    <a:pt x="797" y="604"/>
                    <a:pt x="803" y="602"/>
                  </a:cubicBezTo>
                  <a:cubicBezTo>
                    <a:pt x="809" y="599"/>
                    <a:pt x="832" y="588"/>
                    <a:pt x="860" y="607"/>
                  </a:cubicBezTo>
                  <a:cubicBezTo>
                    <a:pt x="888" y="627"/>
                    <a:pt x="887" y="632"/>
                    <a:pt x="896" y="627"/>
                  </a:cubicBezTo>
                  <a:cubicBezTo>
                    <a:pt x="906" y="621"/>
                    <a:pt x="909" y="606"/>
                    <a:pt x="913" y="599"/>
                  </a:cubicBezTo>
                  <a:cubicBezTo>
                    <a:pt x="917" y="592"/>
                    <a:pt x="926" y="588"/>
                    <a:pt x="926" y="588"/>
                  </a:cubicBezTo>
                  <a:cubicBezTo>
                    <a:pt x="931" y="604"/>
                    <a:pt x="931" y="604"/>
                    <a:pt x="931" y="604"/>
                  </a:cubicBezTo>
                  <a:cubicBezTo>
                    <a:pt x="944" y="609"/>
                    <a:pt x="944" y="609"/>
                    <a:pt x="944" y="609"/>
                  </a:cubicBezTo>
                  <a:cubicBezTo>
                    <a:pt x="944" y="605"/>
                    <a:pt x="944" y="605"/>
                    <a:pt x="944" y="605"/>
                  </a:cubicBezTo>
                  <a:lnTo>
                    <a:pt x="972" y="6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544766" y="3102933"/>
            <a:ext cx="4607023" cy="1916094"/>
            <a:chOff x="1037358" y="2272743"/>
            <a:chExt cx="4607023" cy="1916094"/>
          </a:xfrm>
        </p:grpSpPr>
        <p:sp>
          <p:nvSpPr>
            <p:cNvPr id="58" name="矩形 57"/>
            <p:cNvSpPr/>
            <p:nvPr/>
          </p:nvSpPr>
          <p:spPr>
            <a:xfrm>
              <a:off x="1037358" y="2272743"/>
              <a:ext cx="38949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项目展示</a:t>
              </a:r>
              <a:endParaRPr lang="zh-CN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 Box 44"/>
            <p:cNvSpPr txBox="1">
              <a:spLocks noChangeArrowheads="1"/>
            </p:cNvSpPr>
            <p:nvPr/>
          </p:nvSpPr>
          <p:spPr bwMode="auto">
            <a:xfrm>
              <a:off x="1037358" y="3021145"/>
              <a:ext cx="4607023" cy="1167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3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>
                <a:lnSpc>
                  <a:spcPct val="150000"/>
                </a:lnSpc>
                <a:spcBef>
                  <a:spcPts val="1000"/>
                </a:spcBef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733">
        <p:random/>
      </p:transition>
    </mc:Choice>
    <mc:Fallback>
      <p:transition spd="slow" advClick="0" advTm="4733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732796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四、下一步工作计划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grpSp>
        <p:nvGrpSpPr>
          <p:cNvPr id="34" name="Group 50"/>
          <p:cNvGrpSpPr/>
          <p:nvPr/>
        </p:nvGrpSpPr>
        <p:grpSpPr>
          <a:xfrm>
            <a:off x="2120905" y="1989138"/>
            <a:ext cx="1181090" cy="1181088"/>
            <a:chOff x="4454537" y="2349078"/>
            <a:chExt cx="949330" cy="949330"/>
          </a:xfrm>
        </p:grpSpPr>
        <p:sp>
          <p:nvSpPr>
            <p:cNvPr id="35" name="椭圆 34"/>
            <p:cNvSpPr/>
            <p:nvPr/>
          </p:nvSpPr>
          <p:spPr>
            <a:xfrm>
              <a:off x="4454537" y="2349078"/>
              <a:ext cx="949330" cy="949330"/>
            </a:xfrm>
            <a:prstGeom prst="ellipse">
              <a:avLst/>
            </a:prstGeom>
            <a:solidFill>
              <a:srgbClr val="1B2F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36" name="Oval 49"/>
            <p:cNvSpPr/>
            <p:nvPr/>
          </p:nvSpPr>
          <p:spPr>
            <a:xfrm>
              <a:off x="4679970" y="2608615"/>
              <a:ext cx="498464" cy="430254"/>
            </a:xfrm>
            <a:custGeom>
              <a:avLst/>
              <a:gdLst>
                <a:gd name="connsiteX0" fmla="*/ 222210 w 606439"/>
                <a:gd name="connsiteY0" fmla="*/ 476810 h 523454"/>
                <a:gd name="connsiteX1" fmla="*/ 591037 w 606439"/>
                <a:gd name="connsiteY1" fmla="*/ 476810 h 523454"/>
                <a:gd name="connsiteX2" fmla="*/ 606439 w 606439"/>
                <a:gd name="connsiteY2" fmla="*/ 492071 h 523454"/>
                <a:gd name="connsiteX3" fmla="*/ 591037 w 606439"/>
                <a:gd name="connsiteY3" fmla="*/ 507435 h 523454"/>
                <a:gd name="connsiteX4" fmla="*/ 222210 w 606439"/>
                <a:gd name="connsiteY4" fmla="*/ 507435 h 523454"/>
                <a:gd name="connsiteX5" fmla="*/ 15301 w 606439"/>
                <a:gd name="connsiteY5" fmla="*/ 476810 h 523454"/>
                <a:gd name="connsiteX6" fmla="*/ 163006 w 606439"/>
                <a:gd name="connsiteY6" fmla="*/ 476810 h 523454"/>
                <a:gd name="connsiteX7" fmla="*/ 163006 w 606439"/>
                <a:gd name="connsiteY7" fmla="*/ 507435 h 523454"/>
                <a:gd name="connsiteX8" fmla="*/ 15301 w 606439"/>
                <a:gd name="connsiteY8" fmla="*/ 507435 h 523454"/>
                <a:gd name="connsiteX9" fmla="*/ 0 w 606439"/>
                <a:gd name="connsiteY9" fmla="*/ 492071 h 523454"/>
                <a:gd name="connsiteX10" fmla="*/ 15301 w 606439"/>
                <a:gd name="connsiteY10" fmla="*/ 476810 h 523454"/>
                <a:gd name="connsiteX11" fmla="*/ 192556 w 606439"/>
                <a:gd name="connsiteY11" fmla="*/ 460792 h 523454"/>
                <a:gd name="connsiteX12" fmla="*/ 211061 w 606439"/>
                <a:gd name="connsiteY12" fmla="*/ 479185 h 523454"/>
                <a:gd name="connsiteX13" fmla="*/ 211061 w 606439"/>
                <a:gd name="connsiteY13" fmla="*/ 505061 h 523454"/>
                <a:gd name="connsiteX14" fmla="*/ 192556 w 606439"/>
                <a:gd name="connsiteY14" fmla="*/ 523454 h 523454"/>
                <a:gd name="connsiteX15" fmla="*/ 174155 w 606439"/>
                <a:gd name="connsiteY15" fmla="*/ 505061 h 523454"/>
                <a:gd name="connsiteX16" fmla="*/ 174155 w 606439"/>
                <a:gd name="connsiteY16" fmla="*/ 479185 h 523454"/>
                <a:gd name="connsiteX17" fmla="*/ 192556 w 606439"/>
                <a:gd name="connsiteY17" fmla="*/ 460792 h 523454"/>
                <a:gd name="connsiteX18" fmla="*/ 270917 w 606439"/>
                <a:gd name="connsiteY18" fmla="*/ 230890 h 523454"/>
                <a:gd name="connsiteX19" fmla="*/ 301415 w 606439"/>
                <a:gd name="connsiteY19" fmla="*/ 261132 h 523454"/>
                <a:gd name="connsiteX20" fmla="*/ 288300 w 606439"/>
                <a:gd name="connsiteY20" fmla="*/ 349051 h 523454"/>
                <a:gd name="connsiteX21" fmla="*/ 288508 w 606439"/>
                <a:gd name="connsiteY21" fmla="*/ 349883 h 523454"/>
                <a:gd name="connsiteX22" fmla="*/ 302248 w 606439"/>
                <a:gd name="connsiteY22" fmla="*/ 368693 h 523454"/>
                <a:gd name="connsiteX23" fmla="*/ 303185 w 606439"/>
                <a:gd name="connsiteY23" fmla="*/ 369109 h 523454"/>
                <a:gd name="connsiteX24" fmla="*/ 304122 w 606439"/>
                <a:gd name="connsiteY24" fmla="*/ 368693 h 523454"/>
                <a:gd name="connsiteX25" fmla="*/ 317965 w 606439"/>
                <a:gd name="connsiteY25" fmla="*/ 349883 h 523454"/>
                <a:gd name="connsiteX26" fmla="*/ 318174 w 606439"/>
                <a:gd name="connsiteY26" fmla="*/ 349051 h 523454"/>
                <a:gd name="connsiteX27" fmla="*/ 304954 w 606439"/>
                <a:gd name="connsiteY27" fmla="*/ 261132 h 523454"/>
                <a:gd name="connsiteX28" fmla="*/ 335452 w 606439"/>
                <a:gd name="connsiteY28" fmla="*/ 230890 h 523454"/>
                <a:gd name="connsiteX29" fmla="*/ 354501 w 606439"/>
                <a:gd name="connsiteY29" fmla="*/ 246894 h 523454"/>
                <a:gd name="connsiteX30" fmla="*/ 393950 w 606439"/>
                <a:gd name="connsiteY30" fmla="*/ 265081 h 523454"/>
                <a:gd name="connsiteX31" fmla="*/ 408523 w 606439"/>
                <a:gd name="connsiteY31" fmla="*/ 277344 h 523454"/>
                <a:gd name="connsiteX32" fmla="*/ 428091 w 606439"/>
                <a:gd name="connsiteY32" fmla="*/ 379501 h 523454"/>
                <a:gd name="connsiteX33" fmla="*/ 178278 w 606439"/>
                <a:gd name="connsiteY33" fmla="*/ 379501 h 523454"/>
                <a:gd name="connsiteX34" fmla="*/ 197951 w 606439"/>
                <a:gd name="connsiteY34" fmla="*/ 277344 h 523454"/>
                <a:gd name="connsiteX35" fmla="*/ 212419 w 606439"/>
                <a:gd name="connsiteY35" fmla="*/ 265081 h 523454"/>
                <a:gd name="connsiteX36" fmla="*/ 251973 w 606439"/>
                <a:gd name="connsiteY36" fmla="*/ 246894 h 523454"/>
                <a:gd name="connsiteX37" fmla="*/ 276624 w 606439"/>
                <a:gd name="connsiteY37" fmla="*/ 129744 h 523454"/>
                <a:gd name="connsiteX38" fmla="*/ 249082 w 606439"/>
                <a:gd name="connsiteY38" fmla="*/ 154506 h 523454"/>
                <a:gd name="connsiteX39" fmla="*/ 303203 w 606439"/>
                <a:gd name="connsiteY39" fmla="*/ 223727 h 523454"/>
                <a:gd name="connsiteX40" fmla="*/ 357325 w 606439"/>
                <a:gd name="connsiteY40" fmla="*/ 154506 h 523454"/>
                <a:gd name="connsiteX41" fmla="*/ 288944 w 606439"/>
                <a:gd name="connsiteY41" fmla="*/ 155961 h 523454"/>
                <a:gd name="connsiteX42" fmla="*/ 276624 w 606439"/>
                <a:gd name="connsiteY42" fmla="*/ 129744 h 523454"/>
                <a:gd name="connsiteX43" fmla="*/ 303203 w 606439"/>
                <a:gd name="connsiteY43" fmla="*/ 68448 h 523454"/>
                <a:gd name="connsiteX44" fmla="*/ 374498 w 606439"/>
                <a:gd name="connsiteY44" fmla="*/ 138396 h 523454"/>
                <a:gd name="connsiteX45" fmla="*/ 303203 w 606439"/>
                <a:gd name="connsiteY45" fmla="*/ 239005 h 523454"/>
                <a:gd name="connsiteX46" fmla="*/ 232013 w 606439"/>
                <a:gd name="connsiteY46" fmla="*/ 138396 h 523454"/>
                <a:gd name="connsiteX47" fmla="*/ 303203 w 606439"/>
                <a:gd name="connsiteY47" fmla="*/ 68448 h 523454"/>
                <a:gd name="connsiteX48" fmla="*/ 41629 w 606439"/>
                <a:gd name="connsiteY48" fmla="*/ 41570 h 523454"/>
                <a:gd name="connsiteX49" fmla="*/ 41629 w 606439"/>
                <a:gd name="connsiteY49" fmla="*/ 406450 h 523454"/>
                <a:gd name="connsiteX50" fmla="*/ 564810 w 606439"/>
                <a:gd name="connsiteY50" fmla="*/ 406450 h 523454"/>
                <a:gd name="connsiteX51" fmla="*/ 564810 w 606439"/>
                <a:gd name="connsiteY51" fmla="*/ 41570 h 523454"/>
                <a:gd name="connsiteX52" fmla="*/ 27787 w 606439"/>
                <a:gd name="connsiteY52" fmla="*/ 0 h 523454"/>
                <a:gd name="connsiteX53" fmla="*/ 578651 w 606439"/>
                <a:gd name="connsiteY53" fmla="*/ 0 h 523454"/>
                <a:gd name="connsiteX54" fmla="*/ 606439 w 606439"/>
                <a:gd name="connsiteY54" fmla="*/ 27644 h 523454"/>
                <a:gd name="connsiteX55" fmla="*/ 606439 w 606439"/>
                <a:gd name="connsiteY55" fmla="*/ 420376 h 523454"/>
                <a:gd name="connsiteX56" fmla="*/ 578651 w 606439"/>
                <a:gd name="connsiteY56" fmla="*/ 448020 h 523454"/>
                <a:gd name="connsiteX57" fmla="*/ 27787 w 606439"/>
                <a:gd name="connsiteY57" fmla="*/ 448020 h 523454"/>
                <a:gd name="connsiteX58" fmla="*/ 0 w 606439"/>
                <a:gd name="connsiteY58" fmla="*/ 420376 h 523454"/>
                <a:gd name="connsiteX59" fmla="*/ 0 w 606439"/>
                <a:gd name="connsiteY59" fmla="*/ 27644 h 523454"/>
                <a:gd name="connsiteX60" fmla="*/ 27787 w 606439"/>
                <a:gd name="connsiteY60" fmla="*/ 0 h 52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606439" h="523454">
                  <a:moveTo>
                    <a:pt x="222210" y="476810"/>
                  </a:moveTo>
                  <a:lnTo>
                    <a:pt x="591037" y="476810"/>
                  </a:lnTo>
                  <a:cubicBezTo>
                    <a:pt x="599571" y="476810"/>
                    <a:pt x="606439" y="483662"/>
                    <a:pt x="606439" y="492071"/>
                  </a:cubicBezTo>
                  <a:cubicBezTo>
                    <a:pt x="606439" y="500583"/>
                    <a:pt x="599571" y="507435"/>
                    <a:pt x="591037" y="507435"/>
                  </a:cubicBezTo>
                  <a:lnTo>
                    <a:pt x="222210" y="507435"/>
                  </a:lnTo>
                  <a:close/>
                  <a:moveTo>
                    <a:pt x="15301" y="476810"/>
                  </a:moveTo>
                  <a:lnTo>
                    <a:pt x="163006" y="476810"/>
                  </a:lnTo>
                  <a:lnTo>
                    <a:pt x="163006" y="507435"/>
                  </a:lnTo>
                  <a:lnTo>
                    <a:pt x="15301" y="507435"/>
                  </a:lnTo>
                  <a:cubicBezTo>
                    <a:pt x="6870" y="507435"/>
                    <a:pt x="0" y="500583"/>
                    <a:pt x="0" y="492071"/>
                  </a:cubicBezTo>
                  <a:cubicBezTo>
                    <a:pt x="0" y="483662"/>
                    <a:pt x="6870" y="476810"/>
                    <a:pt x="15301" y="476810"/>
                  </a:cubicBezTo>
                  <a:close/>
                  <a:moveTo>
                    <a:pt x="192556" y="460792"/>
                  </a:moveTo>
                  <a:cubicBezTo>
                    <a:pt x="202744" y="460792"/>
                    <a:pt x="211061" y="469001"/>
                    <a:pt x="211061" y="479185"/>
                  </a:cubicBezTo>
                  <a:lnTo>
                    <a:pt x="211061" y="505061"/>
                  </a:lnTo>
                  <a:cubicBezTo>
                    <a:pt x="211061" y="515245"/>
                    <a:pt x="202744" y="523454"/>
                    <a:pt x="192556" y="523454"/>
                  </a:cubicBezTo>
                  <a:cubicBezTo>
                    <a:pt x="182472" y="523454"/>
                    <a:pt x="174155" y="515245"/>
                    <a:pt x="174155" y="505061"/>
                  </a:cubicBezTo>
                  <a:lnTo>
                    <a:pt x="174155" y="479185"/>
                  </a:lnTo>
                  <a:cubicBezTo>
                    <a:pt x="174155" y="469001"/>
                    <a:pt x="182472" y="460792"/>
                    <a:pt x="192556" y="460792"/>
                  </a:cubicBezTo>
                  <a:close/>
                  <a:moveTo>
                    <a:pt x="270917" y="230890"/>
                  </a:moveTo>
                  <a:lnTo>
                    <a:pt x="301415" y="261132"/>
                  </a:lnTo>
                  <a:lnTo>
                    <a:pt x="288300" y="349051"/>
                  </a:lnTo>
                  <a:cubicBezTo>
                    <a:pt x="288300" y="349363"/>
                    <a:pt x="288300" y="349675"/>
                    <a:pt x="288508" y="349883"/>
                  </a:cubicBezTo>
                  <a:lnTo>
                    <a:pt x="302248" y="368693"/>
                  </a:lnTo>
                  <a:cubicBezTo>
                    <a:pt x="302456" y="369005"/>
                    <a:pt x="302872" y="369109"/>
                    <a:pt x="303185" y="369109"/>
                  </a:cubicBezTo>
                  <a:cubicBezTo>
                    <a:pt x="303601" y="369109"/>
                    <a:pt x="303913" y="369005"/>
                    <a:pt x="304122" y="368693"/>
                  </a:cubicBezTo>
                  <a:lnTo>
                    <a:pt x="317965" y="349883"/>
                  </a:lnTo>
                  <a:cubicBezTo>
                    <a:pt x="318069" y="349675"/>
                    <a:pt x="318174" y="349363"/>
                    <a:pt x="318174" y="349051"/>
                  </a:cubicBezTo>
                  <a:lnTo>
                    <a:pt x="304954" y="261132"/>
                  </a:lnTo>
                  <a:lnTo>
                    <a:pt x="335452" y="230890"/>
                  </a:lnTo>
                  <a:lnTo>
                    <a:pt x="354501" y="246894"/>
                  </a:lnTo>
                  <a:lnTo>
                    <a:pt x="393950" y="265081"/>
                  </a:lnTo>
                  <a:cubicBezTo>
                    <a:pt x="399779" y="267471"/>
                    <a:pt x="405920" y="271316"/>
                    <a:pt x="408523" y="277344"/>
                  </a:cubicBezTo>
                  <a:cubicBezTo>
                    <a:pt x="408523" y="277344"/>
                    <a:pt x="451407" y="379501"/>
                    <a:pt x="428091" y="379501"/>
                  </a:cubicBezTo>
                  <a:lnTo>
                    <a:pt x="178278" y="379501"/>
                  </a:lnTo>
                  <a:cubicBezTo>
                    <a:pt x="154962" y="379501"/>
                    <a:pt x="197951" y="277344"/>
                    <a:pt x="197951" y="277344"/>
                  </a:cubicBezTo>
                  <a:cubicBezTo>
                    <a:pt x="200865" y="271108"/>
                    <a:pt x="206590" y="267471"/>
                    <a:pt x="212419" y="265081"/>
                  </a:cubicBezTo>
                  <a:lnTo>
                    <a:pt x="251973" y="246894"/>
                  </a:lnTo>
                  <a:close/>
                  <a:moveTo>
                    <a:pt x="276624" y="129744"/>
                  </a:moveTo>
                  <a:cubicBezTo>
                    <a:pt x="263028" y="128497"/>
                    <a:pt x="246896" y="135746"/>
                    <a:pt x="249082" y="154506"/>
                  </a:cubicBezTo>
                  <a:cubicBezTo>
                    <a:pt x="253245" y="189116"/>
                    <a:pt x="273645" y="223727"/>
                    <a:pt x="303203" y="223727"/>
                  </a:cubicBezTo>
                  <a:cubicBezTo>
                    <a:pt x="331409" y="223727"/>
                    <a:pt x="357013" y="182049"/>
                    <a:pt x="357325" y="154506"/>
                  </a:cubicBezTo>
                  <a:cubicBezTo>
                    <a:pt x="357845" y="108463"/>
                    <a:pt x="325789" y="159911"/>
                    <a:pt x="288944" y="155961"/>
                  </a:cubicBezTo>
                  <a:cubicBezTo>
                    <a:pt x="301278" y="140735"/>
                    <a:pt x="290219" y="130991"/>
                    <a:pt x="276624" y="129744"/>
                  </a:cubicBezTo>
                  <a:close/>
                  <a:moveTo>
                    <a:pt x="303203" y="68448"/>
                  </a:moveTo>
                  <a:cubicBezTo>
                    <a:pt x="354098" y="68448"/>
                    <a:pt x="374914" y="94640"/>
                    <a:pt x="374498" y="138396"/>
                  </a:cubicBezTo>
                  <a:cubicBezTo>
                    <a:pt x="373769" y="201381"/>
                    <a:pt x="333386" y="239005"/>
                    <a:pt x="303203" y="239005"/>
                  </a:cubicBezTo>
                  <a:cubicBezTo>
                    <a:pt x="268024" y="239005"/>
                    <a:pt x="232637" y="201381"/>
                    <a:pt x="232013" y="138396"/>
                  </a:cubicBezTo>
                  <a:cubicBezTo>
                    <a:pt x="231596" y="94640"/>
                    <a:pt x="252412" y="68448"/>
                    <a:pt x="303203" y="68448"/>
                  </a:cubicBezTo>
                  <a:close/>
                  <a:moveTo>
                    <a:pt x="41629" y="41570"/>
                  </a:moveTo>
                  <a:lnTo>
                    <a:pt x="41629" y="406450"/>
                  </a:lnTo>
                  <a:lnTo>
                    <a:pt x="564810" y="406450"/>
                  </a:lnTo>
                  <a:lnTo>
                    <a:pt x="564810" y="41570"/>
                  </a:lnTo>
                  <a:close/>
                  <a:moveTo>
                    <a:pt x="27787" y="0"/>
                  </a:moveTo>
                  <a:lnTo>
                    <a:pt x="578651" y="0"/>
                  </a:lnTo>
                  <a:cubicBezTo>
                    <a:pt x="593950" y="0"/>
                    <a:pt x="606439" y="12367"/>
                    <a:pt x="606439" y="27644"/>
                  </a:cubicBezTo>
                  <a:lnTo>
                    <a:pt x="606439" y="420376"/>
                  </a:lnTo>
                  <a:cubicBezTo>
                    <a:pt x="606439" y="435653"/>
                    <a:pt x="593950" y="448020"/>
                    <a:pt x="578651" y="448020"/>
                  </a:cubicBezTo>
                  <a:lnTo>
                    <a:pt x="27787" y="448020"/>
                  </a:lnTo>
                  <a:cubicBezTo>
                    <a:pt x="12385" y="448020"/>
                    <a:pt x="0" y="435653"/>
                    <a:pt x="0" y="420376"/>
                  </a:cubicBezTo>
                  <a:lnTo>
                    <a:pt x="0" y="27644"/>
                  </a:lnTo>
                  <a:cubicBezTo>
                    <a:pt x="0" y="12367"/>
                    <a:pt x="12385" y="0"/>
                    <a:pt x="277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86770" y="2205877"/>
            <a:ext cx="6747880" cy="945485"/>
            <a:chOff x="845174" y="5121881"/>
            <a:chExt cx="6747880" cy="945485"/>
          </a:xfrm>
        </p:grpSpPr>
        <p:sp>
          <p:nvSpPr>
            <p:cNvPr id="38" name="矩形 37"/>
            <p:cNvSpPr/>
            <p:nvPr/>
          </p:nvSpPr>
          <p:spPr bwMode="auto">
            <a:xfrm>
              <a:off x="845174" y="5441746"/>
              <a:ext cx="6747880" cy="6256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45177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Light" panose="020B0502040204020203" pitchFamily="34" charset="0"/>
                </a:defRPr>
              </a:lvl1pPr>
            </a:lstStyle>
            <a:p>
              <a:r>
                <a:rPr lang="zh-CN" altLang="en-US" sz="1800" dirty="0">
                  <a:ea typeface="+mn-ea"/>
                  <a:cs typeface="+mn-ea"/>
                </a:rPr>
                <a:t>标题添加</a:t>
              </a:r>
              <a:endParaRPr lang="zh-CN" altLang="en-US" sz="1800" dirty="0">
                <a:ea typeface="+mn-ea"/>
                <a:cs typeface="+mn-ea"/>
              </a:endParaRPr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2711450" y="3170226"/>
            <a:ext cx="0" cy="3687774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菱形 40"/>
          <p:cNvSpPr/>
          <p:nvPr/>
        </p:nvSpPr>
        <p:spPr>
          <a:xfrm>
            <a:off x="2401373" y="4393959"/>
            <a:ext cx="620154" cy="620154"/>
          </a:xfrm>
          <a:prstGeom prst="diamond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>
              <a:solidFill>
                <a:schemeClr val="bg1"/>
              </a:solidFill>
              <a:latin typeface="+mn-ea"/>
              <a:cs typeface="+mn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470045" y="3989781"/>
            <a:ext cx="6021195" cy="2337426"/>
            <a:chOff x="2221451" y="4521448"/>
            <a:chExt cx="6021195" cy="2337426"/>
          </a:xfrm>
        </p:grpSpPr>
        <p:sp>
          <p:nvSpPr>
            <p:cNvPr id="43" name="矩形 42"/>
            <p:cNvSpPr/>
            <p:nvPr/>
          </p:nvSpPr>
          <p:spPr bwMode="auto">
            <a:xfrm>
              <a:off x="2221451" y="5366158"/>
              <a:ext cx="6021195" cy="149271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221452" y="5008193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Light" panose="020B0502040204020203" pitchFamily="34" charset="0"/>
                </a:defRPr>
              </a:lvl1pPr>
            </a:lstStyle>
            <a:p>
              <a:r>
                <a:rPr lang="zh-CN" altLang="en-US" sz="1800" dirty="0">
                  <a:ea typeface="+mn-ea"/>
                  <a:cs typeface="+mn-ea"/>
                </a:rPr>
                <a:t>标题添加</a:t>
              </a:r>
              <a:endParaRPr lang="zh-CN" altLang="en-US" sz="1800" dirty="0">
                <a:ea typeface="+mn-ea"/>
                <a:cs typeface="+mn-ea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221452" y="4521448"/>
              <a:ext cx="18448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Light" panose="020B0502040204020203" pitchFamily="34" charset="0"/>
                </a:defRPr>
              </a:lvl1pPr>
            </a:lstStyle>
            <a:p>
              <a:r>
                <a:rPr lang="en-US" altLang="zh-CN" dirty="0">
                  <a:solidFill>
                    <a:srgbClr val="381E63"/>
                  </a:solidFill>
                  <a:latin typeface="Century Gothic" panose="020B0502020202020204" pitchFamily="34" charset="0"/>
                  <a:ea typeface="+mn-ea"/>
                  <a:cs typeface="+mn-ea"/>
                </a:rPr>
                <a:t>2019</a:t>
              </a:r>
              <a:endParaRPr lang="zh-CN" altLang="en-US" dirty="0">
                <a:solidFill>
                  <a:srgbClr val="381E63"/>
                </a:solidFill>
                <a:latin typeface="Century Gothic" panose="020B0502020202020204" pitchFamily="34" charset="0"/>
                <a:ea typeface="+mn-ea"/>
                <a:cs typeface="+mn-ea"/>
              </a:endParaRPr>
            </a:p>
          </p:txBody>
        </p:sp>
      </p:grpSp>
    </p:spTree>
  </p:cSld>
  <p:clrMapOvr>
    <a:masterClrMapping/>
  </p:clrMapOvr>
  <p:transition spd="slow" advClick="0" advTm="400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2711450" y="0"/>
            <a:ext cx="0" cy="4316424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菱形 6"/>
          <p:cNvSpPr/>
          <p:nvPr/>
        </p:nvSpPr>
        <p:spPr>
          <a:xfrm>
            <a:off x="2401373" y="1852383"/>
            <a:ext cx="620154" cy="620154"/>
          </a:xfrm>
          <a:prstGeom prst="diamond">
            <a:avLst/>
          </a:prstGeom>
          <a:solidFill>
            <a:srgbClr val="1B2F4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>
              <a:solidFill>
                <a:schemeClr val="bg1"/>
              </a:solidFill>
              <a:latin typeface="+mn-ea"/>
              <a:cs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70046" y="1448205"/>
            <a:ext cx="4931004" cy="1750407"/>
            <a:chOff x="2221452" y="4521448"/>
            <a:chExt cx="4931004" cy="1750407"/>
          </a:xfrm>
        </p:grpSpPr>
        <p:sp>
          <p:nvSpPr>
            <p:cNvPr id="9" name="矩形 8"/>
            <p:cNvSpPr/>
            <p:nvPr/>
          </p:nvSpPr>
          <p:spPr bwMode="auto">
            <a:xfrm>
              <a:off x="2221452" y="5366158"/>
              <a:ext cx="4931004" cy="9056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221452" y="5008193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Light" panose="020B0502040204020203" pitchFamily="34" charset="0"/>
                </a:defRPr>
              </a:lvl1pPr>
            </a:lstStyle>
            <a:p>
              <a:r>
                <a:rPr lang="zh-CN" altLang="en-US" sz="1800" dirty="0">
                  <a:ea typeface="+mn-ea"/>
                  <a:cs typeface="+mn-ea"/>
                </a:rPr>
                <a:t>标题添加</a:t>
              </a:r>
              <a:endParaRPr lang="zh-CN" altLang="en-US" sz="1800" dirty="0">
                <a:ea typeface="+mn-ea"/>
                <a:cs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221452" y="4521448"/>
              <a:ext cx="18448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Light" panose="020B0502040204020203" pitchFamily="34" charset="0"/>
                </a:defRPr>
              </a:lvl1pPr>
            </a:lstStyle>
            <a:p>
              <a:r>
                <a:rPr lang="en-US" altLang="zh-CN" dirty="0">
                  <a:solidFill>
                    <a:srgbClr val="381E63"/>
                  </a:solidFill>
                  <a:latin typeface="Century Gothic" panose="020B0502020202020204" pitchFamily="34" charset="0"/>
                  <a:ea typeface="+mn-ea"/>
                  <a:cs typeface="+mn-ea"/>
                </a:rPr>
                <a:t>2020</a:t>
              </a:r>
              <a:endParaRPr lang="zh-CN" altLang="en-US" dirty="0">
                <a:solidFill>
                  <a:srgbClr val="381E63"/>
                </a:solidFill>
                <a:latin typeface="Century Gothic" panose="020B0502020202020204" pitchFamily="34" charset="0"/>
                <a:ea typeface="+mn-ea"/>
                <a:cs typeface="+mn-ea"/>
              </a:endParaRPr>
            </a:p>
          </p:txBody>
        </p:sp>
      </p:grpSp>
      <p:grpSp>
        <p:nvGrpSpPr>
          <p:cNvPr id="12" name="Group 1"/>
          <p:cNvGrpSpPr/>
          <p:nvPr/>
        </p:nvGrpSpPr>
        <p:grpSpPr>
          <a:xfrm>
            <a:off x="2120905" y="4057279"/>
            <a:ext cx="1181090" cy="1181088"/>
            <a:chOff x="4454537" y="2349078"/>
            <a:chExt cx="949330" cy="949330"/>
          </a:xfrm>
        </p:grpSpPr>
        <p:sp>
          <p:nvSpPr>
            <p:cNvPr id="13" name="椭圆 12"/>
            <p:cNvSpPr/>
            <p:nvPr/>
          </p:nvSpPr>
          <p:spPr>
            <a:xfrm>
              <a:off x="4454537" y="2349078"/>
              <a:ext cx="949330" cy="949330"/>
            </a:xfrm>
            <a:prstGeom prst="ellipse">
              <a:avLst/>
            </a:prstGeom>
            <a:solidFill>
              <a:srgbClr val="ED402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4" name="Oval 3"/>
            <p:cNvSpPr/>
            <p:nvPr/>
          </p:nvSpPr>
          <p:spPr>
            <a:xfrm>
              <a:off x="4747393" y="2574511"/>
              <a:ext cx="363617" cy="498464"/>
            </a:xfrm>
            <a:custGeom>
              <a:avLst/>
              <a:gdLst>
                <a:gd name="connsiteX0" fmla="*/ 0 w 442022"/>
                <a:gd name="connsiteY0" fmla="*/ 168510 h 605945"/>
                <a:gd name="connsiteX1" fmla="*/ 25333 w 442022"/>
                <a:gd name="connsiteY1" fmla="*/ 168510 h 605945"/>
                <a:gd name="connsiteX2" fmla="*/ 25333 w 442022"/>
                <a:gd name="connsiteY2" fmla="*/ 277075 h 605945"/>
                <a:gd name="connsiteX3" fmla="*/ 204877 w 442022"/>
                <a:gd name="connsiteY3" fmla="*/ 471801 h 605945"/>
                <a:gd name="connsiteX4" fmla="*/ 351094 w 442022"/>
                <a:gd name="connsiteY4" fmla="*/ 421509 h 605945"/>
                <a:gd name="connsiteX5" fmla="*/ 416689 w 442022"/>
                <a:gd name="connsiteY5" fmla="*/ 270152 h 605945"/>
                <a:gd name="connsiteX6" fmla="*/ 416689 w 442022"/>
                <a:gd name="connsiteY6" fmla="*/ 168510 h 605945"/>
                <a:gd name="connsiteX7" fmla="*/ 442022 w 442022"/>
                <a:gd name="connsiteY7" fmla="*/ 168510 h 605945"/>
                <a:gd name="connsiteX8" fmla="*/ 442022 w 442022"/>
                <a:gd name="connsiteY8" fmla="*/ 270152 h 605945"/>
                <a:gd name="connsiteX9" fmla="*/ 368143 w 442022"/>
                <a:gd name="connsiteY9" fmla="*/ 440068 h 605945"/>
                <a:gd name="connsiteX10" fmla="*/ 233677 w 442022"/>
                <a:gd name="connsiteY10" fmla="*/ 497187 h 605945"/>
                <a:gd name="connsiteX11" fmla="*/ 233677 w 442022"/>
                <a:gd name="connsiteY11" fmla="*/ 580751 h 605945"/>
                <a:gd name="connsiteX12" fmla="*/ 348782 w 442022"/>
                <a:gd name="connsiteY12" fmla="*/ 580751 h 605945"/>
                <a:gd name="connsiteX13" fmla="*/ 348782 w 442022"/>
                <a:gd name="connsiteY13" fmla="*/ 605945 h 605945"/>
                <a:gd name="connsiteX14" fmla="*/ 93240 w 442022"/>
                <a:gd name="connsiteY14" fmla="*/ 605945 h 605945"/>
                <a:gd name="connsiteX15" fmla="*/ 93240 w 442022"/>
                <a:gd name="connsiteY15" fmla="*/ 580751 h 605945"/>
                <a:gd name="connsiteX16" fmla="*/ 208441 w 442022"/>
                <a:gd name="connsiteY16" fmla="*/ 580751 h 605945"/>
                <a:gd name="connsiteX17" fmla="*/ 208441 w 442022"/>
                <a:gd name="connsiteY17" fmla="*/ 497283 h 605945"/>
                <a:gd name="connsiteX18" fmla="*/ 202758 w 442022"/>
                <a:gd name="connsiteY18" fmla="*/ 496995 h 605945"/>
                <a:gd name="connsiteX19" fmla="*/ 0 w 442022"/>
                <a:gd name="connsiteY19" fmla="*/ 277075 h 605945"/>
                <a:gd name="connsiteX20" fmla="*/ 221046 w 442022"/>
                <a:gd name="connsiteY20" fmla="*/ 0 h 605945"/>
                <a:gd name="connsiteX21" fmla="*/ 351839 w 442022"/>
                <a:gd name="connsiteY21" fmla="*/ 130588 h 605945"/>
                <a:gd name="connsiteX22" fmla="*/ 351839 w 442022"/>
                <a:gd name="connsiteY22" fmla="*/ 277043 h 605945"/>
                <a:gd name="connsiteX23" fmla="*/ 221046 w 442022"/>
                <a:gd name="connsiteY23" fmla="*/ 407727 h 605945"/>
                <a:gd name="connsiteX24" fmla="*/ 90253 w 442022"/>
                <a:gd name="connsiteY24" fmla="*/ 277043 h 605945"/>
                <a:gd name="connsiteX25" fmla="*/ 90253 w 442022"/>
                <a:gd name="connsiteY25" fmla="*/ 223000 h 605945"/>
                <a:gd name="connsiteX26" fmla="*/ 161428 w 442022"/>
                <a:gd name="connsiteY26" fmla="*/ 223000 h 605945"/>
                <a:gd name="connsiteX27" fmla="*/ 161428 w 442022"/>
                <a:gd name="connsiteY27" fmla="*/ 197709 h 605945"/>
                <a:gd name="connsiteX28" fmla="*/ 90253 w 442022"/>
                <a:gd name="connsiteY28" fmla="*/ 197709 h 605945"/>
                <a:gd name="connsiteX29" fmla="*/ 90253 w 442022"/>
                <a:gd name="connsiteY29" fmla="*/ 162802 h 605945"/>
                <a:gd name="connsiteX30" fmla="*/ 161428 w 442022"/>
                <a:gd name="connsiteY30" fmla="*/ 162802 h 605945"/>
                <a:gd name="connsiteX31" fmla="*/ 161428 w 442022"/>
                <a:gd name="connsiteY31" fmla="*/ 137512 h 605945"/>
                <a:gd name="connsiteX32" fmla="*/ 90253 w 442022"/>
                <a:gd name="connsiteY32" fmla="*/ 137512 h 605945"/>
                <a:gd name="connsiteX33" fmla="*/ 90253 w 442022"/>
                <a:gd name="connsiteY33" fmla="*/ 130588 h 605945"/>
                <a:gd name="connsiteX34" fmla="*/ 221046 w 442022"/>
                <a:gd name="connsiteY34" fmla="*/ 0 h 605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022" h="605945">
                  <a:moveTo>
                    <a:pt x="0" y="168510"/>
                  </a:moveTo>
                  <a:lnTo>
                    <a:pt x="25333" y="168510"/>
                  </a:lnTo>
                  <a:lnTo>
                    <a:pt x="25333" y="277075"/>
                  </a:lnTo>
                  <a:cubicBezTo>
                    <a:pt x="25333" y="378044"/>
                    <a:pt x="104220" y="463627"/>
                    <a:pt x="204877" y="471801"/>
                  </a:cubicBezTo>
                  <a:cubicBezTo>
                    <a:pt x="259010" y="476417"/>
                    <a:pt x="310928" y="458435"/>
                    <a:pt x="351094" y="421509"/>
                  </a:cubicBezTo>
                  <a:cubicBezTo>
                    <a:pt x="392801" y="383141"/>
                    <a:pt x="416689" y="327945"/>
                    <a:pt x="416689" y="270152"/>
                  </a:cubicBezTo>
                  <a:lnTo>
                    <a:pt x="416689" y="168510"/>
                  </a:lnTo>
                  <a:lnTo>
                    <a:pt x="442022" y="168510"/>
                  </a:lnTo>
                  <a:lnTo>
                    <a:pt x="442022" y="270152"/>
                  </a:lnTo>
                  <a:cubicBezTo>
                    <a:pt x="442022" y="335060"/>
                    <a:pt x="415148" y="396988"/>
                    <a:pt x="368143" y="440068"/>
                  </a:cubicBezTo>
                  <a:cubicBezTo>
                    <a:pt x="330481" y="474782"/>
                    <a:pt x="283572" y="494303"/>
                    <a:pt x="233677" y="497187"/>
                  </a:cubicBezTo>
                  <a:lnTo>
                    <a:pt x="233677" y="580751"/>
                  </a:lnTo>
                  <a:lnTo>
                    <a:pt x="348782" y="580751"/>
                  </a:lnTo>
                  <a:lnTo>
                    <a:pt x="348782" y="605945"/>
                  </a:lnTo>
                  <a:lnTo>
                    <a:pt x="93240" y="605945"/>
                  </a:lnTo>
                  <a:lnTo>
                    <a:pt x="93240" y="580751"/>
                  </a:lnTo>
                  <a:lnTo>
                    <a:pt x="208441" y="580751"/>
                  </a:lnTo>
                  <a:lnTo>
                    <a:pt x="208441" y="497283"/>
                  </a:lnTo>
                  <a:cubicBezTo>
                    <a:pt x="206515" y="497091"/>
                    <a:pt x="204684" y="497187"/>
                    <a:pt x="202758" y="496995"/>
                  </a:cubicBezTo>
                  <a:cubicBezTo>
                    <a:pt x="89098" y="487667"/>
                    <a:pt x="0" y="391122"/>
                    <a:pt x="0" y="277075"/>
                  </a:cubicBezTo>
                  <a:close/>
                  <a:moveTo>
                    <a:pt x="221046" y="0"/>
                  </a:moveTo>
                  <a:cubicBezTo>
                    <a:pt x="293281" y="0"/>
                    <a:pt x="351839" y="58467"/>
                    <a:pt x="351839" y="130588"/>
                  </a:cubicBezTo>
                  <a:lnTo>
                    <a:pt x="351839" y="277043"/>
                  </a:lnTo>
                  <a:cubicBezTo>
                    <a:pt x="351839" y="349261"/>
                    <a:pt x="293281" y="407727"/>
                    <a:pt x="221046" y="407727"/>
                  </a:cubicBezTo>
                  <a:cubicBezTo>
                    <a:pt x="148811" y="407727"/>
                    <a:pt x="90253" y="349261"/>
                    <a:pt x="90253" y="277043"/>
                  </a:cubicBezTo>
                  <a:lnTo>
                    <a:pt x="90253" y="223000"/>
                  </a:lnTo>
                  <a:lnTo>
                    <a:pt x="161428" y="223000"/>
                  </a:lnTo>
                  <a:lnTo>
                    <a:pt x="161428" y="197709"/>
                  </a:lnTo>
                  <a:lnTo>
                    <a:pt x="90253" y="197709"/>
                  </a:lnTo>
                  <a:lnTo>
                    <a:pt x="90253" y="162802"/>
                  </a:lnTo>
                  <a:lnTo>
                    <a:pt x="161428" y="162802"/>
                  </a:lnTo>
                  <a:lnTo>
                    <a:pt x="161428" y="137512"/>
                  </a:lnTo>
                  <a:lnTo>
                    <a:pt x="90253" y="137512"/>
                  </a:lnTo>
                  <a:lnTo>
                    <a:pt x="90253" y="130588"/>
                  </a:lnTo>
                  <a:cubicBezTo>
                    <a:pt x="90253" y="58467"/>
                    <a:pt x="148811" y="0"/>
                    <a:pt x="2210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86770" y="4274018"/>
            <a:ext cx="6747880" cy="1505639"/>
            <a:chOff x="845174" y="5121881"/>
            <a:chExt cx="6747880" cy="1505639"/>
          </a:xfrm>
        </p:grpSpPr>
        <p:sp>
          <p:nvSpPr>
            <p:cNvPr id="16" name="矩形 15"/>
            <p:cNvSpPr/>
            <p:nvPr/>
          </p:nvSpPr>
          <p:spPr bwMode="auto">
            <a:xfrm>
              <a:off x="845174" y="5441746"/>
              <a:ext cx="6747880" cy="11857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45177" y="5121881"/>
              <a:ext cx="1844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Light" panose="020B0502040204020203" pitchFamily="34" charset="0"/>
                </a:defRPr>
              </a:lvl1pPr>
            </a:lstStyle>
            <a:p>
              <a:r>
                <a:rPr lang="zh-CN" altLang="en-US" sz="1800" dirty="0">
                  <a:ea typeface="+mn-ea"/>
                  <a:cs typeface="+mn-ea"/>
                </a:rPr>
                <a:t>标题添加</a:t>
              </a:r>
              <a:endParaRPr lang="zh-CN" altLang="en-US" sz="1800" dirty="0">
                <a:ea typeface="+mn-ea"/>
                <a:cs typeface="+mn-ea"/>
              </a:endParaRPr>
            </a:p>
          </p:txBody>
        </p:sp>
      </p:grpSp>
    </p:spTree>
  </p:cSld>
  <p:clrMapOvr>
    <a:masterClrMapping/>
  </p:clrMapOvr>
  <p:transition spd="slow" advClick="0" advTm="165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957203"/>
            <a:ext cx="1089653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31371" y="504908"/>
            <a:ext cx="192021" cy="192021"/>
          </a:xfrm>
          <a:prstGeom prst="ellipse">
            <a:avLst/>
          </a:prstGeom>
          <a:solidFill>
            <a:srgbClr val="ED402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" name="Shape"/>
          <p:cNvSpPr/>
          <p:nvPr/>
        </p:nvSpPr>
        <p:spPr bwMode="auto">
          <a:xfrm>
            <a:off x="10992544" y="420271"/>
            <a:ext cx="292789" cy="537255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 anchorCtr="1"/>
          <a:lstStyle/>
          <a:p>
            <a:endParaRPr lang="zh-CN" altLang="en-US" sz="2400">
              <a:solidFill>
                <a:prstClr val="black"/>
              </a:solidFill>
              <a:cs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982454" y="261903"/>
            <a:ext cx="4732796" cy="6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4662" tIns="57332" rIns="114662" bIns="5733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121221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spc="300" dirty="0">
                <a:solidFill>
                  <a:srgbClr val="1B2F47"/>
                </a:solidFill>
                <a:ea typeface="+mn-ea"/>
                <a:cs typeface="+mn-ea"/>
              </a:rPr>
              <a:t>四、下一步工作计划</a:t>
            </a:r>
            <a:endParaRPr lang="zh-CN" altLang="en-US" sz="3600" b="1" spc="300" dirty="0">
              <a:solidFill>
                <a:srgbClr val="1B2F47"/>
              </a:solidFill>
              <a:ea typeface="+mn-ea"/>
              <a:cs typeface="+mn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501968" y="1746322"/>
            <a:ext cx="2248829" cy="4122623"/>
            <a:chOff x="1501968" y="1746322"/>
            <a:chExt cx="2248829" cy="4122623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1968" y="1746322"/>
              <a:ext cx="2248829" cy="4122623"/>
            </a:xfrm>
            <a:prstGeom prst="rect">
              <a:avLst/>
            </a:prstGeom>
          </p:spPr>
        </p:pic>
        <p:pic>
          <p:nvPicPr>
            <p:cNvPr id="31" name="图片 30" descr="E:\工作\素材\0d0df1368baf14a0f2f59e85d4a91d741b58c4c1eb453-nMwB67_fw658.jpg0d0df1368baf14a0f2f59e85d4a91d741b58c4c1eb453-nMwB67_fw658"/>
            <p:cNvPicPr>
              <a:picLocks noChangeAspect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1633117" y="2465557"/>
              <a:ext cx="1970457" cy="2776220"/>
            </a:xfrm>
            <a:prstGeom prst="rect">
              <a:avLst/>
            </a:prstGeom>
          </p:spPr>
        </p:pic>
      </p:grpSp>
      <p:sp>
        <p:nvSpPr>
          <p:cNvPr id="58" name="矩形 57"/>
          <p:cNvSpPr/>
          <p:nvPr/>
        </p:nvSpPr>
        <p:spPr>
          <a:xfrm>
            <a:off x="4483998" y="2929219"/>
            <a:ext cx="1498187" cy="1498187"/>
          </a:xfrm>
          <a:prstGeom prst="rect">
            <a:avLst/>
          </a:prstGeom>
          <a:solidFill>
            <a:srgbClr val="ED4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6819914" y="2929219"/>
            <a:ext cx="1498187" cy="1498187"/>
          </a:xfrm>
          <a:prstGeom prst="rect">
            <a:avLst/>
          </a:prstGeom>
          <a:solidFill>
            <a:srgbClr val="1B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9155829" y="2929219"/>
            <a:ext cx="1498187" cy="1498187"/>
          </a:xfrm>
          <a:prstGeom prst="rect">
            <a:avLst/>
          </a:prstGeom>
          <a:solidFill>
            <a:srgbClr val="ED4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4486026" y="3416704"/>
            <a:ext cx="1387475" cy="52322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863455" y="3416704"/>
            <a:ext cx="1387475" cy="52322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9209979" y="3162632"/>
            <a:ext cx="1387475" cy="954107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374923" y="4581172"/>
            <a:ext cx="6986297" cy="307777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89">
        <p:random/>
      </p:transition>
    </mc:Choice>
    <mc:Fallback>
      <p:transition spd="slow" advClick="0" advTm="3089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58" grpId="0" animBg="1"/>
      <p:bldP spid="59" grpId="0" animBg="1"/>
      <p:bldP spid="60" grpId="0" animBg="1"/>
      <p:bldP spid="54" grpId="0"/>
      <p:bldP spid="55" grpId="0"/>
      <p:bldP spid="56" grpId="0"/>
      <p:bldP spid="5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40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343765" y="-1297940"/>
            <a:ext cx="487363" cy="487363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523763" y="2840743"/>
            <a:ext cx="5745484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dirty="0">
                <a:solidFill>
                  <a:srgbClr val="424242"/>
                </a:solidFill>
                <a:latin typeface="Century Gothic" panose="020B0502020202020204" pitchFamily="34" charset="0"/>
                <a:cs typeface="+mn-ea"/>
              </a:rPr>
              <a:t>BUSINESS POWERPOINT</a:t>
            </a:r>
            <a:endParaRPr lang="zh-CN" altLang="en-US" sz="4000" b="1" dirty="0">
              <a:solidFill>
                <a:srgbClr val="424242"/>
              </a:solidFill>
              <a:latin typeface="Century Gothic" panose="020B0502020202020204" pitchFamily="34" charset="0"/>
              <a:cs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421583" y="3753487"/>
            <a:ext cx="758855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000" b="1" dirty="0">
                <a:solidFill>
                  <a:srgbClr val="ED4022"/>
                </a:solidFill>
                <a:latin typeface="+mn-ea"/>
                <a:cs typeface="+mn-ea"/>
              </a:rPr>
              <a:t>新闻媒体</a:t>
            </a:r>
            <a:r>
              <a:rPr lang="zh-CN" altLang="en-US" sz="6000" b="1" dirty="0">
                <a:solidFill>
                  <a:srgbClr val="1B2F47"/>
                </a:solidFill>
                <a:latin typeface="+mn-ea"/>
                <a:cs typeface="+mn-ea"/>
              </a:rPr>
              <a:t>工作</a:t>
            </a:r>
            <a:r>
              <a:rPr lang="en-US" altLang="zh-CN" sz="6000" b="1" dirty="0">
                <a:solidFill>
                  <a:srgbClr val="1B2F47"/>
                </a:solidFill>
                <a:latin typeface="+mn-ea"/>
                <a:cs typeface="+mn-ea"/>
              </a:rPr>
              <a:t>PPT</a:t>
            </a:r>
            <a:endParaRPr lang="zh-CN" altLang="en-US" sz="6000" b="1" dirty="0">
              <a:solidFill>
                <a:srgbClr val="1B2F47"/>
              </a:solidFill>
              <a:latin typeface="+mn-ea"/>
              <a:cs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27243" y="4805484"/>
            <a:ext cx="606319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100" dirty="0">
                <a:latin typeface="Century Gothic" panose="020B0502020202020204" pitchFamily="34" charset="0"/>
                <a:cs typeface="+mn-ea"/>
              </a:rPr>
              <a:t>We have many PowerPoint templates that has been specifically designed to help anyone that is stepping into the world of PowerPoint for the very first time.</a:t>
            </a:r>
            <a:endParaRPr lang="en-US" altLang="zh-CN" sz="1100" dirty="0">
              <a:latin typeface="Century Gothic" panose="020B0502020202020204" pitchFamily="34" charset="0"/>
              <a:cs typeface="+mn-ea"/>
            </a:endParaRPr>
          </a:p>
        </p:txBody>
      </p:sp>
      <p:pic>
        <p:nvPicPr>
          <p:cNvPr id="3078" name="Picture 6" descr="Websites, Mobile, eC..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9" r="41379" b="7379"/>
          <a:stretch>
            <a:fillRect/>
          </a:stretch>
        </p:blipFill>
        <p:spPr bwMode="auto">
          <a:xfrm>
            <a:off x="0" y="1901796"/>
            <a:ext cx="2855640" cy="305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431704" y="1916832"/>
            <a:ext cx="8760296" cy="3024336"/>
          </a:xfrm>
          <a:prstGeom prst="rect">
            <a:avLst/>
          </a:prstGeom>
          <a:solidFill>
            <a:srgbClr val="1B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006029" y="2669426"/>
            <a:ext cx="4437048" cy="351763"/>
          </a:xfrm>
          <a:prstGeom prst="rect">
            <a:avLst/>
          </a:prstGeom>
        </p:spPr>
        <p:txBody>
          <a:bodyPr wrap="none">
            <a:spAutoFit/>
          </a:bodyPr>
          <a:p>
            <a:pPr algn="r">
              <a:lnSpc>
                <a:spcPct val="114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New media operation must read dry goods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63327" y="2924433"/>
            <a:ext cx="5699130" cy="1198880"/>
          </a:xfrm>
          <a:prstGeom prst="rect">
            <a:avLst/>
          </a:prstGeom>
        </p:spPr>
        <p:txBody>
          <a:bodyPr wrap="square">
            <a:spAutoFit/>
          </a:bodyPr>
          <a:p>
            <a:pPr eaLnBrk="0" hangingPunct="0">
              <a:lnSpc>
                <a:spcPct val="120000"/>
              </a:lnSpc>
            </a:pPr>
            <a:r>
              <a:rPr lang="zh-CN" altLang="en-US" sz="6000" b="1" dirty="0">
                <a:solidFill>
                  <a:schemeClr val="bg1"/>
                </a:solidFill>
                <a:latin typeface="+mn-ea"/>
                <a:cs typeface="+mn-ea"/>
                <a:sym typeface="+mn-ea"/>
              </a:rPr>
              <a:t>感谢各位的观看</a:t>
            </a:r>
            <a:endParaRPr lang="zh-CN" altLang="en-US" sz="6000" b="1" dirty="0">
              <a:solidFill>
                <a:schemeClr val="bg1"/>
              </a:solidFill>
              <a:latin typeface="+mn-ea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8" name="文本框 11"/>
          <p:cNvSpPr txBox="1"/>
          <p:nvPr/>
        </p:nvSpPr>
        <p:spPr>
          <a:xfrm>
            <a:off x="9483286" y="5237061"/>
            <a:ext cx="233784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讲述人：XXX</a:t>
            </a:r>
            <a:endParaRPr lang="zh-CN" altLang="en-US" sz="2400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618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4" grpId="0"/>
      <p:bldP spid="25" grpId="0"/>
      <p:bldP spid="26" grpId="0"/>
      <p:bldP spid="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dpss4cbb">
      <a:majorFont>
        <a:latin typeface="Arial"/>
        <a:ea typeface="思源黑体 CN Bold"/>
        <a:cs typeface=""/>
      </a:majorFont>
      <a:minorFont>
        <a:latin typeface="Arial"/>
        <a:ea typeface="思源黑体 CN 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4034</Words>
  <Application>WPS 演示</Application>
  <PresentationFormat>宽屏</PresentationFormat>
  <Paragraphs>328</Paragraphs>
  <Slides>24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8" baseType="lpstr">
      <vt:lpstr>Arial</vt:lpstr>
      <vt:lpstr>宋体</vt:lpstr>
      <vt:lpstr>Wingdings</vt:lpstr>
      <vt:lpstr>Century Gothic</vt:lpstr>
      <vt:lpstr>NumberOnly</vt:lpstr>
      <vt:lpstr>Arial</vt:lpstr>
      <vt:lpstr>微软雅黑</vt:lpstr>
      <vt:lpstr>Calibri</vt:lpstr>
      <vt:lpstr>EngraversGothic BT</vt:lpstr>
      <vt:lpstr>思源黑体 CN Bold</vt:lpstr>
      <vt:lpstr>黑体</vt:lpstr>
      <vt:lpstr>Arial Unicode MS</vt:lpstr>
      <vt:lpstr>等线</vt:lpstr>
      <vt:lpstr>Kartika</vt:lpstr>
      <vt:lpstr>PMingLiU-ExtB</vt:lpstr>
      <vt:lpstr>Agency FB</vt:lpstr>
      <vt:lpstr>Segoe UI Light</vt:lpstr>
      <vt:lpstr>站酷高端黑</vt:lpstr>
      <vt:lpstr>思源黑体 CN Medium</vt:lpstr>
      <vt:lpstr>思源黑体 CN Light</vt:lpstr>
      <vt:lpstr>楷体</vt:lpstr>
      <vt:lpstr>华文黑体</vt:lpstr>
      <vt:lpstr>华文细黑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罗祉璇</cp:lastModifiedBy>
  <cp:revision>6</cp:revision>
  <dcterms:created xsi:type="dcterms:W3CDTF">2019-12-25T16:17:00Z</dcterms:created>
  <dcterms:modified xsi:type="dcterms:W3CDTF">2020-02-25T08:13:55Z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