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9.xml" ContentType="application/vnd.openxmlformats-officedocument.themeOverr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0.xml" ContentType="application/vnd.openxmlformats-officedocument.themeOverr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heme/themeOverride11.xml" ContentType="application/vnd.openxmlformats-officedocument.themeOverr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12.xml" ContentType="application/vnd.openxmlformats-officedocument.themeOverr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Override13.xml" ContentType="application/vnd.openxmlformats-officedocument.themeOverr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heme/themeOverride14.xml" ContentType="application/vnd.openxmlformats-officedocument.themeOverr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5.xml" ContentType="application/vnd.openxmlformats-officedocument.themeOverride+xml"/>
  <Override PartName="/ppt/tags/tag13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16.xml" ContentType="application/vnd.openxmlformats-officedocument.themeOverride+xml"/>
  <Override PartName="/ppt/tags/tag14.xml" ContentType="application/vnd.openxmlformats-officedocument.presentationml.tags+xml"/>
  <Override PartName="/ppt/notesSlides/notesSlide18.xml" ContentType="application/vnd.openxmlformats-officedocument.presentationml.notesSlide+xml"/>
  <Override PartName="/ppt/theme/themeOverride17.xml" ContentType="application/vnd.openxmlformats-officedocument.themeOverride+xml"/>
  <Override PartName="/ppt/tags/tag15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18.xml" ContentType="application/vnd.openxmlformats-officedocument.themeOverride+xml"/>
  <Override PartName="/ppt/tags/tag16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19.xml" ContentType="application/vnd.openxmlformats-officedocument.themeOverride+xml"/>
  <Override PartName="/ppt/tags/tag17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20.xml" ContentType="application/vnd.openxmlformats-officedocument.themeOverride+xml"/>
  <Override PartName="/ppt/tags/tag18.xml" ContentType="application/vnd.openxmlformats-officedocument.presentationml.tags+xml"/>
  <Override PartName="/ppt/notesSlides/notesSlide23.xml" ContentType="application/vnd.openxmlformats-officedocument.presentationml.notesSlide+xml"/>
  <Override PartName="/ppt/theme/themeOverride21.xml" ContentType="application/vnd.openxmlformats-officedocument.themeOverride+xml"/>
  <Override PartName="/ppt/tags/tag1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9" r:id="rId2"/>
    <p:sldId id="260" r:id="rId3"/>
    <p:sldId id="261" r:id="rId4"/>
    <p:sldId id="263" r:id="rId5"/>
    <p:sldId id="264" r:id="rId6"/>
    <p:sldId id="265" r:id="rId7"/>
    <p:sldId id="266" r:id="rId8"/>
    <p:sldId id="267" r:id="rId9"/>
    <p:sldId id="282" r:id="rId10"/>
    <p:sldId id="269" r:id="rId11"/>
    <p:sldId id="270" r:id="rId12"/>
    <p:sldId id="271" r:id="rId13"/>
    <p:sldId id="272" r:id="rId14"/>
    <p:sldId id="283" r:id="rId15"/>
    <p:sldId id="273" r:id="rId16"/>
    <p:sldId id="274" r:id="rId17"/>
    <p:sldId id="275" r:id="rId18"/>
    <p:sldId id="276" r:id="rId19"/>
    <p:sldId id="277" r:id="rId20"/>
    <p:sldId id="284" r:id="rId21"/>
    <p:sldId id="278" r:id="rId22"/>
    <p:sldId id="279" r:id="rId23"/>
    <p:sldId id="280" r:id="rId24"/>
    <p:sldId id="281" r:id="rId25"/>
    <p:sldId id="285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000E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0" autoAdjust="0"/>
    <p:restoredTop sz="94660"/>
  </p:normalViewPr>
  <p:slideViewPr>
    <p:cSldViewPr snapToGrid="0">
      <p:cViewPr varScale="1">
        <p:scale>
          <a:sx n="92" d="100"/>
          <a:sy n="92" d="100"/>
        </p:scale>
        <p:origin x="570" y="8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351A3-19B5-48B1-BE63-C5F9EF47CBFB}" type="datetimeFigureOut">
              <a:rPr lang="zh-CN" altLang="en-US" smtClean="0"/>
              <a:t>2018/7/20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E8DFCB-3E88-4DCD-A592-9FF57A6EF9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761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8211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547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165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778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9892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927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47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538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9373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733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2542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5898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9200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0402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3771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9521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0311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2598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369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7303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9434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6513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82426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59105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E8DFCB-3E88-4DCD-A592-9FF57A6EF93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8750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2567188" y="-115912"/>
            <a:ext cx="7057623" cy="772735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114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02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</a:t>
            </a:r>
            <a:r>
              <a:rPr lang="zh-CN" altLang="en-US" sz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下载平台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</a:t>
            </a:r>
            <a:r>
              <a:rPr lang="zh-CN" altLang="en-US" sz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和以及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原创作者的利益，请勿复制、传播、销售，否则将承担法律责任</a:t>
            </a:r>
            <a:r>
              <a:rPr lang="zh-CN" altLang="en-US" sz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！将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jpg"/><Relationship Id="rId2" Type="http://schemas.openxmlformats.org/officeDocument/2006/relationships/tags" Target="../tags/tag3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6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7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8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9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10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12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13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4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15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16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jpg"/><Relationship Id="rId2" Type="http://schemas.openxmlformats.org/officeDocument/2006/relationships/tags" Target="../tags/tag15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18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19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20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852054" y="-629741"/>
            <a:ext cx="5238578" cy="5839691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314700" y="1181100"/>
            <a:ext cx="9089810" cy="5986616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93830" y="2736113"/>
            <a:ext cx="6824239" cy="29286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9488265" y="422106"/>
            <a:ext cx="1904415" cy="646331"/>
            <a:chOff x="9488265" y="422106"/>
            <a:chExt cx="1904415" cy="646331"/>
          </a:xfrm>
        </p:grpSpPr>
        <p:sp>
          <p:nvSpPr>
            <p:cNvPr id="8" name="矩形 7"/>
            <p:cNvSpPr/>
            <p:nvPr/>
          </p:nvSpPr>
          <p:spPr>
            <a:xfrm>
              <a:off x="9488265" y="565272"/>
              <a:ext cx="3600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848265" y="422106"/>
              <a:ext cx="15444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 smtClean="0"/>
                <a:t>LOGO</a:t>
              </a:r>
              <a:endParaRPr lang="zh-CN" altLang="en-US" sz="3600" b="1" dirty="0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660961" y="2937860"/>
            <a:ext cx="50899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财务会计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587387" y="4591174"/>
            <a:ext cx="5089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r>
              <a:rPr lang="en-US" altLang="zh-CN" sz="36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104776" y="3217258"/>
            <a:ext cx="2879727" cy="1257854"/>
            <a:chOff x="1104776" y="3217258"/>
            <a:chExt cx="2879727" cy="1257854"/>
          </a:xfrm>
        </p:grpSpPr>
        <p:sp>
          <p:nvSpPr>
            <p:cNvPr id="6" name="立方体 5"/>
            <p:cNvSpPr/>
            <p:nvPr/>
          </p:nvSpPr>
          <p:spPr>
            <a:xfrm rot="336233">
              <a:off x="1765378" y="3217258"/>
              <a:ext cx="1935810" cy="595275"/>
            </a:xfrm>
            <a:prstGeom prst="cub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立方体 4"/>
            <p:cNvSpPr/>
            <p:nvPr/>
          </p:nvSpPr>
          <p:spPr>
            <a:xfrm rot="20277865" flipH="1">
              <a:off x="1104776" y="3766827"/>
              <a:ext cx="2879727" cy="708285"/>
            </a:xfrm>
            <a:prstGeom prst="cube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Virginia To Vegas - Colourful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2288" y="-6308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36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7" grpId="0" animBg="1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spect="1"/>
          </p:cNvSpPr>
          <p:nvPr/>
        </p:nvSpPr>
        <p:spPr>
          <a:xfrm>
            <a:off x="595946" y="892275"/>
            <a:ext cx="4140388" cy="5040000"/>
          </a:xfrm>
          <a:prstGeom prst="rect">
            <a:avLst/>
          </a:prstGeom>
          <a:blipFill dpi="0" rotWithShape="1">
            <a:blip r:embed="rId4"/>
            <a:srcRect/>
            <a:stretch>
              <a:fillRect l="-80513" r="-2151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972191" y="892275"/>
            <a:ext cx="6708532" cy="5040000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ïsḻíḋé"/>
          <p:cNvSpPr txBox="1"/>
          <p:nvPr/>
        </p:nvSpPr>
        <p:spPr>
          <a:xfrm>
            <a:off x="5334816" y="1167784"/>
            <a:ext cx="2744786" cy="132243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r>
              <a:rPr lang="zh-CN" altLang="en-US" sz="4400" b="1" dirty="0" smtClean="0">
                <a:ea typeface="微软雅黑" panose="020B0503020204020204" pitchFamily="34" charset="-122"/>
              </a:rPr>
              <a:t>目 录</a:t>
            </a:r>
            <a:endParaRPr lang="en-US" altLang="zh-CN" sz="4400" b="1" dirty="0" smtClean="0"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ea typeface="微软雅黑" panose="020B0503020204020204" pitchFamily="34" charset="-122"/>
              </a:rPr>
              <a:t>CONTENTS</a:t>
            </a:r>
            <a:endParaRPr lang="zh-CN" altLang="en-US" sz="2800" b="1" dirty="0">
              <a:ea typeface="微软雅黑" panose="020B0503020204020204" pitchFamily="34" charset="-122"/>
            </a:endParaRPr>
          </a:p>
        </p:txBody>
      </p:sp>
      <p:sp>
        <p:nvSpPr>
          <p:cNvPr id="18" name="îṩḻîďê"/>
          <p:cNvSpPr/>
          <p:nvPr/>
        </p:nvSpPr>
        <p:spPr bwMode="auto">
          <a:xfrm>
            <a:off x="5334816" y="2705298"/>
            <a:ext cx="696847" cy="884206"/>
          </a:xfrm>
          <a:prstGeom prst="rect">
            <a:avLst/>
          </a:prstGeom>
          <a:noFill/>
          <a:ln w="19050">
            <a:noFill/>
            <a:round/>
            <a:headEnd/>
            <a:tailEnd/>
          </a:ln>
        </p:spPr>
        <p:txBody>
          <a:bodyPr rot="0" spcFirstLastPara="0" vert="horz" wrap="none" lIns="91440" tIns="45720" rIns="91440" bIns="45720" anchor="ctr" anchorCtr="1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3600" dirty="0">
                <a:solidFill>
                  <a:sysClr val="windowText" lastClr="0000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19" name="ïš1idê"/>
          <p:cNvSpPr/>
          <p:nvPr/>
        </p:nvSpPr>
        <p:spPr bwMode="auto">
          <a:xfrm>
            <a:off x="5795735" y="2726803"/>
            <a:ext cx="2269666" cy="884206"/>
          </a:xfrm>
          <a:prstGeom prst="rect">
            <a:avLst/>
          </a:prstGeom>
          <a:noFill/>
          <a:ln w="19050">
            <a:noFill/>
            <a:round/>
            <a:headEnd/>
            <a:tailEnd/>
          </a:ln>
        </p:spPr>
        <p:txBody>
          <a:bodyPr rot="0" spcFirstLastPara="0" vert="horz" wrap="square" lIns="91440" tIns="45720" rIns="91440" bIns="45720" anchor="ctr" anchorCtr="1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ysClr val="windowText" lastClr="000000"/>
                </a:solidFill>
                <a:ea typeface="微软雅黑" panose="020B0503020204020204" pitchFamily="34" charset="-122"/>
              </a:rPr>
              <a:t>工作的总结</a:t>
            </a:r>
          </a:p>
        </p:txBody>
      </p:sp>
      <p:sp>
        <p:nvSpPr>
          <p:cNvPr id="16" name="îsḻïḋê"/>
          <p:cNvSpPr/>
          <p:nvPr/>
        </p:nvSpPr>
        <p:spPr bwMode="auto">
          <a:xfrm>
            <a:off x="5334816" y="3944487"/>
            <a:ext cx="696847" cy="884206"/>
          </a:xfrm>
          <a:prstGeom prst="rect">
            <a:avLst/>
          </a:prstGeom>
          <a:noFill/>
          <a:ln w="19050">
            <a:noFill/>
            <a:round/>
            <a:headEnd/>
            <a:tailEnd/>
          </a:ln>
        </p:spPr>
        <p:txBody>
          <a:bodyPr rot="0" spcFirstLastPara="0" vert="horz" wrap="none" lIns="91440" tIns="45720" rIns="91440" bIns="45720" anchor="ctr" anchorCtr="1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3600" dirty="0">
                <a:solidFill>
                  <a:sysClr val="windowText" lastClr="0000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17" name="íṥ1iḓê"/>
          <p:cNvSpPr/>
          <p:nvPr/>
        </p:nvSpPr>
        <p:spPr bwMode="auto">
          <a:xfrm>
            <a:off x="5795735" y="3954002"/>
            <a:ext cx="2269666" cy="884206"/>
          </a:xfrm>
          <a:prstGeom prst="rect">
            <a:avLst/>
          </a:prstGeom>
          <a:noFill/>
          <a:ln w="19050">
            <a:noFill/>
            <a:round/>
            <a:headEnd/>
            <a:tailEnd/>
          </a:ln>
        </p:spPr>
        <p:txBody>
          <a:bodyPr rot="0" spcFirstLastPara="0" vert="horz" wrap="square" lIns="91440" tIns="45720" rIns="91440" bIns="45720" anchor="ctr" anchorCtr="1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ysClr val="windowText" lastClr="000000"/>
                </a:solidFill>
                <a:ea typeface="微软雅黑" panose="020B0503020204020204" pitchFamily="34" charset="-122"/>
              </a:rPr>
              <a:t>经验与教训</a:t>
            </a:r>
          </a:p>
        </p:txBody>
      </p:sp>
      <p:sp>
        <p:nvSpPr>
          <p:cNvPr id="14" name="ïṥḻîďê"/>
          <p:cNvSpPr/>
          <p:nvPr/>
        </p:nvSpPr>
        <p:spPr bwMode="auto">
          <a:xfrm>
            <a:off x="8217297" y="2705497"/>
            <a:ext cx="696847" cy="884206"/>
          </a:xfrm>
          <a:prstGeom prst="rect">
            <a:avLst/>
          </a:prstGeom>
          <a:noFill/>
          <a:ln w="19050">
            <a:noFill/>
            <a:round/>
            <a:headEnd/>
            <a:tailEnd/>
          </a:ln>
        </p:spPr>
        <p:txBody>
          <a:bodyPr rot="0" spcFirstLastPara="0" vert="horz" wrap="none" lIns="91440" tIns="45720" rIns="91440" bIns="45720" anchor="ctr" anchorCtr="1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3600" dirty="0">
                <a:solidFill>
                  <a:sysClr val="windowText" lastClr="0000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15" name="ïšlïḑè"/>
          <p:cNvSpPr/>
          <p:nvPr/>
        </p:nvSpPr>
        <p:spPr bwMode="auto">
          <a:xfrm>
            <a:off x="8753912" y="2734907"/>
            <a:ext cx="2269666" cy="884206"/>
          </a:xfrm>
          <a:prstGeom prst="rect">
            <a:avLst/>
          </a:prstGeom>
          <a:noFill/>
          <a:ln w="19050">
            <a:noFill/>
            <a:round/>
            <a:headEnd/>
            <a:tailEnd/>
          </a:ln>
        </p:spPr>
        <p:txBody>
          <a:bodyPr rot="0" spcFirstLastPara="0" vert="horz" wrap="square" lIns="91440" tIns="45720" rIns="91440" bIns="45720" anchor="ctr" anchorCtr="1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ysClr val="windowText" lastClr="000000"/>
                </a:solidFill>
                <a:ea typeface="微软雅黑" panose="020B0503020204020204" pitchFamily="34" charset="-122"/>
              </a:rPr>
              <a:t>工作</a:t>
            </a:r>
            <a:r>
              <a:rPr lang="zh-CN" altLang="en-US" sz="2800" b="1" dirty="0">
                <a:solidFill>
                  <a:sysClr val="windowText" lastClr="000000"/>
                </a:solidFill>
                <a:ea typeface="微软雅黑" panose="020B0503020204020204" pitchFamily="34" charset="-122"/>
              </a:rPr>
              <a:t>的计划</a:t>
            </a:r>
          </a:p>
        </p:txBody>
      </p:sp>
      <p:sp>
        <p:nvSpPr>
          <p:cNvPr id="12" name="iṣḻîdê"/>
          <p:cNvSpPr/>
          <p:nvPr/>
        </p:nvSpPr>
        <p:spPr bwMode="auto">
          <a:xfrm>
            <a:off x="8217297" y="3944685"/>
            <a:ext cx="696847" cy="884206"/>
          </a:xfrm>
          <a:prstGeom prst="rect">
            <a:avLst/>
          </a:prstGeom>
          <a:noFill/>
          <a:ln w="19050">
            <a:noFill/>
            <a:round/>
            <a:headEnd/>
            <a:tailEnd/>
          </a:ln>
        </p:spPr>
        <p:txBody>
          <a:bodyPr rot="0" spcFirstLastPara="0" vert="horz" wrap="none" lIns="91440" tIns="45720" rIns="91440" bIns="45720" anchor="ctr" anchorCtr="1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3600" dirty="0">
                <a:solidFill>
                  <a:sysClr val="windowText" lastClr="0000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13" name="iṥḻîďé"/>
          <p:cNvSpPr/>
          <p:nvPr/>
        </p:nvSpPr>
        <p:spPr bwMode="auto">
          <a:xfrm>
            <a:off x="8753912" y="3974095"/>
            <a:ext cx="2269666" cy="884206"/>
          </a:xfrm>
          <a:prstGeom prst="rect">
            <a:avLst/>
          </a:prstGeom>
          <a:noFill/>
          <a:ln w="19050">
            <a:noFill/>
            <a:round/>
            <a:headEnd/>
            <a:tailEnd/>
          </a:ln>
        </p:spPr>
        <p:txBody>
          <a:bodyPr rot="0" spcFirstLastPara="0" vert="horz" wrap="square" lIns="91440" tIns="45720" rIns="91440" bIns="45720" anchor="ctr" anchorCtr="1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ysClr val="windowText" lastClr="000000"/>
                </a:solidFill>
                <a:ea typeface="微软雅黑" panose="020B0503020204020204" pitchFamily="34" charset="-122"/>
              </a:rPr>
              <a:t>未来的展望</a:t>
            </a:r>
          </a:p>
        </p:txBody>
      </p:sp>
    </p:spTree>
    <p:extLst>
      <p:ext uri="{BB962C8B-B14F-4D97-AF65-F5344CB8AC3E}">
        <p14:creationId xmlns:p14="http://schemas.microsoft.com/office/powerpoint/2010/main" val="247797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1" grpId="0"/>
      <p:bldP spid="18" grpId="0"/>
      <p:bldP spid="19" grpId="0"/>
      <p:bldP spid="16" grpId="0"/>
      <p:bldP spid="17" grpId="0"/>
      <p:bldP spid="14" grpId="0"/>
      <p:bldP spid="15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spect="1"/>
          </p:cNvSpPr>
          <p:nvPr/>
        </p:nvSpPr>
        <p:spPr>
          <a:xfrm>
            <a:off x="0" y="0"/>
            <a:ext cx="5793210" cy="3860631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609851" y="4114800"/>
            <a:ext cx="3183360" cy="3257550"/>
          </a:xfrm>
          <a:prstGeom prst="rect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781800" y="-361950"/>
            <a:ext cx="3867150" cy="6400800"/>
          </a:xfrm>
          <a:prstGeom prst="rect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868031" y="4477758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781799" y="1915120"/>
            <a:ext cx="3848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工作的总结</a:t>
            </a:r>
          </a:p>
        </p:txBody>
      </p:sp>
      <p:sp>
        <p:nvSpPr>
          <p:cNvPr id="8" name="矩形 7"/>
          <p:cNvSpPr/>
          <p:nvPr/>
        </p:nvSpPr>
        <p:spPr>
          <a:xfrm>
            <a:off x="2713880" y="5309162"/>
            <a:ext cx="29753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1"/>
                </a:solidFill>
              </a:rPr>
              <a:t>The first chapter</a:t>
            </a:r>
          </a:p>
        </p:txBody>
      </p:sp>
      <p:sp>
        <p:nvSpPr>
          <p:cNvPr id="9" name="işḻîďê"/>
          <p:cNvSpPr txBox="1"/>
          <p:nvPr/>
        </p:nvSpPr>
        <p:spPr>
          <a:xfrm>
            <a:off x="6934199" y="2838450"/>
            <a:ext cx="3543299" cy="1900393"/>
          </a:xfrm>
          <a:prstGeom prst="rect">
            <a:avLst/>
          </a:prstGeom>
          <a:noFill/>
        </p:spPr>
        <p:txBody>
          <a:bodyPr wrap="square" lIns="72000" tIns="0" rIns="72000" bIns="0" anchor="ctr">
            <a:noAutofit/>
          </a:bodyPr>
          <a:lstStyle/>
          <a:p>
            <a:pPr defTabSz="914378">
              <a:lnSpc>
                <a:spcPct val="150000"/>
              </a:lnSpc>
              <a:spcBef>
                <a:spcPct val="0"/>
              </a:spcBef>
              <a:defRPr/>
            </a:pPr>
            <a:r>
              <a:rPr lang="zh-CN" altLang="en-US" sz="1600" dirty="0">
                <a:ea typeface="微软雅黑" panose="020B0503020204020204" pitchFamily="34" charset="-122"/>
              </a:rPr>
              <a:t>此部分内容作为文字排版占位显示此部分内容作为文字排版占位</a:t>
            </a:r>
            <a:r>
              <a:rPr lang="zh-CN" altLang="en-US" sz="1600" dirty="0" smtClean="0">
                <a:ea typeface="微软雅黑" panose="020B0503020204020204" pitchFamily="34" charset="-122"/>
              </a:rPr>
              <a:t>显示</a:t>
            </a:r>
            <a:r>
              <a:rPr lang="zh-CN" altLang="en-US" sz="1600" dirty="0"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600" dirty="0" smtClean="0">
                <a:ea typeface="微软雅黑" panose="020B0503020204020204" pitchFamily="34" charset="-122"/>
              </a:rPr>
              <a:t>显示</a:t>
            </a:r>
            <a:r>
              <a:rPr lang="zh-CN" altLang="en-US" sz="1600" dirty="0"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600" dirty="0" smtClean="0">
                <a:ea typeface="微软雅黑" panose="020B0503020204020204" pitchFamily="34" charset="-122"/>
              </a:rPr>
              <a:t>显示</a:t>
            </a:r>
            <a:endParaRPr lang="zh-CN" altLang="en-US" sz="1600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848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e4b9b4a-30b3-4b4b-b885-2ead917b82e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3120673" y="1028701"/>
            <a:ext cx="5950653" cy="5998864"/>
            <a:chOff x="3119792" y="1108205"/>
            <a:chExt cx="5701715" cy="5747909"/>
          </a:xfrm>
        </p:grpSpPr>
        <p:sp>
          <p:nvSpPr>
            <p:cNvPr id="4" name="ïṥ1íḍê"/>
            <p:cNvSpPr/>
            <p:nvPr/>
          </p:nvSpPr>
          <p:spPr>
            <a:xfrm>
              <a:off x="3647728" y="1585607"/>
              <a:ext cx="4494060" cy="4494059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ysDot"/>
              <a:rou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şľïde"/>
            <p:cNvSpPr/>
            <p:nvPr/>
          </p:nvSpPr>
          <p:spPr>
            <a:xfrm>
              <a:off x="5772674" y="3807281"/>
              <a:ext cx="3048833" cy="3048833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ysDot"/>
              <a:rou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î$ļíďè"/>
            <p:cNvSpPr/>
            <p:nvPr/>
          </p:nvSpPr>
          <p:spPr>
            <a:xfrm>
              <a:off x="3119792" y="1108205"/>
              <a:ext cx="2256929" cy="2256929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ysDot"/>
              <a:rou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ïŝḷïḍê"/>
            <p:cNvGrpSpPr/>
            <p:nvPr/>
          </p:nvGrpSpPr>
          <p:grpSpPr>
            <a:xfrm>
              <a:off x="3461335" y="1603700"/>
              <a:ext cx="1194457" cy="1194456"/>
              <a:chOff x="2425700" y="438150"/>
              <a:chExt cx="1149350" cy="1149350"/>
            </a:xfrm>
            <a:effectLst/>
          </p:grpSpPr>
          <p:sp>
            <p:nvSpPr>
              <p:cNvPr id="33" name="îṥḻïḑè"/>
              <p:cNvSpPr/>
              <p:nvPr/>
            </p:nvSpPr>
            <p:spPr>
              <a:xfrm>
                <a:off x="2425700" y="438150"/>
                <a:ext cx="1149350" cy="114935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38100" dist="38100" dir="5400000" sx="105000" sy="105000" algn="tl" rotWithShape="0">
                  <a:srgbClr val="000000">
                    <a:alpha val="10000"/>
                  </a:srgbClr>
                </a:out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4" name="ïṥľîdé"/>
              <p:cNvGrpSpPr>
                <a:grpSpLocks/>
              </p:cNvGrpSpPr>
              <p:nvPr/>
            </p:nvGrpSpPr>
            <p:grpSpPr bwMode="auto">
              <a:xfrm>
                <a:off x="2849865" y="638853"/>
                <a:ext cx="341666" cy="339342"/>
                <a:chOff x="0" y="0"/>
                <a:chExt cx="577" cy="575"/>
              </a:xfrm>
              <a:solidFill>
                <a:srgbClr val="FFFFFF"/>
              </a:solidFill>
            </p:grpSpPr>
            <p:sp>
              <p:nvSpPr>
                <p:cNvPr id="35" name="iSlîḓê"/>
                <p:cNvSpPr>
                  <a:spLocks/>
                </p:cNvSpPr>
                <p:nvPr/>
              </p:nvSpPr>
              <p:spPr bwMode="auto">
                <a:xfrm>
                  <a:off x="0" y="63"/>
                  <a:ext cx="511" cy="51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1600" h="21600">
                      <a:moveTo>
                        <a:pt x="10743" y="0"/>
                      </a:moveTo>
                      <a:cubicBezTo>
                        <a:pt x="4805" y="31"/>
                        <a:pt x="0" y="4853"/>
                        <a:pt x="0" y="10799"/>
                      </a:cubicBezTo>
                      <a:cubicBezTo>
                        <a:pt x="0" y="16764"/>
                        <a:pt x="4835" y="21600"/>
                        <a:pt x="10800" y="21600"/>
                      </a:cubicBezTo>
                      <a:cubicBezTo>
                        <a:pt x="16762" y="21600"/>
                        <a:pt x="21595" y="16769"/>
                        <a:pt x="21600" y="10808"/>
                      </a:cubicBezTo>
                      <a:lnTo>
                        <a:pt x="10743" y="10808"/>
                      </a:lnTo>
                      <a:lnTo>
                        <a:pt x="10743" y="0"/>
                      </a:lnTo>
                      <a:close/>
                      <a:moveTo>
                        <a:pt x="10743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ïŝḻîdê"/>
                <p:cNvSpPr>
                  <a:spLocks/>
                </p:cNvSpPr>
                <p:nvPr/>
              </p:nvSpPr>
              <p:spPr bwMode="auto">
                <a:xfrm>
                  <a:off x="320" y="0"/>
                  <a:ext cx="257" cy="25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1600" h="21600">
                      <a:moveTo>
                        <a:pt x="112" y="0"/>
                      </a:moveTo>
                      <a:cubicBezTo>
                        <a:pt x="75" y="0"/>
                        <a:pt x="38" y="3"/>
                        <a:pt x="0" y="3"/>
                      </a:cubicBezTo>
                      <a:lnTo>
                        <a:pt x="0" y="21600"/>
                      </a:lnTo>
                      <a:lnTo>
                        <a:pt x="21600" y="21600"/>
                      </a:lnTo>
                      <a:cubicBezTo>
                        <a:pt x="21600" y="21595"/>
                        <a:pt x="21600" y="21589"/>
                        <a:pt x="21600" y="21584"/>
                      </a:cubicBezTo>
                      <a:cubicBezTo>
                        <a:pt x="21600" y="9664"/>
                        <a:pt x="11980" y="0"/>
                        <a:pt x="112" y="0"/>
                      </a:cubicBezTo>
                      <a:close/>
                      <a:moveTo>
                        <a:pt x="112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8" name="iśļîďè"/>
            <p:cNvGrpSpPr/>
            <p:nvPr/>
          </p:nvGrpSpPr>
          <p:grpSpPr>
            <a:xfrm>
              <a:off x="6631029" y="1658102"/>
              <a:ext cx="1517818" cy="1517818"/>
              <a:chOff x="5486400" y="469900"/>
              <a:chExt cx="1460500" cy="1460500"/>
            </a:xfrm>
            <a:effectLst/>
          </p:grpSpPr>
          <p:sp>
            <p:nvSpPr>
              <p:cNvPr id="31" name="ïṥlïďe"/>
              <p:cNvSpPr/>
              <p:nvPr/>
            </p:nvSpPr>
            <p:spPr>
              <a:xfrm>
                <a:off x="5486400" y="469900"/>
                <a:ext cx="1460500" cy="14605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outerShdw blurRad="38100" dist="38100" dir="5400000" sx="105000" sy="105000" algn="tl" rotWithShape="0">
                  <a:srgbClr val="000000">
                    <a:alpha val="10000"/>
                  </a:srgbClr>
                </a:out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ísḻîḑè"/>
              <p:cNvSpPr>
                <a:spLocks/>
              </p:cNvSpPr>
              <p:nvPr/>
            </p:nvSpPr>
            <p:spPr bwMode="auto">
              <a:xfrm rot="2700000">
                <a:off x="6090728" y="699082"/>
                <a:ext cx="236661" cy="523753"/>
              </a:xfrm>
              <a:custGeom>
                <a:avLst/>
                <a:gdLst>
                  <a:gd name="T0" fmla="*/ 7607499 w 21600"/>
                  <a:gd name="T1" fmla="*/ 161850377 h 21600"/>
                  <a:gd name="T2" fmla="*/ 7608665 w 21600"/>
                  <a:gd name="T3" fmla="*/ 162451076 h 21600"/>
                  <a:gd name="T4" fmla="*/ 4362265 w 21600"/>
                  <a:gd name="T5" fmla="*/ 197270803 h 21600"/>
                  <a:gd name="T6" fmla="*/ 1119075 w 21600"/>
                  <a:gd name="T7" fmla="*/ 162896527 h 21600"/>
                  <a:gd name="T8" fmla="*/ 1116201 w 21600"/>
                  <a:gd name="T9" fmla="*/ 162421836 h 21600"/>
                  <a:gd name="T10" fmla="*/ 1116201 w 21600"/>
                  <a:gd name="T11" fmla="*/ 161850377 h 21600"/>
                  <a:gd name="T12" fmla="*/ 1116201 w 21600"/>
                  <a:gd name="T13" fmla="*/ 34238624 h 21600"/>
                  <a:gd name="T14" fmla="*/ 1119075 w 21600"/>
                  <a:gd name="T15" fmla="*/ 34267864 h 21600"/>
                  <a:gd name="T16" fmla="*/ 1116201 w 21600"/>
                  <a:gd name="T17" fmla="*/ 34199542 h 21600"/>
                  <a:gd name="T18" fmla="*/ 1115399 w 21600"/>
                  <a:gd name="T19" fmla="*/ 33181738 h 21600"/>
                  <a:gd name="T20" fmla="*/ 3089267 w 21600"/>
                  <a:gd name="T21" fmla="*/ 12065686 h 21600"/>
                  <a:gd name="T22" fmla="*/ 5063955 w 21600"/>
                  <a:gd name="T23" fmla="*/ 33163234 h 21600"/>
                  <a:gd name="T24" fmla="*/ 5063955 w 21600"/>
                  <a:gd name="T25" fmla="*/ 34228782 h 21600"/>
                  <a:gd name="T26" fmla="*/ 5063955 w 21600"/>
                  <a:gd name="T27" fmla="*/ 46294468 h 21600"/>
                  <a:gd name="T28" fmla="*/ 5063955 w 21600"/>
                  <a:gd name="T29" fmla="*/ 57380441 h 21600"/>
                  <a:gd name="T30" fmla="*/ 5063955 w 21600"/>
                  <a:gd name="T31" fmla="*/ 150831833 h 21600"/>
                  <a:gd name="T32" fmla="*/ 5059974 w 21600"/>
                  <a:gd name="T33" fmla="*/ 150831833 h 21600"/>
                  <a:gd name="T34" fmla="*/ 5059974 w 21600"/>
                  <a:gd name="T35" fmla="*/ 161627691 h 21600"/>
                  <a:gd name="T36" fmla="*/ 5059974 w 21600"/>
                  <a:gd name="T37" fmla="*/ 161917806 h 21600"/>
                  <a:gd name="T38" fmla="*/ 5061162 w 21600"/>
                  <a:gd name="T39" fmla="*/ 162208903 h 21600"/>
                  <a:gd name="T40" fmla="*/ 5064399 w 21600"/>
                  <a:gd name="T41" fmla="*/ 162770520 h 21600"/>
                  <a:gd name="T42" fmla="*/ 5063130 w 21600"/>
                  <a:gd name="T43" fmla="*/ 162896527 h 21600"/>
                  <a:gd name="T44" fmla="*/ 4345318 w 21600"/>
                  <a:gd name="T45" fmla="*/ 170397894 h 21600"/>
                  <a:gd name="T46" fmla="*/ 3629838 w 21600"/>
                  <a:gd name="T47" fmla="*/ 162896527 h 21600"/>
                  <a:gd name="T48" fmla="*/ 3626606 w 21600"/>
                  <a:gd name="T49" fmla="*/ 162518505 h 21600"/>
                  <a:gd name="T50" fmla="*/ 3626606 w 21600"/>
                  <a:gd name="T51" fmla="*/ 150831833 h 21600"/>
                  <a:gd name="T52" fmla="*/ 3626606 w 21600"/>
                  <a:gd name="T53" fmla="*/ 65201162 h 21600"/>
                  <a:gd name="T54" fmla="*/ 2511207 w 21600"/>
                  <a:gd name="T55" fmla="*/ 65201162 h 21600"/>
                  <a:gd name="T56" fmla="*/ 2511207 w 21600"/>
                  <a:gd name="T57" fmla="*/ 150831833 h 21600"/>
                  <a:gd name="T58" fmla="*/ 2511207 w 21600"/>
                  <a:gd name="T59" fmla="*/ 162518505 h 21600"/>
                  <a:gd name="T60" fmla="*/ 2511207 w 21600"/>
                  <a:gd name="T61" fmla="*/ 162616165 h 21600"/>
                  <a:gd name="T62" fmla="*/ 2512372 w 21600"/>
                  <a:gd name="T63" fmla="*/ 162896527 h 21600"/>
                  <a:gd name="T64" fmla="*/ 4345318 w 21600"/>
                  <a:gd name="T65" fmla="*/ 182463481 h 21600"/>
                  <a:gd name="T66" fmla="*/ 6178973 w 21600"/>
                  <a:gd name="T67" fmla="*/ 162896527 h 21600"/>
                  <a:gd name="T68" fmla="*/ 6179798 w 21600"/>
                  <a:gd name="T69" fmla="*/ 162896527 h 21600"/>
                  <a:gd name="T70" fmla="*/ 6179798 w 21600"/>
                  <a:gd name="T71" fmla="*/ 162673851 h 21600"/>
                  <a:gd name="T72" fmla="*/ 6180237 w 21600"/>
                  <a:gd name="T73" fmla="*/ 162616165 h 21600"/>
                  <a:gd name="T74" fmla="*/ 6179798 w 21600"/>
                  <a:gd name="T75" fmla="*/ 162557587 h 21600"/>
                  <a:gd name="T76" fmla="*/ 6179798 w 21600"/>
                  <a:gd name="T77" fmla="*/ 46294468 h 21600"/>
                  <a:gd name="T78" fmla="*/ 6179798 w 21600"/>
                  <a:gd name="T79" fmla="*/ 34228782 h 21600"/>
                  <a:gd name="T80" fmla="*/ 6179798 w 21600"/>
                  <a:gd name="T81" fmla="*/ 33163234 h 21600"/>
                  <a:gd name="T82" fmla="*/ 6178610 w 21600"/>
                  <a:gd name="T83" fmla="*/ 33163234 h 21600"/>
                  <a:gd name="T84" fmla="*/ 3089706 w 21600"/>
                  <a:gd name="T85" fmla="*/ 0 h 21600"/>
                  <a:gd name="T86" fmla="*/ 0 w 21600"/>
                  <a:gd name="T87" fmla="*/ 33424010 h 21600"/>
                  <a:gd name="T88" fmla="*/ 3600 w 21600"/>
                  <a:gd name="T89" fmla="*/ 34228782 h 21600"/>
                  <a:gd name="T90" fmla="*/ 1166 w 21600"/>
                  <a:gd name="T91" fmla="*/ 34228782 h 21600"/>
                  <a:gd name="T92" fmla="*/ 1166 w 21600"/>
                  <a:gd name="T93" fmla="*/ 161850377 h 21600"/>
                  <a:gd name="T94" fmla="*/ 2793 w 21600"/>
                  <a:gd name="T95" fmla="*/ 161850377 h 21600"/>
                  <a:gd name="T96" fmla="*/ 1166 w 21600"/>
                  <a:gd name="T97" fmla="*/ 162150235 h 21600"/>
                  <a:gd name="T98" fmla="*/ 4062 w 21600"/>
                  <a:gd name="T99" fmla="*/ 162703091 h 21600"/>
                  <a:gd name="T100" fmla="*/ 4062 w 21600"/>
                  <a:gd name="T101" fmla="*/ 162886784 h 21600"/>
                  <a:gd name="T102" fmla="*/ 4864 w 21600"/>
                  <a:gd name="T103" fmla="*/ 162886784 h 21600"/>
                  <a:gd name="T104" fmla="*/ 4363067 w 21600"/>
                  <a:gd name="T105" fmla="*/ 209326746 h 21600"/>
                  <a:gd name="T106" fmla="*/ 8724508 w 21600"/>
                  <a:gd name="T107" fmla="*/ 162150235 h 21600"/>
                  <a:gd name="T108" fmla="*/ 8723342 w 21600"/>
                  <a:gd name="T109" fmla="*/ 161850377 h 21600"/>
                  <a:gd name="T110" fmla="*/ 8726135 w 21600"/>
                  <a:gd name="T111" fmla="*/ 161850377 h 21600"/>
                  <a:gd name="T112" fmla="*/ 8726135 w 21600"/>
                  <a:gd name="T113" fmla="*/ 26427656 h 21600"/>
                  <a:gd name="T114" fmla="*/ 7610292 w 21600"/>
                  <a:gd name="T115" fmla="*/ 26427656 h 21600"/>
                  <a:gd name="T116" fmla="*/ 7607499 w 21600"/>
                  <a:gd name="T117" fmla="*/ 161850377 h 21600"/>
                  <a:gd name="T118" fmla="*/ 7607499 w 21600"/>
                  <a:gd name="T119" fmla="*/ 161850377 h 2160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21600" h="21600">
                    <a:moveTo>
                      <a:pt x="18831" y="16701"/>
                    </a:moveTo>
                    <a:cubicBezTo>
                      <a:pt x="18831" y="16722"/>
                      <a:pt x="18832" y="16742"/>
                      <a:pt x="18834" y="16763"/>
                    </a:cubicBezTo>
                    <a:cubicBezTo>
                      <a:pt x="18798" y="18746"/>
                      <a:pt x="15207" y="20356"/>
                      <a:pt x="10798" y="20356"/>
                    </a:cubicBezTo>
                    <a:cubicBezTo>
                      <a:pt x="6425" y="20356"/>
                      <a:pt x="2861" y="18771"/>
                      <a:pt x="2770" y="16809"/>
                    </a:cubicBezTo>
                    <a:cubicBezTo>
                      <a:pt x="2769" y="16793"/>
                      <a:pt x="2764" y="16777"/>
                      <a:pt x="2763" y="16760"/>
                    </a:cubicBezTo>
                    <a:cubicBezTo>
                      <a:pt x="2765" y="16741"/>
                      <a:pt x="2765" y="16721"/>
                      <a:pt x="2763" y="16701"/>
                    </a:cubicBezTo>
                    <a:lnTo>
                      <a:pt x="2763" y="3533"/>
                    </a:lnTo>
                    <a:lnTo>
                      <a:pt x="2770" y="3536"/>
                    </a:lnTo>
                    <a:lnTo>
                      <a:pt x="2763" y="3529"/>
                    </a:lnTo>
                    <a:lnTo>
                      <a:pt x="2761" y="3424"/>
                    </a:lnTo>
                    <a:cubicBezTo>
                      <a:pt x="2790" y="2220"/>
                      <a:pt x="4971" y="1245"/>
                      <a:pt x="7647" y="1245"/>
                    </a:cubicBezTo>
                    <a:cubicBezTo>
                      <a:pt x="10321" y="1245"/>
                      <a:pt x="12512" y="2226"/>
                      <a:pt x="12535" y="3422"/>
                    </a:cubicBezTo>
                    <a:lnTo>
                      <a:pt x="12535" y="3532"/>
                    </a:lnTo>
                    <a:lnTo>
                      <a:pt x="12535" y="4777"/>
                    </a:lnTo>
                    <a:lnTo>
                      <a:pt x="12535" y="5921"/>
                    </a:lnTo>
                    <a:lnTo>
                      <a:pt x="12535" y="15564"/>
                    </a:lnTo>
                    <a:lnTo>
                      <a:pt x="12525" y="15564"/>
                    </a:lnTo>
                    <a:lnTo>
                      <a:pt x="12525" y="16678"/>
                    </a:lnTo>
                    <a:lnTo>
                      <a:pt x="12525" y="16708"/>
                    </a:lnTo>
                    <a:lnTo>
                      <a:pt x="12528" y="16738"/>
                    </a:lnTo>
                    <a:lnTo>
                      <a:pt x="12536" y="16796"/>
                    </a:lnTo>
                    <a:cubicBezTo>
                      <a:pt x="12536" y="16801"/>
                      <a:pt x="12533" y="16805"/>
                      <a:pt x="12533" y="16809"/>
                    </a:cubicBezTo>
                    <a:cubicBezTo>
                      <a:pt x="12499" y="17238"/>
                      <a:pt x="11716" y="17583"/>
                      <a:pt x="10756" y="17583"/>
                    </a:cubicBezTo>
                    <a:cubicBezTo>
                      <a:pt x="9804" y="17583"/>
                      <a:pt x="9030" y="17243"/>
                      <a:pt x="8985" y="16809"/>
                    </a:cubicBezTo>
                    <a:cubicBezTo>
                      <a:pt x="8984" y="16796"/>
                      <a:pt x="8977" y="16784"/>
                      <a:pt x="8977" y="16770"/>
                    </a:cubicBezTo>
                    <a:lnTo>
                      <a:pt x="8977" y="15564"/>
                    </a:lnTo>
                    <a:lnTo>
                      <a:pt x="8977" y="6728"/>
                    </a:lnTo>
                    <a:lnTo>
                      <a:pt x="6216" y="6728"/>
                    </a:lnTo>
                    <a:lnTo>
                      <a:pt x="6216" y="15564"/>
                    </a:lnTo>
                    <a:lnTo>
                      <a:pt x="6216" y="16770"/>
                    </a:lnTo>
                    <a:cubicBezTo>
                      <a:pt x="6216" y="16774"/>
                      <a:pt x="6216" y="16777"/>
                      <a:pt x="6216" y="16780"/>
                    </a:cubicBezTo>
                    <a:cubicBezTo>
                      <a:pt x="6216" y="16790"/>
                      <a:pt x="6219" y="16799"/>
                      <a:pt x="6219" y="16809"/>
                    </a:cubicBezTo>
                    <a:cubicBezTo>
                      <a:pt x="6253" y="17927"/>
                      <a:pt x="8270" y="18828"/>
                      <a:pt x="10756" y="18828"/>
                    </a:cubicBezTo>
                    <a:cubicBezTo>
                      <a:pt x="13243" y="18828"/>
                      <a:pt x="15260" y="17926"/>
                      <a:pt x="15295" y="16809"/>
                    </a:cubicBezTo>
                    <a:lnTo>
                      <a:pt x="15297" y="16809"/>
                    </a:lnTo>
                    <a:lnTo>
                      <a:pt x="15297" y="16786"/>
                    </a:lnTo>
                    <a:cubicBezTo>
                      <a:pt x="15297" y="16784"/>
                      <a:pt x="15298" y="16782"/>
                      <a:pt x="15298" y="16780"/>
                    </a:cubicBezTo>
                    <a:cubicBezTo>
                      <a:pt x="15298" y="16778"/>
                      <a:pt x="15297" y="16776"/>
                      <a:pt x="15297" y="16774"/>
                    </a:cubicBezTo>
                    <a:lnTo>
                      <a:pt x="15297" y="4777"/>
                    </a:lnTo>
                    <a:lnTo>
                      <a:pt x="15297" y="3532"/>
                    </a:lnTo>
                    <a:lnTo>
                      <a:pt x="15297" y="3422"/>
                    </a:lnTo>
                    <a:lnTo>
                      <a:pt x="15294" y="3422"/>
                    </a:lnTo>
                    <a:cubicBezTo>
                      <a:pt x="15262" y="1530"/>
                      <a:pt x="11852" y="0"/>
                      <a:pt x="7648" y="0"/>
                    </a:cubicBezTo>
                    <a:cubicBezTo>
                      <a:pt x="3424" y="0"/>
                      <a:pt x="0" y="1544"/>
                      <a:pt x="0" y="3449"/>
                    </a:cubicBezTo>
                    <a:cubicBezTo>
                      <a:pt x="0" y="3477"/>
                      <a:pt x="7" y="3504"/>
                      <a:pt x="9" y="3532"/>
                    </a:cubicBezTo>
                    <a:lnTo>
                      <a:pt x="3" y="3532"/>
                    </a:lnTo>
                    <a:lnTo>
                      <a:pt x="3" y="16701"/>
                    </a:lnTo>
                    <a:lnTo>
                      <a:pt x="7" y="16701"/>
                    </a:lnTo>
                    <a:cubicBezTo>
                      <a:pt x="7" y="16712"/>
                      <a:pt x="3" y="16722"/>
                      <a:pt x="3" y="16732"/>
                    </a:cubicBezTo>
                    <a:cubicBezTo>
                      <a:pt x="3" y="16751"/>
                      <a:pt x="9" y="16770"/>
                      <a:pt x="10" y="16789"/>
                    </a:cubicBezTo>
                    <a:lnTo>
                      <a:pt x="10" y="16808"/>
                    </a:lnTo>
                    <a:lnTo>
                      <a:pt x="12" y="16808"/>
                    </a:lnTo>
                    <a:cubicBezTo>
                      <a:pt x="104" y="19461"/>
                      <a:pt x="4895" y="21600"/>
                      <a:pt x="10800" y="21600"/>
                    </a:cubicBezTo>
                    <a:cubicBezTo>
                      <a:pt x="16762" y="21600"/>
                      <a:pt x="21596" y="19421"/>
                      <a:pt x="21596" y="16732"/>
                    </a:cubicBezTo>
                    <a:cubicBezTo>
                      <a:pt x="21596" y="16722"/>
                      <a:pt x="21593" y="16712"/>
                      <a:pt x="21593" y="16701"/>
                    </a:cubicBezTo>
                    <a:lnTo>
                      <a:pt x="21600" y="16701"/>
                    </a:lnTo>
                    <a:lnTo>
                      <a:pt x="21600" y="2727"/>
                    </a:lnTo>
                    <a:lnTo>
                      <a:pt x="18838" y="2727"/>
                    </a:lnTo>
                    <a:lnTo>
                      <a:pt x="18831" y="16701"/>
                    </a:lnTo>
                    <a:close/>
                    <a:moveTo>
                      <a:pt x="18831" y="16701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isľíḑê"/>
            <p:cNvGrpSpPr/>
            <p:nvPr/>
          </p:nvGrpSpPr>
          <p:grpSpPr>
            <a:xfrm>
              <a:off x="6053119" y="4108728"/>
              <a:ext cx="2138143" cy="2138143"/>
              <a:chOff x="4889500" y="2965450"/>
              <a:chExt cx="2057400" cy="2057400"/>
            </a:xfrm>
            <a:effectLst/>
          </p:grpSpPr>
          <p:sp>
            <p:nvSpPr>
              <p:cNvPr id="27" name="išļiḓe"/>
              <p:cNvSpPr/>
              <p:nvPr/>
            </p:nvSpPr>
            <p:spPr>
              <a:xfrm>
                <a:off x="4889500" y="2965450"/>
                <a:ext cx="2057400" cy="20574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38100" dist="38100" dir="5400000" sx="105000" sy="105000" algn="tl" rotWithShape="0">
                  <a:srgbClr val="000000">
                    <a:alpha val="10000"/>
                  </a:srgbClr>
                </a:out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8" name="işlïďè"/>
              <p:cNvGrpSpPr>
                <a:grpSpLocks/>
              </p:cNvGrpSpPr>
              <p:nvPr/>
            </p:nvGrpSpPr>
            <p:grpSpPr bwMode="auto">
              <a:xfrm>
                <a:off x="5776944" y="3412089"/>
                <a:ext cx="401548" cy="496830"/>
                <a:chOff x="0" y="0"/>
                <a:chExt cx="464" cy="573"/>
              </a:xfrm>
              <a:solidFill>
                <a:srgbClr val="FFFFFF"/>
              </a:solidFill>
            </p:grpSpPr>
            <p:sp>
              <p:nvSpPr>
                <p:cNvPr id="29" name="íšḻîḋè"/>
                <p:cNvSpPr>
                  <a:spLocks/>
                </p:cNvSpPr>
                <p:nvPr/>
              </p:nvSpPr>
              <p:spPr bwMode="auto">
                <a:xfrm>
                  <a:off x="88" y="24"/>
                  <a:ext cx="376" cy="322"/>
                </a:xfrm>
                <a:custGeom>
                  <a:avLst/>
                  <a:gdLst>
                    <a:gd name="T0" fmla="*/ 0 w 21115"/>
                    <a:gd name="T1" fmla="*/ 0 h 18556"/>
                    <a:gd name="T2" fmla="*/ 0 w 21115"/>
                    <a:gd name="T3" fmla="*/ 0 h 18556"/>
                    <a:gd name="T4" fmla="*/ 0 w 21115"/>
                    <a:gd name="T5" fmla="*/ 0 h 18556"/>
                    <a:gd name="T6" fmla="*/ 0 w 21115"/>
                    <a:gd name="T7" fmla="*/ 0 h 18556"/>
                    <a:gd name="T8" fmla="*/ 0 w 21115"/>
                    <a:gd name="T9" fmla="*/ 0 h 18556"/>
                    <a:gd name="T10" fmla="*/ 0 w 21115"/>
                    <a:gd name="T11" fmla="*/ 0 h 18556"/>
                    <a:gd name="T12" fmla="*/ 0 w 21115"/>
                    <a:gd name="T13" fmla="*/ 0 h 18556"/>
                    <a:gd name="T14" fmla="*/ 0 w 21115"/>
                    <a:gd name="T15" fmla="*/ 0 h 18556"/>
                    <a:gd name="T16" fmla="*/ 0 w 21115"/>
                    <a:gd name="T17" fmla="*/ 0 h 18556"/>
                    <a:gd name="T18" fmla="*/ 0 w 21115"/>
                    <a:gd name="T19" fmla="*/ 0 h 18556"/>
                    <a:gd name="T20" fmla="*/ 0 w 21115"/>
                    <a:gd name="T21" fmla="*/ 0 h 1855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21115" h="18556">
                      <a:moveTo>
                        <a:pt x="20779" y="3635"/>
                      </a:moveTo>
                      <a:cubicBezTo>
                        <a:pt x="20779" y="3635"/>
                        <a:pt x="16054" y="3835"/>
                        <a:pt x="13538" y="4151"/>
                      </a:cubicBezTo>
                      <a:cubicBezTo>
                        <a:pt x="12114" y="4330"/>
                        <a:pt x="13006" y="1476"/>
                        <a:pt x="13006" y="911"/>
                      </a:cubicBezTo>
                      <a:cubicBezTo>
                        <a:pt x="13006" y="-1684"/>
                        <a:pt x="0" y="2094"/>
                        <a:pt x="0" y="2094"/>
                      </a:cubicBezTo>
                      <a:lnTo>
                        <a:pt x="0" y="17384"/>
                      </a:lnTo>
                      <a:cubicBezTo>
                        <a:pt x="0" y="17384"/>
                        <a:pt x="988" y="17824"/>
                        <a:pt x="2373" y="17286"/>
                      </a:cubicBezTo>
                      <a:cubicBezTo>
                        <a:pt x="5889" y="15919"/>
                        <a:pt x="11968" y="13959"/>
                        <a:pt x="10988" y="17189"/>
                      </a:cubicBezTo>
                      <a:cubicBezTo>
                        <a:pt x="10160" y="19916"/>
                        <a:pt x="20491" y="17722"/>
                        <a:pt x="20491" y="17722"/>
                      </a:cubicBezTo>
                      <a:cubicBezTo>
                        <a:pt x="20491" y="17722"/>
                        <a:pt x="19749" y="12037"/>
                        <a:pt x="20675" y="8735"/>
                      </a:cubicBezTo>
                      <a:cubicBezTo>
                        <a:pt x="21600" y="5433"/>
                        <a:pt x="20779" y="3635"/>
                        <a:pt x="20779" y="3635"/>
                      </a:cubicBezTo>
                      <a:close/>
                      <a:moveTo>
                        <a:pt x="20779" y="3635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îś1ídè"/>
                <p:cNvSpPr>
                  <a:spLocks/>
                </p:cNvSpPr>
                <p:nvPr/>
              </p:nvSpPr>
              <p:spPr bwMode="auto">
                <a:xfrm>
                  <a:off x="0" y="0"/>
                  <a:ext cx="56" cy="573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1600" h="21600">
                      <a:moveTo>
                        <a:pt x="21600" y="1065"/>
                      </a:moveTo>
                      <a:cubicBezTo>
                        <a:pt x="21600" y="477"/>
                        <a:pt x="16763" y="0"/>
                        <a:pt x="10802" y="0"/>
                      </a:cubicBezTo>
                      <a:cubicBezTo>
                        <a:pt x="4834" y="0"/>
                        <a:pt x="0" y="477"/>
                        <a:pt x="0" y="1065"/>
                      </a:cubicBez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1065"/>
                      </a:lnTo>
                      <a:close/>
                      <a:moveTo>
                        <a:pt x="21600" y="1065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0" name="îṧlíḋe"/>
            <p:cNvGrpSpPr/>
            <p:nvPr/>
          </p:nvGrpSpPr>
          <p:grpSpPr>
            <a:xfrm>
              <a:off x="3164371" y="3930962"/>
              <a:ext cx="1940167" cy="1940167"/>
              <a:chOff x="2139950" y="2677526"/>
              <a:chExt cx="1866900" cy="1866900"/>
            </a:xfrm>
            <a:effectLst/>
          </p:grpSpPr>
          <p:sp>
            <p:nvSpPr>
              <p:cNvPr id="23" name="íS1îḑè"/>
              <p:cNvSpPr/>
              <p:nvPr/>
            </p:nvSpPr>
            <p:spPr>
              <a:xfrm>
                <a:off x="2139950" y="2677526"/>
                <a:ext cx="1866900" cy="18669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38100" dist="38100" dir="5400000" sx="105000" sy="105000" algn="tl" rotWithShape="0">
                  <a:srgbClr val="000000">
                    <a:alpha val="10000"/>
                  </a:srgbClr>
                </a:out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4" name="ïṩľidê"/>
              <p:cNvGrpSpPr>
                <a:grpSpLocks/>
              </p:cNvGrpSpPr>
              <p:nvPr/>
            </p:nvGrpSpPr>
            <p:grpSpPr bwMode="auto">
              <a:xfrm>
                <a:off x="2845382" y="3052087"/>
                <a:ext cx="430473" cy="496830"/>
                <a:chOff x="0" y="0"/>
                <a:chExt cx="450" cy="574"/>
              </a:xfrm>
              <a:solidFill>
                <a:srgbClr val="FFFFFF"/>
              </a:solidFill>
            </p:grpSpPr>
            <p:sp>
              <p:nvSpPr>
                <p:cNvPr id="25" name="išḷïḑé"/>
                <p:cNvSpPr>
                  <a:spLocks/>
                </p:cNvSpPr>
                <p:nvPr/>
              </p:nvSpPr>
              <p:spPr bwMode="auto">
                <a:xfrm>
                  <a:off x="0" y="248"/>
                  <a:ext cx="444" cy="326"/>
                </a:xfrm>
                <a:custGeom>
                  <a:avLst/>
                  <a:gdLst>
                    <a:gd name="T0" fmla="*/ 0 w 21533"/>
                    <a:gd name="T1" fmla="*/ 0 h 21508"/>
                    <a:gd name="T2" fmla="*/ 0 w 21533"/>
                    <a:gd name="T3" fmla="*/ 0 h 21508"/>
                    <a:gd name="T4" fmla="*/ 0 w 21533"/>
                    <a:gd name="T5" fmla="*/ 0 h 21508"/>
                    <a:gd name="T6" fmla="*/ 0 w 21533"/>
                    <a:gd name="T7" fmla="*/ 0 h 21508"/>
                    <a:gd name="T8" fmla="*/ 0 w 21533"/>
                    <a:gd name="T9" fmla="*/ 0 h 21508"/>
                    <a:gd name="T10" fmla="*/ 0 w 21533"/>
                    <a:gd name="T11" fmla="*/ 0 h 21508"/>
                    <a:gd name="T12" fmla="*/ 0 w 21533"/>
                    <a:gd name="T13" fmla="*/ 0 h 21508"/>
                    <a:gd name="T14" fmla="*/ 0 w 21533"/>
                    <a:gd name="T15" fmla="*/ 0 h 21508"/>
                    <a:gd name="T16" fmla="*/ 0 w 21533"/>
                    <a:gd name="T17" fmla="*/ 0 h 21508"/>
                    <a:gd name="T18" fmla="*/ 0 w 21533"/>
                    <a:gd name="T19" fmla="*/ 0 h 21508"/>
                    <a:gd name="T20" fmla="*/ 0 w 21533"/>
                    <a:gd name="T21" fmla="*/ 0 h 21508"/>
                    <a:gd name="T22" fmla="*/ 0 w 21533"/>
                    <a:gd name="T23" fmla="*/ 0 h 21508"/>
                    <a:gd name="T24" fmla="*/ 0 w 21533"/>
                    <a:gd name="T25" fmla="*/ 0 h 2150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533" h="21508">
                      <a:moveTo>
                        <a:pt x="12618" y="15738"/>
                      </a:moveTo>
                      <a:cubicBezTo>
                        <a:pt x="11946" y="15738"/>
                        <a:pt x="11315" y="15383"/>
                        <a:pt x="10841" y="14739"/>
                      </a:cubicBezTo>
                      <a:lnTo>
                        <a:pt x="0" y="0"/>
                      </a:lnTo>
                      <a:lnTo>
                        <a:pt x="279" y="4267"/>
                      </a:lnTo>
                      <a:cubicBezTo>
                        <a:pt x="312" y="4784"/>
                        <a:pt x="561" y="5508"/>
                        <a:pt x="832" y="5876"/>
                      </a:cubicBezTo>
                      <a:lnTo>
                        <a:pt x="12127" y="21233"/>
                      </a:lnTo>
                      <a:cubicBezTo>
                        <a:pt x="12397" y="21600"/>
                        <a:pt x="12839" y="21600"/>
                        <a:pt x="13110" y="21233"/>
                      </a:cubicBezTo>
                      <a:lnTo>
                        <a:pt x="21330" y="10057"/>
                      </a:lnTo>
                      <a:cubicBezTo>
                        <a:pt x="21600" y="9689"/>
                        <a:pt x="21600" y="9088"/>
                        <a:pt x="21330" y="8721"/>
                      </a:cubicBezTo>
                      <a:lnTo>
                        <a:pt x="20076" y="7017"/>
                      </a:lnTo>
                      <a:lnTo>
                        <a:pt x="14395" y="14741"/>
                      </a:lnTo>
                      <a:cubicBezTo>
                        <a:pt x="13920" y="15385"/>
                        <a:pt x="13289" y="15738"/>
                        <a:pt x="12618" y="15738"/>
                      </a:cubicBezTo>
                      <a:close/>
                      <a:moveTo>
                        <a:pt x="12618" y="1573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íśľïḑê"/>
                <p:cNvSpPr>
                  <a:spLocks/>
                </p:cNvSpPr>
                <p:nvPr/>
              </p:nvSpPr>
              <p:spPr bwMode="auto">
                <a:xfrm>
                  <a:off x="0" y="0"/>
                  <a:ext cx="450" cy="450"/>
                </a:xfrm>
                <a:custGeom>
                  <a:avLst/>
                  <a:gdLst>
                    <a:gd name="T0" fmla="*/ 0 w 21503"/>
                    <a:gd name="T1" fmla="*/ 0 h 21600"/>
                    <a:gd name="T2" fmla="*/ 0 w 21503"/>
                    <a:gd name="T3" fmla="*/ 0 h 21600"/>
                    <a:gd name="T4" fmla="*/ 0 w 21503"/>
                    <a:gd name="T5" fmla="*/ 0 h 21600"/>
                    <a:gd name="T6" fmla="*/ 0 w 21503"/>
                    <a:gd name="T7" fmla="*/ 0 h 21600"/>
                    <a:gd name="T8" fmla="*/ 0 w 21503"/>
                    <a:gd name="T9" fmla="*/ 0 h 21600"/>
                    <a:gd name="T10" fmla="*/ 0 w 21503"/>
                    <a:gd name="T11" fmla="*/ 0 h 21600"/>
                    <a:gd name="T12" fmla="*/ 0 w 21503"/>
                    <a:gd name="T13" fmla="*/ 0 h 21600"/>
                    <a:gd name="T14" fmla="*/ 0 w 21503"/>
                    <a:gd name="T15" fmla="*/ 0 h 21600"/>
                    <a:gd name="T16" fmla="*/ 0 w 21503"/>
                    <a:gd name="T17" fmla="*/ 0 h 21600"/>
                    <a:gd name="T18" fmla="*/ 0 w 21503"/>
                    <a:gd name="T19" fmla="*/ 0 h 21600"/>
                    <a:gd name="T20" fmla="*/ 0 w 21503"/>
                    <a:gd name="T21" fmla="*/ 0 h 21600"/>
                    <a:gd name="T22" fmla="*/ 0 w 21503"/>
                    <a:gd name="T23" fmla="*/ 0 h 21600"/>
                    <a:gd name="T24" fmla="*/ 0 w 21503"/>
                    <a:gd name="T25" fmla="*/ 0 h 21600"/>
                    <a:gd name="T26" fmla="*/ 0 w 21503"/>
                    <a:gd name="T27" fmla="*/ 0 h 21600"/>
                    <a:gd name="T28" fmla="*/ 0 w 21503"/>
                    <a:gd name="T29" fmla="*/ 0 h 21600"/>
                    <a:gd name="T30" fmla="*/ 0 w 21503"/>
                    <a:gd name="T31" fmla="*/ 0 h 21600"/>
                    <a:gd name="T32" fmla="*/ 0 w 21503"/>
                    <a:gd name="T33" fmla="*/ 0 h 21600"/>
                    <a:gd name="T34" fmla="*/ 0 w 21503"/>
                    <a:gd name="T35" fmla="*/ 0 h 21600"/>
                    <a:gd name="T36" fmla="*/ 0 w 21503"/>
                    <a:gd name="T37" fmla="*/ 0 h 21600"/>
                    <a:gd name="T38" fmla="*/ 0 w 21503"/>
                    <a:gd name="T39" fmla="*/ 0 h 21600"/>
                    <a:gd name="T40" fmla="*/ 0 w 21503"/>
                    <a:gd name="T41" fmla="*/ 0 h 21600"/>
                    <a:gd name="T42" fmla="*/ 0 w 21503"/>
                    <a:gd name="T43" fmla="*/ 0 h 21600"/>
                    <a:gd name="T44" fmla="*/ 0 w 21503"/>
                    <a:gd name="T45" fmla="*/ 0 h 21600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21503" h="21600">
                      <a:moveTo>
                        <a:pt x="10162" y="1105"/>
                      </a:moveTo>
                      <a:cubicBezTo>
                        <a:pt x="9896" y="837"/>
                        <a:pt x="9371" y="590"/>
                        <a:pt x="8995" y="556"/>
                      </a:cubicBezTo>
                      <a:lnTo>
                        <a:pt x="2969" y="4"/>
                      </a:lnTo>
                      <a:cubicBezTo>
                        <a:pt x="2940" y="2"/>
                        <a:pt x="2910" y="0"/>
                        <a:pt x="2879" y="0"/>
                      </a:cubicBezTo>
                      <a:cubicBezTo>
                        <a:pt x="2513" y="0"/>
                        <a:pt x="2048" y="182"/>
                        <a:pt x="1802" y="429"/>
                      </a:cubicBezTo>
                      <a:lnTo>
                        <a:pt x="427" y="1809"/>
                      </a:lnTo>
                      <a:cubicBezTo>
                        <a:pt x="161" y="2076"/>
                        <a:pt x="-30" y="2604"/>
                        <a:pt x="4" y="2980"/>
                      </a:cubicBezTo>
                      <a:lnTo>
                        <a:pt x="541" y="9044"/>
                      </a:lnTo>
                      <a:cubicBezTo>
                        <a:pt x="573" y="9421"/>
                        <a:pt x="819" y="9948"/>
                        <a:pt x="1086" y="10216"/>
                      </a:cubicBezTo>
                      <a:lnTo>
                        <a:pt x="12227" y="21399"/>
                      </a:lnTo>
                      <a:cubicBezTo>
                        <a:pt x="12360" y="21533"/>
                        <a:pt x="12535" y="21600"/>
                        <a:pt x="12712" y="21600"/>
                      </a:cubicBezTo>
                      <a:cubicBezTo>
                        <a:pt x="12887" y="21600"/>
                        <a:pt x="13063" y="21533"/>
                        <a:pt x="13196" y="21399"/>
                      </a:cubicBezTo>
                      <a:lnTo>
                        <a:pt x="21304" y="13261"/>
                      </a:lnTo>
                      <a:cubicBezTo>
                        <a:pt x="21570" y="12993"/>
                        <a:pt x="21570" y="12555"/>
                        <a:pt x="21304" y="12288"/>
                      </a:cubicBezTo>
                      <a:lnTo>
                        <a:pt x="10162" y="1105"/>
                      </a:lnTo>
                      <a:close/>
                      <a:moveTo>
                        <a:pt x="2561" y="2612"/>
                      </a:moveTo>
                      <a:cubicBezTo>
                        <a:pt x="2851" y="2321"/>
                        <a:pt x="3231" y="2175"/>
                        <a:pt x="3611" y="2175"/>
                      </a:cubicBezTo>
                      <a:cubicBezTo>
                        <a:pt x="3991" y="2175"/>
                        <a:pt x="4372" y="2321"/>
                        <a:pt x="4663" y="2613"/>
                      </a:cubicBezTo>
                      <a:cubicBezTo>
                        <a:pt x="5243" y="3196"/>
                        <a:pt x="5243" y="4140"/>
                        <a:pt x="4663" y="4722"/>
                      </a:cubicBezTo>
                      <a:cubicBezTo>
                        <a:pt x="4372" y="5014"/>
                        <a:pt x="3992" y="5160"/>
                        <a:pt x="3612" y="5160"/>
                      </a:cubicBezTo>
                      <a:cubicBezTo>
                        <a:pt x="3232" y="5160"/>
                        <a:pt x="2852" y="5014"/>
                        <a:pt x="2561" y="4722"/>
                      </a:cubicBezTo>
                      <a:cubicBezTo>
                        <a:pt x="1980" y="4139"/>
                        <a:pt x="1980" y="3195"/>
                        <a:pt x="2561" y="2612"/>
                      </a:cubicBezTo>
                      <a:close/>
                      <a:moveTo>
                        <a:pt x="2561" y="2612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11" name="íş1ïḋe"/>
            <p:cNvSpPr/>
            <p:nvPr/>
          </p:nvSpPr>
          <p:spPr>
            <a:xfrm>
              <a:off x="5155541" y="1603700"/>
              <a:ext cx="135390" cy="1353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slïdé"/>
            <p:cNvSpPr/>
            <p:nvPr/>
          </p:nvSpPr>
          <p:spPr>
            <a:xfrm>
              <a:off x="5888053" y="6011970"/>
              <a:ext cx="135390" cy="1353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š1îḍé"/>
            <p:cNvSpPr/>
            <p:nvPr/>
          </p:nvSpPr>
          <p:spPr>
            <a:xfrm>
              <a:off x="8074092" y="3992057"/>
              <a:ext cx="135390" cy="1353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ïş1îḋe"/>
            <p:cNvGrpSpPr/>
            <p:nvPr/>
          </p:nvGrpSpPr>
          <p:grpSpPr>
            <a:xfrm>
              <a:off x="4306032" y="2395606"/>
              <a:ext cx="2804663" cy="2804663"/>
              <a:chOff x="3238500" y="1200150"/>
              <a:chExt cx="2698750" cy="2698750"/>
            </a:xfrm>
            <a:effectLst/>
          </p:grpSpPr>
          <p:sp>
            <p:nvSpPr>
              <p:cNvPr id="21" name="íśliďê"/>
              <p:cNvSpPr/>
              <p:nvPr/>
            </p:nvSpPr>
            <p:spPr>
              <a:xfrm>
                <a:off x="3238500" y="1200150"/>
                <a:ext cx="2698750" cy="26987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63500" dist="25400" dir="6960000" sx="104000" sy="104000" algn="tl" rotWithShape="0">
                  <a:srgbClr val="000000">
                    <a:alpha val="10000"/>
                  </a:srgbClr>
                </a:out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íṩlíḋê"/>
              <p:cNvSpPr>
                <a:spLocks/>
              </p:cNvSpPr>
              <p:nvPr/>
            </p:nvSpPr>
            <p:spPr bwMode="auto">
              <a:xfrm>
                <a:off x="4221344" y="1735972"/>
                <a:ext cx="732395" cy="727408"/>
              </a:xfrm>
              <a:custGeom>
                <a:avLst/>
                <a:gdLst>
                  <a:gd name="T0" fmla="*/ 278227252 w 21437"/>
                  <a:gd name="T1" fmla="*/ 181512920 h 21437"/>
                  <a:gd name="T2" fmla="*/ 224525382 w 21437"/>
                  <a:gd name="T3" fmla="*/ 186253815 h 21437"/>
                  <a:gd name="T4" fmla="*/ 163746388 w 21437"/>
                  <a:gd name="T5" fmla="*/ 127098893 h 21437"/>
                  <a:gd name="T6" fmla="*/ 297860420 w 21437"/>
                  <a:gd name="T7" fmla="*/ 48183154 h 21437"/>
                  <a:gd name="T8" fmla="*/ 275053811 w 21437"/>
                  <a:gd name="T9" fmla="*/ 25990522 h 21437"/>
                  <a:gd name="T10" fmla="*/ 103373648 w 21437"/>
                  <a:gd name="T11" fmla="*/ 68352185 h 21437"/>
                  <a:gd name="T12" fmla="*/ 39968114 w 21437"/>
                  <a:gd name="T13" fmla="*/ 6668302 h 21437"/>
                  <a:gd name="T14" fmla="*/ 6852655 w 21437"/>
                  <a:gd name="T15" fmla="*/ 6668302 h 21437"/>
                  <a:gd name="T16" fmla="*/ 6852655 w 21437"/>
                  <a:gd name="T17" fmla="*/ 38890974 h 21437"/>
                  <a:gd name="T18" fmla="*/ 70245387 w 21437"/>
                  <a:gd name="T19" fmla="*/ 100574975 h 21437"/>
                  <a:gd name="T20" fmla="*/ 26808398 w 21437"/>
                  <a:gd name="T21" fmla="*/ 267534270 h 21437"/>
                  <a:gd name="T22" fmla="*/ 49629224 w 21437"/>
                  <a:gd name="T23" fmla="*/ 289739412 h 21437"/>
                  <a:gd name="T24" fmla="*/ 130630929 w 21437"/>
                  <a:gd name="T25" fmla="*/ 159320396 h 21437"/>
                  <a:gd name="T26" fmla="*/ 191411339 w 21437"/>
                  <a:gd name="T27" fmla="*/ 218476486 h 21437"/>
                  <a:gd name="T28" fmla="*/ 186538780 w 21437"/>
                  <a:gd name="T29" fmla="*/ 270731883 h 21437"/>
                  <a:gd name="T30" fmla="*/ 209344203 w 21437"/>
                  <a:gd name="T31" fmla="*/ 292937024 h 21437"/>
                  <a:gd name="T32" fmla="*/ 242459541 w 21437"/>
                  <a:gd name="T33" fmla="*/ 235926948 h 21437"/>
                  <a:gd name="T34" fmla="*/ 301048198 w 21437"/>
                  <a:gd name="T35" fmla="*/ 203704266 h 21437"/>
                  <a:gd name="T36" fmla="*/ 278227252 w 21437"/>
                  <a:gd name="T37" fmla="*/ 181512920 h 21437"/>
                  <a:gd name="T38" fmla="*/ 278227252 w 21437"/>
                  <a:gd name="T39" fmla="*/ 181512920 h 2143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1437" h="21437">
                    <a:moveTo>
                      <a:pt x="19812" y="13283"/>
                    </a:moveTo>
                    <a:lnTo>
                      <a:pt x="15988" y="13630"/>
                    </a:lnTo>
                    <a:lnTo>
                      <a:pt x="11660" y="9301"/>
                    </a:lnTo>
                    <a:lnTo>
                      <a:pt x="21210" y="3526"/>
                    </a:lnTo>
                    <a:lnTo>
                      <a:pt x="19586" y="1902"/>
                    </a:lnTo>
                    <a:lnTo>
                      <a:pt x="7361" y="5002"/>
                    </a:lnTo>
                    <a:lnTo>
                      <a:pt x="2846" y="488"/>
                    </a:lnTo>
                    <a:cubicBezTo>
                      <a:pt x="2195" y="-163"/>
                      <a:pt x="1140" y="-163"/>
                      <a:pt x="488" y="488"/>
                    </a:cubicBezTo>
                    <a:cubicBezTo>
                      <a:pt x="-163" y="1140"/>
                      <a:pt x="-163" y="2195"/>
                      <a:pt x="488" y="2846"/>
                    </a:cubicBezTo>
                    <a:lnTo>
                      <a:pt x="5002" y="7360"/>
                    </a:lnTo>
                    <a:lnTo>
                      <a:pt x="1909" y="19578"/>
                    </a:lnTo>
                    <a:lnTo>
                      <a:pt x="3534" y="21203"/>
                    </a:lnTo>
                    <a:lnTo>
                      <a:pt x="9302" y="11659"/>
                    </a:lnTo>
                    <a:lnTo>
                      <a:pt x="13630" y="15988"/>
                    </a:lnTo>
                    <a:lnTo>
                      <a:pt x="13283" y="19812"/>
                    </a:lnTo>
                    <a:lnTo>
                      <a:pt x="14907" y="21437"/>
                    </a:lnTo>
                    <a:lnTo>
                      <a:pt x="17265" y="17265"/>
                    </a:lnTo>
                    <a:lnTo>
                      <a:pt x="21437" y="14907"/>
                    </a:lnTo>
                    <a:lnTo>
                      <a:pt x="19812" y="13283"/>
                    </a:lnTo>
                    <a:close/>
                    <a:moveTo>
                      <a:pt x="19812" y="13283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ïṧḷíde"/>
            <p:cNvSpPr/>
            <p:nvPr/>
          </p:nvSpPr>
          <p:spPr>
            <a:xfrm>
              <a:off x="4654307" y="4318186"/>
              <a:ext cx="2071077" cy="39074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900" dirty="0">
                  <a:solidFill>
                    <a:srgbClr val="FFFFFF"/>
                  </a:solidFill>
                  <a:ea typeface="微软雅黑" panose="020B0503020204020204" pitchFamily="34" charset="-122"/>
                </a:rPr>
              </a:br>
              <a:r>
                <a:rPr lang="zh-CN" altLang="en-US" sz="900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6" name="íṥḷïḓé"/>
            <p:cNvSpPr/>
            <p:nvPr/>
          </p:nvSpPr>
          <p:spPr>
            <a:xfrm>
              <a:off x="6352757" y="5292601"/>
              <a:ext cx="1538864" cy="2769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7" name="iśḷiďé"/>
            <p:cNvSpPr/>
            <p:nvPr/>
          </p:nvSpPr>
          <p:spPr>
            <a:xfrm>
              <a:off x="3342633" y="5067732"/>
              <a:ext cx="1538864" cy="246221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1600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8" name="íṧḻïḍè"/>
            <p:cNvSpPr/>
            <p:nvPr/>
          </p:nvSpPr>
          <p:spPr>
            <a:xfrm>
              <a:off x="3461334" y="2283988"/>
              <a:ext cx="1192973" cy="184666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9" name="î$1íḋê"/>
            <p:cNvSpPr/>
            <p:nvPr/>
          </p:nvSpPr>
          <p:spPr>
            <a:xfrm>
              <a:off x="6785563" y="2509789"/>
              <a:ext cx="1192973" cy="230832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zh-CN" altLang="en-US" sz="1500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0" name="ïṩḻíďè"/>
            <p:cNvSpPr/>
            <p:nvPr/>
          </p:nvSpPr>
          <p:spPr>
            <a:xfrm>
              <a:off x="4654307" y="4041187"/>
              <a:ext cx="2071077" cy="2769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algn="ctr"/>
              <a:r>
                <a:rPr lang="zh-CN" altLang="en-US" b="1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4179635" y="45098"/>
            <a:ext cx="38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工作的总结</a:t>
            </a:r>
          </a:p>
        </p:txBody>
      </p:sp>
    </p:spTree>
    <p:extLst>
      <p:ext uri="{BB962C8B-B14F-4D97-AF65-F5344CB8AC3E}">
        <p14:creationId xmlns:p14="http://schemas.microsoft.com/office/powerpoint/2010/main" val="2672102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f7049ab-b691-4ce3-8a5e-66a7845c2bb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0" y="1448780"/>
            <a:ext cx="12192000" cy="3529246"/>
            <a:chOff x="0" y="1448780"/>
            <a:chExt cx="12192000" cy="3529246"/>
          </a:xfrm>
        </p:grpSpPr>
        <p:sp>
          <p:nvSpPr>
            <p:cNvPr id="4" name="iṡľîḋê"/>
            <p:cNvSpPr/>
            <p:nvPr/>
          </p:nvSpPr>
          <p:spPr>
            <a:xfrm>
              <a:off x="0" y="1448780"/>
              <a:ext cx="12192000" cy="26289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ṩ1ïďè"/>
            <p:cNvSpPr/>
            <p:nvPr/>
          </p:nvSpPr>
          <p:spPr>
            <a:xfrm>
              <a:off x="209549" y="1635942"/>
              <a:ext cx="2819597" cy="2261253"/>
            </a:xfrm>
            <a:prstGeom prst="rect">
              <a:avLst/>
            </a:prstGeom>
            <a:blipFill>
              <a:blip r:embed="rId5"/>
              <a:srcRect/>
              <a:stretch>
                <a:fillRect l="-10195" r="-1010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îṧḷidè"/>
            <p:cNvSpPr/>
            <p:nvPr/>
          </p:nvSpPr>
          <p:spPr>
            <a:xfrm>
              <a:off x="3199503" y="1635942"/>
              <a:ext cx="2819597" cy="2261253"/>
            </a:xfrm>
            <a:prstGeom prst="rect">
              <a:avLst/>
            </a:prstGeom>
            <a:blipFill>
              <a:blip r:embed="rId6"/>
              <a:srcRect/>
              <a:stretch>
                <a:fillRect l="-10218" r="-10126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ṣ1íḑé"/>
            <p:cNvSpPr/>
            <p:nvPr/>
          </p:nvSpPr>
          <p:spPr>
            <a:xfrm>
              <a:off x="6189457" y="1635942"/>
              <a:ext cx="2819597" cy="2261253"/>
            </a:xfrm>
            <a:prstGeom prst="rect">
              <a:avLst/>
            </a:prstGeom>
            <a:blipFill>
              <a:blip r:embed="rId7"/>
              <a:srcRect/>
              <a:stretch>
                <a:fillRect l="-3481" r="-344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S1íḑé"/>
            <p:cNvSpPr/>
            <p:nvPr/>
          </p:nvSpPr>
          <p:spPr>
            <a:xfrm>
              <a:off x="9179411" y="1635942"/>
              <a:ext cx="2819597" cy="2261253"/>
            </a:xfrm>
            <a:prstGeom prst="rect">
              <a:avLst/>
            </a:prstGeom>
            <a:blipFill>
              <a:blip r:embed="rId8"/>
              <a:srcRect/>
              <a:stretch>
                <a:fillRect l="-10218" r="-10126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ṩḷiḓé"/>
            <p:cNvSpPr txBox="1"/>
            <p:nvPr/>
          </p:nvSpPr>
          <p:spPr>
            <a:xfrm>
              <a:off x="359207" y="4343044"/>
              <a:ext cx="2520280" cy="246221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kern="900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" name="ïsļíḍê"/>
            <p:cNvSpPr txBox="1"/>
            <p:nvPr/>
          </p:nvSpPr>
          <p:spPr>
            <a:xfrm>
              <a:off x="359207" y="4589265"/>
              <a:ext cx="2520280" cy="388761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 lnSpcReduction="1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1" name="iSļiḍè"/>
            <p:cNvSpPr txBox="1"/>
            <p:nvPr/>
          </p:nvSpPr>
          <p:spPr>
            <a:xfrm>
              <a:off x="3349161" y="4343044"/>
              <a:ext cx="2520280" cy="246221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kern="900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2" name="iŝḻïḋé"/>
            <p:cNvSpPr txBox="1"/>
            <p:nvPr/>
          </p:nvSpPr>
          <p:spPr>
            <a:xfrm>
              <a:off x="3349161" y="4589265"/>
              <a:ext cx="2520280" cy="388761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 lnSpcReduction="1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3" name="ïšḷïḍe"/>
            <p:cNvSpPr txBox="1"/>
            <p:nvPr/>
          </p:nvSpPr>
          <p:spPr>
            <a:xfrm>
              <a:off x="6339115" y="4343044"/>
              <a:ext cx="2520280" cy="246221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kern="900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4" name="ïṥḻídè"/>
            <p:cNvSpPr txBox="1"/>
            <p:nvPr/>
          </p:nvSpPr>
          <p:spPr>
            <a:xfrm>
              <a:off x="6339115" y="4589265"/>
              <a:ext cx="2520280" cy="388761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 lnSpcReduction="1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5" name="îṩ1iḋê"/>
            <p:cNvSpPr txBox="1"/>
            <p:nvPr/>
          </p:nvSpPr>
          <p:spPr>
            <a:xfrm>
              <a:off x="9329069" y="4343044"/>
              <a:ext cx="2520280" cy="246221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kern="900" dirty="0">
                  <a:solidFill>
                    <a:schemeClr val="accent4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6" name="ïṧlíḋé"/>
            <p:cNvSpPr txBox="1"/>
            <p:nvPr/>
          </p:nvSpPr>
          <p:spPr>
            <a:xfrm>
              <a:off x="9329069" y="4589265"/>
              <a:ext cx="2520280" cy="388761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 lnSpcReduction="1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179635" y="45098"/>
            <a:ext cx="38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工作的总结</a:t>
            </a:r>
          </a:p>
        </p:txBody>
      </p:sp>
    </p:spTree>
    <p:extLst>
      <p:ext uri="{BB962C8B-B14F-4D97-AF65-F5344CB8AC3E}">
        <p14:creationId xmlns:p14="http://schemas.microsoft.com/office/powerpoint/2010/main" val="342562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cc0a608-2463-4ebd-9bf1-d0e988c1300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068639" y="1015233"/>
            <a:ext cx="10054722" cy="5842767"/>
            <a:chOff x="1628330" y="584684"/>
            <a:chExt cx="10054722" cy="5842767"/>
          </a:xfrm>
        </p:grpSpPr>
        <p:sp>
          <p:nvSpPr>
            <p:cNvPr id="4" name="ïSḷîḋê"/>
            <p:cNvSpPr/>
            <p:nvPr/>
          </p:nvSpPr>
          <p:spPr>
            <a:xfrm>
              <a:off x="8724487" y="3253647"/>
              <a:ext cx="1864158" cy="2213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46" y="21600"/>
                  </a:moveTo>
                  <a:lnTo>
                    <a:pt x="21600" y="1207"/>
                  </a:lnTo>
                  <a:lnTo>
                    <a:pt x="0" y="0"/>
                  </a:lnTo>
                  <a:lnTo>
                    <a:pt x="0" y="18096"/>
                  </a:lnTo>
                  <a:cubicBezTo>
                    <a:pt x="0" y="18096"/>
                    <a:pt x="19746" y="21600"/>
                    <a:pt x="19746" y="2160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S1iḋê"/>
            <p:cNvSpPr/>
            <p:nvPr/>
          </p:nvSpPr>
          <p:spPr>
            <a:xfrm>
              <a:off x="8724487" y="3253647"/>
              <a:ext cx="1864158" cy="141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948"/>
                  </a:moveTo>
                  <a:lnTo>
                    <a:pt x="0" y="0"/>
                  </a:lnTo>
                  <a:lnTo>
                    <a:pt x="0" y="2759"/>
                  </a:lnTo>
                  <a:lnTo>
                    <a:pt x="21582" y="21600"/>
                  </a:lnTo>
                  <a:cubicBezTo>
                    <a:pt x="21582" y="21600"/>
                    <a:pt x="21600" y="18948"/>
                    <a:pt x="21600" y="18948"/>
                  </a:cubicBezTo>
                  <a:close/>
                </a:path>
              </a:pathLst>
            </a:custGeom>
            <a:solidFill>
              <a:srgbClr val="57412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šļíḑê"/>
            <p:cNvSpPr/>
            <p:nvPr/>
          </p:nvSpPr>
          <p:spPr>
            <a:xfrm>
              <a:off x="7832395" y="3253647"/>
              <a:ext cx="891414" cy="2373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22" y="21600"/>
                  </a:moveTo>
                  <a:lnTo>
                    <a:pt x="0" y="4822"/>
                  </a:lnTo>
                  <a:lnTo>
                    <a:pt x="21600" y="0"/>
                  </a:lnTo>
                  <a:lnTo>
                    <a:pt x="21600" y="16879"/>
                  </a:lnTo>
                  <a:cubicBezTo>
                    <a:pt x="21600" y="16879"/>
                    <a:pt x="622" y="21600"/>
                    <a:pt x="622" y="21600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ŝḻiḍê"/>
            <p:cNvSpPr/>
            <p:nvPr/>
          </p:nvSpPr>
          <p:spPr>
            <a:xfrm>
              <a:off x="8724487" y="3253647"/>
              <a:ext cx="15547" cy="1854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590"/>
                  </a:moveTo>
                  <a:lnTo>
                    <a:pt x="21600" y="79"/>
                  </a:lnTo>
                  <a:lnTo>
                    <a:pt x="0" y="0"/>
                  </a:lnTo>
                  <a:lnTo>
                    <a:pt x="0" y="21600"/>
                  </a:lnTo>
                </a:path>
              </a:pathLst>
            </a:custGeom>
            <a:solidFill>
              <a:srgbClr val="57412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Sľïdé"/>
            <p:cNvSpPr/>
            <p:nvPr/>
          </p:nvSpPr>
          <p:spPr>
            <a:xfrm>
              <a:off x="7832395" y="3253647"/>
              <a:ext cx="891414" cy="547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899"/>
                  </a:moveTo>
                  <a:lnTo>
                    <a:pt x="35" y="21600"/>
                  </a:lnTo>
                  <a:lnTo>
                    <a:pt x="21600" y="711"/>
                  </a:lnTo>
                  <a:lnTo>
                    <a:pt x="21600" y="0"/>
                  </a:lnTo>
                  <a:cubicBezTo>
                    <a:pt x="21600" y="0"/>
                    <a:pt x="0" y="20899"/>
                    <a:pt x="0" y="20899"/>
                  </a:cubicBezTo>
                  <a:close/>
                </a:path>
              </a:pathLst>
            </a:custGeom>
            <a:solidFill>
              <a:srgbClr val="57412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ṣļiďè"/>
            <p:cNvSpPr/>
            <p:nvPr/>
          </p:nvSpPr>
          <p:spPr>
            <a:xfrm>
              <a:off x="8706206" y="3253647"/>
              <a:ext cx="16382" cy="1854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30"/>
                  </a:lnTo>
                  <a:lnTo>
                    <a:pt x="0" y="21600"/>
                  </a:lnTo>
                </a:path>
              </a:pathLst>
            </a:custGeom>
            <a:solidFill>
              <a:srgbClr val="57412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slïḑe"/>
            <p:cNvSpPr/>
            <p:nvPr/>
          </p:nvSpPr>
          <p:spPr>
            <a:xfrm>
              <a:off x="9814009" y="3377955"/>
              <a:ext cx="774433" cy="2626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38" y="17185"/>
                  </a:moveTo>
                  <a:lnTo>
                    <a:pt x="0" y="21600"/>
                  </a:lnTo>
                  <a:lnTo>
                    <a:pt x="1533" y="4873"/>
                  </a:lnTo>
                  <a:lnTo>
                    <a:pt x="21600" y="0"/>
                  </a:lnTo>
                  <a:cubicBezTo>
                    <a:pt x="21600" y="0"/>
                    <a:pt x="17138" y="17185"/>
                    <a:pt x="17138" y="17185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miter lim="400000"/>
            </a:ln>
            <a:effectLst>
              <a:outerShdw dist="52957" dir="5400000" rotWithShape="0">
                <a:srgbClr val="000000">
                  <a:alpha val="47675"/>
                </a:srgb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iṣľïḍe"/>
            <p:cNvGrpSpPr/>
            <p:nvPr/>
          </p:nvGrpSpPr>
          <p:grpSpPr>
            <a:xfrm>
              <a:off x="6943959" y="1476775"/>
              <a:ext cx="1948544" cy="2497481"/>
              <a:chOff x="0" y="0"/>
              <a:chExt cx="3897087" cy="4994959"/>
            </a:xfrm>
          </p:grpSpPr>
          <p:sp>
            <p:nvSpPr>
              <p:cNvPr id="79" name="íṩ1iḍè"/>
              <p:cNvSpPr/>
              <p:nvPr/>
            </p:nvSpPr>
            <p:spPr>
              <a:xfrm>
                <a:off x="0" y="0"/>
                <a:ext cx="3896720" cy="49949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32" h="21600" extrusionOk="0">
                    <a:moveTo>
                      <a:pt x="0" y="4685"/>
                    </a:moveTo>
                    <a:cubicBezTo>
                      <a:pt x="0" y="4685"/>
                      <a:pt x="16319" y="15181"/>
                      <a:pt x="17839" y="21505"/>
                    </a:cubicBezTo>
                    <a:lnTo>
                      <a:pt x="21028" y="21600"/>
                    </a:lnTo>
                    <a:cubicBezTo>
                      <a:pt x="21028" y="21600"/>
                      <a:pt x="21600" y="6217"/>
                      <a:pt x="9890" y="0"/>
                    </a:cubicBezTo>
                    <a:lnTo>
                      <a:pt x="8383" y="1214"/>
                    </a:lnTo>
                    <a:lnTo>
                      <a:pt x="5694" y="2713"/>
                    </a:lnTo>
                    <a:lnTo>
                      <a:pt x="4992" y="3182"/>
                    </a:lnTo>
                    <a:lnTo>
                      <a:pt x="3414" y="3838"/>
                    </a:lnTo>
                    <a:cubicBezTo>
                      <a:pt x="3414" y="3838"/>
                      <a:pt x="0" y="4685"/>
                      <a:pt x="0" y="468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íṡlíḍé"/>
              <p:cNvSpPr/>
              <p:nvPr/>
            </p:nvSpPr>
            <p:spPr>
              <a:xfrm>
                <a:off x="577665" y="745847"/>
                <a:ext cx="2937660" cy="42317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530" y="1511"/>
                    </a:moveTo>
                    <a:lnTo>
                      <a:pt x="2832" y="188"/>
                    </a:lnTo>
                    <a:lnTo>
                      <a:pt x="2361" y="0"/>
                    </a:lnTo>
                    <a:lnTo>
                      <a:pt x="399" y="706"/>
                    </a:lnTo>
                    <a:lnTo>
                      <a:pt x="0" y="792"/>
                    </a:lnTo>
                    <a:cubicBezTo>
                      <a:pt x="300" y="1152"/>
                      <a:pt x="1142" y="2356"/>
                      <a:pt x="1142" y="2439"/>
                    </a:cubicBezTo>
                    <a:cubicBezTo>
                      <a:pt x="1142" y="2534"/>
                      <a:pt x="1069" y="4163"/>
                      <a:pt x="1069" y="4163"/>
                    </a:cubicBezTo>
                    <a:cubicBezTo>
                      <a:pt x="1069" y="4163"/>
                      <a:pt x="16913" y="10206"/>
                      <a:pt x="20454" y="21570"/>
                    </a:cubicBezTo>
                    <a:lnTo>
                      <a:pt x="21600" y="21600"/>
                    </a:lnTo>
                    <a:lnTo>
                      <a:pt x="21600" y="21554"/>
                    </a:lnTo>
                    <a:cubicBezTo>
                      <a:pt x="21600" y="11030"/>
                      <a:pt x="4530" y="1511"/>
                      <a:pt x="4530" y="1511"/>
                    </a:cubicBezTo>
                    <a:close/>
                  </a:path>
                </a:pathLst>
              </a:custGeom>
              <a:solidFill>
                <a:srgbClr val="434F5A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îšļîḍè"/>
              <p:cNvSpPr/>
              <p:nvPr/>
            </p:nvSpPr>
            <p:spPr>
              <a:xfrm>
                <a:off x="0" y="899404"/>
                <a:ext cx="3360023" cy="40707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651" y="3504"/>
                    </a:moveTo>
                    <a:cubicBezTo>
                      <a:pt x="4651" y="3504"/>
                      <a:pt x="4716" y="1811"/>
                      <a:pt x="4716" y="1712"/>
                    </a:cubicBezTo>
                    <a:cubicBezTo>
                      <a:pt x="4716" y="1625"/>
                      <a:pt x="3979" y="374"/>
                      <a:pt x="3717" y="0"/>
                    </a:cubicBezTo>
                    <a:lnTo>
                      <a:pt x="0" y="951"/>
                    </a:lnTo>
                    <a:cubicBezTo>
                      <a:pt x="0" y="951"/>
                      <a:pt x="19436" y="13829"/>
                      <a:pt x="21247" y="21589"/>
                    </a:cubicBezTo>
                    <a:lnTo>
                      <a:pt x="21600" y="21600"/>
                    </a:lnTo>
                    <a:cubicBezTo>
                      <a:pt x="18504" y="9786"/>
                      <a:pt x="4651" y="3504"/>
                      <a:pt x="4651" y="3504"/>
                    </a:cubicBezTo>
                    <a:close/>
                  </a:path>
                </a:pathLst>
              </a:custGeom>
              <a:solidFill>
                <a:srgbClr val="434F5A">
                  <a:alpha val="4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íš1îďé"/>
              <p:cNvSpPr/>
              <p:nvPr/>
            </p:nvSpPr>
            <p:spPr>
              <a:xfrm>
                <a:off x="1104146" y="0"/>
                <a:ext cx="2792941" cy="49949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16" h="21600" extrusionOk="0">
                    <a:moveTo>
                      <a:pt x="5431" y="0"/>
                    </a:moveTo>
                    <a:lnTo>
                      <a:pt x="3350" y="1214"/>
                    </a:lnTo>
                    <a:lnTo>
                      <a:pt x="0" y="2566"/>
                    </a:lnTo>
                    <a:lnTo>
                      <a:pt x="1268" y="2996"/>
                    </a:lnTo>
                    <a:lnTo>
                      <a:pt x="5490" y="3861"/>
                    </a:lnTo>
                    <a:cubicBezTo>
                      <a:pt x="5490" y="3861"/>
                      <a:pt x="19322" y="9167"/>
                      <a:pt x="19410" y="21570"/>
                    </a:cubicBezTo>
                    <a:lnTo>
                      <a:pt x="20810" y="21600"/>
                    </a:lnTo>
                    <a:cubicBezTo>
                      <a:pt x="20810" y="21600"/>
                      <a:pt x="21600" y="6217"/>
                      <a:pt x="5431" y="0"/>
                    </a:cubicBezTo>
                    <a:close/>
                  </a:path>
                </a:pathLst>
              </a:custGeom>
              <a:solidFill>
                <a:srgbClr val="434F5A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íŝḻiďè"/>
              <p:cNvSpPr/>
              <p:nvPr/>
            </p:nvSpPr>
            <p:spPr>
              <a:xfrm>
                <a:off x="899403" y="592290"/>
                <a:ext cx="2808816" cy="43945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237" y="1471"/>
                    </a:moveTo>
                    <a:lnTo>
                      <a:pt x="2881" y="488"/>
                    </a:lnTo>
                    <a:lnTo>
                      <a:pt x="1573" y="0"/>
                    </a:lnTo>
                    <a:lnTo>
                      <a:pt x="1197" y="167"/>
                    </a:lnTo>
                    <a:lnTo>
                      <a:pt x="197" y="700"/>
                    </a:lnTo>
                    <a:lnTo>
                      <a:pt x="0" y="765"/>
                    </a:lnTo>
                    <a:lnTo>
                      <a:pt x="493" y="946"/>
                    </a:lnTo>
                    <a:lnTo>
                      <a:pt x="2269" y="2220"/>
                    </a:lnTo>
                    <a:cubicBezTo>
                      <a:pt x="2269" y="2220"/>
                      <a:pt x="20122" y="11386"/>
                      <a:pt x="20122" y="21521"/>
                    </a:cubicBezTo>
                    <a:lnTo>
                      <a:pt x="20122" y="21565"/>
                    </a:lnTo>
                    <a:lnTo>
                      <a:pt x="21600" y="21600"/>
                    </a:lnTo>
                    <a:cubicBezTo>
                      <a:pt x="21509" y="7502"/>
                      <a:pt x="7237" y="1471"/>
                      <a:pt x="7237" y="1471"/>
                    </a:cubicBezTo>
                    <a:close/>
                  </a:path>
                </a:pathLst>
              </a:custGeom>
              <a:solidFill>
                <a:srgbClr val="434F5A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îš1ïḓê"/>
              <p:cNvSpPr/>
              <p:nvPr/>
            </p:nvSpPr>
            <p:spPr>
              <a:xfrm>
                <a:off x="0" y="0"/>
                <a:ext cx="1840386" cy="1564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691" y="1954"/>
                    </a:moveTo>
                    <a:lnTo>
                      <a:pt x="13374" y="4239"/>
                    </a:lnTo>
                    <a:lnTo>
                      <a:pt x="21507" y="0"/>
                    </a:lnTo>
                    <a:lnTo>
                      <a:pt x="17858" y="7556"/>
                    </a:lnTo>
                    <a:lnTo>
                      <a:pt x="21600" y="12325"/>
                    </a:lnTo>
                    <a:lnTo>
                      <a:pt x="14017" y="14427"/>
                    </a:lnTo>
                    <a:lnTo>
                      <a:pt x="8492" y="21600"/>
                    </a:lnTo>
                    <a:lnTo>
                      <a:pt x="6919" y="15644"/>
                    </a:lnTo>
                    <a:lnTo>
                      <a:pt x="0" y="14957"/>
                    </a:lnTo>
                    <a:lnTo>
                      <a:pt x="6651" y="8682"/>
                    </a:lnTo>
                    <a:cubicBezTo>
                      <a:pt x="6651" y="8682"/>
                      <a:pt x="7691" y="1954"/>
                      <a:pt x="7691" y="195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iṥ1íḑê"/>
            <p:cNvGrpSpPr/>
            <p:nvPr/>
          </p:nvGrpSpPr>
          <p:grpSpPr>
            <a:xfrm>
              <a:off x="6823308" y="2515112"/>
              <a:ext cx="1849609" cy="1619181"/>
              <a:chOff x="0" y="0"/>
              <a:chExt cx="3699217" cy="3238360"/>
            </a:xfrm>
          </p:grpSpPr>
          <p:sp>
            <p:nvSpPr>
              <p:cNvPr id="73" name="ï$ļiḑé"/>
              <p:cNvSpPr/>
              <p:nvPr/>
            </p:nvSpPr>
            <p:spPr>
              <a:xfrm>
                <a:off x="0" y="0"/>
                <a:ext cx="3699217" cy="32383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8001"/>
                    </a:moveTo>
                    <a:cubicBezTo>
                      <a:pt x="0" y="8001"/>
                      <a:pt x="15948" y="15016"/>
                      <a:pt x="19090" y="21600"/>
                    </a:cubicBezTo>
                    <a:lnTo>
                      <a:pt x="21600" y="20801"/>
                    </a:lnTo>
                    <a:cubicBezTo>
                      <a:pt x="21600" y="20801"/>
                      <a:pt x="17279" y="3576"/>
                      <a:pt x="6243" y="0"/>
                    </a:cubicBezTo>
                    <a:lnTo>
                      <a:pt x="5447" y="1774"/>
                    </a:lnTo>
                    <a:lnTo>
                      <a:pt x="3819" y="4200"/>
                    </a:lnTo>
                    <a:lnTo>
                      <a:pt x="3418" y="4918"/>
                    </a:lnTo>
                    <a:lnTo>
                      <a:pt x="2393" y="6093"/>
                    </a:lnTo>
                    <a:cubicBezTo>
                      <a:pt x="2393" y="6093"/>
                      <a:pt x="0" y="8001"/>
                      <a:pt x="0" y="800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íṧ1iḑe"/>
              <p:cNvSpPr/>
              <p:nvPr/>
            </p:nvSpPr>
            <p:spPr>
              <a:xfrm>
                <a:off x="372923" y="753159"/>
                <a:ext cx="3047986" cy="24744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69" y="1267"/>
                    </a:moveTo>
                    <a:lnTo>
                      <a:pt x="1770" y="103"/>
                    </a:lnTo>
                    <a:lnTo>
                      <a:pt x="1384" y="0"/>
                    </a:lnTo>
                    <a:lnTo>
                      <a:pt x="249" y="1403"/>
                    </a:lnTo>
                    <a:lnTo>
                      <a:pt x="0" y="1617"/>
                    </a:lnTo>
                    <a:cubicBezTo>
                      <a:pt x="323" y="1978"/>
                      <a:pt x="1290" y="3229"/>
                      <a:pt x="1316" y="3331"/>
                    </a:cubicBezTo>
                    <a:cubicBezTo>
                      <a:pt x="1347" y="3448"/>
                      <a:pt x="1815" y="5472"/>
                      <a:pt x="1815" y="5472"/>
                    </a:cubicBezTo>
                    <a:cubicBezTo>
                      <a:pt x="1815" y="5472"/>
                      <a:pt x="14722" y="8588"/>
                      <a:pt x="20796" y="21600"/>
                    </a:cubicBezTo>
                    <a:lnTo>
                      <a:pt x="21600" y="21324"/>
                    </a:lnTo>
                    <a:lnTo>
                      <a:pt x="21585" y="21268"/>
                    </a:lnTo>
                    <a:cubicBezTo>
                      <a:pt x="18233" y="8324"/>
                      <a:pt x="3369" y="1267"/>
                      <a:pt x="3369" y="1267"/>
                    </a:cubicBezTo>
                    <a:close/>
                  </a:path>
                </a:pathLst>
              </a:custGeom>
              <a:solidFill>
                <a:srgbClr val="434F5A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ïṧḷïḍé"/>
              <p:cNvSpPr/>
              <p:nvPr/>
            </p:nvSpPr>
            <p:spPr>
              <a:xfrm>
                <a:off x="0" y="935965"/>
                <a:ext cx="3309273" cy="23003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117" y="4146"/>
                    </a:moveTo>
                    <a:cubicBezTo>
                      <a:pt x="4117" y="4146"/>
                      <a:pt x="3686" y="1970"/>
                      <a:pt x="3658" y="1844"/>
                    </a:cubicBezTo>
                    <a:cubicBezTo>
                      <a:pt x="3634" y="1734"/>
                      <a:pt x="2743" y="388"/>
                      <a:pt x="2446" y="0"/>
                    </a:cubicBezTo>
                    <a:lnTo>
                      <a:pt x="0" y="2456"/>
                    </a:lnTo>
                    <a:cubicBezTo>
                      <a:pt x="0" y="2456"/>
                      <a:pt x="17827" y="12332"/>
                      <a:pt x="21339" y="21600"/>
                    </a:cubicBezTo>
                    <a:lnTo>
                      <a:pt x="21600" y="21496"/>
                    </a:lnTo>
                    <a:cubicBezTo>
                      <a:pt x="16005" y="7498"/>
                      <a:pt x="4117" y="4146"/>
                      <a:pt x="4117" y="4146"/>
                    </a:cubicBezTo>
                    <a:close/>
                  </a:path>
                </a:pathLst>
              </a:custGeom>
              <a:solidFill>
                <a:srgbClr val="434F5A">
                  <a:alpha val="4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iṣļíḓé"/>
              <p:cNvSpPr/>
              <p:nvPr/>
            </p:nvSpPr>
            <p:spPr>
              <a:xfrm>
                <a:off x="680037" y="0"/>
                <a:ext cx="3017866" cy="31566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776" y="0"/>
                    </a:moveTo>
                    <a:lnTo>
                      <a:pt x="1800" y="1820"/>
                    </a:lnTo>
                    <a:lnTo>
                      <a:pt x="0" y="4064"/>
                    </a:lnTo>
                    <a:lnTo>
                      <a:pt x="1039" y="4286"/>
                    </a:lnTo>
                    <a:lnTo>
                      <a:pt x="4283" y="4381"/>
                    </a:lnTo>
                    <a:cubicBezTo>
                      <a:pt x="4283" y="4381"/>
                      <a:pt x="15851" y="7505"/>
                      <a:pt x="20622" y="21600"/>
                    </a:cubicBezTo>
                    <a:lnTo>
                      <a:pt x="21600" y="21340"/>
                    </a:lnTo>
                    <a:cubicBezTo>
                      <a:pt x="21600" y="21340"/>
                      <a:pt x="16304" y="3669"/>
                      <a:pt x="2776" y="0"/>
                    </a:cubicBezTo>
                    <a:close/>
                  </a:path>
                </a:pathLst>
              </a:custGeom>
              <a:solidFill>
                <a:srgbClr val="434F5A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í$ľïďé"/>
              <p:cNvSpPr/>
              <p:nvPr/>
            </p:nvSpPr>
            <p:spPr>
              <a:xfrm>
                <a:off x="570353" y="592290"/>
                <a:ext cx="2992570" cy="26016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123" y="384"/>
                    </a:moveTo>
                    <a:lnTo>
                      <a:pt x="1851" y="269"/>
                    </a:lnTo>
                    <a:lnTo>
                      <a:pt x="804" y="0"/>
                    </a:lnTo>
                    <a:lnTo>
                      <a:pt x="606" y="296"/>
                    </a:lnTo>
                    <a:lnTo>
                      <a:pt x="111" y="1191"/>
                    </a:lnTo>
                    <a:lnTo>
                      <a:pt x="0" y="1319"/>
                    </a:lnTo>
                    <a:lnTo>
                      <a:pt x="393" y="1417"/>
                    </a:lnTo>
                    <a:lnTo>
                      <a:pt x="2022" y="2524"/>
                    </a:lnTo>
                    <a:cubicBezTo>
                      <a:pt x="2022" y="2524"/>
                      <a:pt x="17160" y="9236"/>
                      <a:pt x="20575" y="21547"/>
                    </a:cubicBezTo>
                    <a:lnTo>
                      <a:pt x="20590" y="21600"/>
                    </a:lnTo>
                    <a:lnTo>
                      <a:pt x="21600" y="21277"/>
                    </a:lnTo>
                    <a:cubicBezTo>
                      <a:pt x="16788" y="4174"/>
                      <a:pt x="5123" y="384"/>
                      <a:pt x="5123" y="384"/>
                    </a:cubicBezTo>
                    <a:close/>
                  </a:path>
                </a:pathLst>
              </a:custGeom>
              <a:solidFill>
                <a:srgbClr val="434F5A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íŝ1ïďe"/>
              <p:cNvSpPr/>
              <p:nvPr/>
            </p:nvSpPr>
            <p:spPr>
              <a:xfrm>
                <a:off x="0" y="0"/>
                <a:ext cx="1279762" cy="13796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306" y="5822"/>
                    </a:moveTo>
                    <a:lnTo>
                      <a:pt x="10825" y="5946"/>
                    </a:lnTo>
                    <a:lnTo>
                      <a:pt x="18046" y="0"/>
                    </a:lnTo>
                    <a:lnTo>
                      <a:pt x="16392" y="7279"/>
                    </a:lnTo>
                    <a:lnTo>
                      <a:pt x="21600" y="10024"/>
                    </a:lnTo>
                    <a:lnTo>
                      <a:pt x="14348" y="14058"/>
                    </a:lnTo>
                    <a:lnTo>
                      <a:pt x="10646" y="21600"/>
                    </a:lnTo>
                    <a:lnTo>
                      <a:pt x="7348" y="17224"/>
                    </a:lnTo>
                    <a:lnTo>
                      <a:pt x="0" y="18782"/>
                    </a:lnTo>
                    <a:lnTo>
                      <a:pt x="5118" y="11629"/>
                    </a:lnTo>
                    <a:cubicBezTo>
                      <a:pt x="5118" y="11629"/>
                      <a:pt x="4306" y="5822"/>
                      <a:pt x="4306" y="582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îṧḷidè"/>
            <p:cNvGrpSpPr/>
            <p:nvPr/>
          </p:nvGrpSpPr>
          <p:grpSpPr>
            <a:xfrm>
              <a:off x="9152252" y="1476775"/>
              <a:ext cx="1948363" cy="2497481"/>
              <a:chOff x="-1" y="0"/>
              <a:chExt cx="3896724" cy="4994959"/>
            </a:xfrm>
          </p:grpSpPr>
          <p:sp>
            <p:nvSpPr>
              <p:cNvPr id="67" name="îṩľíḍe"/>
              <p:cNvSpPr/>
              <p:nvPr/>
            </p:nvSpPr>
            <p:spPr>
              <a:xfrm>
                <a:off x="-1" y="0"/>
                <a:ext cx="3896724" cy="49949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32" h="21600" extrusionOk="0">
                    <a:moveTo>
                      <a:pt x="21032" y="4685"/>
                    </a:moveTo>
                    <a:cubicBezTo>
                      <a:pt x="21032" y="4685"/>
                      <a:pt x="4713" y="15181"/>
                      <a:pt x="3193" y="21505"/>
                    </a:cubicBezTo>
                    <a:lnTo>
                      <a:pt x="4" y="21600"/>
                    </a:lnTo>
                    <a:cubicBezTo>
                      <a:pt x="4" y="21600"/>
                      <a:pt x="-568" y="6217"/>
                      <a:pt x="11142" y="0"/>
                    </a:cubicBezTo>
                    <a:lnTo>
                      <a:pt x="12649" y="1214"/>
                    </a:lnTo>
                    <a:lnTo>
                      <a:pt x="15338" y="2713"/>
                    </a:lnTo>
                    <a:lnTo>
                      <a:pt x="16040" y="3182"/>
                    </a:lnTo>
                    <a:lnTo>
                      <a:pt x="17618" y="3838"/>
                    </a:lnTo>
                    <a:cubicBezTo>
                      <a:pt x="17618" y="3838"/>
                      <a:pt x="21032" y="4685"/>
                      <a:pt x="21032" y="468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î$1ïḋe"/>
              <p:cNvSpPr/>
              <p:nvPr/>
            </p:nvSpPr>
            <p:spPr>
              <a:xfrm>
                <a:off x="380235" y="745847"/>
                <a:ext cx="2937645" cy="42317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070" y="1511"/>
                    </a:moveTo>
                    <a:lnTo>
                      <a:pt x="18768" y="188"/>
                    </a:lnTo>
                    <a:lnTo>
                      <a:pt x="19239" y="0"/>
                    </a:lnTo>
                    <a:lnTo>
                      <a:pt x="21201" y="706"/>
                    </a:lnTo>
                    <a:lnTo>
                      <a:pt x="21600" y="792"/>
                    </a:lnTo>
                    <a:cubicBezTo>
                      <a:pt x="21300" y="1152"/>
                      <a:pt x="20458" y="2356"/>
                      <a:pt x="20458" y="2439"/>
                    </a:cubicBezTo>
                    <a:cubicBezTo>
                      <a:pt x="20458" y="2534"/>
                      <a:pt x="20531" y="4163"/>
                      <a:pt x="20531" y="4163"/>
                    </a:cubicBezTo>
                    <a:cubicBezTo>
                      <a:pt x="20531" y="4163"/>
                      <a:pt x="4686" y="10206"/>
                      <a:pt x="1146" y="21570"/>
                    </a:cubicBezTo>
                    <a:lnTo>
                      <a:pt x="0" y="21600"/>
                    </a:lnTo>
                    <a:lnTo>
                      <a:pt x="0" y="21554"/>
                    </a:lnTo>
                    <a:cubicBezTo>
                      <a:pt x="0" y="11030"/>
                      <a:pt x="17070" y="1511"/>
                      <a:pt x="17070" y="1511"/>
                    </a:cubicBezTo>
                    <a:close/>
                  </a:path>
                </a:pathLst>
              </a:custGeom>
              <a:solidFill>
                <a:srgbClr val="434F5A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îṣľíďe"/>
              <p:cNvSpPr/>
              <p:nvPr/>
            </p:nvSpPr>
            <p:spPr>
              <a:xfrm>
                <a:off x="533792" y="899404"/>
                <a:ext cx="3360020" cy="40707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949" y="3504"/>
                    </a:moveTo>
                    <a:cubicBezTo>
                      <a:pt x="16949" y="3504"/>
                      <a:pt x="16884" y="1811"/>
                      <a:pt x="16884" y="1712"/>
                    </a:cubicBezTo>
                    <a:cubicBezTo>
                      <a:pt x="16884" y="1625"/>
                      <a:pt x="17621" y="374"/>
                      <a:pt x="17883" y="0"/>
                    </a:cubicBezTo>
                    <a:lnTo>
                      <a:pt x="21600" y="951"/>
                    </a:lnTo>
                    <a:cubicBezTo>
                      <a:pt x="21600" y="951"/>
                      <a:pt x="2164" y="13829"/>
                      <a:pt x="353" y="21589"/>
                    </a:cubicBezTo>
                    <a:lnTo>
                      <a:pt x="0" y="21600"/>
                    </a:lnTo>
                    <a:cubicBezTo>
                      <a:pt x="3096" y="9786"/>
                      <a:pt x="16949" y="3504"/>
                      <a:pt x="16949" y="3504"/>
                    </a:cubicBezTo>
                    <a:close/>
                  </a:path>
                </a:pathLst>
              </a:custGeom>
              <a:solidFill>
                <a:srgbClr val="434F5A">
                  <a:alpha val="4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íśľïḑè"/>
              <p:cNvSpPr/>
              <p:nvPr/>
            </p:nvSpPr>
            <p:spPr>
              <a:xfrm>
                <a:off x="0" y="0"/>
                <a:ext cx="2792934" cy="49949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16" h="21600" extrusionOk="0">
                    <a:moveTo>
                      <a:pt x="15385" y="0"/>
                    </a:moveTo>
                    <a:lnTo>
                      <a:pt x="17466" y="1214"/>
                    </a:lnTo>
                    <a:lnTo>
                      <a:pt x="20816" y="2566"/>
                    </a:lnTo>
                    <a:lnTo>
                      <a:pt x="19548" y="2996"/>
                    </a:lnTo>
                    <a:lnTo>
                      <a:pt x="15326" y="3861"/>
                    </a:lnTo>
                    <a:cubicBezTo>
                      <a:pt x="15326" y="3861"/>
                      <a:pt x="1494" y="9167"/>
                      <a:pt x="1406" y="21570"/>
                    </a:cubicBezTo>
                    <a:lnTo>
                      <a:pt x="6" y="21600"/>
                    </a:lnTo>
                    <a:cubicBezTo>
                      <a:pt x="6" y="21600"/>
                      <a:pt x="-784" y="6217"/>
                      <a:pt x="15385" y="0"/>
                    </a:cubicBezTo>
                    <a:close/>
                  </a:path>
                </a:pathLst>
              </a:custGeom>
              <a:solidFill>
                <a:srgbClr val="434F5A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iṡḻîḓê"/>
              <p:cNvSpPr/>
              <p:nvPr/>
            </p:nvSpPr>
            <p:spPr>
              <a:xfrm>
                <a:off x="182805" y="592290"/>
                <a:ext cx="2808825" cy="43945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363" y="1471"/>
                    </a:moveTo>
                    <a:lnTo>
                      <a:pt x="18719" y="488"/>
                    </a:lnTo>
                    <a:lnTo>
                      <a:pt x="20027" y="0"/>
                    </a:lnTo>
                    <a:lnTo>
                      <a:pt x="20403" y="167"/>
                    </a:lnTo>
                    <a:lnTo>
                      <a:pt x="21403" y="700"/>
                    </a:lnTo>
                    <a:lnTo>
                      <a:pt x="21600" y="765"/>
                    </a:lnTo>
                    <a:lnTo>
                      <a:pt x="21107" y="946"/>
                    </a:lnTo>
                    <a:lnTo>
                      <a:pt x="19331" y="2220"/>
                    </a:lnTo>
                    <a:cubicBezTo>
                      <a:pt x="19331" y="2220"/>
                      <a:pt x="1478" y="11386"/>
                      <a:pt x="1478" y="21521"/>
                    </a:cubicBezTo>
                    <a:lnTo>
                      <a:pt x="1478" y="21565"/>
                    </a:lnTo>
                    <a:lnTo>
                      <a:pt x="0" y="21600"/>
                    </a:lnTo>
                    <a:cubicBezTo>
                      <a:pt x="91" y="7502"/>
                      <a:pt x="14363" y="1471"/>
                      <a:pt x="14363" y="1471"/>
                    </a:cubicBezTo>
                    <a:close/>
                  </a:path>
                </a:pathLst>
              </a:custGeom>
              <a:solidFill>
                <a:srgbClr val="434F5A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ïsḷíḋe"/>
              <p:cNvSpPr/>
              <p:nvPr/>
            </p:nvSpPr>
            <p:spPr>
              <a:xfrm>
                <a:off x="2054736" y="0"/>
                <a:ext cx="1840390" cy="1564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09" y="1954"/>
                    </a:moveTo>
                    <a:lnTo>
                      <a:pt x="8226" y="4239"/>
                    </a:lnTo>
                    <a:lnTo>
                      <a:pt x="93" y="0"/>
                    </a:lnTo>
                    <a:lnTo>
                      <a:pt x="3742" y="7556"/>
                    </a:lnTo>
                    <a:lnTo>
                      <a:pt x="0" y="12325"/>
                    </a:lnTo>
                    <a:lnTo>
                      <a:pt x="7583" y="14427"/>
                    </a:lnTo>
                    <a:lnTo>
                      <a:pt x="13108" y="21600"/>
                    </a:lnTo>
                    <a:lnTo>
                      <a:pt x="14681" y="15644"/>
                    </a:lnTo>
                    <a:lnTo>
                      <a:pt x="21600" y="14957"/>
                    </a:lnTo>
                    <a:lnTo>
                      <a:pt x="14949" y="8682"/>
                    </a:lnTo>
                    <a:cubicBezTo>
                      <a:pt x="14949" y="8682"/>
                      <a:pt x="13909" y="1954"/>
                      <a:pt x="13909" y="195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iš1îḓé"/>
            <p:cNvGrpSpPr/>
            <p:nvPr/>
          </p:nvGrpSpPr>
          <p:grpSpPr>
            <a:xfrm>
              <a:off x="8501464" y="584684"/>
              <a:ext cx="1743436" cy="3516526"/>
              <a:chOff x="-1" y="0"/>
              <a:chExt cx="3486871" cy="7033050"/>
            </a:xfrm>
          </p:grpSpPr>
          <p:sp>
            <p:nvSpPr>
              <p:cNvPr id="61" name="íŝlîďé"/>
              <p:cNvSpPr/>
              <p:nvPr/>
            </p:nvSpPr>
            <p:spPr>
              <a:xfrm>
                <a:off x="-1" y="350986"/>
                <a:ext cx="3481580" cy="66820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818" h="21600" extrusionOk="0">
                    <a:moveTo>
                      <a:pt x="16818" y="1447"/>
                    </a:moveTo>
                    <a:cubicBezTo>
                      <a:pt x="16818" y="1447"/>
                      <a:pt x="5082" y="14813"/>
                      <a:pt x="6613" y="20679"/>
                    </a:cubicBezTo>
                    <a:lnTo>
                      <a:pt x="3360" y="21600"/>
                    </a:lnTo>
                    <a:cubicBezTo>
                      <a:pt x="3360" y="21600"/>
                      <a:pt x="-4782" y="8455"/>
                      <a:pt x="4284" y="0"/>
                    </a:cubicBezTo>
                    <a:lnTo>
                      <a:pt x="6439" y="653"/>
                    </a:lnTo>
                    <a:lnTo>
                      <a:pt x="9958" y="1241"/>
                    </a:lnTo>
                    <a:lnTo>
                      <a:pt x="10914" y="1461"/>
                    </a:lnTo>
                    <a:lnTo>
                      <a:pt x="12870" y="1613"/>
                    </a:lnTo>
                    <a:cubicBezTo>
                      <a:pt x="12870" y="1613"/>
                      <a:pt x="16818" y="1447"/>
                      <a:pt x="16818" y="144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îṥḻíḋè"/>
              <p:cNvSpPr/>
              <p:nvPr/>
            </p:nvSpPr>
            <p:spPr>
              <a:xfrm>
                <a:off x="877467" y="811657"/>
                <a:ext cx="1979926" cy="6042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214" h="21600" extrusionOk="0">
                    <a:moveTo>
                      <a:pt x="9887" y="1687"/>
                    </a:moveTo>
                    <a:lnTo>
                      <a:pt x="11142" y="253"/>
                    </a:lnTo>
                    <a:lnTo>
                      <a:pt x="11616" y="0"/>
                    </a:lnTo>
                    <a:lnTo>
                      <a:pt x="14640" y="153"/>
                    </a:lnTo>
                    <a:lnTo>
                      <a:pt x="15214" y="137"/>
                    </a:lnTo>
                    <a:cubicBezTo>
                      <a:pt x="15081" y="493"/>
                      <a:pt x="14845" y="1647"/>
                      <a:pt x="14904" y="1715"/>
                    </a:cubicBezTo>
                    <a:cubicBezTo>
                      <a:pt x="14971" y="1792"/>
                      <a:pt x="16214" y="3095"/>
                      <a:pt x="16214" y="3095"/>
                    </a:cubicBezTo>
                    <a:cubicBezTo>
                      <a:pt x="16214" y="3095"/>
                      <a:pt x="69" y="11373"/>
                      <a:pt x="3520" y="21331"/>
                    </a:cubicBezTo>
                    <a:lnTo>
                      <a:pt x="2065" y="21600"/>
                    </a:lnTo>
                    <a:lnTo>
                      <a:pt x="2033" y="21563"/>
                    </a:lnTo>
                    <a:cubicBezTo>
                      <a:pt x="-5386" y="13041"/>
                      <a:pt x="9887" y="1687"/>
                      <a:pt x="9887" y="1687"/>
                    </a:cubicBezTo>
                    <a:close/>
                  </a:path>
                </a:pathLst>
              </a:custGeom>
              <a:solidFill>
                <a:srgbClr val="434F5A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işḻïḑé"/>
              <p:cNvSpPr/>
              <p:nvPr/>
            </p:nvSpPr>
            <p:spPr>
              <a:xfrm>
                <a:off x="1250391" y="804345"/>
                <a:ext cx="2234366" cy="5975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586" h="21600" extrusionOk="0">
                    <a:moveTo>
                      <a:pt x="13385" y="3160"/>
                    </a:moveTo>
                    <a:cubicBezTo>
                      <a:pt x="13385" y="3160"/>
                      <a:pt x="12123" y="1842"/>
                      <a:pt x="12055" y="1764"/>
                    </a:cubicBezTo>
                    <a:cubicBezTo>
                      <a:pt x="11995" y="1696"/>
                      <a:pt x="12235" y="529"/>
                      <a:pt x="12370" y="169"/>
                    </a:cubicBezTo>
                    <a:lnTo>
                      <a:pt x="18586" y="0"/>
                    </a:lnTo>
                    <a:cubicBezTo>
                      <a:pt x="18586" y="0"/>
                      <a:pt x="-1624" y="14945"/>
                      <a:pt x="1012" y="21504"/>
                    </a:cubicBezTo>
                    <a:lnTo>
                      <a:pt x="491" y="21600"/>
                    </a:lnTo>
                    <a:cubicBezTo>
                      <a:pt x="-3014" y="11530"/>
                      <a:pt x="13385" y="3160"/>
                      <a:pt x="13385" y="3160"/>
                    </a:cubicBezTo>
                    <a:close/>
                  </a:path>
                </a:pathLst>
              </a:custGeom>
              <a:solidFill>
                <a:srgbClr val="434F5A">
                  <a:alpha val="4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ïṣḷiḋe"/>
              <p:cNvSpPr/>
              <p:nvPr/>
            </p:nvSpPr>
            <p:spPr>
              <a:xfrm>
                <a:off x="0" y="350986"/>
                <a:ext cx="1990049" cy="66820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424" h="21600" extrusionOk="0">
                    <a:moveTo>
                      <a:pt x="6427" y="0"/>
                    </a:moveTo>
                    <a:lnTo>
                      <a:pt x="9662" y="653"/>
                    </a:lnTo>
                    <a:lnTo>
                      <a:pt x="14424" y="1183"/>
                    </a:lnTo>
                    <a:lnTo>
                      <a:pt x="13315" y="1796"/>
                    </a:lnTo>
                    <a:lnTo>
                      <a:pt x="9204" y="3348"/>
                    </a:lnTo>
                    <a:cubicBezTo>
                      <a:pt x="9204" y="3348"/>
                      <a:pt x="-2443" y="10570"/>
                      <a:pt x="6592" y="21307"/>
                    </a:cubicBezTo>
                    <a:lnTo>
                      <a:pt x="5041" y="21600"/>
                    </a:lnTo>
                    <a:cubicBezTo>
                      <a:pt x="5041" y="21600"/>
                      <a:pt x="-7176" y="8455"/>
                      <a:pt x="6427" y="0"/>
                    </a:cubicBezTo>
                    <a:close/>
                  </a:path>
                </a:pathLst>
              </a:custGeom>
              <a:solidFill>
                <a:srgbClr val="434F5A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işļíďe"/>
              <p:cNvSpPr/>
              <p:nvPr/>
            </p:nvSpPr>
            <p:spPr>
              <a:xfrm>
                <a:off x="438732" y="716598"/>
                <a:ext cx="1859245" cy="62254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259" h="21600" extrusionOk="0">
                    <a:moveTo>
                      <a:pt x="6846" y="2324"/>
                    </a:moveTo>
                    <a:lnTo>
                      <a:pt x="11501" y="658"/>
                    </a:lnTo>
                    <a:lnTo>
                      <a:pt x="12757" y="0"/>
                    </a:lnTo>
                    <a:lnTo>
                      <a:pt x="13343" y="62"/>
                    </a:lnTo>
                    <a:lnTo>
                      <a:pt x="14968" y="298"/>
                    </a:lnTo>
                    <a:lnTo>
                      <a:pt x="15259" y="313"/>
                    </a:lnTo>
                    <a:lnTo>
                      <a:pt x="14784" y="558"/>
                    </a:lnTo>
                    <a:lnTo>
                      <a:pt x="13526" y="1950"/>
                    </a:lnTo>
                    <a:cubicBezTo>
                      <a:pt x="13526" y="1950"/>
                      <a:pt x="-1780" y="12970"/>
                      <a:pt x="5655" y="21242"/>
                    </a:cubicBezTo>
                    <a:lnTo>
                      <a:pt x="5688" y="21278"/>
                    </a:lnTo>
                    <a:lnTo>
                      <a:pt x="3889" y="21600"/>
                    </a:lnTo>
                    <a:cubicBezTo>
                      <a:pt x="-6341" y="10075"/>
                      <a:pt x="6846" y="2324"/>
                      <a:pt x="6846" y="2324"/>
                    </a:cubicBezTo>
                    <a:close/>
                  </a:path>
                </a:pathLst>
              </a:custGeom>
              <a:solidFill>
                <a:srgbClr val="434F5A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í$ľíde"/>
              <p:cNvSpPr/>
              <p:nvPr/>
            </p:nvSpPr>
            <p:spPr>
              <a:xfrm>
                <a:off x="892091" y="0"/>
                <a:ext cx="2594779" cy="16754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847" y="0"/>
                    </a:moveTo>
                    <a:lnTo>
                      <a:pt x="7792" y="5210"/>
                    </a:lnTo>
                    <a:lnTo>
                      <a:pt x="0" y="4558"/>
                    </a:lnTo>
                    <a:lnTo>
                      <a:pt x="4994" y="10955"/>
                    </a:lnTo>
                    <a:lnTo>
                      <a:pt x="3188" y="17911"/>
                    </a:lnTo>
                    <a:lnTo>
                      <a:pt x="9964" y="16521"/>
                    </a:lnTo>
                    <a:lnTo>
                      <a:pt x="16396" y="21600"/>
                    </a:lnTo>
                    <a:lnTo>
                      <a:pt x="16108" y="14410"/>
                    </a:lnTo>
                    <a:lnTo>
                      <a:pt x="21600" y="10329"/>
                    </a:lnTo>
                    <a:lnTo>
                      <a:pt x="14484" y="6763"/>
                    </a:lnTo>
                    <a:cubicBezTo>
                      <a:pt x="14484" y="6763"/>
                      <a:pt x="11847" y="0"/>
                      <a:pt x="118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îŝḻíḓe"/>
            <p:cNvGrpSpPr/>
            <p:nvPr/>
          </p:nvGrpSpPr>
          <p:grpSpPr>
            <a:xfrm>
              <a:off x="9367963" y="2515112"/>
              <a:ext cx="1852066" cy="1619181"/>
              <a:chOff x="0" y="0"/>
              <a:chExt cx="3704130" cy="3238360"/>
            </a:xfrm>
          </p:grpSpPr>
          <p:sp>
            <p:nvSpPr>
              <p:cNvPr id="55" name="ïŝľïḍe"/>
              <p:cNvSpPr/>
              <p:nvPr/>
            </p:nvSpPr>
            <p:spPr>
              <a:xfrm>
                <a:off x="0" y="0"/>
                <a:ext cx="3699217" cy="32383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001"/>
                    </a:moveTo>
                    <a:cubicBezTo>
                      <a:pt x="21600" y="8001"/>
                      <a:pt x="5652" y="15016"/>
                      <a:pt x="2510" y="21600"/>
                    </a:cubicBezTo>
                    <a:lnTo>
                      <a:pt x="0" y="20801"/>
                    </a:lnTo>
                    <a:cubicBezTo>
                      <a:pt x="0" y="20801"/>
                      <a:pt x="4321" y="3576"/>
                      <a:pt x="15357" y="0"/>
                    </a:cubicBezTo>
                    <a:lnTo>
                      <a:pt x="16153" y="1774"/>
                    </a:lnTo>
                    <a:lnTo>
                      <a:pt x="17781" y="4200"/>
                    </a:lnTo>
                    <a:lnTo>
                      <a:pt x="18182" y="4918"/>
                    </a:lnTo>
                    <a:lnTo>
                      <a:pt x="19207" y="6093"/>
                    </a:lnTo>
                    <a:cubicBezTo>
                      <a:pt x="19207" y="6093"/>
                      <a:pt x="21600" y="8001"/>
                      <a:pt x="21600" y="800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íṧlîḍé"/>
              <p:cNvSpPr/>
              <p:nvPr/>
            </p:nvSpPr>
            <p:spPr>
              <a:xfrm>
                <a:off x="277864" y="753159"/>
                <a:ext cx="3048000" cy="24744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231" y="1267"/>
                    </a:moveTo>
                    <a:lnTo>
                      <a:pt x="19830" y="103"/>
                    </a:lnTo>
                    <a:lnTo>
                      <a:pt x="20216" y="0"/>
                    </a:lnTo>
                    <a:lnTo>
                      <a:pt x="21351" y="1403"/>
                    </a:lnTo>
                    <a:lnTo>
                      <a:pt x="21600" y="1617"/>
                    </a:lnTo>
                    <a:cubicBezTo>
                      <a:pt x="21277" y="1978"/>
                      <a:pt x="20310" y="3229"/>
                      <a:pt x="20284" y="3331"/>
                    </a:cubicBezTo>
                    <a:cubicBezTo>
                      <a:pt x="20253" y="3448"/>
                      <a:pt x="19785" y="5472"/>
                      <a:pt x="19785" y="5472"/>
                    </a:cubicBezTo>
                    <a:cubicBezTo>
                      <a:pt x="19785" y="5472"/>
                      <a:pt x="6878" y="8588"/>
                      <a:pt x="804" y="21600"/>
                    </a:cubicBezTo>
                    <a:lnTo>
                      <a:pt x="0" y="21324"/>
                    </a:lnTo>
                    <a:lnTo>
                      <a:pt x="15" y="21268"/>
                    </a:lnTo>
                    <a:cubicBezTo>
                      <a:pt x="3367" y="8324"/>
                      <a:pt x="18231" y="1267"/>
                      <a:pt x="18231" y="1267"/>
                    </a:cubicBezTo>
                    <a:close/>
                  </a:path>
                </a:pathLst>
              </a:custGeom>
              <a:solidFill>
                <a:srgbClr val="434F5A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iSļiḑé"/>
              <p:cNvSpPr/>
              <p:nvPr/>
            </p:nvSpPr>
            <p:spPr>
              <a:xfrm>
                <a:off x="394860" y="935965"/>
                <a:ext cx="3309270" cy="23003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483" y="4146"/>
                    </a:moveTo>
                    <a:cubicBezTo>
                      <a:pt x="17483" y="4146"/>
                      <a:pt x="17914" y="1970"/>
                      <a:pt x="17942" y="1844"/>
                    </a:cubicBezTo>
                    <a:cubicBezTo>
                      <a:pt x="17966" y="1734"/>
                      <a:pt x="18857" y="388"/>
                      <a:pt x="19154" y="0"/>
                    </a:cubicBezTo>
                    <a:lnTo>
                      <a:pt x="21600" y="2456"/>
                    </a:lnTo>
                    <a:cubicBezTo>
                      <a:pt x="21600" y="2456"/>
                      <a:pt x="3773" y="12332"/>
                      <a:pt x="261" y="21600"/>
                    </a:cubicBezTo>
                    <a:lnTo>
                      <a:pt x="0" y="21496"/>
                    </a:lnTo>
                    <a:cubicBezTo>
                      <a:pt x="5595" y="7498"/>
                      <a:pt x="17483" y="4146"/>
                      <a:pt x="17483" y="4146"/>
                    </a:cubicBezTo>
                    <a:close/>
                  </a:path>
                </a:pathLst>
              </a:custGeom>
              <a:solidFill>
                <a:srgbClr val="434F5A">
                  <a:alpha val="4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íśľiḋê"/>
              <p:cNvSpPr/>
              <p:nvPr/>
            </p:nvSpPr>
            <p:spPr>
              <a:xfrm>
                <a:off x="0" y="0"/>
                <a:ext cx="3017866" cy="31566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824" y="0"/>
                    </a:moveTo>
                    <a:lnTo>
                      <a:pt x="19800" y="1820"/>
                    </a:lnTo>
                    <a:lnTo>
                      <a:pt x="21600" y="4064"/>
                    </a:lnTo>
                    <a:lnTo>
                      <a:pt x="20561" y="4286"/>
                    </a:lnTo>
                    <a:lnTo>
                      <a:pt x="17317" y="4381"/>
                    </a:lnTo>
                    <a:cubicBezTo>
                      <a:pt x="17317" y="4381"/>
                      <a:pt x="5749" y="7505"/>
                      <a:pt x="978" y="21600"/>
                    </a:cubicBezTo>
                    <a:lnTo>
                      <a:pt x="0" y="21340"/>
                    </a:lnTo>
                    <a:cubicBezTo>
                      <a:pt x="0" y="21340"/>
                      <a:pt x="5296" y="3669"/>
                      <a:pt x="18824" y="0"/>
                    </a:cubicBezTo>
                    <a:close/>
                  </a:path>
                </a:pathLst>
              </a:custGeom>
              <a:solidFill>
                <a:srgbClr val="434F5A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iśļïdê"/>
              <p:cNvSpPr/>
              <p:nvPr/>
            </p:nvSpPr>
            <p:spPr>
              <a:xfrm>
                <a:off x="138932" y="592290"/>
                <a:ext cx="2992566" cy="26016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77" y="384"/>
                    </a:moveTo>
                    <a:lnTo>
                      <a:pt x="19749" y="269"/>
                    </a:lnTo>
                    <a:lnTo>
                      <a:pt x="20796" y="0"/>
                    </a:lnTo>
                    <a:lnTo>
                      <a:pt x="20994" y="296"/>
                    </a:lnTo>
                    <a:lnTo>
                      <a:pt x="21489" y="1191"/>
                    </a:lnTo>
                    <a:lnTo>
                      <a:pt x="21600" y="1319"/>
                    </a:lnTo>
                    <a:lnTo>
                      <a:pt x="21207" y="1417"/>
                    </a:lnTo>
                    <a:lnTo>
                      <a:pt x="19578" y="2524"/>
                    </a:lnTo>
                    <a:cubicBezTo>
                      <a:pt x="19578" y="2524"/>
                      <a:pt x="4440" y="9236"/>
                      <a:pt x="1025" y="21547"/>
                    </a:cubicBezTo>
                    <a:lnTo>
                      <a:pt x="1010" y="21600"/>
                    </a:lnTo>
                    <a:lnTo>
                      <a:pt x="0" y="21277"/>
                    </a:lnTo>
                    <a:cubicBezTo>
                      <a:pt x="4812" y="4174"/>
                      <a:pt x="16477" y="384"/>
                      <a:pt x="16477" y="384"/>
                    </a:cubicBezTo>
                    <a:close/>
                  </a:path>
                </a:pathLst>
              </a:custGeom>
              <a:solidFill>
                <a:srgbClr val="434F5A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ïŝḻîďê"/>
              <p:cNvSpPr/>
              <p:nvPr/>
            </p:nvSpPr>
            <p:spPr>
              <a:xfrm>
                <a:off x="2420347" y="0"/>
                <a:ext cx="1279770" cy="13796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94" y="5822"/>
                    </a:moveTo>
                    <a:lnTo>
                      <a:pt x="10775" y="5946"/>
                    </a:lnTo>
                    <a:lnTo>
                      <a:pt x="3554" y="0"/>
                    </a:lnTo>
                    <a:lnTo>
                      <a:pt x="5208" y="7279"/>
                    </a:lnTo>
                    <a:lnTo>
                      <a:pt x="0" y="10024"/>
                    </a:lnTo>
                    <a:lnTo>
                      <a:pt x="7252" y="14058"/>
                    </a:lnTo>
                    <a:lnTo>
                      <a:pt x="10954" y="21600"/>
                    </a:lnTo>
                    <a:lnTo>
                      <a:pt x="14252" y="17224"/>
                    </a:lnTo>
                    <a:lnTo>
                      <a:pt x="21600" y="18782"/>
                    </a:lnTo>
                    <a:lnTo>
                      <a:pt x="16482" y="11629"/>
                    </a:lnTo>
                    <a:cubicBezTo>
                      <a:pt x="16482" y="11629"/>
                      <a:pt x="17294" y="5822"/>
                      <a:pt x="17294" y="5822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6" name="islîḓè"/>
            <p:cNvSpPr/>
            <p:nvPr/>
          </p:nvSpPr>
          <p:spPr>
            <a:xfrm>
              <a:off x="7832395" y="3783783"/>
              <a:ext cx="2036110" cy="2220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14"/>
                  </a:moveTo>
                  <a:lnTo>
                    <a:pt x="21017" y="21600"/>
                  </a:lnTo>
                  <a:lnTo>
                    <a:pt x="272" y="17931"/>
                  </a:lnTo>
                  <a:lnTo>
                    <a:pt x="0" y="0"/>
                  </a:lnTo>
                  <a:cubicBezTo>
                    <a:pt x="0" y="0"/>
                    <a:pt x="21600" y="1814"/>
                    <a:pt x="21600" y="1814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miter lim="400000"/>
            </a:ln>
            <a:effectLst>
              <a:outerShdw dist="52957" dir="5400000" rotWithShape="0">
                <a:srgbClr val="000000">
                  <a:alpha val="47675"/>
                </a:srgb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ṣļïḋê"/>
            <p:cNvSpPr/>
            <p:nvPr/>
          </p:nvSpPr>
          <p:spPr>
            <a:xfrm>
              <a:off x="9788416" y="3966589"/>
              <a:ext cx="79664" cy="2036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95" y="21600"/>
                  </a:moveTo>
                  <a:lnTo>
                    <a:pt x="21600" y="25"/>
                  </a:lnTo>
                  <a:lnTo>
                    <a:pt x="14643" y="0"/>
                  </a:lnTo>
                  <a:lnTo>
                    <a:pt x="0" y="21255"/>
                  </a:lnTo>
                  <a:cubicBezTo>
                    <a:pt x="0" y="21255"/>
                    <a:pt x="6695" y="21600"/>
                    <a:pt x="6695" y="21600"/>
                  </a:cubicBezTo>
                  <a:close/>
                </a:path>
              </a:pathLst>
            </a:custGeom>
            <a:solidFill>
              <a:srgbClr val="8A9297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$ļïdê"/>
            <p:cNvSpPr/>
            <p:nvPr/>
          </p:nvSpPr>
          <p:spPr>
            <a:xfrm>
              <a:off x="9814009" y="3948309"/>
              <a:ext cx="80135" cy="2055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17" y="218"/>
                  </a:moveTo>
                  <a:lnTo>
                    <a:pt x="0" y="21600"/>
                  </a:lnTo>
                  <a:lnTo>
                    <a:pt x="6402" y="21513"/>
                  </a:lnTo>
                  <a:lnTo>
                    <a:pt x="21600" y="0"/>
                  </a:lnTo>
                  <a:cubicBezTo>
                    <a:pt x="21600" y="0"/>
                    <a:pt x="14817" y="218"/>
                    <a:pt x="14817" y="218"/>
                  </a:cubicBezTo>
                  <a:close/>
                </a:path>
              </a:pathLst>
            </a:custGeom>
            <a:solidFill>
              <a:srgbClr val="8A9297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ŝľîḑe"/>
            <p:cNvSpPr/>
            <p:nvPr/>
          </p:nvSpPr>
          <p:spPr>
            <a:xfrm>
              <a:off x="8567274" y="3853250"/>
              <a:ext cx="233390" cy="1952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7" y="0"/>
                  </a:moveTo>
                  <a:lnTo>
                    <a:pt x="0" y="21152"/>
                  </a:lnTo>
                  <a:lnTo>
                    <a:pt x="19542" y="21600"/>
                  </a:lnTo>
                  <a:lnTo>
                    <a:pt x="21600" y="225"/>
                  </a:lnTo>
                  <a:cubicBezTo>
                    <a:pt x="21600" y="225"/>
                    <a:pt x="1117" y="0"/>
                    <a:pt x="1117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  <a:effectLst>
              <a:outerShdw dist="52957" dir="5400000" rotWithShape="0">
                <a:srgbClr val="000000">
                  <a:alpha val="47675"/>
                </a:srgb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ṥḷíḓé"/>
            <p:cNvSpPr/>
            <p:nvPr/>
          </p:nvSpPr>
          <p:spPr>
            <a:xfrm>
              <a:off x="6077460" y="4650282"/>
              <a:ext cx="2671063" cy="1338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98" y="21600"/>
                  </a:moveTo>
                  <a:lnTo>
                    <a:pt x="21600" y="8605"/>
                  </a:lnTo>
                  <a:lnTo>
                    <a:pt x="12655" y="0"/>
                  </a:lnTo>
                  <a:lnTo>
                    <a:pt x="0" y="7402"/>
                  </a:lnTo>
                  <a:lnTo>
                    <a:pt x="111" y="7337"/>
                  </a:lnTo>
                  <a:cubicBezTo>
                    <a:pt x="111" y="7337"/>
                    <a:pt x="7298" y="21600"/>
                    <a:pt x="7298" y="2160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ïṡ1ïďé"/>
            <p:cNvSpPr/>
            <p:nvPr/>
          </p:nvSpPr>
          <p:spPr>
            <a:xfrm>
              <a:off x="6077460" y="5103640"/>
              <a:ext cx="2685806" cy="914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15" y="21600"/>
                  </a:moveTo>
                  <a:lnTo>
                    <a:pt x="21596" y="2357"/>
                  </a:lnTo>
                  <a:lnTo>
                    <a:pt x="21600" y="2026"/>
                  </a:lnTo>
                  <a:lnTo>
                    <a:pt x="21481" y="1857"/>
                  </a:lnTo>
                  <a:lnTo>
                    <a:pt x="7258" y="20889"/>
                  </a:lnTo>
                  <a:lnTo>
                    <a:pt x="110" y="0"/>
                  </a:lnTo>
                  <a:lnTo>
                    <a:pt x="0" y="95"/>
                  </a:lnTo>
                  <a:lnTo>
                    <a:pt x="15" y="559"/>
                  </a:lnTo>
                  <a:cubicBezTo>
                    <a:pt x="15" y="559"/>
                    <a:pt x="7215" y="21600"/>
                    <a:pt x="7215" y="21600"/>
                  </a:cubicBezTo>
                  <a:close/>
                </a:path>
              </a:pathLst>
            </a:custGeom>
            <a:solidFill>
              <a:srgbClr val="E3E5E7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íṣļïḍé"/>
            <p:cNvSpPr/>
            <p:nvPr/>
          </p:nvSpPr>
          <p:spPr>
            <a:xfrm>
              <a:off x="6077460" y="5103640"/>
              <a:ext cx="2685806" cy="914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15" y="21600"/>
                  </a:moveTo>
                  <a:lnTo>
                    <a:pt x="21596" y="2357"/>
                  </a:lnTo>
                  <a:lnTo>
                    <a:pt x="21600" y="2026"/>
                  </a:lnTo>
                  <a:lnTo>
                    <a:pt x="21481" y="1857"/>
                  </a:lnTo>
                  <a:lnTo>
                    <a:pt x="7258" y="20889"/>
                  </a:lnTo>
                  <a:lnTo>
                    <a:pt x="110" y="0"/>
                  </a:lnTo>
                  <a:lnTo>
                    <a:pt x="0" y="95"/>
                  </a:lnTo>
                  <a:lnTo>
                    <a:pt x="15" y="559"/>
                  </a:lnTo>
                  <a:cubicBezTo>
                    <a:pt x="15" y="559"/>
                    <a:pt x="7215" y="21600"/>
                    <a:pt x="7215" y="2160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ṡḻïḋê"/>
            <p:cNvSpPr/>
            <p:nvPr/>
          </p:nvSpPr>
          <p:spPr>
            <a:xfrm>
              <a:off x="6077460" y="5107297"/>
              <a:ext cx="932103" cy="1317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" y="322"/>
                  </a:moveTo>
                  <a:lnTo>
                    <a:pt x="0" y="0"/>
                  </a:lnTo>
                  <a:lnTo>
                    <a:pt x="728" y="5426"/>
                  </a:lnTo>
                  <a:lnTo>
                    <a:pt x="21600" y="21600"/>
                  </a:lnTo>
                  <a:lnTo>
                    <a:pt x="20788" y="14921"/>
                  </a:lnTo>
                  <a:cubicBezTo>
                    <a:pt x="20788" y="14921"/>
                    <a:pt x="43" y="322"/>
                    <a:pt x="43" y="322"/>
                  </a:cubicBezTo>
                  <a:close/>
                </a:path>
              </a:pathLst>
            </a:custGeom>
            <a:solidFill>
              <a:srgbClr val="BBBFC3"/>
            </a:solidFill>
            <a:ln w="12700">
              <a:miter lim="400000"/>
            </a:ln>
            <a:effectLst>
              <a:outerShdw dist="52957" dir="5400000" rotWithShape="0">
                <a:srgbClr val="000000">
                  <a:alpha val="47675"/>
                </a:srgb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Sļiďè"/>
            <p:cNvSpPr/>
            <p:nvPr/>
          </p:nvSpPr>
          <p:spPr>
            <a:xfrm>
              <a:off x="6976864" y="5191387"/>
              <a:ext cx="1788726" cy="12360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48" y="5784"/>
                  </a:moveTo>
                  <a:lnTo>
                    <a:pt x="21600" y="0"/>
                  </a:lnTo>
                  <a:lnTo>
                    <a:pt x="21594" y="245"/>
                  </a:lnTo>
                  <a:lnTo>
                    <a:pt x="0" y="14477"/>
                  </a:lnTo>
                  <a:lnTo>
                    <a:pt x="0" y="14477"/>
                  </a:lnTo>
                  <a:lnTo>
                    <a:pt x="423" y="21597"/>
                  </a:lnTo>
                  <a:lnTo>
                    <a:pt x="425" y="21600"/>
                  </a:lnTo>
                  <a:cubicBezTo>
                    <a:pt x="425" y="21600"/>
                    <a:pt x="21448" y="5784"/>
                    <a:pt x="21448" y="5784"/>
                  </a:cubicBezTo>
                  <a:close/>
                </a:path>
              </a:pathLst>
            </a:custGeom>
            <a:solidFill>
              <a:srgbClr val="DCDFE1"/>
            </a:solidFill>
            <a:ln w="12700">
              <a:miter lim="400000"/>
            </a:ln>
            <a:effectLst>
              <a:outerShdw dist="52957" dir="5400000" rotWithShape="0">
                <a:srgbClr val="000000">
                  <a:alpha val="47675"/>
                </a:srgb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ŝľiḋe"/>
            <p:cNvSpPr/>
            <p:nvPr/>
          </p:nvSpPr>
          <p:spPr>
            <a:xfrm>
              <a:off x="6380917" y="4818464"/>
              <a:ext cx="1767668" cy="1102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6" y="21409"/>
                  </a:moveTo>
                  <a:lnTo>
                    <a:pt x="1622" y="21600"/>
                  </a:lnTo>
                  <a:lnTo>
                    <a:pt x="403" y="19321"/>
                  </a:lnTo>
                  <a:lnTo>
                    <a:pt x="0" y="11885"/>
                  </a:lnTo>
                  <a:lnTo>
                    <a:pt x="19718" y="0"/>
                  </a:lnTo>
                  <a:lnTo>
                    <a:pt x="21600" y="1447"/>
                  </a:lnTo>
                  <a:lnTo>
                    <a:pt x="1277" y="13979"/>
                  </a:lnTo>
                  <a:lnTo>
                    <a:pt x="1636" y="20863"/>
                  </a:lnTo>
                  <a:cubicBezTo>
                    <a:pt x="1636" y="20863"/>
                    <a:pt x="1946" y="21409"/>
                    <a:pt x="1946" y="2140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  <a:effectLst>
              <a:outerShdw dist="19739" dir="5400000" rotWithShape="0">
                <a:srgbClr val="000000">
                  <a:alpha val="47675"/>
                </a:srgb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ïṥḻïďê"/>
            <p:cNvSpPr/>
            <p:nvPr/>
          </p:nvSpPr>
          <p:spPr>
            <a:xfrm>
              <a:off x="6845244" y="4818464"/>
              <a:ext cx="1259853" cy="11586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" y="1198"/>
                  </a:moveTo>
                  <a:lnTo>
                    <a:pt x="0" y="1008"/>
                  </a:lnTo>
                  <a:lnTo>
                    <a:pt x="2999" y="0"/>
                  </a:lnTo>
                  <a:lnTo>
                    <a:pt x="3254" y="163"/>
                  </a:lnTo>
                  <a:lnTo>
                    <a:pt x="21438" y="12358"/>
                  </a:lnTo>
                  <a:lnTo>
                    <a:pt x="21573" y="12768"/>
                  </a:lnTo>
                  <a:lnTo>
                    <a:pt x="21600" y="19725"/>
                  </a:lnTo>
                  <a:lnTo>
                    <a:pt x="18233" y="21600"/>
                  </a:lnTo>
                  <a:lnTo>
                    <a:pt x="18058" y="14497"/>
                  </a:lnTo>
                  <a:lnTo>
                    <a:pt x="17909" y="14086"/>
                  </a:lnTo>
                  <a:cubicBezTo>
                    <a:pt x="17909" y="14086"/>
                    <a:pt x="6" y="1198"/>
                    <a:pt x="6" y="119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  <a:effectLst>
              <a:outerShdw dist="19739" dir="5400000" rotWithShape="0">
                <a:srgbClr val="000000">
                  <a:alpha val="47675"/>
                </a:srgb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šliḍè"/>
            <p:cNvSpPr/>
            <p:nvPr/>
          </p:nvSpPr>
          <p:spPr>
            <a:xfrm>
              <a:off x="8750079" y="5184075"/>
              <a:ext cx="14743" cy="7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0"/>
                  </a:lnTo>
                  <a:lnTo>
                    <a:pt x="21600" y="21600"/>
                  </a:lnTo>
                  <a:cubicBezTo>
                    <a:pt x="2160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ṧlîḋè"/>
            <p:cNvSpPr/>
            <p:nvPr/>
          </p:nvSpPr>
          <p:spPr>
            <a:xfrm>
              <a:off x="6179831" y="4862337"/>
              <a:ext cx="1181768" cy="621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2" h="19522" extrusionOk="0">
                  <a:moveTo>
                    <a:pt x="12432" y="8972"/>
                  </a:moveTo>
                  <a:cubicBezTo>
                    <a:pt x="10280" y="9483"/>
                    <a:pt x="9144" y="9659"/>
                    <a:pt x="8027" y="10170"/>
                  </a:cubicBezTo>
                  <a:cubicBezTo>
                    <a:pt x="7911" y="10223"/>
                    <a:pt x="7808" y="10267"/>
                    <a:pt x="7714" y="10306"/>
                  </a:cubicBezTo>
                  <a:cubicBezTo>
                    <a:pt x="8439" y="9481"/>
                    <a:pt x="9436" y="8786"/>
                    <a:pt x="10842" y="8513"/>
                  </a:cubicBezTo>
                  <a:cubicBezTo>
                    <a:pt x="12682" y="8155"/>
                    <a:pt x="13994" y="8178"/>
                    <a:pt x="15230" y="8334"/>
                  </a:cubicBezTo>
                  <a:cubicBezTo>
                    <a:pt x="14843" y="8416"/>
                    <a:pt x="13958" y="8610"/>
                    <a:pt x="12432" y="8972"/>
                  </a:cubicBezTo>
                  <a:close/>
                  <a:moveTo>
                    <a:pt x="19429" y="6490"/>
                  </a:moveTo>
                  <a:cubicBezTo>
                    <a:pt x="19335" y="6585"/>
                    <a:pt x="19276" y="6652"/>
                    <a:pt x="19243" y="6675"/>
                  </a:cubicBezTo>
                  <a:cubicBezTo>
                    <a:pt x="19142" y="6745"/>
                    <a:pt x="18899" y="6569"/>
                    <a:pt x="14898" y="3786"/>
                  </a:cubicBezTo>
                  <a:cubicBezTo>
                    <a:pt x="10897" y="1002"/>
                    <a:pt x="7299" y="-725"/>
                    <a:pt x="4450" y="297"/>
                  </a:cubicBezTo>
                  <a:cubicBezTo>
                    <a:pt x="1600" y="1319"/>
                    <a:pt x="-97" y="5406"/>
                    <a:pt x="4" y="8084"/>
                  </a:cubicBezTo>
                  <a:cubicBezTo>
                    <a:pt x="105" y="10762"/>
                    <a:pt x="1661" y="15519"/>
                    <a:pt x="4369" y="18197"/>
                  </a:cubicBezTo>
                  <a:cubicBezTo>
                    <a:pt x="7077" y="20875"/>
                    <a:pt x="9623" y="18972"/>
                    <a:pt x="12331" y="17069"/>
                  </a:cubicBezTo>
                  <a:cubicBezTo>
                    <a:pt x="15039" y="15167"/>
                    <a:pt x="21203" y="9775"/>
                    <a:pt x="21203" y="9775"/>
                  </a:cubicBezTo>
                  <a:cubicBezTo>
                    <a:pt x="21203" y="9775"/>
                    <a:pt x="21219" y="9830"/>
                    <a:pt x="21280" y="9866"/>
                  </a:cubicBezTo>
                  <a:cubicBezTo>
                    <a:pt x="21503" y="7956"/>
                    <a:pt x="19966" y="6824"/>
                    <a:pt x="19429" y="6490"/>
                  </a:cubicBezTo>
                  <a:close/>
                </a:path>
              </a:pathLst>
            </a:custGeom>
            <a:gradFill>
              <a:gsLst>
                <a:gs pos="5100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path>
                <a:fillToRect l="16750" t="12436" r="83249" b="87563"/>
              </a:path>
            </a:gradFill>
            <a:ln w="12700">
              <a:miter lim="400000"/>
            </a:ln>
            <a:effectLst>
              <a:outerShdw dist="19739" dir="5400000" rotWithShape="0">
                <a:srgbClr val="000000"/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iṣľïďé"/>
            <p:cNvSpPr/>
            <p:nvPr/>
          </p:nvSpPr>
          <p:spPr>
            <a:xfrm>
              <a:off x="7444846" y="4430916"/>
              <a:ext cx="940776" cy="673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2" h="21461" extrusionOk="0">
                  <a:moveTo>
                    <a:pt x="20112" y="6326"/>
                  </a:moveTo>
                  <a:cubicBezTo>
                    <a:pt x="19269" y="4183"/>
                    <a:pt x="16987" y="147"/>
                    <a:pt x="13862" y="4"/>
                  </a:cubicBezTo>
                  <a:cubicBezTo>
                    <a:pt x="10737" y="-139"/>
                    <a:pt x="8158" y="3683"/>
                    <a:pt x="6422" y="6862"/>
                  </a:cubicBezTo>
                  <a:cubicBezTo>
                    <a:pt x="4792" y="9847"/>
                    <a:pt x="516" y="17492"/>
                    <a:pt x="0" y="18415"/>
                  </a:cubicBezTo>
                  <a:cubicBezTo>
                    <a:pt x="1449" y="19236"/>
                    <a:pt x="1915" y="20887"/>
                    <a:pt x="2037" y="21461"/>
                  </a:cubicBezTo>
                  <a:cubicBezTo>
                    <a:pt x="4121" y="21065"/>
                    <a:pt x="15526" y="16342"/>
                    <a:pt x="18549" y="13935"/>
                  </a:cubicBezTo>
                  <a:cubicBezTo>
                    <a:pt x="21600" y="11506"/>
                    <a:pt x="20955" y="8470"/>
                    <a:pt x="20112" y="6326"/>
                  </a:cubicBezTo>
                  <a:close/>
                </a:path>
              </a:pathLst>
            </a:custGeom>
            <a:gradFill>
              <a:gsLst>
                <a:gs pos="4900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path>
                <a:fillToRect l="50124" t="-1535" r="49875" b="101535"/>
              </a:path>
            </a:gradFill>
            <a:ln w="12700">
              <a:miter lim="400000"/>
            </a:ln>
            <a:effectLst>
              <a:outerShdw dist="19739" dir="5400000" rotWithShape="0">
                <a:srgbClr val="000000"/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iŝľïḍè"/>
            <p:cNvSpPr/>
            <p:nvPr/>
          </p:nvSpPr>
          <p:spPr>
            <a:xfrm>
              <a:off x="7258385" y="5008582"/>
              <a:ext cx="276923" cy="165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30" extrusionOk="0">
                  <a:moveTo>
                    <a:pt x="14417" y="0"/>
                  </a:moveTo>
                  <a:cubicBezTo>
                    <a:pt x="14299" y="240"/>
                    <a:pt x="14236" y="368"/>
                    <a:pt x="14236" y="368"/>
                  </a:cubicBezTo>
                  <a:cubicBezTo>
                    <a:pt x="12662" y="-486"/>
                    <a:pt x="8727" y="1930"/>
                    <a:pt x="4879" y="3920"/>
                  </a:cubicBezTo>
                  <a:cubicBezTo>
                    <a:pt x="2302" y="5253"/>
                    <a:pt x="827" y="6520"/>
                    <a:pt x="0" y="7298"/>
                  </a:cubicBezTo>
                  <a:cubicBezTo>
                    <a:pt x="2324" y="8643"/>
                    <a:pt x="8975" y="13211"/>
                    <a:pt x="8011" y="20914"/>
                  </a:cubicBezTo>
                  <a:cubicBezTo>
                    <a:pt x="8264" y="21051"/>
                    <a:pt x="8698" y="21114"/>
                    <a:pt x="9426" y="20836"/>
                  </a:cubicBezTo>
                  <a:cubicBezTo>
                    <a:pt x="10913" y="20267"/>
                    <a:pt x="20007" y="15149"/>
                    <a:pt x="20794" y="14439"/>
                  </a:cubicBezTo>
                  <a:cubicBezTo>
                    <a:pt x="21581" y="13728"/>
                    <a:pt x="21406" y="12165"/>
                    <a:pt x="21406" y="12165"/>
                  </a:cubicBezTo>
                  <a:cubicBezTo>
                    <a:pt x="21466" y="12154"/>
                    <a:pt x="21535" y="12138"/>
                    <a:pt x="21600" y="12123"/>
                  </a:cubicBezTo>
                  <a:cubicBezTo>
                    <a:pt x="21170" y="9840"/>
                    <a:pt x="19526" y="3269"/>
                    <a:pt x="14417" y="0"/>
                  </a:cubicBezTo>
                  <a:close/>
                </a:path>
              </a:pathLst>
            </a:custGeom>
            <a:gradFill>
              <a:gsLst>
                <a:gs pos="50000">
                  <a:schemeClr val="accent4"/>
                </a:gs>
                <a:gs pos="100000">
                  <a:schemeClr val="accent4">
                    <a:lumMod val="50000"/>
                  </a:schemeClr>
                </a:gs>
              </a:gsLst>
              <a:path>
                <a:fillToRect l="50124" t="-1535" r="49875" b="101535"/>
              </a:path>
            </a:gradFill>
            <a:ln w="12700">
              <a:miter lim="400000"/>
            </a:ln>
            <a:effectLst>
              <a:outerShdw dist="19739" dir="5400000" rotWithShape="0">
                <a:srgbClr val="000000"/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iṡľíḋê"/>
            <p:cNvSpPr/>
            <p:nvPr/>
          </p:nvSpPr>
          <p:spPr>
            <a:xfrm>
              <a:off x="7528937" y="4646627"/>
              <a:ext cx="841871" cy="456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5" h="20782" extrusionOk="0">
                  <a:moveTo>
                    <a:pt x="0" y="19862"/>
                  </a:moveTo>
                  <a:cubicBezTo>
                    <a:pt x="0" y="19862"/>
                    <a:pt x="1723" y="18128"/>
                    <a:pt x="3826" y="15421"/>
                  </a:cubicBezTo>
                  <a:cubicBezTo>
                    <a:pt x="5929" y="12715"/>
                    <a:pt x="9581" y="8379"/>
                    <a:pt x="12867" y="4727"/>
                  </a:cubicBezTo>
                  <a:cubicBezTo>
                    <a:pt x="16153" y="1074"/>
                    <a:pt x="18650" y="-818"/>
                    <a:pt x="20125" y="339"/>
                  </a:cubicBezTo>
                  <a:cubicBezTo>
                    <a:pt x="21600" y="1495"/>
                    <a:pt x="21366" y="4096"/>
                    <a:pt x="21045" y="5725"/>
                  </a:cubicBezTo>
                  <a:cubicBezTo>
                    <a:pt x="20686" y="7545"/>
                    <a:pt x="18884" y="9982"/>
                    <a:pt x="16576" y="11585"/>
                  </a:cubicBezTo>
                  <a:cubicBezTo>
                    <a:pt x="14269" y="13188"/>
                    <a:pt x="3140" y="20019"/>
                    <a:pt x="248" y="20782"/>
                  </a:cubicBezTo>
                  <a:cubicBezTo>
                    <a:pt x="248" y="20782"/>
                    <a:pt x="0" y="19862"/>
                    <a:pt x="0" y="19862"/>
                  </a:cubicBezTo>
                  <a:close/>
                </a:path>
              </a:pathLst>
            </a:custGeom>
            <a:solidFill>
              <a:srgbClr val="212830">
                <a:alpha val="45000"/>
              </a:srgb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ṥľidè"/>
            <p:cNvSpPr/>
            <p:nvPr/>
          </p:nvSpPr>
          <p:spPr>
            <a:xfrm>
              <a:off x="7521625" y="4624689"/>
              <a:ext cx="846492" cy="464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0795" extrusionOk="0">
                  <a:moveTo>
                    <a:pt x="3986" y="16133"/>
                  </a:moveTo>
                  <a:cubicBezTo>
                    <a:pt x="6103" y="13469"/>
                    <a:pt x="9780" y="9202"/>
                    <a:pt x="13089" y="5606"/>
                  </a:cubicBezTo>
                  <a:cubicBezTo>
                    <a:pt x="16398" y="2011"/>
                    <a:pt x="18913" y="148"/>
                    <a:pt x="20398" y="1287"/>
                  </a:cubicBezTo>
                  <a:cubicBezTo>
                    <a:pt x="21152" y="1865"/>
                    <a:pt x="21462" y="2808"/>
                    <a:pt x="21543" y="3808"/>
                  </a:cubicBezTo>
                  <a:cubicBezTo>
                    <a:pt x="21600" y="2488"/>
                    <a:pt x="21376" y="1093"/>
                    <a:pt x="20384" y="333"/>
                  </a:cubicBezTo>
                  <a:cubicBezTo>
                    <a:pt x="18898" y="-805"/>
                    <a:pt x="16384" y="1057"/>
                    <a:pt x="13075" y="4652"/>
                  </a:cubicBezTo>
                  <a:cubicBezTo>
                    <a:pt x="9766" y="8248"/>
                    <a:pt x="6089" y="12515"/>
                    <a:pt x="3971" y="15179"/>
                  </a:cubicBezTo>
                  <a:cubicBezTo>
                    <a:pt x="1854" y="17844"/>
                    <a:pt x="0" y="20249"/>
                    <a:pt x="0" y="20249"/>
                  </a:cubicBezTo>
                  <a:lnTo>
                    <a:pt x="213" y="20795"/>
                  </a:lnTo>
                  <a:lnTo>
                    <a:pt x="133" y="20505"/>
                  </a:lnTo>
                  <a:cubicBezTo>
                    <a:pt x="133" y="20505"/>
                    <a:pt x="1868" y="18798"/>
                    <a:pt x="3986" y="16133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îśḷiďe"/>
            <p:cNvSpPr/>
            <p:nvPr/>
          </p:nvSpPr>
          <p:spPr>
            <a:xfrm>
              <a:off x="6472320" y="5103640"/>
              <a:ext cx="882662" cy="325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7" h="21119" extrusionOk="0">
                  <a:moveTo>
                    <a:pt x="1579" y="9683"/>
                  </a:moveTo>
                  <a:cubicBezTo>
                    <a:pt x="2475" y="6554"/>
                    <a:pt x="4068" y="2815"/>
                    <a:pt x="7355" y="1812"/>
                  </a:cubicBezTo>
                  <a:cubicBezTo>
                    <a:pt x="10876" y="739"/>
                    <a:pt x="12931" y="1326"/>
                    <a:pt x="15342" y="1999"/>
                  </a:cubicBezTo>
                  <a:cubicBezTo>
                    <a:pt x="17753" y="2674"/>
                    <a:pt x="20891" y="2561"/>
                    <a:pt x="20891" y="2561"/>
                  </a:cubicBezTo>
                  <a:lnTo>
                    <a:pt x="20928" y="3253"/>
                  </a:lnTo>
                  <a:lnTo>
                    <a:pt x="20967" y="2391"/>
                  </a:lnTo>
                  <a:lnTo>
                    <a:pt x="20804" y="1763"/>
                  </a:lnTo>
                  <a:lnTo>
                    <a:pt x="20629" y="1318"/>
                  </a:lnTo>
                  <a:lnTo>
                    <a:pt x="20524" y="1339"/>
                  </a:lnTo>
                  <a:cubicBezTo>
                    <a:pt x="20524" y="1339"/>
                    <a:pt x="17335" y="1454"/>
                    <a:pt x="14923" y="779"/>
                  </a:cubicBezTo>
                  <a:cubicBezTo>
                    <a:pt x="12512" y="105"/>
                    <a:pt x="10458" y="-481"/>
                    <a:pt x="6936" y="592"/>
                  </a:cubicBezTo>
                  <a:cubicBezTo>
                    <a:pt x="3649" y="1595"/>
                    <a:pt x="2056" y="5334"/>
                    <a:pt x="1161" y="8463"/>
                  </a:cubicBezTo>
                  <a:cubicBezTo>
                    <a:pt x="191" y="11850"/>
                    <a:pt x="-633" y="18604"/>
                    <a:pt x="683" y="21119"/>
                  </a:cubicBezTo>
                  <a:cubicBezTo>
                    <a:pt x="9" y="18075"/>
                    <a:pt x="739" y="12616"/>
                    <a:pt x="1579" y="9683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ṧľiḓé"/>
            <p:cNvSpPr/>
            <p:nvPr/>
          </p:nvSpPr>
          <p:spPr>
            <a:xfrm>
              <a:off x="6490601" y="5125577"/>
              <a:ext cx="865419" cy="339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9" h="20321" extrusionOk="0">
                  <a:moveTo>
                    <a:pt x="20773" y="1032"/>
                  </a:moveTo>
                  <a:cubicBezTo>
                    <a:pt x="20773" y="1032"/>
                    <a:pt x="17590" y="1136"/>
                    <a:pt x="15143" y="513"/>
                  </a:cubicBezTo>
                  <a:cubicBezTo>
                    <a:pt x="14381" y="320"/>
                    <a:pt x="13654" y="134"/>
                    <a:pt x="12906" y="0"/>
                  </a:cubicBezTo>
                  <a:cubicBezTo>
                    <a:pt x="12389" y="157"/>
                    <a:pt x="11205" y="525"/>
                    <a:pt x="9165" y="1216"/>
                  </a:cubicBezTo>
                  <a:cubicBezTo>
                    <a:pt x="6286" y="2190"/>
                    <a:pt x="4768" y="2525"/>
                    <a:pt x="3274" y="3499"/>
                  </a:cubicBezTo>
                  <a:cubicBezTo>
                    <a:pt x="3119" y="3600"/>
                    <a:pt x="2981" y="3686"/>
                    <a:pt x="2856" y="3759"/>
                  </a:cubicBezTo>
                  <a:cubicBezTo>
                    <a:pt x="2106" y="4977"/>
                    <a:pt x="1575" y="6344"/>
                    <a:pt x="1178" y="7604"/>
                  </a:cubicBezTo>
                  <a:cubicBezTo>
                    <a:pt x="136" y="10914"/>
                    <a:pt x="-741" y="17708"/>
                    <a:pt x="951" y="19654"/>
                  </a:cubicBezTo>
                  <a:cubicBezTo>
                    <a:pt x="2642" y="21600"/>
                    <a:pt x="6379" y="19089"/>
                    <a:pt x="10166" y="14696"/>
                  </a:cubicBezTo>
                  <a:cubicBezTo>
                    <a:pt x="13954" y="10303"/>
                    <a:pt x="20859" y="2499"/>
                    <a:pt x="20859" y="2499"/>
                  </a:cubicBezTo>
                  <a:cubicBezTo>
                    <a:pt x="20859" y="2499"/>
                    <a:pt x="20773" y="1032"/>
                    <a:pt x="20773" y="1032"/>
                  </a:cubicBezTo>
                  <a:close/>
                </a:path>
              </a:pathLst>
            </a:custGeom>
            <a:solidFill>
              <a:srgbClr val="212830">
                <a:alpha val="45000"/>
              </a:srgb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šļiḓe"/>
            <p:cNvSpPr/>
            <p:nvPr/>
          </p:nvSpPr>
          <p:spPr>
            <a:xfrm>
              <a:off x="6179831" y="4862337"/>
              <a:ext cx="821582" cy="472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0605" extrusionOk="0">
                  <a:moveTo>
                    <a:pt x="7266" y="1476"/>
                  </a:moveTo>
                  <a:cubicBezTo>
                    <a:pt x="10794" y="284"/>
                    <a:pt x="16177" y="2338"/>
                    <a:pt x="21460" y="5162"/>
                  </a:cubicBezTo>
                  <a:cubicBezTo>
                    <a:pt x="15713" y="1354"/>
                    <a:pt x="10547" y="-995"/>
                    <a:pt x="6449" y="411"/>
                  </a:cubicBezTo>
                  <a:cubicBezTo>
                    <a:pt x="2320" y="1827"/>
                    <a:pt x="-140" y="7493"/>
                    <a:pt x="6" y="11205"/>
                  </a:cubicBezTo>
                  <a:cubicBezTo>
                    <a:pt x="103" y="13640"/>
                    <a:pt x="1106" y="17317"/>
                    <a:pt x="2894" y="20605"/>
                  </a:cubicBezTo>
                  <a:cubicBezTo>
                    <a:pt x="2075" y="18494"/>
                    <a:pt x="825" y="14550"/>
                    <a:pt x="824" y="12111"/>
                  </a:cubicBezTo>
                  <a:cubicBezTo>
                    <a:pt x="822" y="8446"/>
                    <a:pt x="3137" y="2872"/>
                    <a:pt x="7266" y="1476"/>
                  </a:cubicBezTo>
                  <a:close/>
                </a:path>
              </a:pathLst>
            </a:custGeom>
            <a:solidFill>
              <a:srgbClr val="212830">
                <a:alpha val="20000"/>
              </a:srgb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íšļïďe"/>
            <p:cNvSpPr/>
            <p:nvPr/>
          </p:nvSpPr>
          <p:spPr>
            <a:xfrm>
              <a:off x="7444846" y="4430916"/>
              <a:ext cx="843599" cy="5863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0" extrusionOk="0">
                  <a:moveTo>
                    <a:pt x="16554" y="732"/>
                  </a:moveTo>
                  <a:cubicBezTo>
                    <a:pt x="18584" y="824"/>
                    <a:pt x="20307" y="2324"/>
                    <a:pt x="21600" y="4057"/>
                  </a:cubicBezTo>
                  <a:cubicBezTo>
                    <a:pt x="20266" y="2037"/>
                    <a:pt x="18355" y="109"/>
                    <a:pt x="16044" y="4"/>
                  </a:cubicBezTo>
                  <a:cubicBezTo>
                    <a:pt x="12427" y="-160"/>
                    <a:pt x="9442" y="4227"/>
                    <a:pt x="7433" y="7875"/>
                  </a:cubicBezTo>
                  <a:cubicBezTo>
                    <a:pt x="5546" y="11301"/>
                    <a:pt x="597" y="20075"/>
                    <a:pt x="0" y="21134"/>
                  </a:cubicBezTo>
                  <a:cubicBezTo>
                    <a:pt x="165" y="21227"/>
                    <a:pt x="316" y="21331"/>
                    <a:pt x="460" y="21440"/>
                  </a:cubicBezTo>
                  <a:cubicBezTo>
                    <a:pt x="1404" y="19853"/>
                    <a:pt x="6137" y="11881"/>
                    <a:pt x="7942" y="8603"/>
                  </a:cubicBezTo>
                  <a:cubicBezTo>
                    <a:pt x="9952" y="4955"/>
                    <a:pt x="12937" y="568"/>
                    <a:pt x="16554" y="732"/>
                  </a:cubicBezTo>
                  <a:close/>
                </a:path>
              </a:pathLst>
            </a:custGeom>
            <a:solidFill>
              <a:srgbClr val="212830">
                <a:alpha val="20000"/>
              </a:srgb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ïṧļíḓé"/>
            <p:cNvSpPr/>
            <p:nvPr/>
          </p:nvSpPr>
          <p:spPr>
            <a:xfrm>
              <a:off x="10143058" y="3593666"/>
              <a:ext cx="181600" cy="2123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549" y="1139"/>
                  </a:moveTo>
                  <a:lnTo>
                    <a:pt x="9577" y="861"/>
                  </a:lnTo>
                  <a:lnTo>
                    <a:pt x="0" y="21600"/>
                  </a:lnTo>
                  <a:lnTo>
                    <a:pt x="13314" y="20607"/>
                  </a:lnTo>
                  <a:lnTo>
                    <a:pt x="21600" y="0"/>
                  </a:lnTo>
                  <a:lnTo>
                    <a:pt x="9902" y="446"/>
                  </a:lnTo>
                  <a:cubicBezTo>
                    <a:pt x="9902" y="446"/>
                    <a:pt x="5549" y="1139"/>
                    <a:pt x="5549" y="113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  <a:effectLst>
              <a:outerShdw dist="52957" dir="5400000" rotWithShape="0">
                <a:srgbClr val="000000">
                  <a:alpha val="47675"/>
                </a:srgb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ïsļiḋé"/>
            <p:cNvSpPr/>
            <p:nvPr/>
          </p:nvSpPr>
          <p:spPr>
            <a:xfrm>
              <a:off x="10127281" y="4752941"/>
              <a:ext cx="1555771" cy="1618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9" name="íṧlîďe"/>
            <p:cNvGrpSpPr/>
            <p:nvPr/>
          </p:nvGrpSpPr>
          <p:grpSpPr>
            <a:xfrm>
              <a:off x="1628330" y="1635402"/>
              <a:ext cx="4590908" cy="3630884"/>
              <a:chOff x="1843070" y="1538809"/>
              <a:chExt cx="5511627" cy="4359070"/>
            </a:xfrm>
          </p:grpSpPr>
          <p:sp>
            <p:nvSpPr>
              <p:cNvPr id="40" name="işḷíďé"/>
              <p:cNvSpPr/>
              <p:nvPr/>
            </p:nvSpPr>
            <p:spPr>
              <a:xfrm>
                <a:off x="2512444" y="1540879"/>
                <a:ext cx="1591113" cy="34640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25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41" name="ïşļïḑè"/>
              <p:cNvSpPr/>
              <p:nvPr/>
            </p:nvSpPr>
            <p:spPr>
              <a:xfrm>
                <a:off x="1843070" y="1538809"/>
                <a:ext cx="669373" cy="658877"/>
              </a:xfrm>
              <a:prstGeom prst="rect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anchor="ctr">
                <a:normAutofit/>
              </a:bodyPr>
              <a:lstStyle/>
              <a:p>
                <a:pPr lvl="0" algn="ctr">
                  <a:defRPr sz="3200"/>
                </a:pPr>
                <a:r>
                  <a:rPr lang="en-US" sz="36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</a:p>
            </p:txBody>
          </p:sp>
          <p:sp>
            <p:nvSpPr>
              <p:cNvPr id="42" name="íŝḷiḑe"/>
              <p:cNvSpPr/>
              <p:nvPr/>
            </p:nvSpPr>
            <p:spPr>
              <a:xfrm>
                <a:off x="2512444" y="2465928"/>
                <a:ext cx="1591113" cy="34640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25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43" name="ïṣľîḋe"/>
              <p:cNvSpPr/>
              <p:nvPr/>
            </p:nvSpPr>
            <p:spPr>
              <a:xfrm>
                <a:off x="1843070" y="2463857"/>
                <a:ext cx="669373" cy="658877"/>
              </a:xfrm>
              <a:prstGeom prst="rect">
                <a:avLst/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anchor="ctr">
                <a:normAutofit/>
              </a:bodyPr>
              <a:lstStyle/>
              <a:p>
                <a:pPr lvl="0" algn="ctr">
                  <a:defRPr sz="3200"/>
                </a:pPr>
                <a:r>
                  <a:rPr lang="en-US" sz="36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</a:p>
            </p:txBody>
          </p:sp>
          <p:sp>
            <p:nvSpPr>
              <p:cNvPr id="44" name="íṣḻïḋé"/>
              <p:cNvSpPr/>
              <p:nvPr/>
            </p:nvSpPr>
            <p:spPr>
              <a:xfrm>
                <a:off x="2512444" y="3390975"/>
                <a:ext cx="1591113" cy="34640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25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45" name="iṧļiḋê"/>
              <p:cNvSpPr/>
              <p:nvPr/>
            </p:nvSpPr>
            <p:spPr>
              <a:xfrm>
                <a:off x="1843070" y="3388906"/>
                <a:ext cx="669373" cy="658877"/>
              </a:xfrm>
              <a:prstGeom prst="rect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anchor="ctr">
                <a:normAutofit/>
              </a:bodyPr>
              <a:lstStyle/>
              <a:p>
                <a:pPr lvl="0" algn="ctr">
                  <a:defRPr sz="3200"/>
                </a:pPr>
                <a:r>
                  <a:rPr lang="en-US" sz="36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</a:p>
            </p:txBody>
          </p:sp>
          <p:sp>
            <p:nvSpPr>
              <p:cNvPr id="46" name="í$1ïde"/>
              <p:cNvSpPr/>
              <p:nvPr/>
            </p:nvSpPr>
            <p:spPr>
              <a:xfrm>
                <a:off x="2512444" y="4316023"/>
                <a:ext cx="1591113" cy="34640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250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47" name="íSlíde"/>
              <p:cNvSpPr/>
              <p:nvPr/>
            </p:nvSpPr>
            <p:spPr>
              <a:xfrm>
                <a:off x="1843070" y="4313953"/>
                <a:ext cx="669373" cy="658877"/>
              </a:xfrm>
              <a:prstGeom prst="rect">
                <a:avLst/>
              </a:pr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anchor="ctr">
                <a:normAutofit/>
              </a:bodyPr>
              <a:lstStyle/>
              <a:p>
                <a:pPr lvl="0" algn="ctr">
                  <a:defRPr sz="3200"/>
                </a:pPr>
                <a:r>
                  <a:rPr lang="en-US" sz="36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</a:p>
            </p:txBody>
          </p:sp>
          <p:sp>
            <p:nvSpPr>
              <p:cNvPr id="48" name="ïŝļíḋé"/>
              <p:cNvSpPr/>
              <p:nvPr/>
            </p:nvSpPr>
            <p:spPr>
              <a:xfrm>
                <a:off x="2512444" y="5241072"/>
                <a:ext cx="1591113" cy="34640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250" b="1" dirty="0">
                    <a:solidFill>
                      <a:schemeClr val="accent5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49" name="iṡḷîḓe"/>
              <p:cNvSpPr/>
              <p:nvPr/>
            </p:nvSpPr>
            <p:spPr>
              <a:xfrm>
                <a:off x="1843070" y="5239001"/>
                <a:ext cx="669373" cy="658878"/>
              </a:xfrm>
              <a:prstGeom prst="rect">
                <a:avLst/>
              </a:pr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anchor="ctr">
                <a:normAutofit/>
              </a:bodyPr>
              <a:lstStyle/>
              <a:p>
                <a:pPr lvl="0" algn="ctr">
                  <a:defRPr sz="3200"/>
                </a:pPr>
                <a:r>
                  <a:rPr lang="en-US" sz="36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05</a:t>
                </a:r>
              </a:p>
            </p:txBody>
          </p:sp>
          <p:sp>
            <p:nvSpPr>
              <p:cNvPr id="50" name="îşḷïďê"/>
              <p:cNvSpPr/>
              <p:nvPr/>
            </p:nvSpPr>
            <p:spPr>
              <a:xfrm>
                <a:off x="2512444" y="1917519"/>
                <a:ext cx="4842253" cy="24017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square" lIns="360000" tIns="0" rIns="0" bIns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51" name="ïsļiďè"/>
              <p:cNvSpPr/>
              <p:nvPr/>
            </p:nvSpPr>
            <p:spPr>
              <a:xfrm>
                <a:off x="2512444" y="2842568"/>
                <a:ext cx="4842253" cy="24017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square" lIns="360000" tIns="0" rIns="0" bIns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52" name="išļíḋe"/>
              <p:cNvSpPr/>
              <p:nvPr/>
            </p:nvSpPr>
            <p:spPr>
              <a:xfrm>
                <a:off x="2512444" y="3767615"/>
                <a:ext cx="4842253" cy="24017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square" lIns="360000" tIns="0" rIns="0" bIns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53" name="ï$ļïdé"/>
              <p:cNvSpPr/>
              <p:nvPr/>
            </p:nvSpPr>
            <p:spPr>
              <a:xfrm>
                <a:off x="2512444" y="4692663"/>
                <a:ext cx="4842253" cy="24017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square" lIns="360000" tIns="0" rIns="0" bIns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54" name="iṧļïďê"/>
              <p:cNvSpPr/>
              <p:nvPr/>
            </p:nvSpPr>
            <p:spPr>
              <a:xfrm>
                <a:off x="2512444" y="5617712"/>
                <a:ext cx="4842253" cy="24017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  </a:ext>
              </a:extLst>
            </p:spPr>
            <p:txBody>
              <a:bodyPr wrap="square" lIns="360000" tIns="0" rIns="0" bIns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此部分内容作为文字排版占位显示（建议使用主题字体）</a:t>
                </a:r>
              </a:p>
            </p:txBody>
          </p:sp>
        </p:grpSp>
      </p:grpSp>
      <p:sp>
        <p:nvSpPr>
          <p:cNvPr id="85" name="文本框 84"/>
          <p:cNvSpPr txBox="1"/>
          <p:nvPr/>
        </p:nvSpPr>
        <p:spPr>
          <a:xfrm>
            <a:off x="4179635" y="45098"/>
            <a:ext cx="38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工作的总结</a:t>
            </a:r>
          </a:p>
        </p:txBody>
      </p:sp>
    </p:spTree>
    <p:extLst>
      <p:ext uri="{BB962C8B-B14F-4D97-AF65-F5344CB8AC3E}">
        <p14:creationId xmlns:p14="http://schemas.microsoft.com/office/powerpoint/2010/main" val="11715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f97c31e-487e-4cd1-9b33-be5b2334328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-3400" y="1960121"/>
            <a:ext cx="12198799" cy="3010784"/>
            <a:chOff x="-8384" y="2477432"/>
            <a:chExt cx="12198799" cy="3010784"/>
          </a:xfrm>
        </p:grpSpPr>
        <p:grpSp>
          <p:nvGrpSpPr>
            <p:cNvPr id="4" name="ïsḷíḓè"/>
            <p:cNvGrpSpPr/>
            <p:nvPr/>
          </p:nvGrpSpPr>
          <p:grpSpPr>
            <a:xfrm>
              <a:off x="4583817" y="2477432"/>
              <a:ext cx="3010784" cy="3010784"/>
              <a:chOff x="4153707" y="2047322"/>
              <a:chExt cx="3871003" cy="3871003"/>
            </a:xfrm>
          </p:grpSpPr>
          <p:sp>
            <p:nvSpPr>
              <p:cNvPr id="23" name="iṡļídé"/>
              <p:cNvSpPr/>
              <p:nvPr/>
            </p:nvSpPr>
            <p:spPr>
              <a:xfrm>
                <a:off x="4153707" y="2047322"/>
                <a:ext cx="3871003" cy="3871003"/>
              </a:xfrm>
              <a:prstGeom prst="ellipse">
                <a:avLst/>
              </a:prstGeom>
              <a:solidFill>
                <a:schemeClr val="dk2">
                  <a:lumMod val="100000"/>
                </a:schemeClr>
              </a:solidFill>
              <a:ln w="6350"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4" name="isļíḋè"/>
              <p:cNvGrpSpPr>
                <a:grpSpLocks noChangeAspect="1"/>
              </p:cNvGrpSpPr>
              <p:nvPr/>
            </p:nvGrpSpPr>
            <p:grpSpPr bwMode="auto">
              <a:xfrm>
                <a:off x="4729899" y="2489827"/>
                <a:ext cx="2740026" cy="3116263"/>
                <a:chOff x="5967" y="1956"/>
                <a:chExt cx="3452" cy="3926"/>
              </a:xfrm>
            </p:grpSpPr>
            <p:sp>
              <p:nvSpPr>
                <p:cNvPr id="25" name="ïṣļîḋè"/>
                <p:cNvSpPr>
                  <a:spLocks noChangeAspect="1"/>
                </p:cNvSpPr>
                <p:nvPr/>
              </p:nvSpPr>
              <p:spPr bwMode="auto">
                <a:xfrm>
                  <a:off x="5969" y="1958"/>
                  <a:ext cx="3450" cy="39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îsḷiḓe"/>
                <p:cNvSpPr>
                  <a:spLocks/>
                </p:cNvSpPr>
                <p:nvPr/>
              </p:nvSpPr>
              <p:spPr bwMode="auto">
                <a:xfrm>
                  <a:off x="7200" y="5111"/>
                  <a:ext cx="975" cy="261"/>
                </a:xfrm>
                <a:custGeom>
                  <a:avLst/>
                  <a:gdLst>
                    <a:gd name="T0" fmla="*/ 398 w 459"/>
                    <a:gd name="T1" fmla="*/ 123 h 123"/>
                    <a:gd name="T2" fmla="*/ 61 w 459"/>
                    <a:gd name="T3" fmla="*/ 123 h 123"/>
                    <a:gd name="T4" fmla="*/ 0 w 459"/>
                    <a:gd name="T5" fmla="*/ 62 h 123"/>
                    <a:gd name="T6" fmla="*/ 61 w 459"/>
                    <a:gd name="T7" fmla="*/ 0 h 123"/>
                    <a:gd name="T8" fmla="*/ 398 w 459"/>
                    <a:gd name="T9" fmla="*/ 0 h 123"/>
                    <a:gd name="T10" fmla="*/ 459 w 459"/>
                    <a:gd name="T11" fmla="*/ 62 h 123"/>
                    <a:gd name="T12" fmla="*/ 398 w 459"/>
                    <a:gd name="T13" fmla="*/ 123 h 123"/>
                    <a:gd name="T14" fmla="*/ 61 w 459"/>
                    <a:gd name="T15" fmla="*/ 28 h 123"/>
                    <a:gd name="T16" fmla="*/ 28 w 459"/>
                    <a:gd name="T17" fmla="*/ 62 h 123"/>
                    <a:gd name="T18" fmla="*/ 61 w 459"/>
                    <a:gd name="T19" fmla="*/ 95 h 123"/>
                    <a:gd name="T20" fmla="*/ 398 w 459"/>
                    <a:gd name="T21" fmla="*/ 95 h 123"/>
                    <a:gd name="T22" fmla="*/ 431 w 459"/>
                    <a:gd name="T23" fmla="*/ 62 h 123"/>
                    <a:gd name="T24" fmla="*/ 398 w 459"/>
                    <a:gd name="T25" fmla="*/ 28 h 123"/>
                    <a:gd name="T26" fmla="*/ 61 w 459"/>
                    <a:gd name="T27" fmla="*/ 28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59" h="123">
                      <a:moveTo>
                        <a:pt x="398" y="123"/>
                      </a:moveTo>
                      <a:cubicBezTo>
                        <a:pt x="61" y="123"/>
                        <a:pt x="61" y="123"/>
                        <a:pt x="61" y="123"/>
                      </a:cubicBezTo>
                      <a:cubicBezTo>
                        <a:pt x="28" y="123"/>
                        <a:pt x="0" y="95"/>
                        <a:pt x="0" y="62"/>
                      </a:cubicBezTo>
                      <a:cubicBezTo>
                        <a:pt x="0" y="28"/>
                        <a:pt x="28" y="0"/>
                        <a:pt x="61" y="0"/>
                      </a:cubicBezTo>
                      <a:cubicBezTo>
                        <a:pt x="398" y="0"/>
                        <a:pt x="398" y="0"/>
                        <a:pt x="398" y="0"/>
                      </a:cubicBezTo>
                      <a:cubicBezTo>
                        <a:pt x="431" y="0"/>
                        <a:pt x="459" y="28"/>
                        <a:pt x="459" y="62"/>
                      </a:cubicBezTo>
                      <a:cubicBezTo>
                        <a:pt x="459" y="95"/>
                        <a:pt x="431" y="123"/>
                        <a:pt x="398" y="123"/>
                      </a:cubicBezTo>
                      <a:close/>
                      <a:moveTo>
                        <a:pt x="61" y="28"/>
                      </a:moveTo>
                      <a:cubicBezTo>
                        <a:pt x="43" y="28"/>
                        <a:pt x="28" y="43"/>
                        <a:pt x="28" y="62"/>
                      </a:cubicBezTo>
                      <a:cubicBezTo>
                        <a:pt x="28" y="80"/>
                        <a:pt x="43" y="95"/>
                        <a:pt x="61" y="95"/>
                      </a:cubicBezTo>
                      <a:cubicBezTo>
                        <a:pt x="398" y="95"/>
                        <a:pt x="398" y="95"/>
                        <a:pt x="398" y="95"/>
                      </a:cubicBezTo>
                      <a:cubicBezTo>
                        <a:pt x="416" y="95"/>
                        <a:pt x="431" y="80"/>
                        <a:pt x="431" y="62"/>
                      </a:cubicBezTo>
                      <a:cubicBezTo>
                        <a:pt x="431" y="43"/>
                        <a:pt x="416" y="28"/>
                        <a:pt x="398" y="28"/>
                      </a:cubicBezTo>
                      <a:lnTo>
                        <a:pt x="61" y="2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îṩḻîdé"/>
                <p:cNvSpPr>
                  <a:spLocks/>
                </p:cNvSpPr>
                <p:nvPr/>
              </p:nvSpPr>
              <p:spPr bwMode="auto">
                <a:xfrm>
                  <a:off x="7253" y="5430"/>
                  <a:ext cx="869" cy="450"/>
                </a:xfrm>
                <a:custGeom>
                  <a:avLst/>
                  <a:gdLst>
                    <a:gd name="T0" fmla="*/ 205 w 409"/>
                    <a:gd name="T1" fmla="*/ 212 h 212"/>
                    <a:gd name="T2" fmla="*/ 106 w 409"/>
                    <a:gd name="T3" fmla="*/ 136 h 212"/>
                    <a:gd name="T4" fmla="*/ 0 w 409"/>
                    <a:gd name="T5" fmla="*/ 14 h 212"/>
                    <a:gd name="T6" fmla="*/ 0 w 409"/>
                    <a:gd name="T7" fmla="*/ 0 h 212"/>
                    <a:gd name="T8" fmla="*/ 409 w 409"/>
                    <a:gd name="T9" fmla="*/ 0 h 212"/>
                    <a:gd name="T10" fmla="*/ 409 w 409"/>
                    <a:gd name="T11" fmla="*/ 14 h 212"/>
                    <a:gd name="T12" fmla="*/ 303 w 409"/>
                    <a:gd name="T13" fmla="*/ 136 h 212"/>
                    <a:gd name="T14" fmla="*/ 205 w 409"/>
                    <a:gd name="T15" fmla="*/ 212 h 212"/>
                    <a:gd name="T16" fmla="*/ 29 w 409"/>
                    <a:gd name="T17" fmla="*/ 28 h 212"/>
                    <a:gd name="T18" fmla="*/ 119 w 409"/>
                    <a:gd name="T19" fmla="*/ 109 h 212"/>
                    <a:gd name="T20" fmla="*/ 130 w 409"/>
                    <a:gd name="T21" fmla="*/ 110 h 212"/>
                    <a:gd name="T22" fmla="*/ 132 w 409"/>
                    <a:gd name="T23" fmla="*/ 121 h 212"/>
                    <a:gd name="T24" fmla="*/ 205 w 409"/>
                    <a:gd name="T25" fmla="*/ 184 h 212"/>
                    <a:gd name="T26" fmla="*/ 278 w 409"/>
                    <a:gd name="T27" fmla="*/ 121 h 212"/>
                    <a:gd name="T28" fmla="*/ 279 w 409"/>
                    <a:gd name="T29" fmla="*/ 110 h 212"/>
                    <a:gd name="T30" fmla="*/ 291 w 409"/>
                    <a:gd name="T31" fmla="*/ 109 h 212"/>
                    <a:gd name="T32" fmla="*/ 380 w 409"/>
                    <a:gd name="T33" fmla="*/ 28 h 212"/>
                    <a:gd name="T34" fmla="*/ 29 w 409"/>
                    <a:gd name="T35" fmla="*/ 28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09" h="212">
                      <a:moveTo>
                        <a:pt x="205" y="212"/>
                      </a:moveTo>
                      <a:cubicBezTo>
                        <a:pt x="158" y="212"/>
                        <a:pt x="118" y="181"/>
                        <a:pt x="106" y="136"/>
                      </a:cubicBezTo>
                      <a:cubicBezTo>
                        <a:pt x="46" y="127"/>
                        <a:pt x="0" y="76"/>
                        <a:pt x="0" y="1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09" y="0"/>
                        <a:pt x="409" y="0"/>
                        <a:pt x="409" y="0"/>
                      </a:cubicBezTo>
                      <a:cubicBezTo>
                        <a:pt x="409" y="14"/>
                        <a:pt x="409" y="14"/>
                        <a:pt x="409" y="14"/>
                      </a:cubicBezTo>
                      <a:cubicBezTo>
                        <a:pt x="409" y="75"/>
                        <a:pt x="363" y="127"/>
                        <a:pt x="303" y="136"/>
                      </a:cubicBezTo>
                      <a:cubicBezTo>
                        <a:pt x="291" y="181"/>
                        <a:pt x="252" y="212"/>
                        <a:pt x="205" y="212"/>
                      </a:cubicBezTo>
                      <a:close/>
                      <a:moveTo>
                        <a:pt x="29" y="28"/>
                      </a:moveTo>
                      <a:cubicBezTo>
                        <a:pt x="36" y="72"/>
                        <a:pt x="73" y="107"/>
                        <a:pt x="119" y="109"/>
                      </a:cubicBezTo>
                      <a:cubicBezTo>
                        <a:pt x="130" y="110"/>
                        <a:pt x="130" y="110"/>
                        <a:pt x="130" y="110"/>
                      </a:cubicBezTo>
                      <a:cubicBezTo>
                        <a:pt x="132" y="121"/>
                        <a:pt x="132" y="121"/>
                        <a:pt x="132" y="121"/>
                      </a:cubicBezTo>
                      <a:cubicBezTo>
                        <a:pt x="137" y="158"/>
                        <a:pt x="168" y="184"/>
                        <a:pt x="205" y="184"/>
                      </a:cubicBezTo>
                      <a:cubicBezTo>
                        <a:pt x="241" y="184"/>
                        <a:pt x="272" y="158"/>
                        <a:pt x="278" y="121"/>
                      </a:cubicBezTo>
                      <a:cubicBezTo>
                        <a:pt x="279" y="110"/>
                        <a:pt x="279" y="110"/>
                        <a:pt x="279" y="110"/>
                      </a:cubicBezTo>
                      <a:cubicBezTo>
                        <a:pt x="291" y="109"/>
                        <a:pt x="291" y="109"/>
                        <a:pt x="291" y="109"/>
                      </a:cubicBezTo>
                      <a:cubicBezTo>
                        <a:pt x="337" y="107"/>
                        <a:pt x="373" y="72"/>
                        <a:pt x="380" y="28"/>
                      </a:cubicBezTo>
                      <a:lnTo>
                        <a:pt x="29" y="2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íşḷidé"/>
                <p:cNvSpPr>
                  <a:spLocks/>
                </p:cNvSpPr>
                <p:nvPr/>
              </p:nvSpPr>
              <p:spPr bwMode="auto">
                <a:xfrm>
                  <a:off x="6692" y="2654"/>
                  <a:ext cx="1991" cy="2398"/>
                </a:xfrm>
                <a:custGeom>
                  <a:avLst/>
                  <a:gdLst>
                    <a:gd name="T0" fmla="*/ 690 w 937"/>
                    <a:gd name="T1" fmla="*/ 1129 h 1129"/>
                    <a:gd name="T2" fmla="*/ 245 w 937"/>
                    <a:gd name="T3" fmla="*/ 1129 h 1129"/>
                    <a:gd name="T4" fmla="*/ 245 w 937"/>
                    <a:gd name="T5" fmla="*/ 968 h 1129"/>
                    <a:gd name="T6" fmla="*/ 101 w 937"/>
                    <a:gd name="T7" fmla="*/ 757 h 1129"/>
                    <a:gd name="T8" fmla="*/ 0 w 937"/>
                    <a:gd name="T9" fmla="*/ 469 h 1129"/>
                    <a:gd name="T10" fmla="*/ 469 w 937"/>
                    <a:gd name="T11" fmla="*/ 0 h 1129"/>
                    <a:gd name="T12" fmla="*/ 937 w 937"/>
                    <a:gd name="T13" fmla="*/ 469 h 1129"/>
                    <a:gd name="T14" fmla="*/ 837 w 937"/>
                    <a:gd name="T15" fmla="*/ 758 h 1129"/>
                    <a:gd name="T16" fmla="*/ 690 w 937"/>
                    <a:gd name="T17" fmla="*/ 972 h 1129"/>
                    <a:gd name="T18" fmla="*/ 690 w 937"/>
                    <a:gd name="T19" fmla="*/ 1129 h 1129"/>
                    <a:gd name="T20" fmla="*/ 273 w 937"/>
                    <a:gd name="T21" fmla="*/ 1101 h 1129"/>
                    <a:gd name="T22" fmla="*/ 662 w 937"/>
                    <a:gd name="T23" fmla="*/ 1101 h 1129"/>
                    <a:gd name="T24" fmla="*/ 662 w 937"/>
                    <a:gd name="T25" fmla="*/ 965 h 1129"/>
                    <a:gd name="T26" fmla="*/ 664 w 937"/>
                    <a:gd name="T27" fmla="*/ 961 h 1129"/>
                    <a:gd name="T28" fmla="*/ 815 w 937"/>
                    <a:gd name="T29" fmla="*/ 740 h 1129"/>
                    <a:gd name="T30" fmla="*/ 909 w 937"/>
                    <a:gd name="T31" fmla="*/ 469 h 1129"/>
                    <a:gd name="T32" fmla="*/ 469 w 937"/>
                    <a:gd name="T33" fmla="*/ 28 h 1129"/>
                    <a:gd name="T34" fmla="*/ 28 w 937"/>
                    <a:gd name="T35" fmla="*/ 469 h 1129"/>
                    <a:gd name="T36" fmla="*/ 123 w 937"/>
                    <a:gd name="T37" fmla="*/ 740 h 1129"/>
                    <a:gd name="T38" fmla="*/ 271 w 937"/>
                    <a:gd name="T39" fmla="*/ 957 h 1129"/>
                    <a:gd name="T40" fmla="*/ 273 w 937"/>
                    <a:gd name="T41" fmla="*/ 961 h 1129"/>
                    <a:gd name="T42" fmla="*/ 273 w 937"/>
                    <a:gd name="T43" fmla="*/ 1101 h 1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937" h="1129">
                      <a:moveTo>
                        <a:pt x="690" y="1129"/>
                      </a:moveTo>
                      <a:cubicBezTo>
                        <a:pt x="245" y="1129"/>
                        <a:pt x="245" y="1129"/>
                        <a:pt x="245" y="1129"/>
                      </a:cubicBezTo>
                      <a:cubicBezTo>
                        <a:pt x="245" y="968"/>
                        <a:pt x="245" y="968"/>
                        <a:pt x="245" y="968"/>
                      </a:cubicBezTo>
                      <a:cubicBezTo>
                        <a:pt x="202" y="896"/>
                        <a:pt x="152" y="823"/>
                        <a:pt x="101" y="757"/>
                      </a:cubicBezTo>
                      <a:cubicBezTo>
                        <a:pt x="35" y="674"/>
                        <a:pt x="0" y="574"/>
                        <a:pt x="0" y="469"/>
                      </a:cubicBezTo>
                      <a:cubicBezTo>
                        <a:pt x="0" y="211"/>
                        <a:pt x="210" y="0"/>
                        <a:pt x="469" y="0"/>
                      </a:cubicBezTo>
                      <a:cubicBezTo>
                        <a:pt x="727" y="0"/>
                        <a:pt x="937" y="211"/>
                        <a:pt x="937" y="469"/>
                      </a:cubicBezTo>
                      <a:cubicBezTo>
                        <a:pt x="937" y="575"/>
                        <a:pt x="902" y="674"/>
                        <a:pt x="837" y="758"/>
                      </a:cubicBezTo>
                      <a:cubicBezTo>
                        <a:pt x="790" y="817"/>
                        <a:pt x="735" y="897"/>
                        <a:pt x="690" y="972"/>
                      </a:cubicBezTo>
                      <a:lnTo>
                        <a:pt x="690" y="1129"/>
                      </a:lnTo>
                      <a:close/>
                      <a:moveTo>
                        <a:pt x="273" y="1101"/>
                      </a:moveTo>
                      <a:cubicBezTo>
                        <a:pt x="662" y="1101"/>
                        <a:pt x="662" y="1101"/>
                        <a:pt x="662" y="1101"/>
                      </a:cubicBezTo>
                      <a:cubicBezTo>
                        <a:pt x="662" y="965"/>
                        <a:pt x="662" y="965"/>
                        <a:pt x="662" y="965"/>
                      </a:cubicBezTo>
                      <a:cubicBezTo>
                        <a:pt x="664" y="961"/>
                        <a:pt x="664" y="961"/>
                        <a:pt x="664" y="961"/>
                      </a:cubicBezTo>
                      <a:cubicBezTo>
                        <a:pt x="710" y="884"/>
                        <a:pt x="766" y="801"/>
                        <a:pt x="815" y="740"/>
                      </a:cubicBezTo>
                      <a:cubicBezTo>
                        <a:pt x="876" y="662"/>
                        <a:pt x="909" y="568"/>
                        <a:pt x="909" y="469"/>
                      </a:cubicBezTo>
                      <a:cubicBezTo>
                        <a:pt x="909" y="226"/>
                        <a:pt x="711" y="28"/>
                        <a:pt x="469" y="28"/>
                      </a:cubicBezTo>
                      <a:cubicBezTo>
                        <a:pt x="226" y="28"/>
                        <a:pt x="28" y="226"/>
                        <a:pt x="28" y="469"/>
                      </a:cubicBezTo>
                      <a:cubicBezTo>
                        <a:pt x="28" y="568"/>
                        <a:pt x="61" y="662"/>
                        <a:pt x="123" y="740"/>
                      </a:cubicBezTo>
                      <a:cubicBezTo>
                        <a:pt x="176" y="808"/>
                        <a:pt x="227" y="883"/>
                        <a:pt x="271" y="957"/>
                      </a:cubicBezTo>
                      <a:cubicBezTo>
                        <a:pt x="273" y="961"/>
                        <a:pt x="273" y="961"/>
                        <a:pt x="273" y="961"/>
                      </a:cubicBezTo>
                      <a:lnTo>
                        <a:pt x="273" y="110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îşḻîďé"/>
                <p:cNvSpPr>
                  <a:spLocks/>
                </p:cNvSpPr>
                <p:nvPr/>
              </p:nvSpPr>
              <p:spPr bwMode="auto">
                <a:xfrm>
                  <a:off x="7302" y="3962"/>
                  <a:ext cx="293" cy="1045"/>
                </a:xfrm>
                <a:custGeom>
                  <a:avLst/>
                  <a:gdLst>
                    <a:gd name="T0" fmla="*/ 227 w 293"/>
                    <a:gd name="T1" fmla="*/ 1045 h 1045"/>
                    <a:gd name="T2" fmla="*/ 0 w 293"/>
                    <a:gd name="T3" fmla="*/ 15 h 1045"/>
                    <a:gd name="T4" fmla="*/ 68 w 293"/>
                    <a:gd name="T5" fmla="*/ 0 h 1045"/>
                    <a:gd name="T6" fmla="*/ 293 w 293"/>
                    <a:gd name="T7" fmla="*/ 1030 h 1045"/>
                    <a:gd name="T8" fmla="*/ 227 w 293"/>
                    <a:gd name="T9" fmla="*/ 1045 h 10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3" h="1045">
                      <a:moveTo>
                        <a:pt x="227" y="1045"/>
                      </a:moveTo>
                      <a:lnTo>
                        <a:pt x="0" y="15"/>
                      </a:lnTo>
                      <a:lnTo>
                        <a:pt x="68" y="0"/>
                      </a:lnTo>
                      <a:lnTo>
                        <a:pt x="293" y="1030"/>
                      </a:lnTo>
                      <a:lnTo>
                        <a:pt x="227" y="104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ïšḷíḑe"/>
                <p:cNvSpPr>
                  <a:spLocks/>
                </p:cNvSpPr>
                <p:nvPr/>
              </p:nvSpPr>
              <p:spPr bwMode="auto">
                <a:xfrm>
                  <a:off x="7782" y="3964"/>
                  <a:ext cx="283" cy="1064"/>
                </a:xfrm>
                <a:custGeom>
                  <a:avLst/>
                  <a:gdLst>
                    <a:gd name="T0" fmla="*/ 58 w 283"/>
                    <a:gd name="T1" fmla="*/ 1064 h 1064"/>
                    <a:gd name="T2" fmla="*/ 0 w 283"/>
                    <a:gd name="T3" fmla="*/ 1052 h 1064"/>
                    <a:gd name="T4" fmla="*/ 226 w 283"/>
                    <a:gd name="T5" fmla="*/ 0 h 1064"/>
                    <a:gd name="T6" fmla="*/ 283 w 283"/>
                    <a:gd name="T7" fmla="*/ 13 h 1064"/>
                    <a:gd name="T8" fmla="*/ 58 w 283"/>
                    <a:gd name="T9" fmla="*/ 1064 h 10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3" h="1064">
                      <a:moveTo>
                        <a:pt x="58" y="1064"/>
                      </a:moveTo>
                      <a:lnTo>
                        <a:pt x="0" y="1052"/>
                      </a:lnTo>
                      <a:lnTo>
                        <a:pt x="226" y="0"/>
                      </a:lnTo>
                      <a:lnTo>
                        <a:pt x="283" y="13"/>
                      </a:lnTo>
                      <a:lnTo>
                        <a:pt x="58" y="10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ïsľîḑé"/>
                <p:cNvSpPr>
                  <a:spLocks/>
                </p:cNvSpPr>
                <p:nvPr/>
              </p:nvSpPr>
              <p:spPr bwMode="auto">
                <a:xfrm>
                  <a:off x="7525" y="5663"/>
                  <a:ext cx="336" cy="6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ís1iďè"/>
                <p:cNvSpPr>
                  <a:spLocks/>
                </p:cNvSpPr>
                <p:nvPr/>
              </p:nvSpPr>
              <p:spPr bwMode="auto">
                <a:xfrm>
                  <a:off x="7389" y="3924"/>
                  <a:ext cx="631" cy="399"/>
                </a:xfrm>
                <a:custGeom>
                  <a:avLst/>
                  <a:gdLst>
                    <a:gd name="T0" fmla="*/ 247 w 631"/>
                    <a:gd name="T1" fmla="*/ 399 h 399"/>
                    <a:gd name="T2" fmla="*/ 187 w 631"/>
                    <a:gd name="T3" fmla="*/ 172 h 399"/>
                    <a:gd name="T4" fmla="*/ 25 w 631"/>
                    <a:gd name="T5" fmla="*/ 280 h 399"/>
                    <a:gd name="T6" fmla="*/ 0 w 631"/>
                    <a:gd name="T7" fmla="*/ 244 h 399"/>
                    <a:gd name="T8" fmla="*/ 213 w 631"/>
                    <a:gd name="T9" fmla="*/ 104 h 399"/>
                    <a:gd name="T10" fmla="*/ 255 w 631"/>
                    <a:gd name="T11" fmla="*/ 266 h 399"/>
                    <a:gd name="T12" fmla="*/ 363 w 631"/>
                    <a:gd name="T13" fmla="*/ 0 h 399"/>
                    <a:gd name="T14" fmla="*/ 455 w 631"/>
                    <a:gd name="T15" fmla="*/ 257 h 399"/>
                    <a:gd name="T16" fmla="*/ 614 w 631"/>
                    <a:gd name="T17" fmla="*/ 185 h 399"/>
                    <a:gd name="T18" fmla="*/ 631 w 631"/>
                    <a:gd name="T19" fmla="*/ 223 h 399"/>
                    <a:gd name="T20" fmla="*/ 429 w 631"/>
                    <a:gd name="T21" fmla="*/ 317 h 399"/>
                    <a:gd name="T22" fmla="*/ 361 w 631"/>
                    <a:gd name="T23" fmla="*/ 121 h 399"/>
                    <a:gd name="T24" fmla="*/ 247 w 631"/>
                    <a:gd name="T25" fmla="*/ 399 h 3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31" h="399">
                      <a:moveTo>
                        <a:pt x="247" y="399"/>
                      </a:moveTo>
                      <a:lnTo>
                        <a:pt x="187" y="172"/>
                      </a:lnTo>
                      <a:lnTo>
                        <a:pt x="25" y="280"/>
                      </a:lnTo>
                      <a:lnTo>
                        <a:pt x="0" y="244"/>
                      </a:lnTo>
                      <a:lnTo>
                        <a:pt x="213" y="104"/>
                      </a:lnTo>
                      <a:lnTo>
                        <a:pt x="255" y="266"/>
                      </a:lnTo>
                      <a:lnTo>
                        <a:pt x="363" y="0"/>
                      </a:lnTo>
                      <a:lnTo>
                        <a:pt x="455" y="257"/>
                      </a:lnTo>
                      <a:lnTo>
                        <a:pt x="614" y="185"/>
                      </a:lnTo>
                      <a:lnTo>
                        <a:pt x="631" y="223"/>
                      </a:lnTo>
                      <a:lnTo>
                        <a:pt x="429" y="317"/>
                      </a:lnTo>
                      <a:lnTo>
                        <a:pt x="361" y="121"/>
                      </a:lnTo>
                      <a:lnTo>
                        <a:pt x="247" y="39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íṡlïďe"/>
                <p:cNvSpPr>
                  <a:spLocks/>
                </p:cNvSpPr>
                <p:nvPr/>
              </p:nvSpPr>
              <p:spPr bwMode="auto">
                <a:xfrm>
                  <a:off x="7699" y="1956"/>
                  <a:ext cx="51" cy="492"/>
                </a:xfrm>
                <a:custGeom>
                  <a:avLst/>
                  <a:gdLst>
                    <a:gd name="T0" fmla="*/ 12 w 24"/>
                    <a:gd name="T1" fmla="*/ 232 h 232"/>
                    <a:gd name="T2" fmla="*/ 0 w 24"/>
                    <a:gd name="T3" fmla="*/ 220 h 232"/>
                    <a:gd name="T4" fmla="*/ 0 w 24"/>
                    <a:gd name="T5" fmla="*/ 12 h 232"/>
                    <a:gd name="T6" fmla="*/ 12 w 24"/>
                    <a:gd name="T7" fmla="*/ 0 h 232"/>
                    <a:gd name="T8" fmla="*/ 24 w 24"/>
                    <a:gd name="T9" fmla="*/ 12 h 232"/>
                    <a:gd name="T10" fmla="*/ 24 w 24"/>
                    <a:gd name="T11" fmla="*/ 220 h 232"/>
                    <a:gd name="T12" fmla="*/ 12 w 24"/>
                    <a:gd name="T13" fmla="*/ 232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232">
                      <a:moveTo>
                        <a:pt x="12" y="232"/>
                      </a:moveTo>
                      <a:cubicBezTo>
                        <a:pt x="5" y="232"/>
                        <a:pt x="0" y="227"/>
                        <a:pt x="0" y="220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5"/>
                        <a:pt x="5" y="0"/>
                        <a:pt x="12" y="0"/>
                      </a:cubicBezTo>
                      <a:cubicBezTo>
                        <a:pt x="19" y="0"/>
                        <a:pt x="24" y="5"/>
                        <a:pt x="24" y="12"/>
                      </a:cubicBezTo>
                      <a:cubicBezTo>
                        <a:pt x="24" y="220"/>
                        <a:pt x="24" y="220"/>
                        <a:pt x="24" y="220"/>
                      </a:cubicBezTo>
                      <a:cubicBezTo>
                        <a:pt x="24" y="227"/>
                        <a:pt x="19" y="232"/>
                        <a:pt x="12" y="23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ïşļïďè"/>
                <p:cNvSpPr>
                  <a:spLocks/>
                </p:cNvSpPr>
                <p:nvPr/>
              </p:nvSpPr>
              <p:spPr bwMode="auto">
                <a:xfrm>
                  <a:off x="8373" y="2181"/>
                  <a:ext cx="287" cy="433"/>
                </a:xfrm>
                <a:custGeom>
                  <a:avLst/>
                  <a:gdLst>
                    <a:gd name="T0" fmla="*/ 14 w 135"/>
                    <a:gd name="T1" fmla="*/ 204 h 204"/>
                    <a:gd name="T2" fmla="*/ 8 w 135"/>
                    <a:gd name="T3" fmla="*/ 202 h 204"/>
                    <a:gd name="T4" fmla="*/ 4 w 135"/>
                    <a:gd name="T5" fmla="*/ 186 h 204"/>
                    <a:gd name="T6" fmla="*/ 111 w 135"/>
                    <a:gd name="T7" fmla="*/ 8 h 204"/>
                    <a:gd name="T8" fmla="*/ 128 w 135"/>
                    <a:gd name="T9" fmla="*/ 4 h 204"/>
                    <a:gd name="T10" fmla="*/ 132 w 135"/>
                    <a:gd name="T11" fmla="*/ 20 h 204"/>
                    <a:gd name="T12" fmla="*/ 24 w 135"/>
                    <a:gd name="T13" fmla="*/ 198 h 204"/>
                    <a:gd name="T14" fmla="*/ 14 w 135"/>
                    <a:gd name="T15" fmla="*/ 204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5" h="204">
                      <a:moveTo>
                        <a:pt x="14" y="204"/>
                      </a:moveTo>
                      <a:cubicBezTo>
                        <a:pt x="12" y="204"/>
                        <a:pt x="10" y="203"/>
                        <a:pt x="8" y="202"/>
                      </a:cubicBezTo>
                      <a:cubicBezTo>
                        <a:pt x="2" y="199"/>
                        <a:pt x="0" y="191"/>
                        <a:pt x="4" y="186"/>
                      </a:cubicBezTo>
                      <a:cubicBezTo>
                        <a:pt x="111" y="8"/>
                        <a:pt x="111" y="8"/>
                        <a:pt x="111" y="8"/>
                      </a:cubicBezTo>
                      <a:cubicBezTo>
                        <a:pt x="115" y="2"/>
                        <a:pt x="122" y="0"/>
                        <a:pt x="128" y="4"/>
                      </a:cubicBezTo>
                      <a:cubicBezTo>
                        <a:pt x="134" y="7"/>
                        <a:pt x="135" y="14"/>
                        <a:pt x="132" y="20"/>
                      </a:cubicBezTo>
                      <a:cubicBezTo>
                        <a:pt x="24" y="198"/>
                        <a:pt x="24" y="198"/>
                        <a:pt x="24" y="198"/>
                      </a:cubicBezTo>
                      <a:cubicBezTo>
                        <a:pt x="22" y="202"/>
                        <a:pt x="18" y="204"/>
                        <a:pt x="14" y="20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ís1ïḍê"/>
                <p:cNvSpPr>
                  <a:spLocks/>
                </p:cNvSpPr>
                <p:nvPr/>
              </p:nvSpPr>
              <p:spPr bwMode="auto">
                <a:xfrm>
                  <a:off x="8794" y="2888"/>
                  <a:ext cx="451" cy="259"/>
                </a:xfrm>
                <a:custGeom>
                  <a:avLst/>
                  <a:gdLst>
                    <a:gd name="T0" fmla="*/ 14 w 212"/>
                    <a:gd name="T1" fmla="*/ 122 h 122"/>
                    <a:gd name="T2" fmla="*/ 3 w 212"/>
                    <a:gd name="T3" fmla="*/ 115 h 122"/>
                    <a:gd name="T4" fmla="*/ 8 w 212"/>
                    <a:gd name="T5" fmla="*/ 99 h 122"/>
                    <a:gd name="T6" fmla="*/ 193 w 212"/>
                    <a:gd name="T7" fmla="*/ 3 h 122"/>
                    <a:gd name="T8" fmla="*/ 209 w 212"/>
                    <a:gd name="T9" fmla="*/ 8 h 122"/>
                    <a:gd name="T10" fmla="*/ 204 w 212"/>
                    <a:gd name="T11" fmla="*/ 24 h 122"/>
                    <a:gd name="T12" fmla="*/ 19 w 212"/>
                    <a:gd name="T13" fmla="*/ 120 h 122"/>
                    <a:gd name="T14" fmla="*/ 14 w 212"/>
                    <a:gd name="T15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2" h="122">
                      <a:moveTo>
                        <a:pt x="14" y="122"/>
                      </a:moveTo>
                      <a:cubicBezTo>
                        <a:pt x="10" y="122"/>
                        <a:pt x="5" y="119"/>
                        <a:pt x="3" y="115"/>
                      </a:cubicBezTo>
                      <a:cubicBezTo>
                        <a:pt x="0" y="110"/>
                        <a:pt x="2" y="102"/>
                        <a:pt x="8" y="99"/>
                      </a:cubicBezTo>
                      <a:cubicBezTo>
                        <a:pt x="193" y="3"/>
                        <a:pt x="193" y="3"/>
                        <a:pt x="193" y="3"/>
                      </a:cubicBezTo>
                      <a:cubicBezTo>
                        <a:pt x="199" y="0"/>
                        <a:pt x="206" y="2"/>
                        <a:pt x="209" y="8"/>
                      </a:cubicBezTo>
                      <a:cubicBezTo>
                        <a:pt x="212" y="14"/>
                        <a:pt x="210" y="21"/>
                        <a:pt x="204" y="24"/>
                      </a:cubicBezTo>
                      <a:cubicBezTo>
                        <a:pt x="19" y="120"/>
                        <a:pt x="19" y="120"/>
                        <a:pt x="19" y="120"/>
                      </a:cubicBezTo>
                      <a:cubicBezTo>
                        <a:pt x="18" y="121"/>
                        <a:pt x="16" y="122"/>
                        <a:pt x="14" y="12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íśḻïḓe"/>
                <p:cNvSpPr>
                  <a:spLocks/>
                </p:cNvSpPr>
                <p:nvPr/>
              </p:nvSpPr>
              <p:spPr bwMode="auto">
                <a:xfrm>
                  <a:off x="8924" y="3697"/>
                  <a:ext cx="495" cy="79"/>
                </a:xfrm>
                <a:custGeom>
                  <a:avLst/>
                  <a:gdLst>
                    <a:gd name="T0" fmla="*/ 220 w 233"/>
                    <a:gd name="T1" fmla="*/ 37 h 37"/>
                    <a:gd name="T2" fmla="*/ 220 w 233"/>
                    <a:gd name="T3" fmla="*/ 37 h 37"/>
                    <a:gd name="T4" fmla="*/ 12 w 233"/>
                    <a:gd name="T5" fmla="*/ 24 h 37"/>
                    <a:gd name="T6" fmla="*/ 1 w 233"/>
                    <a:gd name="T7" fmla="*/ 11 h 37"/>
                    <a:gd name="T8" fmla="*/ 14 w 233"/>
                    <a:gd name="T9" fmla="*/ 0 h 37"/>
                    <a:gd name="T10" fmla="*/ 221 w 233"/>
                    <a:gd name="T11" fmla="*/ 13 h 37"/>
                    <a:gd name="T12" fmla="*/ 232 w 233"/>
                    <a:gd name="T13" fmla="*/ 26 h 37"/>
                    <a:gd name="T14" fmla="*/ 220 w 233"/>
                    <a:gd name="T15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3" h="37">
                      <a:moveTo>
                        <a:pt x="220" y="37"/>
                      </a:moveTo>
                      <a:cubicBezTo>
                        <a:pt x="220" y="37"/>
                        <a:pt x="220" y="37"/>
                        <a:pt x="220" y="37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5" y="24"/>
                        <a:pt x="0" y="18"/>
                        <a:pt x="1" y="11"/>
                      </a:cubicBezTo>
                      <a:cubicBezTo>
                        <a:pt x="1" y="5"/>
                        <a:pt x="7" y="0"/>
                        <a:pt x="14" y="0"/>
                      </a:cubicBezTo>
                      <a:cubicBezTo>
                        <a:pt x="221" y="13"/>
                        <a:pt x="221" y="13"/>
                        <a:pt x="221" y="13"/>
                      </a:cubicBezTo>
                      <a:cubicBezTo>
                        <a:pt x="228" y="14"/>
                        <a:pt x="233" y="19"/>
                        <a:pt x="232" y="26"/>
                      </a:cubicBezTo>
                      <a:cubicBezTo>
                        <a:pt x="232" y="32"/>
                        <a:pt x="227" y="37"/>
                        <a:pt x="220" y="3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íṧľiḑê"/>
                <p:cNvSpPr>
                  <a:spLocks/>
                </p:cNvSpPr>
                <p:nvPr/>
              </p:nvSpPr>
              <p:spPr bwMode="auto">
                <a:xfrm>
                  <a:off x="8720" y="4359"/>
                  <a:ext cx="421" cy="306"/>
                </a:xfrm>
                <a:custGeom>
                  <a:avLst/>
                  <a:gdLst>
                    <a:gd name="T0" fmla="*/ 184 w 198"/>
                    <a:gd name="T1" fmla="*/ 144 h 144"/>
                    <a:gd name="T2" fmla="*/ 177 w 198"/>
                    <a:gd name="T3" fmla="*/ 142 h 144"/>
                    <a:gd name="T4" fmla="*/ 7 w 198"/>
                    <a:gd name="T5" fmla="*/ 23 h 144"/>
                    <a:gd name="T6" fmla="*/ 4 w 198"/>
                    <a:gd name="T7" fmla="*/ 6 h 144"/>
                    <a:gd name="T8" fmla="*/ 20 w 198"/>
                    <a:gd name="T9" fmla="*/ 3 h 144"/>
                    <a:gd name="T10" fmla="*/ 191 w 198"/>
                    <a:gd name="T11" fmla="*/ 122 h 144"/>
                    <a:gd name="T12" fmla="*/ 194 w 198"/>
                    <a:gd name="T13" fmla="*/ 139 h 144"/>
                    <a:gd name="T14" fmla="*/ 184 w 198"/>
                    <a:gd name="T1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8" h="144">
                      <a:moveTo>
                        <a:pt x="184" y="144"/>
                      </a:moveTo>
                      <a:cubicBezTo>
                        <a:pt x="182" y="144"/>
                        <a:pt x="179" y="143"/>
                        <a:pt x="177" y="142"/>
                      </a:cubicBezTo>
                      <a:cubicBezTo>
                        <a:pt x="7" y="23"/>
                        <a:pt x="7" y="23"/>
                        <a:pt x="7" y="23"/>
                      </a:cubicBezTo>
                      <a:cubicBezTo>
                        <a:pt x="1" y="19"/>
                        <a:pt x="0" y="12"/>
                        <a:pt x="4" y="6"/>
                      </a:cubicBezTo>
                      <a:cubicBezTo>
                        <a:pt x="7" y="1"/>
                        <a:pt x="15" y="0"/>
                        <a:pt x="20" y="3"/>
                      </a:cubicBezTo>
                      <a:cubicBezTo>
                        <a:pt x="191" y="122"/>
                        <a:pt x="191" y="122"/>
                        <a:pt x="191" y="122"/>
                      </a:cubicBezTo>
                      <a:cubicBezTo>
                        <a:pt x="196" y="126"/>
                        <a:pt x="198" y="134"/>
                        <a:pt x="194" y="139"/>
                      </a:cubicBezTo>
                      <a:cubicBezTo>
                        <a:pt x="192" y="142"/>
                        <a:pt x="188" y="144"/>
                        <a:pt x="184" y="14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îṩḻíḋé"/>
                <p:cNvSpPr>
                  <a:spLocks/>
                </p:cNvSpPr>
                <p:nvPr/>
              </p:nvSpPr>
              <p:spPr bwMode="auto">
                <a:xfrm>
                  <a:off x="6726" y="2181"/>
                  <a:ext cx="287" cy="433"/>
                </a:xfrm>
                <a:custGeom>
                  <a:avLst/>
                  <a:gdLst>
                    <a:gd name="T0" fmla="*/ 121 w 135"/>
                    <a:gd name="T1" fmla="*/ 204 h 204"/>
                    <a:gd name="T2" fmla="*/ 111 w 135"/>
                    <a:gd name="T3" fmla="*/ 198 h 204"/>
                    <a:gd name="T4" fmla="*/ 3 w 135"/>
                    <a:gd name="T5" fmla="*/ 20 h 204"/>
                    <a:gd name="T6" fmla="*/ 7 w 135"/>
                    <a:gd name="T7" fmla="*/ 4 h 204"/>
                    <a:gd name="T8" fmla="*/ 24 w 135"/>
                    <a:gd name="T9" fmla="*/ 8 h 204"/>
                    <a:gd name="T10" fmla="*/ 131 w 135"/>
                    <a:gd name="T11" fmla="*/ 186 h 204"/>
                    <a:gd name="T12" fmla="*/ 127 w 135"/>
                    <a:gd name="T13" fmla="*/ 202 h 204"/>
                    <a:gd name="T14" fmla="*/ 121 w 135"/>
                    <a:gd name="T15" fmla="*/ 204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5" h="204">
                      <a:moveTo>
                        <a:pt x="121" y="204"/>
                      </a:moveTo>
                      <a:cubicBezTo>
                        <a:pt x="117" y="204"/>
                        <a:pt x="113" y="202"/>
                        <a:pt x="111" y="198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0" y="14"/>
                        <a:pt x="1" y="7"/>
                        <a:pt x="7" y="4"/>
                      </a:cubicBezTo>
                      <a:cubicBezTo>
                        <a:pt x="13" y="0"/>
                        <a:pt x="20" y="2"/>
                        <a:pt x="24" y="8"/>
                      </a:cubicBezTo>
                      <a:cubicBezTo>
                        <a:pt x="131" y="186"/>
                        <a:pt x="131" y="186"/>
                        <a:pt x="131" y="186"/>
                      </a:cubicBezTo>
                      <a:cubicBezTo>
                        <a:pt x="135" y="191"/>
                        <a:pt x="133" y="199"/>
                        <a:pt x="127" y="202"/>
                      </a:cubicBezTo>
                      <a:cubicBezTo>
                        <a:pt x="125" y="203"/>
                        <a:pt x="123" y="204"/>
                        <a:pt x="121" y="20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íSḻîḍé"/>
                <p:cNvSpPr>
                  <a:spLocks/>
                </p:cNvSpPr>
                <p:nvPr/>
              </p:nvSpPr>
              <p:spPr bwMode="auto">
                <a:xfrm>
                  <a:off x="6141" y="2888"/>
                  <a:ext cx="451" cy="259"/>
                </a:xfrm>
                <a:custGeom>
                  <a:avLst/>
                  <a:gdLst>
                    <a:gd name="T0" fmla="*/ 198 w 212"/>
                    <a:gd name="T1" fmla="*/ 122 h 122"/>
                    <a:gd name="T2" fmla="*/ 193 w 212"/>
                    <a:gd name="T3" fmla="*/ 120 h 122"/>
                    <a:gd name="T4" fmla="*/ 8 w 212"/>
                    <a:gd name="T5" fmla="*/ 24 h 122"/>
                    <a:gd name="T6" fmla="*/ 3 w 212"/>
                    <a:gd name="T7" fmla="*/ 8 h 122"/>
                    <a:gd name="T8" fmla="*/ 19 w 212"/>
                    <a:gd name="T9" fmla="*/ 3 h 122"/>
                    <a:gd name="T10" fmla="*/ 204 w 212"/>
                    <a:gd name="T11" fmla="*/ 99 h 122"/>
                    <a:gd name="T12" fmla="*/ 209 w 212"/>
                    <a:gd name="T13" fmla="*/ 115 h 122"/>
                    <a:gd name="T14" fmla="*/ 198 w 212"/>
                    <a:gd name="T15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2" h="122">
                      <a:moveTo>
                        <a:pt x="198" y="122"/>
                      </a:moveTo>
                      <a:cubicBezTo>
                        <a:pt x="196" y="122"/>
                        <a:pt x="194" y="121"/>
                        <a:pt x="193" y="120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2" y="21"/>
                        <a:pt x="0" y="14"/>
                        <a:pt x="3" y="8"/>
                      </a:cubicBezTo>
                      <a:cubicBezTo>
                        <a:pt x="6" y="2"/>
                        <a:pt x="13" y="0"/>
                        <a:pt x="19" y="3"/>
                      </a:cubicBezTo>
                      <a:cubicBezTo>
                        <a:pt x="204" y="99"/>
                        <a:pt x="204" y="99"/>
                        <a:pt x="204" y="99"/>
                      </a:cubicBezTo>
                      <a:cubicBezTo>
                        <a:pt x="210" y="102"/>
                        <a:pt x="212" y="110"/>
                        <a:pt x="209" y="115"/>
                      </a:cubicBezTo>
                      <a:cubicBezTo>
                        <a:pt x="207" y="119"/>
                        <a:pt x="202" y="122"/>
                        <a:pt x="198" y="12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îşliḋè"/>
                <p:cNvSpPr>
                  <a:spLocks/>
                </p:cNvSpPr>
                <p:nvPr/>
              </p:nvSpPr>
              <p:spPr bwMode="auto">
                <a:xfrm>
                  <a:off x="5967" y="3697"/>
                  <a:ext cx="495" cy="79"/>
                </a:xfrm>
                <a:custGeom>
                  <a:avLst/>
                  <a:gdLst>
                    <a:gd name="T0" fmla="*/ 13 w 233"/>
                    <a:gd name="T1" fmla="*/ 37 h 37"/>
                    <a:gd name="T2" fmla="*/ 1 w 233"/>
                    <a:gd name="T3" fmla="*/ 26 h 37"/>
                    <a:gd name="T4" fmla="*/ 12 w 233"/>
                    <a:gd name="T5" fmla="*/ 13 h 37"/>
                    <a:gd name="T6" fmla="*/ 219 w 233"/>
                    <a:gd name="T7" fmla="*/ 0 h 37"/>
                    <a:gd name="T8" fmla="*/ 232 w 233"/>
                    <a:gd name="T9" fmla="*/ 11 h 37"/>
                    <a:gd name="T10" fmla="*/ 221 w 233"/>
                    <a:gd name="T11" fmla="*/ 24 h 37"/>
                    <a:gd name="T12" fmla="*/ 13 w 233"/>
                    <a:gd name="T13" fmla="*/ 37 h 37"/>
                    <a:gd name="T14" fmla="*/ 13 w 233"/>
                    <a:gd name="T15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3" h="37">
                      <a:moveTo>
                        <a:pt x="13" y="37"/>
                      </a:moveTo>
                      <a:cubicBezTo>
                        <a:pt x="6" y="37"/>
                        <a:pt x="1" y="32"/>
                        <a:pt x="1" y="26"/>
                      </a:cubicBezTo>
                      <a:cubicBezTo>
                        <a:pt x="0" y="19"/>
                        <a:pt x="5" y="14"/>
                        <a:pt x="12" y="13"/>
                      </a:cubicBezTo>
                      <a:cubicBezTo>
                        <a:pt x="219" y="0"/>
                        <a:pt x="219" y="0"/>
                        <a:pt x="219" y="0"/>
                      </a:cubicBezTo>
                      <a:cubicBezTo>
                        <a:pt x="226" y="0"/>
                        <a:pt x="232" y="5"/>
                        <a:pt x="232" y="11"/>
                      </a:cubicBezTo>
                      <a:cubicBezTo>
                        <a:pt x="233" y="18"/>
                        <a:pt x="228" y="24"/>
                        <a:pt x="221" y="24"/>
                      </a:cubicBezTo>
                      <a:cubicBezTo>
                        <a:pt x="13" y="37"/>
                        <a:pt x="13" y="37"/>
                        <a:pt x="13" y="37"/>
                      </a:cubicBezTo>
                      <a:cubicBezTo>
                        <a:pt x="13" y="37"/>
                        <a:pt x="13" y="37"/>
                        <a:pt x="13" y="3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îṩḷiďé"/>
                <p:cNvSpPr>
                  <a:spLocks/>
                </p:cNvSpPr>
                <p:nvPr/>
              </p:nvSpPr>
              <p:spPr bwMode="auto">
                <a:xfrm>
                  <a:off x="6245" y="4359"/>
                  <a:ext cx="421" cy="306"/>
                </a:xfrm>
                <a:custGeom>
                  <a:avLst/>
                  <a:gdLst>
                    <a:gd name="T0" fmla="*/ 14 w 198"/>
                    <a:gd name="T1" fmla="*/ 144 h 144"/>
                    <a:gd name="T2" fmla="*/ 4 w 198"/>
                    <a:gd name="T3" fmla="*/ 139 h 144"/>
                    <a:gd name="T4" fmla="*/ 7 w 198"/>
                    <a:gd name="T5" fmla="*/ 122 h 144"/>
                    <a:gd name="T6" fmla="*/ 178 w 198"/>
                    <a:gd name="T7" fmla="*/ 3 h 144"/>
                    <a:gd name="T8" fmla="*/ 194 w 198"/>
                    <a:gd name="T9" fmla="*/ 6 h 144"/>
                    <a:gd name="T10" fmla="*/ 191 w 198"/>
                    <a:gd name="T11" fmla="*/ 23 h 144"/>
                    <a:gd name="T12" fmla="*/ 21 w 198"/>
                    <a:gd name="T13" fmla="*/ 142 h 144"/>
                    <a:gd name="T14" fmla="*/ 14 w 198"/>
                    <a:gd name="T1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8" h="144">
                      <a:moveTo>
                        <a:pt x="14" y="144"/>
                      </a:moveTo>
                      <a:cubicBezTo>
                        <a:pt x="10" y="144"/>
                        <a:pt x="6" y="142"/>
                        <a:pt x="4" y="139"/>
                      </a:cubicBezTo>
                      <a:cubicBezTo>
                        <a:pt x="0" y="134"/>
                        <a:pt x="2" y="126"/>
                        <a:pt x="7" y="122"/>
                      </a:cubicBezTo>
                      <a:cubicBezTo>
                        <a:pt x="178" y="3"/>
                        <a:pt x="178" y="3"/>
                        <a:pt x="178" y="3"/>
                      </a:cubicBezTo>
                      <a:cubicBezTo>
                        <a:pt x="183" y="0"/>
                        <a:pt x="191" y="1"/>
                        <a:pt x="194" y="6"/>
                      </a:cubicBezTo>
                      <a:cubicBezTo>
                        <a:pt x="198" y="12"/>
                        <a:pt x="197" y="19"/>
                        <a:pt x="191" y="23"/>
                      </a:cubicBezTo>
                      <a:cubicBezTo>
                        <a:pt x="21" y="142"/>
                        <a:pt x="21" y="142"/>
                        <a:pt x="21" y="142"/>
                      </a:cubicBezTo>
                      <a:cubicBezTo>
                        <a:pt x="19" y="143"/>
                        <a:pt x="16" y="144"/>
                        <a:pt x="14" y="14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5" name="直接连接符 4"/>
            <p:cNvCxnSpPr/>
            <p:nvPr/>
          </p:nvCxnSpPr>
          <p:spPr>
            <a:xfrm flipH="1">
              <a:off x="-8384" y="3952566"/>
              <a:ext cx="4310511" cy="0"/>
            </a:xfrm>
            <a:prstGeom prst="line">
              <a:avLst/>
            </a:prstGeom>
            <a:ln w="12700" cap="flat" cmpd="sng" algn="ctr">
              <a:solidFill>
                <a:schemeClr val="dk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 flipH="1">
              <a:off x="7891977" y="3952566"/>
              <a:ext cx="4298438" cy="0"/>
            </a:xfrm>
            <a:prstGeom prst="line">
              <a:avLst/>
            </a:prstGeom>
            <a:ln w="12700" cap="flat" cmpd="sng" algn="ctr">
              <a:solidFill>
                <a:schemeClr val="dk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îṥļiḑe"/>
            <p:cNvSpPr/>
            <p:nvPr/>
          </p:nvSpPr>
          <p:spPr>
            <a:xfrm rot="10800000" flipV="1">
              <a:off x="8662637" y="3746998"/>
              <a:ext cx="426805" cy="426805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90500">
              <a:solidFill>
                <a:schemeClr val="bg1"/>
              </a:solidFill>
            </a:ln>
            <a:effectLst>
              <a:outerShdw blurRad="38100" dist="38100" algn="ctr" rotWithShape="0">
                <a:srgbClr val="000000">
                  <a:alpha val="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de-DE" sz="125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8" name="ïšlîḋè"/>
            <p:cNvSpPr/>
            <p:nvPr/>
          </p:nvSpPr>
          <p:spPr>
            <a:xfrm rot="10800000" flipV="1">
              <a:off x="10141449" y="3746998"/>
              <a:ext cx="426805" cy="426805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90500">
              <a:solidFill>
                <a:schemeClr val="bg1"/>
              </a:solidFill>
            </a:ln>
            <a:effectLst>
              <a:outerShdw blurRad="38100" dist="38100" algn="ctr" rotWithShape="0">
                <a:srgbClr val="000000">
                  <a:alpha val="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de-DE" sz="125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9" name="íSḷíḍè"/>
            <p:cNvSpPr/>
            <p:nvPr/>
          </p:nvSpPr>
          <p:spPr>
            <a:xfrm rot="10800000" flipV="1">
              <a:off x="1475576" y="3746998"/>
              <a:ext cx="426805" cy="426805"/>
            </a:xfrm>
            <a:prstGeom prst="ellipse">
              <a:avLst/>
            </a:prstGeom>
            <a:solidFill>
              <a:schemeClr val="accent1"/>
            </a:solidFill>
            <a:ln w="190500">
              <a:solidFill>
                <a:schemeClr val="bg1"/>
              </a:solidFill>
            </a:ln>
            <a:effectLst>
              <a:outerShdw blurRad="38100" dist="38100" algn="ctr" rotWithShape="0">
                <a:srgbClr val="000000">
                  <a:alpha val="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de-DE" sz="125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0" name="ïŝḻiḋê"/>
            <p:cNvSpPr/>
            <p:nvPr/>
          </p:nvSpPr>
          <p:spPr>
            <a:xfrm rot="10800000" flipV="1">
              <a:off x="2954390" y="3746998"/>
              <a:ext cx="426805" cy="426805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90500">
              <a:solidFill>
                <a:schemeClr val="bg1"/>
              </a:solidFill>
            </a:ln>
            <a:effectLst>
              <a:outerShdw blurRad="38100" dist="38100" algn="ctr" rotWithShape="0">
                <a:srgbClr val="000000">
                  <a:alpha val="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0000" lnSpcReduction="20000"/>
            </a:bodyPr>
            <a:lstStyle/>
            <a:p>
              <a:pPr algn="ctr"/>
              <a:r>
                <a:rPr lang="de-DE" sz="1251">
                  <a:solidFill>
                    <a:schemeClr val="bg1"/>
                  </a:solidFill>
                </a:rPr>
                <a:t>02</a:t>
              </a:r>
            </a:p>
          </p:txBody>
        </p:sp>
        <p:grpSp>
          <p:nvGrpSpPr>
            <p:cNvPr id="11" name="iṧľíḑè"/>
            <p:cNvGrpSpPr/>
            <p:nvPr/>
          </p:nvGrpSpPr>
          <p:grpSpPr>
            <a:xfrm>
              <a:off x="2151353" y="3000723"/>
              <a:ext cx="2042540" cy="630942"/>
              <a:chOff x="1919873" y="3001377"/>
              <a:chExt cx="2042540" cy="630942"/>
            </a:xfrm>
          </p:grpSpPr>
          <p:sp>
            <p:nvSpPr>
              <p:cNvPr id="21" name="ï$ļïḑe"/>
              <p:cNvSpPr txBox="1"/>
              <p:nvPr/>
            </p:nvSpPr>
            <p:spPr>
              <a:xfrm>
                <a:off x="1919873" y="3324542"/>
                <a:ext cx="2042540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2" name="iṣļíḓé"/>
              <p:cNvSpPr txBox="1"/>
              <p:nvPr/>
            </p:nvSpPr>
            <p:spPr>
              <a:xfrm>
                <a:off x="2046172" y="3001377"/>
                <a:ext cx="1789943" cy="32316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2" name="íśḻiḍê"/>
            <p:cNvGrpSpPr/>
            <p:nvPr/>
          </p:nvGrpSpPr>
          <p:grpSpPr>
            <a:xfrm>
              <a:off x="9333581" y="3000723"/>
              <a:ext cx="2042540" cy="630942"/>
              <a:chOff x="1919873" y="3001377"/>
              <a:chExt cx="2042540" cy="630942"/>
            </a:xfrm>
          </p:grpSpPr>
          <p:sp>
            <p:nvSpPr>
              <p:cNvPr id="19" name="iśľïďé"/>
              <p:cNvSpPr txBox="1"/>
              <p:nvPr/>
            </p:nvSpPr>
            <p:spPr>
              <a:xfrm>
                <a:off x="1919873" y="3324542"/>
                <a:ext cx="2042540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0" name="íṧḷîḑe"/>
              <p:cNvSpPr txBox="1"/>
              <p:nvPr/>
            </p:nvSpPr>
            <p:spPr>
              <a:xfrm>
                <a:off x="2046172" y="3001377"/>
                <a:ext cx="1789943" cy="32316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3" name="i$liďé"/>
            <p:cNvGrpSpPr/>
            <p:nvPr/>
          </p:nvGrpSpPr>
          <p:grpSpPr>
            <a:xfrm>
              <a:off x="667708" y="4282898"/>
              <a:ext cx="2042540" cy="630942"/>
              <a:chOff x="1919873" y="3001377"/>
              <a:chExt cx="2042540" cy="630942"/>
            </a:xfrm>
          </p:grpSpPr>
          <p:sp>
            <p:nvSpPr>
              <p:cNvPr id="17" name="îs1íde"/>
              <p:cNvSpPr txBox="1"/>
              <p:nvPr/>
            </p:nvSpPr>
            <p:spPr>
              <a:xfrm>
                <a:off x="1919873" y="3324542"/>
                <a:ext cx="2042540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8" name="îṩlïḍè"/>
              <p:cNvSpPr txBox="1"/>
              <p:nvPr/>
            </p:nvSpPr>
            <p:spPr>
              <a:xfrm>
                <a:off x="2046172" y="3001377"/>
                <a:ext cx="1789943" cy="32316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4" name="ïṣḷïḑe"/>
            <p:cNvGrpSpPr/>
            <p:nvPr/>
          </p:nvGrpSpPr>
          <p:grpSpPr>
            <a:xfrm>
              <a:off x="7854769" y="4282898"/>
              <a:ext cx="2042540" cy="630942"/>
              <a:chOff x="1919873" y="3001377"/>
              <a:chExt cx="2042540" cy="630942"/>
            </a:xfrm>
          </p:grpSpPr>
          <p:sp>
            <p:nvSpPr>
              <p:cNvPr id="15" name="îšľiḑé"/>
              <p:cNvSpPr txBox="1"/>
              <p:nvPr/>
            </p:nvSpPr>
            <p:spPr>
              <a:xfrm>
                <a:off x="1919873" y="3324542"/>
                <a:ext cx="2042540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6" name="ïSliḍe"/>
              <p:cNvSpPr txBox="1"/>
              <p:nvPr/>
            </p:nvSpPr>
            <p:spPr>
              <a:xfrm>
                <a:off x="2046172" y="3001377"/>
                <a:ext cx="1789943" cy="32316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sp>
        <p:nvSpPr>
          <p:cNvPr id="42" name="文本框 41"/>
          <p:cNvSpPr txBox="1"/>
          <p:nvPr/>
        </p:nvSpPr>
        <p:spPr>
          <a:xfrm>
            <a:off x="4179635" y="45098"/>
            <a:ext cx="38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工作的总结</a:t>
            </a:r>
          </a:p>
        </p:txBody>
      </p:sp>
    </p:spTree>
    <p:extLst>
      <p:ext uri="{BB962C8B-B14F-4D97-AF65-F5344CB8AC3E}">
        <p14:creationId xmlns:p14="http://schemas.microsoft.com/office/powerpoint/2010/main" val="308037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67ea1a4-08e3-4b07-ab7d-646249f5c79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981984" y="1149796"/>
            <a:ext cx="8228031" cy="4994739"/>
            <a:chOff x="3011469" y="1652493"/>
            <a:chExt cx="6615373" cy="4015792"/>
          </a:xfrm>
        </p:grpSpPr>
        <p:cxnSp>
          <p:nvCxnSpPr>
            <p:cNvPr id="4" name="Straight Arrow Connector 2"/>
            <p:cNvCxnSpPr/>
            <p:nvPr/>
          </p:nvCxnSpPr>
          <p:spPr>
            <a:xfrm>
              <a:off x="5027872" y="4202411"/>
              <a:ext cx="0" cy="509811"/>
            </a:xfrm>
            <a:prstGeom prst="straightConnector1">
              <a:avLst/>
            </a:prstGeom>
            <a:ln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3"/>
            <p:cNvCxnSpPr/>
            <p:nvPr/>
          </p:nvCxnSpPr>
          <p:spPr>
            <a:xfrm>
              <a:off x="7653322" y="4187162"/>
              <a:ext cx="0" cy="525060"/>
            </a:xfrm>
            <a:prstGeom prst="straightConnector1">
              <a:avLst/>
            </a:prstGeom>
            <a:ln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íṡḷïḓe"/>
            <p:cNvSpPr>
              <a:spLocks/>
            </p:cNvSpPr>
            <p:nvPr/>
          </p:nvSpPr>
          <p:spPr bwMode="auto">
            <a:xfrm>
              <a:off x="4587172" y="3018120"/>
              <a:ext cx="922766" cy="1399769"/>
            </a:xfrm>
            <a:custGeom>
              <a:avLst/>
              <a:gdLst>
                <a:gd name="T0" fmla="*/ 1226 w 6380"/>
                <a:gd name="T1" fmla="*/ 9676 h 9678"/>
                <a:gd name="T2" fmla="*/ 1034 w 6380"/>
                <a:gd name="T3" fmla="*/ 9652 h 9678"/>
                <a:gd name="T4" fmla="*/ 846 w 6380"/>
                <a:gd name="T5" fmla="*/ 9600 h 9678"/>
                <a:gd name="T6" fmla="*/ 666 w 6380"/>
                <a:gd name="T7" fmla="*/ 9518 h 9678"/>
                <a:gd name="T8" fmla="*/ 500 w 6380"/>
                <a:gd name="T9" fmla="*/ 9408 h 9678"/>
                <a:gd name="T10" fmla="*/ 348 w 6380"/>
                <a:gd name="T11" fmla="*/ 9268 h 9678"/>
                <a:gd name="T12" fmla="*/ 262 w 6380"/>
                <a:gd name="T13" fmla="*/ 9168 h 9678"/>
                <a:gd name="T14" fmla="*/ 156 w 6380"/>
                <a:gd name="T15" fmla="*/ 9004 h 9678"/>
                <a:gd name="T16" fmla="*/ 78 w 6380"/>
                <a:gd name="T17" fmla="*/ 8832 h 9678"/>
                <a:gd name="T18" fmla="*/ 26 w 6380"/>
                <a:gd name="T19" fmla="*/ 8652 h 9678"/>
                <a:gd name="T20" fmla="*/ 2 w 6380"/>
                <a:gd name="T21" fmla="*/ 8466 h 9678"/>
                <a:gd name="T22" fmla="*/ 4 w 6380"/>
                <a:gd name="T23" fmla="*/ 8282 h 9678"/>
                <a:gd name="T24" fmla="*/ 32 w 6380"/>
                <a:gd name="T25" fmla="*/ 8098 h 9678"/>
                <a:gd name="T26" fmla="*/ 88 w 6380"/>
                <a:gd name="T27" fmla="*/ 7918 h 9678"/>
                <a:gd name="T28" fmla="*/ 168 w 6380"/>
                <a:gd name="T29" fmla="*/ 7748 h 9678"/>
                <a:gd name="T30" fmla="*/ 276 w 6380"/>
                <a:gd name="T31" fmla="*/ 7588 h 9678"/>
                <a:gd name="T32" fmla="*/ 410 w 6380"/>
                <a:gd name="T33" fmla="*/ 7442 h 9678"/>
                <a:gd name="T34" fmla="*/ 410 w 6380"/>
                <a:gd name="T35" fmla="*/ 2234 h 9678"/>
                <a:gd name="T36" fmla="*/ 276 w 6380"/>
                <a:gd name="T37" fmla="*/ 2090 h 9678"/>
                <a:gd name="T38" fmla="*/ 168 w 6380"/>
                <a:gd name="T39" fmla="*/ 1930 h 9678"/>
                <a:gd name="T40" fmla="*/ 88 w 6380"/>
                <a:gd name="T41" fmla="*/ 1760 h 9678"/>
                <a:gd name="T42" fmla="*/ 32 w 6380"/>
                <a:gd name="T43" fmla="*/ 1580 h 9678"/>
                <a:gd name="T44" fmla="*/ 4 w 6380"/>
                <a:gd name="T45" fmla="*/ 1396 h 9678"/>
                <a:gd name="T46" fmla="*/ 2 w 6380"/>
                <a:gd name="T47" fmla="*/ 1210 h 9678"/>
                <a:gd name="T48" fmla="*/ 26 w 6380"/>
                <a:gd name="T49" fmla="*/ 1026 h 9678"/>
                <a:gd name="T50" fmla="*/ 78 w 6380"/>
                <a:gd name="T51" fmla="*/ 846 h 9678"/>
                <a:gd name="T52" fmla="*/ 156 w 6380"/>
                <a:gd name="T53" fmla="*/ 672 h 9678"/>
                <a:gd name="T54" fmla="*/ 262 w 6380"/>
                <a:gd name="T55" fmla="*/ 510 h 9678"/>
                <a:gd name="T56" fmla="*/ 348 w 6380"/>
                <a:gd name="T57" fmla="*/ 410 h 9678"/>
                <a:gd name="T58" fmla="*/ 492 w 6380"/>
                <a:gd name="T59" fmla="*/ 276 h 9678"/>
                <a:gd name="T60" fmla="*/ 652 w 6380"/>
                <a:gd name="T61" fmla="*/ 168 h 9678"/>
                <a:gd name="T62" fmla="*/ 822 w 6380"/>
                <a:gd name="T63" fmla="*/ 86 h 9678"/>
                <a:gd name="T64" fmla="*/ 1002 w 6380"/>
                <a:gd name="T65" fmla="*/ 32 h 9678"/>
                <a:gd name="T66" fmla="*/ 1186 w 6380"/>
                <a:gd name="T67" fmla="*/ 4 h 9678"/>
                <a:gd name="T68" fmla="*/ 1372 w 6380"/>
                <a:gd name="T69" fmla="*/ 2 h 9678"/>
                <a:gd name="T70" fmla="*/ 1556 w 6380"/>
                <a:gd name="T71" fmla="*/ 26 h 9678"/>
                <a:gd name="T72" fmla="*/ 1736 w 6380"/>
                <a:gd name="T73" fmla="*/ 78 h 9678"/>
                <a:gd name="T74" fmla="*/ 1910 w 6380"/>
                <a:gd name="T75" fmla="*/ 156 h 9678"/>
                <a:gd name="T76" fmla="*/ 2072 w 6380"/>
                <a:gd name="T77" fmla="*/ 262 h 9678"/>
                <a:gd name="T78" fmla="*/ 5970 w 6380"/>
                <a:gd name="T79" fmla="*/ 3896 h 9678"/>
                <a:gd name="T80" fmla="*/ 6062 w 6380"/>
                <a:gd name="T81" fmla="*/ 3992 h 9678"/>
                <a:gd name="T82" fmla="*/ 6180 w 6380"/>
                <a:gd name="T83" fmla="*/ 4150 h 9678"/>
                <a:gd name="T84" fmla="*/ 6274 w 6380"/>
                <a:gd name="T85" fmla="*/ 4324 h 9678"/>
                <a:gd name="T86" fmla="*/ 6338 w 6380"/>
                <a:gd name="T87" fmla="*/ 4510 h 9678"/>
                <a:gd name="T88" fmla="*/ 6374 w 6380"/>
                <a:gd name="T89" fmla="*/ 4706 h 9678"/>
                <a:gd name="T90" fmla="*/ 6380 w 6380"/>
                <a:gd name="T91" fmla="*/ 4838 h 9678"/>
                <a:gd name="T92" fmla="*/ 6364 w 6380"/>
                <a:gd name="T93" fmla="*/ 5038 h 9678"/>
                <a:gd name="T94" fmla="*/ 6320 w 6380"/>
                <a:gd name="T95" fmla="*/ 5230 h 9678"/>
                <a:gd name="T96" fmla="*/ 6246 w 6380"/>
                <a:gd name="T97" fmla="*/ 5412 h 9678"/>
                <a:gd name="T98" fmla="*/ 6144 w 6380"/>
                <a:gd name="T99" fmla="*/ 5582 h 9678"/>
                <a:gd name="T100" fmla="*/ 6018 w 6380"/>
                <a:gd name="T101" fmla="*/ 5736 h 9678"/>
                <a:gd name="T102" fmla="*/ 2174 w 6380"/>
                <a:gd name="T103" fmla="*/ 9330 h 9678"/>
                <a:gd name="T104" fmla="*/ 2026 w 6380"/>
                <a:gd name="T105" fmla="*/ 9448 h 9678"/>
                <a:gd name="T106" fmla="*/ 1868 w 6380"/>
                <a:gd name="T107" fmla="*/ 9542 h 9678"/>
                <a:gd name="T108" fmla="*/ 1700 w 6380"/>
                <a:gd name="T109" fmla="*/ 9612 h 9678"/>
                <a:gd name="T110" fmla="*/ 1528 w 6380"/>
                <a:gd name="T111" fmla="*/ 9656 h 9678"/>
                <a:gd name="T112" fmla="*/ 1350 w 6380"/>
                <a:gd name="T113" fmla="*/ 9676 h 9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380" h="9678">
                  <a:moveTo>
                    <a:pt x="1292" y="9678"/>
                  </a:moveTo>
                  <a:lnTo>
                    <a:pt x="1292" y="9678"/>
                  </a:lnTo>
                  <a:lnTo>
                    <a:pt x="1226" y="9676"/>
                  </a:lnTo>
                  <a:lnTo>
                    <a:pt x="1162" y="9672"/>
                  </a:lnTo>
                  <a:lnTo>
                    <a:pt x="1098" y="9664"/>
                  </a:lnTo>
                  <a:lnTo>
                    <a:pt x="1034" y="9652"/>
                  </a:lnTo>
                  <a:lnTo>
                    <a:pt x="970" y="9638"/>
                  </a:lnTo>
                  <a:lnTo>
                    <a:pt x="908" y="9620"/>
                  </a:lnTo>
                  <a:lnTo>
                    <a:pt x="846" y="9600"/>
                  </a:lnTo>
                  <a:lnTo>
                    <a:pt x="786" y="9576"/>
                  </a:lnTo>
                  <a:lnTo>
                    <a:pt x="726" y="9548"/>
                  </a:lnTo>
                  <a:lnTo>
                    <a:pt x="666" y="9518"/>
                  </a:lnTo>
                  <a:lnTo>
                    <a:pt x="610" y="9484"/>
                  </a:lnTo>
                  <a:lnTo>
                    <a:pt x="554" y="9448"/>
                  </a:lnTo>
                  <a:lnTo>
                    <a:pt x="500" y="9408"/>
                  </a:lnTo>
                  <a:lnTo>
                    <a:pt x="446" y="9364"/>
                  </a:lnTo>
                  <a:lnTo>
                    <a:pt x="396" y="9318"/>
                  </a:lnTo>
                  <a:lnTo>
                    <a:pt x="348" y="9268"/>
                  </a:lnTo>
                  <a:lnTo>
                    <a:pt x="348" y="9268"/>
                  </a:lnTo>
                  <a:lnTo>
                    <a:pt x="304" y="9218"/>
                  </a:lnTo>
                  <a:lnTo>
                    <a:pt x="262" y="9168"/>
                  </a:lnTo>
                  <a:lnTo>
                    <a:pt x="224" y="9114"/>
                  </a:lnTo>
                  <a:lnTo>
                    <a:pt x="188" y="9060"/>
                  </a:lnTo>
                  <a:lnTo>
                    <a:pt x="156" y="9004"/>
                  </a:lnTo>
                  <a:lnTo>
                    <a:pt x="128" y="8948"/>
                  </a:lnTo>
                  <a:lnTo>
                    <a:pt x="102" y="8890"/>
                  </a:lnTo>
                  <a:lnTo>
                    <a:pt x="78" y="8832"/>
                  </a:lnTo>
                  <a:lnTo>
                    <a:pt x="58" y="8772"/>
                  </a:lnTo>
                  <a:lnTo>
                    <a:pt x="42" y="8712"/>
                  </a:lnTo>
                  <a:lnTo>
                    <a:pt x="26" y="8652"/>
                  </a:lnTo>
                  <a:lnTo>
                    <a:pt x="16" y="8590"/>
                  </a:lnTo>
                  <a:lnTo>
                    <a:pt x="8" y="8528"/>
                  </a:lnTo>
                  <a:lnTo>
                    <a:pt x="2" y="8466"/>
                  </a:lnTo>
                  <a:lnTo>
                    <a:pt x="0" y="8404"/>
                  </a:lnTo>
                  <a:lnTo>
                    <a:pt x="0" y="8342"/>
                  </a:lnTo>
                  <a:lnTo>
                    <a:pt x="4" y="8282"/>
                  </a:lnTo>
                  <a:lnTo>
                    <a:pt x="10" y="8220"/>
                  </a:lnTo>
                  <a:lnTo>
                    <a:pt x="20" y="8158"/>
                  </a:lnTo>
                  <a:lnTo>
                    <a:pt x="32" y="8098"/>
                  </a:lnTo>
                  <a:lnTo>
                    <a:pt x="48" y="8036"/>
                  </a:lnTo>
                  <a:lnTo>
                    <a:pt x="66" y="7978"/>
                  </a:lnTo>
                  <a:lnTo>
                    <a:pt x="88" y="7918"/>
                  </a:lnTo>
                  <a:lnTo>
                    <a:pt x="112" y="7860"/>
                  </a:lnTo>
                  <a:lnTo>
                    <a:pt x="138" y="7804"/>
                  </a:lnTo>
                  <a:lnTo>
                    <a:pt x="168" y="7748"/>
                  </a:lnTo>
                  <a:lnTo>
                    <a:pt x="202" y="7694"/>
                  </a:lnTo>
                  <a:lnTo>
                    <a:pt x="238" y="7640"/>
                  </a:lnTo>
                  <a:lnTo>
                    <a:pt x="276" y="7588"/>
                  </a:lnTo>
                  <a:lnTo>
                    <a:pt x="318" y="7538"/>
                  </a:lnTo>
                  <a:lnTo>
                    <a:pt x="362" y="7490"/>
                  </a:lnTo>
                  <a:lnTo>
                    <a:pt x="410" y="7442"/>
                  </a:lnTo>
                  <a:lnTo>
                    <a:pt x="3196" y="4838"/>
                  </a:lnTo>
                  <a:lnTo>
                    <a:pt x="410" y="2234"/>
                  </a:lnTo>
                  <a:lnTo>
                    <a:pt x="410" y="2234"/>
                  </a:lnTo>
                  <a:lnTo>
                    <a:pt x="362" y="2188"/>
                  </a:lnTo>
                  <a:lnTo>
                    <a:pt x="318" y="2140"/>
                  </a:lnTo>
                  <a:lnTo>
                    <a:pt x="276" y="2090"/>
                  </a:lnTo>
                  <a:lnTo>
                    <a:pt x="238" y="2038"/>
                  </a:lnTo>
                  <a:lnTo>
                    <a:pt x="202" y="1984"/>
                  </a:lnTo>
                  <a:lnTo>
                    <a:pt x="168" y="1930"/>
                  </a:lnTo>
                  <a:lnTo>
                    <a:pt x="138" y="1874"/>
                  </a:lnTo>
                  <a:lnTo>
                    <a:pt x="112" y="1818"/>
                  </a:lnTo>
                  <a:lnTo>
                    <a:pt x="88" y="1760"/>
                  </a:lnTo>
                  <a:lnTo>
                    <a:pt x="66" y="1700"/>
                  </a:lnTo>
                  <a:lnTo>
                    <a:pt x="48" y="1640"/>
                  </a:lnTo>
                  <a:lnTo>
                    <a:pt x="32" y="1580"/>
                  </a:lnTo>
                  <a:lnTo>
                    <a:pt x="20" y="1520"/>
                  </a:lnTo>
                  <a:lnTo>
                    <a:pt x="10" y="1458"/>
                  </a:lnTo>
                  <a:lnTo>
                    <a:pt x="4" y="1396"/>
                  </a:lnTo>
                  <a:lnTo>
                    <a:pt x="0" y="1334"/>
                  </a:lnTo>
                  <a:lnTo>
                    <a:pt x="0" y="1272"/>
                  </a:lnTo>
                  <a:lnTo>
                    <a:pt x="2" y="1210"/>
                  </a:lnTo>
                  <a:lnTo>
                    <a:pt x="8" y="1148"/>
                  </a:lnTo>
                  <a:lnTo>
                    <a:pt x="16" y="1088"/>
                  </a:lnTo>
                  <a:lnTo>
                    <a:pt x="26" y="1026"/>
                  </a:lnTo>
                  <a:lnTo>
                    <a:pt x="42" y="966"/>
                  </a:lnTo>
                  <a:lnTo>
                    <a:pt x="58" y="906"/>
                  </a:lnTo>
                  <a:lnTo>
                    <a:pt x="78" y="846"/>
                  </a:lnTo>
                  <a:lnTo>
                    <a:pt x="102" y="788"/>
                  </a:lnTo>
                  <a:lnTo>
                    <a:pt x="128" y="730"/>
                  </a:lnTo>
                  <a:lnTo>
                    <a:pt x="156" y="672"/>
                  </a:lnTo>
                  <a:lnTo>
                    <a:pt x="188" y="618"/>
                  </a:lnTo>
                  <a:lnTo>
                    <a:pt x="224" y="562"/>
                  </a:lnTo>
                  <a:lnTo>
                    <a:pt x="262" y="510"/>
                  </a:lnTo>
                  <a:lnTo>
                    <a:pt x="304" y="458"/>
                  </a:lnTo>
                  <a:lnTo>
                    <a:pt x="348" y="410"/>
                  </a:lnTo>
                  <a:lnTo>
                    <a:pt x="348" y="410"/>
                  </a:lnTo>
                  <a:lnTo>
                    <a:pt x="394" y="362"/>
                  </a:lnTo>
                  <a:lnTo>
                    <a:pt x="442" y="318"/>
                  </a:lnTo>
                  <a:lnTo>
                    <a:pt x="492" y="276"/>
                  </a:lnTo>
                  <a:lnTo>
                    <a:pt x="544" y="236"/>
                  </a:lnTo>
                  <a:lnTo>
                    <a:pt x="598" y="200"/>
                  </a:lnTo>
                  <a:lnTo>
                    <a:pt x="652" y="168"/>
                  </a:lnTo>
                  <a:lnTo>
                    <a:pt x="708" y="138"/>
                  </a:lnTo>
                  <a:lnTo>
                    <a:pt x="764" y="112"/>
                  </a:lnTo>
                  <a:lnTo>
                    <a:pt x="822" y="86"/>
                  </a:lnTo>
                  <a:lnTo>
                    <a:pt x="882" y="66"/>
                  </a:lnTo>
                  <a:lnTo>
                    <a:pt x="942" y="48"/>
                  </a:lnTo>
                  <a:lnTo>
                    <a:pt x="1002" y="32"/>
                  </a:lnTo>
                  <a:lnTo>
                    <a:pt x="1062" y="20"/>
                  </a:lnTo>
                  <a:lnTo>
                    <a:pt x="1124" y="10"/>
                  </a:lnTo>
                  <a:lnTo>
                    <a:pt x="1186" y="4"/>
                  </a:lnTo>
                  <a:lnTo>
                    <a:pt x="1248" y="0"/>
                  </a:lnTo>
                  <a:lnTo>
                    <a:pt x="1310" y="0"/>
                  </a:lnTo>
                  <a:lnTo>
                    <a:pt x="1372" y="2"/>
                  </a:lnTo>
                  <a:lnTo>
                    <a:pt x="1434" y="8"/>
                  </a:lnTo>
                  <a:lnTo>
                    <a:pt x="1494" y="16"/>
                  </a:lnTo>
                  <a:lnTo>
                    <a:pt x="1556" y="26"/>
                  </a:lnTo>
                  <a:lnTo>
                    <a:pt x="1616" y="40"/>
                  </a:lnTo>
                  <a:lnTo>
                    <a:pt x="1676" y="58"/>
                  </a:lnTo>
                  <a:lnTo>
                    <a:pt x="1736" y="78"/>
                  </a:lnTo>
                  <a:lnTo>
                    <a:pt x="1796" y="102"/>
                  </a:lnTo>
                  <a:lnTo>
                    <a:pt x="1852" y="128"/>
                  </a:lnTo>
                  <a:lnTo>
                    <a:pt x="1910" y="156"/>
                  </a:lnTo>
                  <a:lnTo>
                    <a:pt x="1964" y="188"/>
                  </a:lnTo>
                  <a:lnTo>
                    <a:pt x="2020" y="224"/>
                  </a:lnTo>
                  <a:lnTo>
                    <a:pt x="2072" y="262"/>
                  </a:lnTo>
                  <a:lnTo>
                    <a:pt x="2124" y="302"/>
                  </a:lnTo>
                  <a:lnTo>
                    <a:pt x="2174" y="348"/>
                  </a:lnTo>
                  <a:lnTo>
                    <a:pt x="5970" y="3896"/>
                  </a:lnTo>
                  <a:lnTo>
                    <a:pt x="5970" y="3896"/>
                  </a:lnTo>
                  <a:lnTo>
                    <a:pt x="6018" y="3942"/>
                  </a:lnTo>
                  <a:lnTo>
                    <a:pt x="6062" y="3992"/>
                  </a:lnTo>
                  <a:lnTo>
                    <a:pt x="6106" y="4042"/>
                  </a:lnTo>
                  <a:lnTo>
                    <a:pt x="6144" y="4096"/>
                  </a:lnTo>
                  <a:lnTo>
                    <a:pt x="6180" y="4150"/>
                  </a:lnTo>
                  <a:lnTo>
                    <a:pt x="6214" y="4206"/>
                  </a:lnTo>
                  <a:lnTo>
                    <a:pt x="6246" y="4264"/>
                  </a:lnTo>
                  <a:lnTo>
                    <a:pt x="6274" y="4324"/>
                  </a:lnTo>
                  <a:lnTo>
                    <a:pt x="6298" y="4386"/>
                  </a:lnTo>
                  <a:lnTo>
                    <a:pt x="6320" y="4448"/>
                  </a:lnTo>
                  <a:lnTo>
                    <a:pt x="6338" y="4510"/>
                  </a:lnTo>
                  <a:lnTo>
                    <a:pt x="6352" y="4574"/>
                  </a:lnTo>
                  <a:lnTo>
                    <a:pt x="6364" y="4640"/>
                  </a:lnTo>
                  <a:lnTo>
                    <a:pt x="6374" y="4706"/>
                  </a:lnTo>
                  <a:lnTo>
                    <a:pt x="6378" y="4772"/>
                  </a:lnTo>
                  <a:lnTo>
                    <a:pt x="6380" y="4838"/>
                  </a:lnTo>
                  <a:lnTo>
                    <a:pt x="6380" y="4838"/>
                  </a:lnTo>
                  <a:lnTo>
                    <a:pt x="6378" y="4906"/>
                  </a:lnTo>
                  <a:lnTo>
                    <a:pt x="6374" y="4972"/>
                  </a:lnTo>
                  <a:lnTo>
                    <a:pt x="6364" y="5038"/>
                  </a:lnTo>
                  <a:lnTo>
                    <a:pt x="6352" y="5102"/>
                  </a:lnTo>
                  <a:lnTo>
                    <a:pt x="6338" y="5166"/>
                  </a:lnTo>
                  <a:lnTo>
                    <a:pt x="6320" y="5230"/>
                  </a:lnTo>
                  <a:lnTo>
                    <a:pt x="6298" y="5292"/>
                  </a:lnTo>
                  <a:lnTo>
                    <a:pt x="6274" y="5354"/>
                  </a:lnTo>
                  <a:lnTo>
                    <a:pt x="6246" y="5412"/>
                  </a:lnTo>
                  <a:lnTo>
                    <a:pt x="6214" y="5470"/>
                  </a:lnTo>
                  <a:lnTo>
                    <a:pt x="6180" y="5528"/>
                  </a:lnTo>
                  <a:lnTo>
                    <a:pt x="6144" y="5582"/>
                  </a:lnTo>
                  <a:lnTo>
                    <a:pt x="6106" y="5636"/>
                  </a:lnTo>
                  <a:lnTo>
                    <a:pt x="6062" y="5686"/>
                  </a:lnTo>
                  <a:lnTo>
                    <a:pt x="6018" y="5736"/>
                  </a:lnTo>
                  <a:lnTo>
                    <a:pt x="5970" y="5782"/>
                  </a:lnTo>
                  <a:lnTo>
                    <a:pt x="2174" y="9330"/>
                  </a:lnTo>
                  <a:lnTo>
                    <a:pt x="2174" y="9330"/>
                  </a:lnTo>
                  <a:lnTo>
                    <a:pt x="2126" y="9372"/>
                  </a:lnTo>
                  <a:lnTo>
                    <a:pt x="2076" y="9412"/>
                  </a:lnTo>
                  <a:lnTo>
                    <a:pt x="2026" y="9448"/>
                  </a:lnTo>
                  <a:lnTo>
                    <a:pt x="1974" y="9482"/>
                  </a:lnTo>
                  <a:lnTo>
                    <a:pt x="1922" y="9514"/>
                  </a:lnTo>
                  <a:lnTo>
                    <a:pt x="1868" y="9542"/>
                  </a:lnTo>
                  <a:lnTo>
                    <a:pt x="1814" y="9568"/>
                  </a:lnTo>
                  <a:lnTo>
                    <a:pt x="1758" y="9592"/>
                  </a:lnTo>
                  <a:lnTo>
                    <a:pt x="1700" y="9612"/>
                  </a:lnTo>
                  <a:lnTo>
                    <a:pt x="1644" y="9630"/>
                  </a:lnTo>
                  <a:lnTo>
                    <a:pt x="1586" y="9644"/>
                  </a:lnTo>
                  <a:lnTo>
                    <a:pt x="1528" y="9656"/>
                  </a:lnTo>
                  <a:lnTo>
                    <a:pt x="1468" y="9666"/>
                  </a:lnTo>
                  <a:lnTo>
                    <a:pt x="1410" y="9672"/>
                  </a:lnTo>
                  <a:lnTo>
                    <a:pt x="1350" y="9676"/>
                  </a:lnTo>
                  <a:lnTo>
                    <a:pt x="1292" y="9678"/>
                  </a:lnTo>
                  <a:lnTo>
                    <a:pt x="1292" y="9678"/>
                  </a:lnTo>
                  <a:close/>
                </a:path>
              </a:pathLst>
            </a:custGeom>
            <a:solidFill>
              <a:schemeClr val="accent1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Sļïdé"/>
            <p:cNvSpPr>
              <a:spLocks/>
            </p:cNvSpPr>
            <p:nvPr/>
          </p:nvSpPr>
          <p:spPr bwMode="auto">
            <a:xfrm>
              <a:off x="7192444" y="3018120"/>
              <a:ext cx="922766" cy="1399769"/>
            </a:xfrm>
            <a:custGeom>
              <a:avLst/>
              <a:gdLst>
                <a:gd name="T0" fmla="*/ 1226 w 6380"/>
                <a:gd name="T1" fmla="*/ 9676 h 9678"/>
                <a:gd name="T2" fmla="*/ 1034 w 6380"/>
                <a:gd name="T3" fmla="*/ 9652 h 9678"/>
                <a:gd name="T4" fmla="*/ 846 w 6380"/>
                <a:gd name="T5" fmla="*/ 9600 h 9678"/>
                <a:gd name="T6" fmla="*/ 666 w 6380"/>
                <a:gd name="T7" fmla="*/ 9518 h 9678"/>
                <a:gd name="T8" fmla="*/ 500 w 6380"/>
                <a:gd name="T9" fmla="*/ 9408 h 9678"/>
                <a:gd name="T10" fmla="*/ 348 w 6380"/>
                <a:gd name="T11" fmla="*/ 9268 h 9678"/>
                <a:gd name="T12" fmla="*/ 262 w 6380"/>
                <a:gd name="T13" fmla="*/ 9168 h 9678"/>
                <a:gd name="T14" fmla="*/ 156 w 6380"/>
                <a:gd name="T15" fmla="*/ 9004 h 9678"/>
                <a:gd name="T16" fmla="*/ 78 w 6380"/>
                <a:gd name="T17" fmla="*/ 8832 h 9678"/>
                <a:gd name="T18" fmla="*/ 26 w 6380"/>
                <a:gd name="T19" fmla="*/ 8652 h 9678"/>
                <a:gd name="T20" fmla="*/ 2 w 6380"/>
                <a:gd name="T21" fmla="*/ 8466 h 9678"/>
                <a:gd name="T22" fmla="*/ 4 w 6380"/>
                <a:gd name="T23" fmla="*/ 8282 h 9678"/>
                <a:gd name="T24" fmla="*/ 32 w 6380"/>
                <a:gd name="T25" fmla="*/ 8098 h 9678"/>
                <a:gd name="T26" fmla="*/ 88 w 6380"/>
                <a:gd name="T27" fmla="*/ 7918 h 9678"/>
                <a:gd name="T28" fmla="*/ 168 w 6380"/>
                <a:gd name="T29" fmla="*/ 7748 h 9678"/>
                <a:gd name="T30" fmla="*/ 276 w 6380"/>
                <a:gd name="T31" fmla="*/ 7588 h 9678"/>
                <a:gd name="T32" fmla="*/ 410 w 6380"/>
                <a:gd name="T33" fmla="*/ 7442 h 9678"/>
                <a:gd name="T34" fmla="*/ 410 w 6380"/>
                <a:gd name="T35" fmla="*/ 2234 h 9678"/>
                <a:gd name="T36" fmla="*/ 276 w 6380"/>
                <a:gd name="T37" fmla="*/ 2090 h 9678"/>
                <a:gd name="T38" fmla="*/ 168 w 6380"/>
                <a:gd name="T39" fmla="*/ 1930 h 9678"/>
                <a:gd name="T40" fmla="*/ 88 w 6380"/>
                <a:gd name="T41" fmla="*/ 1760 h 9678"/>
                <a:gd name="T42" fmla="*/ 32 w 6380"/>
                <a:gd name="T43" fmla="*/ 1580 h 9678"/>
                <a:gd name="T44" fmla="*/ 4 w 6380"/>
                <a:gd name="T45" fmla="*/ 1396 h 9678"/>
                <a:gd name="T46" fmla="*/ 2 w 6380"/>
                <a:gd name="T47" fmla="*/ 1210 h 9678"/>
                <a:gd name="T48" fmla="*/ 26 w 6380"/>
                <a:gd name="T49" fmla="*/ 1026 h 9678"/>
                <a:gd name="T50" fmla="*/ 78 w 6380"/>
                <a:gd name="T51" fmla="*/ 846 h 9678"/>
                <a:gd name="T52" fmla="*/ 156 w 6380"/>
                <a:gd name="T53" fmla="*/ 672 h 9678"/>
                <a:gd name="T54" fmla="*/ 262 w 6380"/>
                <a:gd name="T55" fmla="*/ 510 h 9678"/>
                <a:gd name="T56" fmla="*/ 348 w 6380"/>
                <a:gd name="T57" fmla="*/ 410 h 9678"/>
                <a:gd name="T58" fmla="*/ 492 w 6380"/>
                <a:gd name="T59" fmla="*/ 276 h 9678"/>
                <a:gd name="T60" fmla="*/ 652 w 6380"/>
                <a:gd name="T61" fmla="*/ 168 h 9678"/>
                <a:gd name="T62" fmla="*/ 822 w 6380"/>
                <a:gd name="T63" fmla="*/ 86 h 9678"/>
                <a:gd name="T64" fmla="*/ 1002 w 6380"/>
                <a:gd name="T65" fmla="*/ 32 h 9678"/>
                <a:gd name="T66" fmla="*/ 1186 w 6380"/>
                <a:gd name="T67" fmla="*/ 4 h 9678"/>
                <a:gd name="T68" fmla="*/ 1372 w 6380"/>
                <a:gd name="T69" fmla="*/ 2 h 9678"/>
                <a:gd name="T70" fmla="*/ 1556 w 6380"/>
                <a:gd name="T71" fmla="*/ 26 h 9678"/>
                <a:gd name="T72" fmla="*/ 1736 w 6380"/>
                <a:gd name="T73" fmla="*/ 78 h 9678"/>
                <a:gd name="T74" fmla="*/ 1910 w 6380"/>
                <a:gd name="T75" fmla="*/ 156 h 9678"/>
                <a:gd name="T76" fmla="*/ 2072 w 6380"/>
                <a:gd name="T77" fmla="*/ 262 h 9678"/>
                <a:gd name="T78" fmla="*/ 5970 w 6380"/>
                <a:gd name="T79" fmla="*/ 3896 h 9678"/>
                <a:gd name="T80" fmla="*/ 6062 w 6380"/>
                <a:gd name="T81" fmla="*/ 3992 h 9678"/>
                <a:gd name="T82" fmla="*/ 6180 w 6380"/>
                <a:gd name="T83" fmla="*/ 4150 h 9678"/>
                <a:gd name="T84" fmla="*/ 6274 w 6380"/>
                <a:gd name="T85" fmla="*/ 4324 h 9678"/>
                <a:gd name="T86" fmla="*/ 6338 w 6380"/>
                <a:gd name="T87" fmla="*/ 4510 h 9678"/>
                <a:gd name="T88" fmla="*/ 6374 w 6380"/>
                <a:gd name="T89" fmla="*/ 4706 h 9678"/>
                <a:gd name="T90" fmla="*/ 6380 w 6380"/>
                <a:gd name="T91" fmla="*/ 4838 h 9678"/>
                <a:gd name="T92" fmla="*/ 6364 w 6380"/>
                <a:gd name="T93" fmla="*/ 5038 h 9678"/>
                <a:gd name="T94" fmla="*/ 6320 w 6380"/>
                <a:gd name="T95" fmla="*/ 5230 h 9678"/>
                <a:gd name="T96" fmla="*/ 6246 w 6380"/>
                <a:gd name="T97" fmla="*/ 5412 h 9678"/>
                <a:gd name="T98" fmla="*/ 6144 w 6380"/>
                <a:gd name="T99" fmla="*/ 5582 h 9678"/>
                <a:gd name="T100" fmla="*/ 6018 w 6380"/>
                <a:gd name="T101" fmla="*/ 5736 h 9678"/>
                <a:gd name="T102" fmla="*/ 2174 w 6380"/>
                <a:gd name="T103" fmla="*/ 9330 h 9678"/>
                <a:gd name="T104" fmla="*/ 2026 w 6380"/>
                <a:gd name="T105" fmla="*/ 9448 h 9678"/>
                <a:gd name="T106" fmla="*/ 1868 w 6380"/>
                <a:gd name="T107" fmla="*/ 9542 h 9678"/>
                <a:gd name="T108" fmla="*/ 1700 w 6380"/>
                <a:gd name="T109" fmla="*/ 9612 h 9678"/>
                <a:gd name="T110" fmla="*/ 1528 w 6380"/>
                <a:gd name="T111" fmla="*/ 9656 h 9678"/>
                <a:gd name="T112" fmla="*/ 1350 w 6380"/>
                <a:gd name="T113" fmla="*/ 9676 h 9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380" h="9678">
                  <a:moveTo>
                    <a:pt x="1292" y="9678"/>
                  </a:moveTo>
                  <a:lnTo>
                    <a:pt x="1292" y="9678"/>
                  </a:lnTo>
                  <a:lnTo>
                    <a:pt x="1226" y="9676"/>
                  </a:lnTo>
                  <a:lnTo>
                    <a:pt x="1162" y="9672"/>
                  </a:lnTo>
                  <a:lnTo>
                    <a:pt x="1098" y="9664"/>
                  </a:lnTo>
                  <a:lnTo>
                    <a:pt x="1034" y="9652"/>
                  </a:lnTo>
                  <a:lnTo>
                    <a:pt x="970" y="9638"/>
                  </a:lnTo>
                  <a:lnTo>
                    <a:pt x="908" y="9620"/>
                  </a:lnTo>
                  <a:lnTo>
                    <a:pt x="846" y="9600"/>
                  </a:lnTo>
                  <a:lnTo>
                    <a:pt x="786" y="9576"/>
                  </a:lnTo>
                  <a:lnTo>
                    <a:pt x="726" y="9548"/>
                  </a:lnTo>
                  <a:lnTo>
                    <a:pt x="666" y="9518"/>
                  </a:lnTo>
                  <a:lnTo>
                    <a:pt x="610" y="9484"/>
                  </a:lnTo>
                  <a:lnTo>
                    <a:pt x="554" y="9448"/>
                  </a:lnTo>
                  <a:lnTo>
                    <a:pt x="500" y="9408"/>
                  </a:lnTo>
                  <a:lnTo>
                    <a:pt x="446" y="9364"/>
                  </a:lnTo>
                  <a:lnTo>
                    <a:pt x="396" y="9318"/>
                  </a:lnTo>
                  <a:lnTo>
                    <a:pt x="348" y="9268"/>
                  </a:lnTo>
                  <a:lnTo>
                    <a:pt x="348" y="9268"/>
                  </a:lnTo>
                  <a:lnTo>
                    <a:pt x="304" y="9218"/>
                  </a:lnTo>
                  <a:lnTo>
                    <a:pt x="262" y="9168"/>
                  </a:lnTo>
                  <a:lnTo>
                    <a:pt x="224" y="9114"/>
                  </a:lnTo>
                  <a:lnTo>
                    <a:pt x="188" y="9060"/>
                  </a:lnTo>
                  <a:lnTo>
                    <a:pt x="156" y="9004"/>
                  </a:lnTo>
                  <a:lnTo>
                    <a:pt x="128" y="8948"/>
                  </a:lnTo>
                  <a:lnTo>
                    <a:pt x="102" y="8890"/>
                  </a:lnTo>
                  <a:lnTo>
                    <a:pt x="78" y="8832"/>
                  </a:lnTo>
                  <a:lnTo>
                    <a:pt x="58" y="8772"/>
                  </a:lnTo>
                  <a:lnTo>
                    <a:pt x="42" y="8712"/>
                  </a:lnTo>
                  <a:lnTo>
                    <a:pt x="26" y="8652"/>
                  </a:lnTo>
                  <a:lnTo>
                    <a:pt x="16" y="8590"/>
                  </a:lnTo>
                  <a:lnTo>
                    <a:pt x="8" y="8528"/>
                  </a:lnTo>
                  <a:lnTo>
                    <a:pt x="2" y="8466"/>
                  </a:lnTo>
                  <a:lnTo>
                    <a:pt x="0" y="8404"/>
                  </a:lnTo>
                  <a:lnTo>
                    <a:pt x="0" y="8342"/>
                  </a:lnTo>
                  <a:lnTo>
                    <a:pt x="4" y="8282"/>
                  </a:lnTo>
                  <a:lnTo>
                    <a:pt x="10" y="8220"/>
                  </a:lnTo>
                  <a:lnTo>
                    <a:pt x="20" y="8158"/>
                  </a:lnTo>
                  <a:lnTo>
                    <a:pt x="32" y="8098"/>
                  </a:lnTo>
                  <a:lnTo>
                    <a:pt x="48" y="8036"/>
                  </a:lnTo>
                  <a:lnTo>
                    <a:pt x="66" y="7978"/>
                  </a:lnTo>
                  <a:lnTo>
                    <a:pt x="88" y="7918"/>
                  </a:lnTo>
                  <a:lnTo>
                    <a:pt x="112" y="7860"/>
                  </a:lnTo>
                  <a:lnTo>
                    <a:pt x="138" y="7804"/>
                  </a:lnTo>
                  <a:lnTo>
                    <a:pt x="168" y="7748"/>
                  </a:lnTo>
                  <a:lnTo>
                    <a:pt x="202" y="7694"/>
                  </a:lnTo>
                  <a:lnTo>
                    <a:pt x="238" y="7640"/>
                  </a:lnTo>
                  <a:lnTo>
                    <a:pt x="276" y="7588"/>
                  </a:lnTo>
                  <a:lnTo>
                    <a:pt x="318" y="7538"/>
                  </a:lnTo>
                  <a:lnTo>
                    <a:pt x="362" y="7490"/>
                  </a:lnTo>
                  <a:lnTo>
                    <a:pt x="410" y="7442"/>
                  </a:lnTo>
                  <a:lnTo>
                    <a:pt x="3196" y="4838"/>
                  </a:lnTo>
                  <a:lnTo>
                    <a:pt x="410" y="2234"/>
                  </a:lnTo>
                  <a:lnTo>
                    <a:pt x="410" y="2234"/>
                  </a:lnTo>
                  <a:lnTo>
                    <a:pt x="362" y="2188"/>
                  </a:lnTo>
                  <a:lnTo>
                    <a:pt x="318" y="2140"/>
                  </a:lnTo>
                  <a:lnTo>
                    <a:pt x="276" y="2090"/>
                  </a:lnTo>
                  <a:lnTo>
                    <a:pt x="238" y="2038"/>
                  </a:lnTo>
                  <a:lnTo>
                    <a:pt x="202" y="1984"/>
                  </a:lnTo>
                  <a:lnTo>
                    <a:pt x="168" y="1930"/>
                  </a:lnTo>
                  <a:lnTo>
                    <a:pt x="138" y="1874"/>
                  </a:lnTo>
                  <a:lnTo>
                    <a:pt x="112" y="1818"/>
                  </a:lnTo>
                  <a:lnTo>
                    <a:pt x="88" y="1760"/>
                  </a:lnTo>
                  <a:lnTo>
                    <a:pt x="66" y="1700"/>
                  </a:lnTo>
                  <a:lnTo>
                    <a:pt x="48" y="1640"/>
                  </a:lnTo>
                  <a:lnTo>
                    <a:pt x="32" y="1580"/>
                  </a:lnTo>
                  <a:lnTo>
                    <a:pt x="20" y="1520"/>
                  </a:lnTo>
                  <a:lnTo>
                    <a:pt x="10" y="1458"/>
                  </a:lnTo>
                  <a:lnTo>
                    <a:pt x="4" y="1396"/>
                  </a:lnTo>
                  <a:lnTo>
                    <a:pt x="0" y="1334"/>
                  </a:lnTo>
                  <a:lnTo>
                    <a:pt x="0" y="1272"/>
                  </a:lnTo>
                  <a:lnTo>
                    <a:pt x="2" y="1210"/>
                  </a:lnTo>
                  <a:lnTo>
                    <a:pt x="8" y="1148"/>
                  </a:lnTo>
                  <a:lnTo>
                    <a:pt x="16" y="1088"/>
                  </a:lnTo>
                  <a:lnTo>
                    <a:pt x="26" y="1026"/>
                  </a:lnTo>
                  <a:lnTo>
                    <a:pt x="42" y="966"/>
                  </a:lnTo>
                  <a:lnTo>
                    <a:pt x="58" y="906"/>
                  </a:lnTo>
                  <a:lnTo>
                    <a:pt x="78" y="846"/>
                  </a:lnTo>
                  <a:lnTo>
                    <a:pt x="102" y="788"/>
                  </a:lnTo>
                  <a:lnTo>
                    <a:pt x="128" y="730"/>
                  </a:lnTo>
                  <a:lnTo>
                    <a:pt x="156" y="672"/>
                  </a:lnTo>
                  <a:lnTo>
                    <a:pt x="188" y="618"/>
                  </a:lnTo>
                  <a:lnTo>
                    <a:pt x="224" y="562"/>
                  </a:lnTo>
                  <a:lnTo>
                    <a:pt x="262" y="510"/>
                  </a:lnTo>
                  <a:lnTo>
                    <a:pt x="304" y="458"/>
                  </a:lnTo>
                  <a:lnTo>
                    <a:pt x="348" y="410"/>
                  </a:lnTo>
                  <a:lnTo>
                    <a:pt x="348" y="410"/>
                  </a:lnTo>
                  <a:lnTo>
                    <a:pt x="394" y="362"/>
                  </a:lnTo>
                  <a:lnTo>
                    <a:pt x="442" y="318"/>
                  </a:lnTo>
                  <a:lnTo>
                    <a:pt x="492" y="276"/>
                  </a:lnTo>
                  <a:lnTo>
                    <a:pt x="544" y="236"/>
                  </a:lnTo>
                  <a:lnTo>
                    <a:pt x="598" y="200"/>
                  </a:lnTo>
                  <a:lnTo>
                    <a:pt x="652" y="168"/>
                  </a:lnTo>
                  <a:lnTo>
                    <a:pt x="708" y="138"/>
                  </a:lnTo>
                  <a:lnTo>
                    <a:pt x="764" y="112"/>
                  </a:lnTo>
                  <a:lnTo>
                    <a:pt x="822" y="86"/>
                  </a:lnTo>
                  <a:lnTo>
                    <a:pt x="882" y="66"/>
                  </a:lnTo>
                  <a:lnTo>
                    <a:pt x="942" y="48"/>
                  </a:lnTo>
                  <a:lnTo>
                    <a:pt x="1002" y="32"/>
                  </a:lnTo>
                  <a:lnTo>
                    <a:pt x="1062" y="20"/>
                  </a:lnTo>
                  <a:lnTo>
                    <a:pt x="1124" y="10"/>
                  </a:lnTo>
                  <a:lnTo>
                    <a:pt x="1186" y="4"/>
                  </a:lnTo>
                  <a:lnTo>
                    <a:pt x="1248" y="0"/>
                  </a:lnTo>
                  <a:lnTo>
                    <a:pt x="1310" y="0"/>
                  </a:lnTo>
                  <a:lnTo>
                    <a:pt x="1372" y="2"/>
                  </a:lnTo>
                  <a:lnTo>
                    <a:pt x="1434" y="8"/>
                  </a:lnTo>
                  <a:lnTo>
                    <a:pt x="1494" y="16"/>
                  </a:lnTo>
                  <a:lnTo>
                    <a:pt x="1556" y="26"/>
                  </a:lnTo>
                  <a:lnTo>
                    <a:pt x="1616" y="40"/>
                  </a:lnTo>
                  <a:lnTo>
                    <a:pt x="1676" y="58"/>
                  </a:lnTo>
                  <a:lnTo>
                    <a:pt x="1736" y="78"/>
                  </a:lnTo>
                  <a:lnTo>
                    <a:pt x="1796" y="102"/>
                  </a:lnTo>
                  <a:lnTo>
                    <a:pt x="1852" y="128"/>
                  </a:lnTo>
                  <a:lnTo>
                    <a:pt x="1910" y="156"/>
                  </a:lnTo>
                  <a:lnTo>
                    <a:pt x="1964" y="188"/>
                  </a:lnTo>
                  <a:lnTo>
                    <a:pt x="2020" y="224"/>
                  </a:lnTo>
                  <a:lnTo>
                    <a:pt x="2072" y="262"/>
                  </a:lnTo>
                  <a:lnTo>
                    <a:pt x="2124" y="302"/>
                  </a:lnTo>
                  <a:lnTo>
                    <a:pt x="2174" y="348"/>
                  </a:lnTo>
                  <a:lnTo>
                    <a:pt x="5970" y="3896"/>
                  </a:lnTo>
                  <a:lnTo>
                    <a:pt x="5970" y="3896"/>
                  </a:lnTo>
                  <a:lnTo>
                    <a:pt x="6018" y="3942"/>
                  </a:lnTo>
                  <a:lnTo>
                    <a:pt x="6062" y="3992"/>
                  </a:lnTo>
                  <a:lnTo>
                    <a:pt x="6106" y="4042"/>
                  </a:lnTo>
                  <a:lnTo>
                    <a:pt x="6144" y="4096"/>
                  </a:lnTo>
                  <a:lnTo>
                    <a:pt x="6180" y="4150"/>
                  </a:lnTo>
                  <a:lnTo>
                    <a:pt x="6214" y="4206"/>
                  </a:lnTo>
                  <a:lnTo>
                    <a:pt x="6246" y="4264"/>
                  </a:lnTo>
                  <a:lnTo>
                    <a:pt x="6274" y="4324"/>
                  </a:lnTo>
                  <a:lnTo>
                    <a:pt x="6298" y="4386"/>
                  </a:lnTo>
                  <a:lnTo>
                    <a:pt x="6320" y="4448"/>
                  </a:lnTo>
                  <a:lnTo>
                    <a:pt x="6338" y="4510"/>
                  </a:lnTo>
                  <a:lnTo>
                    <a:pt x="6352" y="4574"/>
                  </a:lnTo>
                  <a:lnTo>
                    <a:pt x="6364" y="4640"/>
                  </a:lnTo>
                  <a:lnTo>
                    <a:pt x="6374" y="4706"/>
                  </a:lnTo>
                  <a:lnTo>
                    <a:pt x="6378" y="4772"/>
                  </a:lnTo>
                  <a:lnTo>
                    <a:pt x="6380" y="4838"/>
                  </a:lnTo>
                  <a:lnTo>
                    <a:pt x="6380" y="4838"/>
                  </a:lnTo>
                  <a:lnTo>
                    <a:pt x="6378" y="4906"/>
                  </a:lnTo>
                  <a:lnTo>
                    <a:pt x="6374" y="4972"/>
                  </a:lnTo>
                  <a:lnTo>
                    <a:pt x="6364" y="5038"/>
                  </a:lnTo>
                  <a:lnTo>
                    <a:pt x="6352" y="5102"/>
                  </a:lnTo>
                  <a:lnTo>
                    <a:pt x="6338" y="5166"/>
                  </a:lnTo>
                  <a:lnTo>
                    <a:pt x="6320" y="5230"/>
                  </a:lnTo>
                  <a:lnTo>
                    <a:pt x="6298" y="5292"/>
                  </a:lnTo>
                  <a:lnTo>
                    <a:pt x="6274" y="5354"/>
                  </a:lnTo>
                  <a:lnTo>
                    <a:pt x="6246" y="5412"/>
                  </a:lnTo>
                  <a:lnTo>
                    <a:pt x="6214" y="5470"/>
                  </a:lnTo>
                  <a:lnTo>
                    <a:pt x="6180" y="5528"/>
                  </a:lnTo>
                  <a:lnTo>
                    <a:pt x="6144" y="5582"/>
                  </a:lnTo>
                  <a:lnTo>
                    <a:pt x="6106" y="5636"/>
                  </a:lnTo>
                  <a:lnTo>
                    <a:pt x="6062" y="5686"/>
                  </a:lnTo>
                  <a:lnTo>
                    <a:pt x="6018" y="5736"/>
                  </a:lnTo>
                  <a:lnTo>
                    <a:pt x="5970" y="5782"/>
                  </a:lnTo>
                  <a:lnTo>
                    <a:pt x="2174" y="9330"/>
                  </a:lnTo>
                  <a:lnTo>
                    <a:pt x="2174" y="9330"/>
                  </a:lnTo>
                  <a:lnTo>
                    <a:pt x="2126" y="9372"/>
                  </a:lnTo>
                  <a:lnTo>
                    <a:pt x="2076" y="9412"/>
                  </a:lnTo>
                  <a:lnTo>
                    <a:pt x="2026" y="9448"/>
                  </a:lnTo>
                  <a:lnTo>
                    <a:pt x="1974" y="9482"/>
                  </a:lnTo>
                  <a:lnTo>
                    <a:pt x="1922" y="9514"/>
                  </a:lnTo>
                  <a:lnTo>
                    <a:pt x="1868" y="9542"/>
                  </a:lnTo>
                  <a:lnTo>
                    <a:pt x="1814" y="9568"/>
                  </a:lnTo>
                  <a:lnTo>
                    <a:pt x="1758" y="9592"/>
                  </a:lnTo>
                  <a:lnTo>
                    <a:pt x="1700" y="9612"/>
                  </a:lnTo>
                  <a:lnTo>
                    <a:pt x="1644" y="9630"/>
                  </a:lnTo>
                  <a:lnTo>
                    <a:pt x="1586" y="9644"/>
                  </a:lnTo>
                  <a:lnTo>
                    <a:pt x="1528" y="9656"/>
                  </a:lnTo>
                  <a:lnTo>
                    <a:pt x="1468" y="9666"/>
                  </a:lnTo>
                  <a:lnTo>
                    <a:pt x="1410" y="9672"/>
                  </a:lnTo>
                  <a:lnTo>
                    <a:pt x="1350" y="9676"/>
                  </a:lnTo>
                  <a:lnTo>
                    <a:pt x="1292" y="9678"/>
                  </a:lnTo>
                  <a:lnTo>
                    <a:pt x="1292" y="9678"/>
                  </a:lnTo>
                  <a:close/>
                </a:path>
              </a:pathLst>
            </a:custGeom>
            <a:solidFill>
              <a:schemeClr val="accent3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ṥľïḑe"/>
            <p:cNvSpPr>
              <a:spLocks/>
            </p:cNvSpPr>
            <p:nvPr/>
          </p:nvSpPr>
          <p:spPr bwMode="auto">
            <a:xfrm>
              <a:off x="8670223" y="3206671"/>
              <a:ext cx="674170" cy="1022667"/>
            </a:xfrm>
            <a:custGeom>
              <a:avLst/>
              <a:gdLst>
                <a:gd name="T0" fmla="*/ 1226 w 6380"/>
                <a:gd name="T1" fmla="*/ 9676 h 9678"/>
                <a:gd name="T2" fmla="*/ 1034 w 6380"/>
                <a:gd name="T3" fmla="*/ 9652 h 9678"/>
                <a:gd name="T4" fmla="*/ 846 w 6380"/>
                <a:gd name="T5" fmla="*/ 9600 h 9678"/>
                <a:gd name="T6" fmla="*/ 666 w 6380"/>
                <a:gd name="T7" fmla="*/ 9518 h 9678"/>
                <a:gd name="T8" fmla="*/ 500 w 6380"/>
                <a:gd name="T9" fmla="*/ 9408 h 9678"/>
                <a:gd name="T10" fmla="*/ 348 w 6380"/>
                <a:gd name="T11" fmla="*/ 9268 h 9678"/>
                <a:gd name="T12" fmla="*/ 262 w 6380"/>
                <a:gd name="T13" fmla="*/ 9168 h 9678"/>
                <a:gd name="T14" fmla="*/ 156 w 6380"/>
                <a:gd name="T15" fmla="*/ 9004 h 9678"/>
                <a:gd name="T16" fmla="*/ 78 w 6380"/>
                <a:gd name="T17" fmla="*/ 8832 h 9678"/>
                <a:gd name="T18" fmla="*/ 26 w 6380"/>
                <a:gd name="T19" fmla="*/ 8652 h 9678"/>
                <a:gd name="T20" fmla="*/ 2 w 6380"/>
                <a:gd name="T21" fmla="*/ 8466 h 9678"/>
                <a:gd name="T22" fmla="*/ 4 w 6380"/>
                <a:gd name="T23" fmla="*/ 8282 h 9678"/>
                <a:gd name="T24" fmla="*/ 32 w 6380"/>
                <a:gd name="T25" fmla="*/ 8098 h 9678"/>
                <a:gd name="T26" fmla="*/ 88 w 6380"/>
                <a:gd name="T27" fmla="*/ 7918 h 9678"/>
                <a:gd name="T28" fmla="*/ 168 w 6380"/>
                <a:gd name="T29" fmla="*/ 7748 h 9678"/>
                <a:gd name="T30" fmla="*/ 276 w 6380"/>
                <a:gd name="T31" fmla="*/ 7588 h 9678"/>
                <a:gd name="T32" fmla="*/ 410 w 6380"/>
                <a:gd name="T33" fmla="*/ 7442 h 9678"/>
                <a:gd name="T34" fmla="*/ 410 w 6380"/>
                <a:gd name="T35" fmla="*/ 2234 h 9678"/>
                <a:gd name="T36" fmla="*/ 276 w 6380"/>
                <a:gd name="T37" fmla="*/ 2090 h 9678"/>
                <a:gd name="T38" fmla="*/ 168 w 6380"/>
                <a:gd name="T39" fmla="*/ 1930 h 9678"/>
                <a:gd name="T40" fmla="*/ 88 w 6380"/>
                <a:gd name="T41" fmla="*/ 1760 h 9678"/>
                <a:gd name="T42" fmla="*/ 32 w 6380"/>
                <a:gd name="T43" fmla="*/ 1580 h 9678"/>
                <a:gd name="T44" fmla="*/ 4 w 6380"/>
                <a:gd name="T45" fmla="*/ 1396 h 9678"/>
                <a:gd name="T46" fmla="*/ 2 w 6380"/>
                <a:gd name="T47" fmla="*/ 1210 h 9678"/>
                <a:gd name="T48" fmla="*/ 26 w 6380"/>
                <a:gd name="T49" fmla="*/ 1026 h 9678"/>
                <a:gd name="T50" fmla="*/ 78 w 6380"/>
                <a:gd name="T51" fmla="*/ 846 h 9678"/>
                <a:gd name="T52" fmla="*/ 156 w 6380"/>
                <a:gd name="T53" fmla="*/ 672 h 9678"/>
                <a:gd name="T54" fmla="*/ 262 w 6380"/>
                <a:gd name="T55" fmla="*/ 510 h 9678"/>
                <a:gd name="T56" fmla="*/ 348 w 6380"/>
                <a:gd name="T57" fmla="*/ 410 h 9678"/>
                <a:gd name="T58" fmla="*/ 492 w 6380"/>
                <a:gd name="T59" fmla="*/ 276 h 9678"/>
                <a:gd name="T60" fmla="*/ 652 w 6380"/>
                <a:gd name="T61" fmla="*/ 168 h 9678"/>
                <a:gd name="T62" fmla="*/ 822 w 6380"/>
                <a:gd name="T63" fmla="*/ 86 h 9678"/>
                <a:gd name="T64" fmla="*/ 1002 w 6380"/>
                <a:gd name="T65" fmla="*/ 32 h 9678"/>
                <a:gd name="T66" fmla="*/ 1186 w 6380"/>
                <a:gd name="T67" fmla="*/ 4 h 9678"/>
                <a:gd name="T68" fmla="*/ 1372 w 6380"/>
                <a:gd name="T69" fmla="*/ 2 h 9678"/>
                <a:gd name="T70" fmla="*/ 1556 w 6380"/>
                <a:gd name="T71" fmla="*/ 26 h 9678"/>
                <a:gd name="T72" fmla="*/ 1736 w 6380"/>
                <a:gd name="T73" fmla="*/ 78 h 9678"/>
                <a:gd name="T74" fmla="*/ 1910 w 6380"/>
                <a:gd name="T75" fmla="*/ 156 h 9678"/>
                <a:gd name="T76" fmla="*/ 2072 w 6380"/>
                <a:gd name="T77" fmla="*/ 262 h 9678"/>
                <a:gd name="T78" fmla="*/ 5970 w 6380"/>
                <a:gd name="T79" fmla="*/ 3896 h 9678"/>
                <a:gd name="T80" fmla="*/ 6062 w 6380"/>
                <a:gd name="T81" fmla="*/ 3992 h 9678"/>
                <a:gd name="T82" fmla="*/ 6180 w 6380"/>
                <a:gd name="T83" fmla="*/ 4150 h 9678"/>
                <a:gd name="T84" fmla="*/ 6274 w 6380"/>
                <a:gd name="T85" fmla="*/ 4324 h 9678"/>
                <a:gd name="T86" fmla="*/ 6338 w 6380"/>
                <a:gd name="T87" fmla="*/ 4510 h 9678"/>
                <a:gd name="T88" fmla="*/ 6374 w 6380"/>
                <a:gd name="T89" fmla="*/ 4706 h 9678"/>
                <a:gd name="T90" fmla="*/ 6380 w 6380"/>
                <a:gd name="T91" fmla="*/ 4838 h 9678"/>
                <a:gd name="T92" fmla="*/ 6364 w 6380"/>
                <a:gd name="T93" fmla="*/ 5038 h 9678"/>
                <a:gd name="T94" fmla="*/ 6320 w 6380"/>
                <a:gd name="T95" fmla="*/ 5230 h 9678"/>
                <a:gd name="T96" fmla="*/ 6246 w 6380"/>
                <a:gd name="T97" fmla="*/ 5412 h 9678"/>
                <a:gd name="T98" fmla="*/ 6144 w 6380"/>
                <a:gd name="T99" fmla="*/ 5582 h 9678"/>
                <a:gd name="T100" fmla="*/ 6018 w 6380"/>
                <a:gd name="T101" fmla="*/ 5736 h 9678"/>
                <a:gd name="T102" fmla="*/ 2174 w 6380"/>
                <a:gd name="T103" fmla="*/ 9330 h 9678"/>
                <a:gd name="T104" fmla="*/ 2026 w 6380"/>
                <a:gd name="T105" fmla="*/ 9448 h 9678"/>
                <a:gd name="T106" fmla="*/ 1868 w 6380"/>
                <a:gd name="T107" fmla="*/ 9542 h 9678"/>
                <a:gd name="T108" fmla="*/ 1700 w 6380"/>
                <a:gd name="T109" fmla="*/ 9612 h 9678"/>
                <a:gd name="T110" fmla="*/ 1528 w 6380"/>
                <a:gd name="T111" fmla="*/ 9656 h 9678"/>
                <a:gd name="T112" fmla="*/ 1350 w 6380"/>
                <a:gd name="T113" fmla="*/ 9676 h 9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380" h="9678">
                  <a:moveTo>
                    <a:pt x="1292" y="9678"/>
                  </a:moveTo>
                  <a:lnTo>
                    <a:pt x="1292" y="9678"/>
                  </a:lnTo>
                  <a:lnTo>
                    <a:pt x="1226" y="9676"/>
                  </a:lnTo>
                  <a:lnTo>
                    <a:pt x="1162" y="9672"/>
                  </a:lnTo>
                  <a:lnTo>
                    <a:pt x="1098" y="9664"/>
                  </a:lnTo>
                  <a:lnTo>
                    <a:pt x="1034" y="9652"/>
                  </a:lnTo>
                  <a:lnTo>
                    <a:pt x="970" y="9638"/>
                  </a:lnTo>
                  <a:lnTo>
                    <a:pt x="908" y="9620"/>
                  </a:lnTo>
                  <a:lnTo>
                    <a:pt x="846" y="9600"/>
                  </a:lnTo>
                  <a:lnTo>
                    <a:pt x="786" y="9576"/>
                  </a:lnTo>
                  <a:lnTo>
                    <a:pt x="726" y="9548"/>
                  </a:lnTo>
                  <a:lnTo>
                    <a:pt x="666" y="9518"/>
                  </a:lnTo>
                  <a:lnTo>
                    <a:pt x="610" y="9484"/>
                  </a:lnTo>
                  <a:lnTo>
                    <a:pt x="554" y="9448"/>
                  </a:lnTo>
                  <a:lnTo>
                    <a:pt x="500" y="9408"/>
                  </a:lnTo>
                  <a:lnTo>
                    <a:pt x="446" y="9364"/>
                  </a:lnTo>
                  <a:lnTo>
                    <a:pt x="396" y="9318"/>
                  </a:lnTo>
                  <a:lnTo>
                    <a:pt x="348" y="9268"/>
                  </a:lnTo>
                  <a:lnTo>
                    <a:pt x="348" y="9268"/>
                  </a:lnTo>
                  <a:lnTo>
                    <a:pt x="304" y="9218"/>
                  </a:lnTo>
                  <a:lnTo>
                    <a:pt x="262" y="9168"/>
                  </a:lnTo>
                  <a:lnTo>
                    <a:pt x="224" y="9114"/>
                  </a:lnTo>
                  <a:lnTo>
                    <a:pt x="188" y="9060"/>
                  </a:lnTo>
                  <a:lnTo>
                    <a:pt x="156" y="9004"/>
                  </a:lnTo>
                  <a:lnTo>
                    <a:pt x="128" y="8948"/>
                  </a:lnTo>
                  <a:lnTo>
                    <a:pt x="102" y="8890"/>
                  </a:lnTo>
                  <a:lnTo>
                    <a:pt x="78" y="8832"/>
                  </a:lnTo>
                  <a:lnTo>
                    <a:pt x="58" y="8772"/>
                  </a:lnTo>
                  <a:lnTo>
                    <a:pt x="42" y="8712"/>
                  </a:lnTo>
                  <a:lnTo>
                    <a:pt x="26" y="8652"/>
                  </a:lnTo>
                  <a:lnTo>
                    <a:pt x="16" y="8590"/>
                  </a:lnTo>
                  <a:lnTo>
                    <a:pt x="8" y="8528"/>
                  </a:lnTo>
                  <a:lnTo>
                    <a:pt x="2" y="8466"/>
                  </a:lnTo>
                  <a:lnTo>
                    <a:pt x="0" y="8404"/>
                  </a:lnTo>
                  <a:lnTo>
                    <a:pt x="0" y="8342"/>
                  </a:lnTo>
                  <a:lnTo>
                    <a:pt x="4" y="8282"/>
                  </a:lnTo>
                  <a:lnTo>
                    <a:pt x="10" y="8220"/>
                  </a:lnTo>
                  <a:lnTo>
                    <a:pt x="20" y="8158"/>
                  </a:lnTo>
                  <a:lnTo>
                    <a:pt x="32" y="8098"/>
                  </a:lnTo>
                  <a:lnTo>
                    <a:pt x="48" y="8036"/>
                  </a:lnTo>
                  <a:lnTo>
                    <a:pt x="66" y="7978"/>
                  </a:lnTo>
                  <a:lnTo>
                    <a:pt x="88" y="7918"/>
                  </a:lnTo>
                  <a:lnTo>
                    <a:pt x="112" y="7860"/>
                  </a:lnTo>
                  <a:lnTo>
                    <a:pt x="138" y="7804"/>
                  </a:lnTo>
                  <a:lnTo>
                    <a:pt x="168" y="7748"/>
                  </a:lnTo>
                  <a:lnTo>
                    <a:pt x="202" y="7694"/>
                  </a:lnTo>
                  <a:lnTo>
                    <a:pt x="238" y="7640"/>
                  </a:lnTo>
                  <a:lnTo>
                    <a:pt x="276" y="7588"/>
                  </a:lnTo>
                  <a:lnTo>
                    <a:pt x="318" y="7538"/>
                  </a:lnTo>
                  <a:lnTo>
                    <a:pt x="362" y="7490"/>
                  </a:lnTo>
                  <a:lnTo>
                    <a:pt x="410" y="7442"/>
                  </a:lnTo>
                  <a:lnTo>
                    <a:pt x="3196" y="4838"/>
                  </a:lnTo>
                  <a:lnTo>
                    <a:pt x="410" y="2234"/>
                  </a:lnTo>
                  <a:lnTo>
                    <a:pt x="410" y="2234"/>
                  </a:lnTo>
                  <a:lnTo>
                    <a:pt x="362" y="2188"/>
                  </a:lnTo>
                  <a:lnTo>
                    <a:pt x="318" y="2140"/>
                  </a:lnTo>
                  <a:lnTo>
                    <a:pt x="276" y="2090"/>
                  </a:lnTo>
                  <a:lnTo>
                    <a:pt x="238" y="2038"/>
                  </a:lnTo>
                  <a:lnTo>
                    <a:pt x="202" y="1984"/>
                  </a:lnTo>
                  <a:lnTo>
                    <a:pt x="168" y="1930"/>
                  </a:lnTo>
                  <a:lnTo>
                    <a:pt x="138" y="1874"/>
                  </a:lnTo>
                  <a:lnTo>
                    <a:pt x="112" y="1818"/>
                  </a:lnTo>
                  <a:lnTo>
                    <a:pt x="88" y="1760"/>
                  </a:lnTo>
                  <a:lnTo>
                    <a:pt x="66" y="1700"/>
                  </a:lnTo>
                  <a:lnTo>
                    <a:pt x="48" y="1640"/>
                  </a:lnTo>
                  <a:lnTo>
                    <a:pt x="32" y="1580"/>
                  </a:lnTo>
                  <a:lnTo>
                    <a:pt x="20" y="1520"/>
                  </a:lnTo>
                  <a:lnTo>
                    <a:pt x="10" y="1458"/>
                  </a:lnTo>
                  <a:lnTo>
                    <a:pt x="4" y="1396"/>
                  </a:lnTo>
                  <a:lnTo>
                    <a:pt x="0" y="1334"/>
                  </a:lnTo>
                  <a:lnTo>
                    <a:pt x="0" y="1272"/>
                  </a:lnTo>
                  <a:lnTo>
                    <a:pt x="2" y="1210"/>
                  </a:lnTo>
                  <a:lnTo>
                    <a:pt x="8" y="1148"/>
                  </a:lnTo>
                  <a:lnTo>
                    <a:pt x="16" y="1088"/>
                  </a:lnTo>
                  <a:lnTo>
                    <a:pt x="26" y="1026"/>
                  </a:lnTo>
                  <a:lnTo>
                    <a:pt x="42" y="966"/>
                  </a:lnTo>
                  <a:lnTo>
                    <a:pt x="58" y="906"/>
                  </a:lnTo>
                  <a:lnTo>
                    <a:pt x="78" y="846"/>
                  </a:lnTo>
                  <a:lnTo>
                    <a:pt x="102" y="788"/>
                  </a:lnTo>
                  <a:lnTo>
                    <a:pt x="128" y="730"/>
                  </a:lnTo>
                  <a:lnTo>
                    <a:pt x="156" y="672"/>
                  </a:lnTo>
                  <a:lnTo>
                    <a:pt x="188" y="618"/>
                  </a:lnTo>
                  <a:lnTo>
                    <a:pt x="224" y="562"/>
                  </a:lnTo>
                  <a:lnTo>
                    <a:pt x="262" y="510"/>
                  </a:lnTo>
                  <a:lnTo>
                    <a:pt x="304" y="458"/>
                  </a:lnTo>
                  <a:lnTo>
                    <a:pt x="348" y="410"/>
                  </a:lnTo>
                  <a:lnTo>
                    <a:pt x="348" y="410"/>
                  </a:lnTo>
                  <a:lnTo>
                    <a:pt x="394" y="362"/>
                  </a:lnTo>
                  <a:lnTo>
                    <a:pt x="442" y="318"/>
                  </a:lnTo>
                  <a:lnTo>
                    <a:pt x="492" y="276"/>
                  </a:lnTo>
                  <a:lnTo>
                    <a:pt x="544" y="236"/>
                  </a:lnTo>
                  <a:lnTo>
                    <a:pt x="598" y="200"/>
                  </a:lnTo>
                  <a:lnTo>
                    <a:pt x="652" y="168"/>
                  </a:lnTo>
                  <a:lnTo>
                    <a:pt x="708" y="138"/>
                  </a:lnTo>
                  <a:lnTo>
                    <a:pt x="764" y="112"/>
                  </a:lnTo>
                  <a:lnTo>
                    <a:pt x="822" y="86"/>
                  </a:lnTo>
                  <a:lnTo>
                    <a:pt x="882" y="66"/>
                  </a:lnTo>
                  <a:lnTo>
                    <a:pt x="942" y="48"/>
                  </a:lnTo>
                  <a:lnTo>
                    <a:pt x="1002" y="32"/>
                  </a:lnTo>
                  <a:lnTo>
                    <a:pt x="1062" y="20"/>
                  </a:lnTo>
                  <a:lnTo>
                    <a:pt x="1124" y="10"/>
                  </a:lnTo>
                  <a:lnTo>
                    <a:pt x="1186" y="4"/>
                  </a:lnTo>
                  <a:lnTo>
                    <a:pt x="1248" y="0"/>
                  </a:lnTo>
                  <a:lnTo>
                    <a:pt x="1310" y="0"/>
                  </a:lnTo>
                  <a:lnTo>
                    <a:pt x="1372" y="2"/>
                  </a:lnTo>
                  <a:lnTo>
                    <a:pt x="1434" y="8"/>
                  </a:lnTo>
                  <a:lnTo>
                    <a:pt x="1494" y="16"/>
                  </a:lnTo>
                  <a:lnTo>
                    <a:pt x="1556" y="26"/>
                  </a:lnTo>
                  <a:lnTo>
                    <a:pt x="1616" y="40"/>
                  </a:lnTo>
                  <a:lnTo>
                    <a:pt x="1676" y="58"/>
                  </a:lnTo>
                  <a:lnTo>
                    <a:pt x="1736" y="78"/>
                  </a:lnTo>
                  <a:lnTo>
                    <a:pt x="1796" y="102"/>
                  </a:lnTo>
                  <a:lnTo>
                    <a:pt x="1852" y="128"/>
                  </a:lnTo>
                  <a:lnTo>
                    <a:pt x="1910" y="156"/>
                  </a:lnTo>
                  <a:lnTo>
                    <a:pt x="1964" y="188"/>
                  </a:lnTo>
                  <a:lnTo>
                    <a:pt x="2020" y="224"/>
                  </a:lnTo>
                  <a:lnTo>
                    <a:pt x="2072" y="262"/>
                  </a:lnTo>
                  <a:lnTo>
                    <a:pt x="2124" y="302"/>
                  </a:lnTo>
                  <a:lnTo>
                    <a:pt x="2174" y="348"/>
                  </a:lnTo>
                  <a:lnTo>
                    <a:pt x="5970" y="3896"/>
                  </a:lnTo>
                  <a:lnTo>
                    <a:pt x="5970" y="3896"/>
                  </a:lnTo>
                  <a:lnTo>
                    <a:pt x="6018" y="3942"/>
                  </a:lnTo>
                  <a:lnTo>
                    <a:pt x="6062" y="3992"/>
                  </a:lnTo>
                  <a:lnTo>
                    <a:pt x="6106" y="4042"/>
                  </a:lnTo>
                  <a:lnTo>
                    <a:pt x="6144" y="4096"/>
                  </a:lnTo>
                  <a:lnTo>
                    <a:pt x="6180" y="4150"/>
                  </a:lnTo>
                  <a:lnTo>
                    <a:pt x="6214" y="4206"/>
                  </a:lnTo>
                  <a:lnTo>
                    <a:pt x="6246" y="4264"/>
                  </a:lnTo>
                  <a:lnTo>
                    <a:pt x="6274" y="4324"/>
                  </a:lnTo>
                  <a:lnTo>
                    <a:pt x="6298" y="4386"/>
                  </a:lnTo>
                  <a:lnTo>
                    <a:pt x="6320" y="4448"/>
                  </a:lnTo>
                  <a:lnTo>
                    <a:pt x="6338" y="4510"/>
                  </a:lnTo>
                  <a:lnTo>
                    <a:pt x="6352" y="4574"/>
                  </a:lnTo>
                  <a:lnTo>
                    <a:pt x="6364" y="4640"/>
                  </a:lnTo>
                  <a:lnTo>
                    <a:pt x="6374" y="4706"/>
                  </a:lnTo>
                  <a:lnTo>
                    <a:pt x="6378" y="4772"/>
                  </a:lnTo>
                  <a:lnTo>
                    <a:pt x="6380" y="4838"/>
                  </a:lnTo>
                  <a:lnTo>
                    <a:pt x="6380" y="4838"/>
                  </a:lnTo>
                  <a:lnTo>
                    <a:pt x="6378" y="4906"/>
                  </a:lnTo>
                  <a:lnTo>
                    <a:pt x="6374" y="4972"/>
                  </a:lnTo>
                  <a:lnTo>
                    <a:pt x="6364" y="5038"/>
                  </a:lnTo>
                  <a:lnTo>
                    <a:pt x="6352" y="5102"/>
                  </a:lnTo>
                  <a:lnTo>
                    <a:pt x="6338" y="5166"/>
                  </a:lnTo>
                  <a:lnTo>
                    <a:pt x="6320" y="5230"/>
                  </a:lnTo>
                  <a:lnTo>
                    <a:pt x="6298" y="5292"/>
                  </a:lnTo>
                  <a:lnTo>
                    <a:pt x="6274" y="5354"/>
                  </a:lnTo>
                  <a:lnTo>
                    <a:pt x="6246" y="5412"/>
                  </a:lnTo>
                  <a:lnTo>
                    <a:pt x="6214" y="5470"/>
                  </a:lnTo>
                  <a:lnTo>
                    <a:pt x="6180" y="5528"/>
                  </a:lnTo>
                  <a:lnTo>
                    <a:pt x="6144" y="5582"/>
                  </a:lnTo>
                  <a:lnTo>
                    <a:pt x="6106" y="5636"/>
                  </a:lnTo>
                  <a:lnTo>
                    <a:pt x="6062" y="5686"/>
                  </a:lnTo>
                  <a:lnTo>
                    <a:pt x="6018" y="5736"/>
                  </a:lnTo>
                  <a:lnTo>
                    <a:pt x="5970" y="5782"/>
                  </a:lnTo>
                  <a:lnTo>
                    <a:pt x="2174" y="9330"/>
                  </a:lnTo>
                  <a:lnTo>
                    <a:pt x="2174" y="9330"/>
                  </a:lnTo>
                  <a:lnTo>
                    <a:pt x="2126" y="9372"/>
                  </a:lnTo>
                  <a:lnTo>
                    <a:pt x="2076" y="9412"/>
                  </a:lnTo>
                  <a:lnTo>
                    <a:pt x="2026" y="9448"/>
                  </a:lnTo>
                  <a:lnTo>
                    <a:pt x="1974" y="9482"/>
                  </a:lnTo>
                  <a:lnTo>
                    <a:pt x="1922" y="9514"/>
                  </a:lnTo>
                  <a:lnTo>
                    <a:pt x="1868" y="9542"/>
                  </a:lnTo>
                  <a:lnTo>
                    <a:pt x="1814" y="9568"/>
                  </a:lnTo>
                  <a:lnTo>
                    <a:pt x="1758" y="9592"/>
                  </a:lnTo>
                  <a:lnTo>
                    <a:pt x="1700" y="9612"/>
                  </a:lnTo>
                  <a:lnTo>
                    <a:pt x="1644" y="9630"/>
                  </a:lnTo>
                  <a:lnTo>
                    <a:pt x="1586" y="9644"/>
                  </a:lnTo>
                  <a:lnTo>
                    <a:pt x="1528" y="9656"/>
                  </a:lnTo>
                  <a:lnTo>
                    <a:pt x="1468" y="9666"/>
                  </a:lnTo>
                  <a:lnTo>
                    <a:pt x="1410" y="9672"/>
                  </a:lnTo>
                  <a:lnTo>
                    <a:pt x="1350" y="9676"/>
                  </a:lnTo>
                  <a:lnTo>
                    <a:pt x="1292" y="9678"/>
                  </a:lnTo>
                  <a:lnTo>
                    <a:pt x="1292" y="9678"/>
                  </a:lnTo>
                  <a:close/>
                </a:path>
              </a:pathLst>
            </a:custGeom>
            <a:solidFill>
              <a:srgbClr val="A6A6A6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ŝḷïḋé"/>
            <p:cNvSpPr>
              <a:spLocks/>
            </p:cNvSpPr>
            <p:nvPr/>
          </p:nvSpPr>
          <p:spPr bwMode="auto">
            <a:xfrm>
              <a:off x="3381688" y="3206671"/>
              <a:ext cx="674170" cy="1022667"/>
            </a:xfrm>
            <a:custGeom>
              <a:avLst/>
              <a:gdLst>
                <a:gd name="T0" fmla="*/ 1226 w 6380"/>
                <a:gd name="T1" fmla="*/ 9676 h 9678"/>
                <a:gd name="T2" fmla="*/ 1034 w 6380"/>
                <a:gd name="T3" fmla="*/ 9652 h 9678"/>
                <a:gd name="T4" fmla="*/ 846 w 6380"/>
                <a:gd name="T5" fmla="*/ 9600 h 9678"/>
                <a:gd name="T6" fmla="*/ 666 w 6380"/>
                <a:gd name="T7" fmla="*/ 9518 h 9678"/>
                <a:gd name="T8" fmla="*/ 500 w 6380"/>
                <a:gd name="T9" fmla="*/ 9408 h 9678"/>
                <a:gd name="T10" fmla="*/ 348 w 6380"/>
                <a:gd name="T11" fmla="*/ 9268 h 9678"/>
                <a:gd name="T12" fmla="*/ 262 w 6380"/>
                <a:gd name="T13" fmla="*/ 9168 h 9678"/>
                <a:gd name="T14" fmla="*/ 156 w 6380"/>
                <a:gd name="T15" fmla="*/ 9004 h 9678"/>
                <a:gd name="T16" fmla="*/ 78 w 6380"/>
                <a:gd name="T17" fmla="*/ 8832 h 9678"/>
                <a:gd name="T18" fmla="*/ 26 w 6380"/>
                <a:gd name="T19" fmla="*/ 8652 h 9678"/>
                <a:gd name="T20" fmla="*/ 2 w 6380"/>
                <a:gd name="T21" fmla="*/ 8466 h 9678"/>
                <a:gd name="T22" fmla="*/ 4 w 6380"/>
                <a:gd name="T23" fmla="*/ 8282 h 9678"/>
                <a:gd name="T24" fmla="*/ 32 w 6380"/>
                <a:gd name="T25" fmla="*/ 8098 h 9678"/>
                <a:gd name="T26" fmla="*/ 88 w 6380"/>
                <a:gd name="T27" fmla="*/ 7918 h 9678"/>
                <a:gd name="T28" fmla="*/ 168 w 6380"/>
                <a:gd name="T29" fmla="*/ 7748 h 9678"/>
                <a:gd name="T30" fmla="*/ 276 w 6380"/>
                <a:gd name="T31" fmla="*/ 7588 h 9678"/>
                <a:gd name="T32" fmla="*/ 410 w 6380"/>
                <a:gd name="T33" fmla="*/ 7442 h 9678"/>
                <a:gd name="T34" fmla="*/ 410 w 6380"/>
                <a:gd name="T35" fmla="*/ 2234 h 9678"/>
                <a:gd name="T36" fmla="*/ 276 w 6380"/>
                <a:gd name="T37" fmla="*/ 2090 h 9678"/>
                <a:gd name="T38" fmla="*/ 168 w 6380"/>
                <a:gd name="T39" fmla="*/ 1930 h 9678"/>
                <a:gd name="T40" fmla="*/ 88 w 6380"/>
                <a:gd name="T41" fmla="*/ 1760 h 9678"/>
                <a:gd name="T42" fmla="*/ 32 w 6380"/>
                <a:gd name="T43" fmla="*/ 1580 h 9678"/>
                <a:gd name="T44" fmla="*/ 4 w 6380"/>
                <a:gd name="T45" fmla="*/ 1396 h 9678"/>
                <a:gd name="T46" fmla="*/ 2 w 6380"/>
                <a:gd name="T47" fmla="*/ 1210 h 9678"/>
                <a:gd name="T48" fmla="*/ 26 w 6380"/>
                <a:gd name="T49" fmla="*/ 1026 h 9678"/>
                <a:gd name="T50" fmla="*/ 78 w 6380"/>
                <a:gd name="T51" fmla="*/ 846 h 9678"/>
                <a:gd name="T52" fmla="*/ 156 w 6380"/>
                <a:gd name="T53" fmla="*/ 672 h 9678"/>
                <a:gd name="T54" fmla="*/ 262 w 6380"/>
                <a:gd name="T55" fmla="*/ 510 h 9678"/>
                <a:gd name="T56" fmla="*/ 348 w 6380"/>
                <a:gd name="T57" fmla="*/ 410 h 9678"/>
                <a:gd name="T58" fmla="*/ 492 w 6380"/>
                <a:gd name="T59" fmla="*/ 276 h 9678"/>
                <a:gd name="T60" fmla="*/ 652 w 6380"/>
                <a:gd name="T61" fmla="*/ 168 h 9678"/>
                <a:gd name="T62" fmla="*/ 822 w 6380"/>
                <a:gd name="T63" fmla="*/ 86 h 9678"/>
                <a:gd name="T64" fmla="*/ 1002 w 6380"/>
                <a:gd name="T65" fmla="*/ 32 h 9678"/>
                <a:gd name="T66" fmla="*/ 1186 w 6380"/>
                <a:gd name="T67" fmla="*/ 4 h 9678"/>
                <a:gd name="T68" fmla="*/ 1372 w 6380"/>
                <a:gd name="T69" fmla="*/ 2 h 9678"/>
                <a:gd name="T70" fmla="*/ 1556 w 6380"/>
                <a:gd name="T71" fmla="*/ 26 h 9678"/>
                <a:gd name="T72" fmla="*/ 1736 w 6380"/>
                <a:gd name="T73" fmla="*/ 78 h 9678"/>
                <a:gd name="T74" fmla="*/ 1910 w 6380"/>
                <a:gd name="T75" fmla="*/ 156 h 9678"/>
                <a:gd name="T76" fmla="*/ 2072 w 6380"/>
                <a:gd name="T77" fmla="*/ 262 h 9678"/>
                <a:gd name="T78" fmla="*/ 5970 w 6380"/>
                <a:gd name="T79" fmla="*/ 3896 h 9678"/>
                <a:gd name="T80" fmla="*/ 6062 w 6380"/>
                <a:gd name="T81" fmla="*/ 3992 h 9678"/>
                <a:gd name="T82" fmla="*/ 6180 w 6380"/>
                <a:gd name="T83" fmla="*/ 4150 h 9678"/>
                <a:gd name="T84" fmla="*/ 6274 w 6380"/>
                <a:gd name="T85" fmla="*/ 4324 h 9678"/>
                <a:gd name="T86" fmla="*/ 6338 w 6380"/>
                <a:gd name="T87" fmla="*/ 4510 h 9678"/>
                <a:gd name="T88" fmla="*/ 6374 w 6380"/>
                <a:gd name="T89" fmla="*/ 4706 h 9678"/>
                <a:gd name="T90" fmla="*/ 6380 w 6380"/>
                <a:gd name="T91" fmla="*/ 4838 h 9678"/>
                <a:gd name="T92" fmla="*/ 6364 w 6380"/>
                <a:gd name="T93" fmla="*/ 5038 h 9678"/>
                <a:gd name="T94" fmla="*/ 6320 w 6380"/>
                <a:gd name="T95" fmla="*/ 5230 h 9678"/>
                <a:gd name="T96" fmla="*/ 6246 w 6380"/>
                <a:gd name="T97" fmla="*/ 5412 h 9678"/>
                <a:gd name="T98" fmla="*/ 6144 w 6380"/>
                <a:gd name="T99" fmla="*/ 5582 h 9678"/>
                <a:gd name="T100" fmla="*/ 6018 w 6380"/>
                <a:gd name="T101" fmla="*/ 5736 h 9678"/>
                <a:gd name="T102" fmla="*/ 2174 w 6380"/>
                <a:gd name="T103" fmla="*/ 9330 h 9678"/>
                <a:gd name="T104" fmla="*/ 2026 w 6380"/>
                <a:gd name="T105" fmla="*/ 9448 h 9678"/>
                <a:gd name="T106" fmla="*/ 1868 w 6380"/>
                <a:gd name="T107" fmla="*/ 9542 h 9678"/>
                <a:gd name="T108" fmla="*/ 1700 w 6380"/>
                <a:gd name="T109" fmla="*/ 9612 h 9678"/>
                <a:gd name="T110" fmla="*/ 1528 w 6380"/>
                <a:gd name="T111" fmla="*/ 9656 h 9678"/>
                <a:gd name="T112" fmla="*/ 1350 w 6380"/>
                <a:gd name="T113" fmla="*/ 9676 h 9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380" h="9678">
                  <a:moveTo>
                    <a:pt x="1292" y="9678"/>
                  </a:moveTo>
                  <a:lnTo>
                    <a:pt x="1292" y="9678"/>
                  </a:lnTo>
                  <a:lnTo>
                    <a:pt x="1226" y="9676"/>
                  </a:lnTo>
                  <a:lnTo>
                    <a:pt x="1162" y="9672"/>
                  </a:lnTo>
                  <a:lnTo>
                    <a:pt x="1098" y="9664"/>
                  </a:lnTo>
                  <a:lnTo>
                    <a:pt x="1034" y="9652"/>
                  </a:lnTo>
                  <a:lnTo>
                    <a:pt x="970" y="9638"/>
                  </a:lnTo>
                  <a:lnTo>
                    <a:pt x="908" y="9620"/>
                  </a:lnTo>
                  <a:lnTo>
                    <a:pt x="846" y="9600"/>
                  </a:lnTo>
                  <a:lnTo>
                    <a:pt x="786" y="9576"/>
                  </a:lnTo>
                  <a:lnTo>
                    <a:pt x="726" y="9548"/>
                  </a:lnTo>
                  <a:lnTo>
                    <a:pt x="666" y="9518"/>
                  </a:lnTo>
                  <a:lnTo>
                    <a:pt x="610" y="9484"/>
                  </a:lnTo>
                  <a:lnTo>
                    <a:pt x="554" y="9448"/>
                  </a:lnTo>
                  <a:lnTo>
                    <a:pt x="500" y="9408"/>
                  </a:lnTo>
                  <a:lnTo>
                    <a:pt x="446" y="9364"/>
                  </a:lnTo>
                  <a:lnTo>
                    <a:pt x="396" y="9318"/>
                  </a:lnTo>
                  <a:lnTo>
                    <a:pt x="348" y="9268"/>
                  </a:lnTo>
                  <a:lnTo>
                    <a:pt x="348" y="9268"/>
                  </a:lnTo>
                  <a:lnTo>
                    <a:pt x="304" y="9218"/>
                  </a:lnTo>
                  <a:lnTo>
                    <a:pt x="262" y="9168"/>
                  </a:lnTo>
                  <a:lnTo>
                    <a:pt x="224" y="9114"/>
                  </a:lnTo>
                  <a:lnTo>
                    <a:pt x="188" y="9060"/>
                  </a:lnTo>
                  <a:lnTo>
                    <a:pt x="156" y="9004"/>
                  </a:lnTo>
                  <a:lnTo>
                    <a:pt x="128" y="8948"/>
                  </a:lnTo>
                  <a:lnTo>
                    <a:pt x="102" y="8890"/>
                  </a:lnTo>
                  <a:lnTo>
                    <a:pt x="78" y="8832"/>
                  </a:lnTo>
                  <a:lnTo>
                    <a:pt x="58" y="8772"/>
                  </a:lnTo>
                  <a:lnTo>
                    <a:pt x="42" y="8712"/>
                  </a:lnTo>
                  <a:lnTo>
                    <a:pt x="26" y="8652"/>
                  </a:lnTo>
                  <a:lnTo>
                    <a:pt x="16" y="8590"/>
                  </a:lnTo>
                  <a:lnTo>
                    <a:pt x="8" y="8528"/>
                  </a:lnTo>
                  <a:lnTo>
                    <a:pt x="2" y="8466"/>
                  </a:lnTo>
                  <a:lnTo>
                    <a:pt x="0" y="8404"/>
                  </a:lnTo>
                  <a:lnTo>
                    <a:pt x="0" y="8342"/>
                  </a:lnTo>
                  <a:lnTo>
                    <a:pt x="4" y="8282"/>
                  </a:lnTo>
                  <a:lnTo>
                    <a:pt x="10" y="8220"/>
                  </a:lnTo>
                  <a:lnTo>
                    <a:pt x="20" y="8158"/>
                  </a:lnTo>
                  <a:lnTo>
                    <a:pt x="32" y="8098"/>
                  </a:lnTo>
                  <a:lnTo>
                    <a:pt x="48" y="8036"/>
                  </a:lnTo>
                  <a:lnTo>
                    <a:pt x="66" y="7978"/>
                  </a:lnTo>
                  <a:lnTo>
                    <a:pt x="88" y="7918"/>
                  </a:lnTo>
                  <a:lnTo>
                    <a:pt x="112" y="7860"/>
                  </a:lnTo>
                  <a:lnTo>
                    <a:pt x="138" y="7804"/>
                  </a:lnTo>
                  <a:lnTo>
                    <a:pt x="168" y="7748"/>
                  </a:lnTo>
                  <a:lnTo>
                    <a:pt x="202" y="7694"/>
                  </a:lnTo>
                  <a:lnTo>
                    <a:pt x="238" y="7640"/>
                  </a:lnTo>
                  <a:lnTo>
                    <a:pt x="276" y="7588"/>
                  </a:lnTo>
                  <a:lnTo>
                    <a:pt x="318" y="7538"/>
                  </a:lnTo>
                  <a:lnTo>
                    <a:pt x="362" y="7490"/>
                  </a:lnTo>
                  <a:lnTo>
                    <a:pt x="410" y="7442"/>
                  </a:lnTo>
                  <a:lnTo>
                    <a:pt x="3196" y="4838"/>
                  </a:lnTo>
                  <a:lnTo>
                    <a:pt x="410" y="2234"/>
                  </a:lnTo>
                  <a:lnTo>
                    <a:pt x="410" y="2234"/>
                  </a:lnTo>
                  <a:lnTo>
                    <a:pt x="362" y="2188"/>
                  </a:lnTo>
                  <a:lnTo>
                    <a:pt x="318" y="2140"/>
                  </a:lnTo>
                  <a:lnTo>
                    <a:pt x="276" y="2090"/>
                  </a:lnTo>
                  <a:lnTo>
                    <a:pt x="238" y="2038"/>
                  </a:lnTo>
                  <a:lnTo>
                    <a:pt x="202" y="1984"/>
                  </a:lnTo>
                  <a:lnTo>
                    <a:pt x="168" y="1930"/>
                  </a:lnTo>
                  <a:lnTo>
                    <a:pt x="138" y="1874"/>
                  </a:lnTo>
                  <a:lnTo>
                    <a:pt x="112" y="1818"/>
                  </a:lnTo>
                  <a:lnTo>
                    <a:pt x="88" y="1760"/>
                  </a:lnTo>
                  <a:lnTo>
                    <a:pt x="66" y="1700"/>
                  </a:lnTo>
                  <a:lnTo>
                    <a:pt x="48" y="1640"/>
                  </a:lnTo>
                  <a:lnTo>
                    <a:pt x="32" y="1580"/>
                  </a:lnTo>
                  <a:lnTo>
                    <a:pt x="20" y="1520"/>
                  </a:lnTo>
                  <a:lnTo>
                    <a:pt x="10" y="1458"/>
                  </a:lnTo>
                  <a:lnTo>
                    <a:pt x="4" y="1396"/>
                  </a:lnTo>
                  <a:lnTo>
                    <a:pt x="0" y="1334"/>
                  </a:lnTo>
                  <a:lnTo>
                    <a:pt x="0" y="1272"/>
                  </a:lnTo>
                  <a:lnTo>
                    <a:pt x="2" y="1210"/>
                  </a:lnTo>
                  <a:lnTo>
                    <a:pt x="8" y="1148"/>
                  </a:lnTo>
                  <a:lnTo>
                    <a:pt x="16" y="1088"/>
                  </a:lnTo>
                  <a:lnTo>
                    <a:pt x="26" y="1026"/>
                  </a:lnTo>
                  <a:lnTo>
                    <a:pt x="42" y="966"/>
                  </a:lnTo>
                  <a:lnTo>
                    <a:pt x="58" y="906"/>
                  </a:lnTo>
                  <a:lnTo>
                    <a:pt x="78" y="846"/>
                  </a:lnTo>
                  <a:lnTo>
                    <a:pt x="102" y="788"/>
                  </a:lnTo>
                  <a:lnTo>
                    <a:pt x="128" y="730"/>
                  </a:lnTo>
                  <a:lnTo>
                    <a:pt x="156" y="672"/>
                  </a:lnTo>
                  <a:lnTo>
                    <a:pt x="188" y="618"/>
                  </a:lnTo>
                  <a:lnTo>
                    <a:pt x="224" y="562"/>
                  </a:lnTo>
                  <a:lnTo>
                    <a:pt x="262" y="510"/>
                  </a:lnTo>
                  <a:lnTo>
                    <a:pt x="304" y="458"/>
                  </a:lnTo>
                  <a:lnTo>
                    <a:pt x="348" y="410"/>
                  </a:lnTo>
                  <a:lnTo>
                    <a:pt x="348" y="410"/>
                  </a:lnTo>
                  <a:lnTo>
                    <a:pt x="394" y="362"/>
                  </a:lnTo>
                  <a:lnTo>
                    <a:pt x="442" y="318"/>
                  </a:lnTo>
                  <a:lnTo>
                    <a:pt x="492" y="276"/>
                  </a:lnTo>
                  <a:lnTo>
                    <a:pt x="544" y="236"/>
                  </a:lnTo>
                  <a:lnTo>
                    <a:pt x="598" y="200"/>
                  </a:lnTo>
                  <a:lnTo>
                    <a:pt x="652" y="168"/>
                  </a:lnTo>
                  <a:lnTo>
                    <a:pt x="708" y="138"/>
                  </a:lnTo>
                  <a:lnTo>
                    <a:pt x="764" y="112"/>
                  </a:lnTo>
                  <a:lnTo>
                    <a:pt x="822" y="86"/>
                  </a:lnTo>
                  <a:lnTo>
                    <a:pt x="882" y="66"/>
                  </a:lnTo>
                  <a:lnTo>
                    <a:pt x="942" y="48"/>
                  </a:lnTo>
                  <a:lnTo>
                    <a:pt x="1002" y="32"/>
                  </a:lnTo>
                  <a:lnTo>
                    <a:pt x="1062" y="20"/>
                  </a:lnTo>
                  <a:lnTo>
                    <a:pt x="1124" y="10"/>
                  </a:lnTo>
                  <a:lnTo>
                    <a:pt x="1186" y="4"/>
                  </a:lnTo>
                  <a:lnTo>
                    <a:pt x="1248" y="0"/>
                  </a:lnTo>
                  <a:lnTo>
                    <a:pt x="1310" y="0"/>
                  </a:lnTo>
                  <a:lnTo>
                    <a:pt x="1372" y="2"/>
                  </a:lnTo>
                  <a:lnTo>
                    <a:pt x="1434" y="8"/>
                  </a:lnTo>
                  <a:lnTo>
                    <a:pt x="1494" y="16"/>
                  </a:lnTo>
                  <a:lnTo>
                    <a:pt x="1556" y="26"/>
                  </a:lnTo>
                  <a:lnTo>
                    <a:pt x="1616" y="40"/>
                  </a:lnTo>
                  <a:lnTo>
                    <a:pt x="1676" y="58"/>
                  </a:lnTo>
                  <a:lnTo>
                    <a:pt x="1736" y="78"/>
                  </a:lnTo>
                  <a:lnTo>
                    <a:pt x="1796" y="102"/>
                  </a:lnTo>
                  <a:lnTo>
                    <a:pt x="1852" y="128"/>
                  </a:lnTo>
                  <a:lnTo>
                    <a:pt x="1910" y="156"/>
                  </a:lnTo>
                  <a:lnTo>
                    <a:pt x="1964" y="188"/>
                  </a:lnTo>
                  <a:lnTo>
                    <a:pt x="2020" y="224"/>
                  </a:lnTo>
                  <a:lnTo>
                    <a:pt x="2072" y="262"/>
                  </a:lnTo>
                  <a:lnTo>
                    <a:pt x="2124" y="302"/>
                  </a:lnTo>
                  <a:lnTo>
                    <a:pt x="2174" y="348"/>
                  </a:lnTo>
                  <a:lnTo>
                    <a:pt x="5970" y="3896"/>
                  </a:lnTo>
                  <a:lnTo>
                    <a:pt x="5970" y="3896"/>
                  </a:lnTo>
                  <a:lnTo>
                    <a:pt x="6018" y="3942"/>
                  </a:lnTo>
                  <a:lnTo>
                    <a:pt x="6062" y="3992"/>
                  </a:lnTo>
                  <a:lnTo>
                    <a:pt x="6106" y="4042"/>
                  </a:lnTo>
                  <a:lnTo>
                    <a:pt x="6144" y="4096"/>
                  </a:lnTo>
                  <a:lnTo>
                    <a:pt x="6180" y="4150"/>
                  </a:lnTo>
                  <a:lnTo>
                    <a:pt x="6214" y="4206"/>
                  </a:lnTo>
                  <a:lnTo>
                    <a:pt x="6246" y="4264"/>
                  </a:lnTo>
                  <a:lnTo>
                    <a:pt x="6274" y="4324"/>
                  </a:lnTo>
                  <a:lnTo>
                    <a:pt x="6298" y="4386"/>
                  </a:lnTo>
                  <a:lnTo>
                    <a:pt x="6320" y="4448"/>
                  </a:lnTo>
                  <a:lnTo>
                    <a:pt x="6338" y="4510"/>
                  </a:lnTo>
                  <a:lnTo>
                    <a:pt x="6352" y="4574"/>
                  </a:lnTo>
                  <a:lnTo>
                    <a:pt x="6364" y="4640"/>
                  </a:lnTo>
                  <a:lnTo>
                    <a:pt x="6374" y="4706"/>
                  </a:lnTo>
                  <a:lnTo>
                    <a:pt x="6378" y="4772"/>
                  </a:lnTo>
                  <a:lnTo>
                    <a:pt x="6380" y="4838"/>
                  </a:lnTo>
                  <a:lnTo>
                    <a:pt x="6380" y="4838"/>
                  </a:lnTo>
                  <a:lnTo>
                    <a:pt x="6378" y="4906"/>
                  </a:lnTo>
                  <a:lnTo>
                    <a:pt x="6374" y="4972"/>
                  </a:lnTo>
                  <a:lnTo>
                    <a:pt x="6364" y="5038"/>
                  </a:lnTo>
                  <a:lnTo>
                    <a:pt x="6352" y="5102"/>
                  </a:lnTo>
                  <a:lnTo>
                    <a:pt x="6338" y="5166"/>
                  </a:lnTo>
                  <a:lnTo>
                    <a:pt x="6320" y="5230"/>
                  </a:lnTo>
                  <a:lnTo>
                    <a:pt x="6298" y="5292"/>
                  </a:lnTo>
                  <a:lnTo>
                    <a:pt x="6274" y="5354"/>
                  </a:lnTo>
                  <a:lnTo>
                    <a:pt x="6246" y="5412"/>
                  </a:lnTo>
                  <a:lnTo>
                    <a:pt x="6214" y="5470"/>
                  </a:lnTo>
                  <a:lnTo>
                    <a:pt x="6180" y="5528"/>
                  </a:lnTo>
                  <a:lnTo>
                    <a:pt x="6144" y="5582"/>
                  </a:lnTo>
                  <a:lnTo>
                    <a:pt x="6106" y="5636"/>
                  </a:lnTo>
                  <a:lnTo>
                    <a:pt x="6062" y="5686"/>
                  </a:lnTo>
                  <a:lnTo>
                    <a:pt x="6018" y="5736"/>
                  </a:lnTo>
                  <a:lnTo>
                    <a:pt x="5970" y="5782"/>
                  </a:lnTo>
                  <a:lnTo>
                    <a:pt x="2174" y="9330"/>
                  </a:lnTo>
                  <a:lnTo>
                    <a:pt x="2174" y="9330"/>
                  </a:lnTo>
                  <a:lnTo>
                    <a:pt x="2126" y="9372"/>
                  </a:lnTo>
                  <a:lnTo>
                    <a:pt x="2076" y="9412"/>
                  </a:lnTo>
                  <a:lnTo>
                    <a:pt x="2026" y="9448"/>
                  </a:lnTo>
                  <a:lnTo>
                    <a:pt x="1974" y="9482"/>
                  </a:lnTo>
                  <a:lnTo>
                    <a:pt x="1922" y="9514"/>
                  </a:lnTo>
                  <a:lnTo>
                    <a:pt x="1868" y="9542"/>
                  </a:lnTo>
                  <a:lnTo>
                    <a:pt x="1814" y="9568"/>
                  </a:lnTo>
                  <a:lnTo>
                    <a:pt x="1758" y="9592"/>
                  </a:lnTo>
                  <a:lnTo>
                    <a:pt x="1700" y="9612"/>
                  </a:lnTo>
                  <a:lnTo>
                    <a:pt x="1644" y="9630"/>
                  </a:lnTo>
                  <a:lnTo>
                    <a:pt x="1586" y="9644"/>
                  </a:lnTo>
                  <a:lnTo>
                    <a:pt x="1528" y="9656"/>
                  </a:lnTo>
                  <a:lnTo>
                    <a:pt x="1468" y="9666"/>
                  </a:lnTo>
                  <a:lnTo>
                    <a:pt x="1410" y="9672"/>
                  </a:lnTo>
                  <a:lnTo>
                    <a:pt x="1350" y="9676"/>
                  </a:lnTo>
                  <a:lnTo>
                    <a:pt x="1292" y="9678"/>
                  </a:lnTo>
                  <a:lnTo>
                    <a:pt x="1292" y="9678"/>
                  </a:lnTo>
                  <a:close/>
                </a:path>
              </a:pathLst>
            </a:custGeom>
            <a:solidFill>
              <a:srgbClr val="A6A6A6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0" name="Straight Arrow Connector 8"/>
            <p:cNvCxnSpPr/>
            <p:nvPr/>
          </p:nvCxnSpPr>
          <p:spPr>
            <a:xfrm flipV="1">
              <a:off x="5941158" y="2526946"/>
              <a:ext cx="0" cy="423241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Sliḑé"/>
            <p:cNvSpPr>
              <a:spLocks/>
            </p:cNvSpPr>
            <p:nvPr/>
          </p:nvSpPr>
          <p:spPr bwMode="auto">
            <a:xfrm>
              <a:off x="5656317" y="2879972"/>
              <a:ext cx="1104907" cy="1676065"/>
            </a:xfrm>
            <a:custGeom>
              <a:avLst/>
              <a:gdLst>
                <a:gd name="T0" fmla="*/ 1226 w 6380"/>
                <a:gd name="T1" fmla="*/ 9676 h 9678"/>
                <a:gd name="T2" fmla="*/ 1034 w 6380"/>
                <a:gd name="T3" fmla="*/ 9652 h 9678"/>
                <a:gd name="T4" fmla="*/ 846 w 6380"/>
                <a:gd name="T5" fmla="*/ 9600 h 9678"/>
                <a:gd name="T6" fmla="*/ 666 w 6380"/>
                <a:gd name="T7" fmla="*/ 9518 h 9678"/>
                <a:gd name="T8" fmla="*/ 500 w 6380"/>
                <a:gd name="T9" fmla="*/ 9408 h 9678"/>
                <a:gd name="T10" fmla="*/ 348 w 6380"/>
                <a:gd name="T11" fmla="*/ 9268 h 9678"/>
                <a:gd name="T12" fmla="*/ 262 w 6380"/>
                <a:gd name="T13" fmla="*/ 9168 h 9678"/>
                <a:gd name="T14" fmla="*/ 156 w 6380"/>
                <a:gd name="T15" fmla="*/ 9004 h 9678"/>
                <a:gd name="T16" fmla="*/ 78 w 6380"/>
                <a:gd name="T17" fmla="*/ 8832 h 9678"/>
                <a:gd name="T18" fmla="*/ 26 w 6380"/>
                <a:gd name="T19" fmla="*/ 8652 h 9678"/>
                <a:gd name="T20" fmla="*/ 2 w 6380"/>
                <a:gd name="T21" fmla="*/ 8466 h 9678"/>
                <a:gd name="T22" fmla="*/ 4 w 6380"/>
                <a:gd name="T23" fmla="*/ 8282 h 9678"/>
                <a:gd name="T24" fmla="*/ 32 w 6380"/>
                <a:gd name="T25" fmla="*/ 8098 h 9678"/>
                <a:gd name="T26" fmla="*/ 88 w 6380"/>
                <a:gd name="T27" fmla="*/ 7918 h 9678"/>
                <a:gd name="T28" fmla="*/ 168 w 6380"/>
                <a:gd name="T29" fmla="*/ 7748 h 9678"/>
                <a:gd name="T30" fmla="*/ 276 w 6380"/>
                <a:gd name="T31" fmla="*/ 7588 h 9678"/>
                <a:gd name="T32" fmla="*/ 410 w 6380"/>
                <a:gd name="T33" fmla="*/ 7442 h 9678"/>
                <a:gd name="T34" fmla="*/ 410 w 6380"/>
                <a:gd name="T35" fmla="*/ 2234 h 9678"/>
                <a:gd name="T36" fmla="*/ 276 w 6380"/>
                <a:gd name="T37" fmla="*/ 2090 h 9678"/>
                <a:gd name="T38" fmla="*/ 168 w 6380"/>
                <a:gd name="T39" fmla="*/ 1930 h 9678"/>
                <a:gd name="T40" fmla="*/ 88 w 6380"/>
                <a:gd name="T41" fmla="*/ 1760 h 9678"/>
                <a:gd name="T42" fmla="*/ 32 w 6380"/>
                <a:gd name="T43" fmla="*/ 1580 h 9678"/>
                <a:gd name="T44" fmla="*/ 4 w 6380"/>
                <a:gd name="T45" fmla="*/ 1396 h 9678"/>
                <a:gd name="T46" fmla="*/ 2 w 6380"/>
                <a:gd name="T47" fmla="*/ 1210 h 9678"/>
                <a:gd name="T48" fmla="*/ 26 w 6380"/>
                <a:gd name="T49" fmla="*/ 1026 h 9678"/>
                <a:gd name="T50" fmla="*/ 78 w 6380"/>
                <a:gd name="T51" fmla="*/ 846 h 9678"/>
                <a:gd name="T52" fmla="*/ 156 w 6380"/>
                <a:gd name="T53" fmla="*/ 672 h 9678"/>
                <a:gd name="T54" fmla="*/ 262 w 6380"/>
                <a:gd name="T55" fmla="*/ 510 h 9678"/>
                <a:gd name="T56" fmla="*/ 348 w 6380"/>
                <a:gd name="T57" fmla="*/ 410 h 9678"/>
                <a:gd name="T58" fmla="*/ 492 w 6380"/>
                <a:gd name="T59" fmla="*/ 276 h 9678"/>
                <a:gd name="T60" fmla="*/ 652 w 6380"/>
                <a:gd name="T61" fmla="*/ 168 h 9678"/>
                <a:gd name="T62" fmla="*/ 822 w 6380"/>
                <a:gd name="T63" fmla="*/ 86 h 9678"/>
                <a:gd name="T64" fmla="*/ 1002 w 6380"/>
                <a:gd name="T65" fmla="*/ 32 h 9678"/>
                <a:gd name="T66" fmla="*/ 1186 w 6380"/>
                <a:gd name="T67" fmla="*/ 4 h 9678"/>
                <a:gd name="T68" fmla="*/ 1372 w 6380"/>
                <a:gd name="T69" fmla="*/ 2 h 9678"/>
                <a:gd name="T70" fmla="*/ 1556 w 6380"/>
                <a:gd name="T71" fmla="*/ 26 h 9678"/>
                <a:gd name="T72" fmla="*/ 1736 w 6380"/>
                <a:gd name="T73" fmla="*/ 78 h 9678"/>
                <a:gd name="T74" fmla="*/ 1910 w 6380"/>
                <a:gd name="T75" fmla="*/ 156 h 9678"/>
                <a:gd name="T76" fmla="*/ 2072 w 6380"/>
                <a:gd name="T77" fmla="*/ 262 h 9678"/>
                <a:gd name="T78" fmla="*/ 5970 w 6380"/>
                <a:gd name="T79" fmla="*/ 3896 h 9678"/>
                <a:gd name="T80" fmla="*/ 6062 w 6380"/>
                <a:gd name="T81" fmla="*/ 3992 h 9678"/>
                <a:gd name="T82" fmla="*/ 6180 w 6380"/>
                <a:gd name="T83" fmla="*/ 4150 h 9678"/>
                <a:gd name="T84" fmla="*/ 6274 w 6380"/>
                <a:gd name="T85" fmla="*/ 4324 h 9678"/>
                <a:gd name="T86" fmla="*/ 6338 w 6380"/>
                <a:gd name="T87" fmla="*/ 4510 h 9678"/>
                <a:gd name="T88" fmla="*/ 6374 w 6380"/>
                <a:gd name="T89" fmla="*/ 4706 h 9678"/>
                <a:gd name="T90" fmla="*/ 6380 w 6380"/>
                <a:gd name="T91" fmla="*/ 4838 h 9678"/>
                <a:gd name="T92" fmla="*/ 6364 w 6380"/>
                <a:gd name="T93" fmla="*/ 5038 h 9678"/>
                <a:gd name="T94" fmla="*/ 6320 w 6380"/>
                <a:gd name="T95" fmla="*/ 5230 h 9678"/>
                <a:gd name="T96" fmla="*/ 6246 w 6380"/>
                <a:gd name="T97" fmla="*/ 5412 h 9678"/>
                <a:gd name="T98" fmla="*/ 6144 w 6380"/>
                <a:gd name="T99" fmla="*/ 5582 h 9678"/>
                <a:gd name="T100" fmla="*/ 6018 w 6380"/>
                <a:gd name="T101" fmla="*/ 5736 h 9678"/>
                <a:gd name="T102" fmla="*/ 2174 w 6380"/>
                <a:gd name="T103" fmla="*/ 9330 h 9678"/>
                <a:gd name="T104" fmla="*/ 2026 w 6380"/>
                <a:gd name="T105" fmla="*/ 9448 h 9678"/>
                <a:gd name="T106" fmla="*/ 1868 w 6380"/>
                <a:gd name="T107" fmla="*/ 9542 h 9678"/>
                <a:gd name="T108" fmla="*/ 1700 w 6380"/>
                <a:gd name="T109" fmla="*/ 9612 h 9678"/>
                <a:gd name="T110" fmla="*/ 1528 w 6380"/>
                <a:gd name="T111" fmla="*/ 9656 h 9678"/>
                <a:gd name="T112" fmla="*/ 1350 w 6380"/>
                <a:gd name="T113" fmla="*/ 9676 h 9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380" h="9678">
                  <a:moveTo>
                    <a:pt x="1292" y="9678"/>
                  </a:moveTo>
                  <a:lnTo>
                    <a:pt x="1292" y="9678"/>
                  </a:lnTo>
                  <a:lnTo>
                    <a:pt x="1226" y="9676"/>
                  </a:lnTo>
                  <a:lnTo>
                    <a:pt x="1162" y="9672"/>
                  </a:lnTo>
                  <a:lnTo>
                    <a:pt x="1098" y="9664"/>
                  </a:lnTo>
                  <a:lnTo>
                    <a:pt x="1034" y="9652"/>
                  </a:lnTo>
                  <a:lnTo>
                    <a:pt x="970" y="9638"/>
                  </a:lnTo>
                  <a:lnTo>
                    <a:pt x="908" y="9620"/>
                  </a:lnTo>
                  <a:lnTo>
                    <a:pt x="846" y="9600"/>
                  </a:lnTo>
                  <a:lnTo>
                    <a:pt x="786" y="9576"/>
                  </a:lnTo>
                  <a:lnTo>
                    <a:pt x="726" y="9548"/>
                  </a:lnTo>
                  <a:lnTo>
                    <a:pt x="666" y="9518"/>
                  </a:lnTo>
                  <a:lnTo>
                    <a:pt x="610" y="9484"/>
                  </a:lnTo>
                  <a:lnTo>
                    <a:pt x="554" y="9448"/>
                  </a:lnTo>
                  <a:lnTo>
                    <a:pt x="500" y="9408"/>
                  </a:lnTo>
                  <a:lnTo>
                    <a:pt x="446" y="9364"/>
                  </a:lnTo>
                  <a:lnTo>
                    <a:pt x="396" y="9318"/>
                  </a:lnTo>
                  <a:lnTo>
                    <a:pt x="348" y="9268"/>
                  </a:lnTo>
                  <a:lnTo>
                    <a:pt x="348" y="9268"/>
                  </a:lnTo>
                  <a:lnTo>
                    <a:pt x="304" y="9218"/>
                  </a:lnTo>
                  <a:lnTo>
                    <a:pt x="262" y="9168"/>
                  </a:lnTo>
                  <a:lnTo>
                    <a:pt x="224" y="9114"/>
                  </a:lnTo>
                  <a:lnTo>
                    <a:pt x="188" y="9060"/>
                  </a:lnTo>
                  <a:lnTo>
                    <a:pt x="156" y="9004"/>
                  </a:lnTo>
                  <a:lnTo>
                    <a:pt x="128" y="8948"/>
                  </a:lnTo>
                  <a:lnTo>
                    <a:pt x="102" y="8890"/>
                  </a:lnTo>
                  <a:lnTo>
                    <a:pt x="78" y="8832"/>
                  </a:lnTo>
                  <a:lnTo>
                    <a:pt x="58" y="8772"/>
                  </a:lnTo>
                  <a:lnTo>
                    <a:pt x="42" y="8712"/>
                  </a:lnTo>
                  <a:lnTo>
                    <a:pt x="26" y="8652"/>
                  </a:lnTo>
                  <a:lnTo>
                    <a:pt x="16" y="8590"/>
                  </a:lnTo>
                  <a:lnTo>
                    <a:pt x="8" y="8528"/>
                  </a:lnTo>
                  <a:lnTo>
                    <a:pt x="2" y="8466"/>
                  </a:lnTo>
                  <a:lnTo>
                    <a:pt x="0" y="8404"/>
                  </a:lnTo>
                  <a:lnTo>
                    <a:pt x="0" y="8342"/>
                  </a:lnTo>
                  <a:lnTo>
                    <a:pt x="4" y="8282"/>
                  </a:lnTo>
                  <a:lnTo>
                    <a:pt x="10" y="8220"/>
                  </a:lnTo>
                  <a:lnTo>
                    <a:pt x="20" y="8158"/>
                  </a:lnTo>
                  <a:lnTo>
                    <a:pt x="32" y="8098"/>
                  </a:lnTo>
                  <a:lnTo>
                    <a:pt x="48" y="8036"/>
                  </a:lnTo>
                  <a:lnTo>
                    <a:pt x="66" y="7978"/>
                  </a:lnTo>
                  <a:lnTo>
                    <a:pt x="88" y="7918"/>
                  </a:lnTo>
                  <a:lnTo>
                    <a:pt x="112" y="7860"/>
                  </a:lnTo>
                  <a:lnTo>
                    <a:pt x="138" y="7804"/>
                  </a:lnTo>
                  <a:lnTo>
                    <a:pt x="168" y="7748"/>
                  </a:lnTo>
                  <a:lnTo>
                    <a:pt x="202" y="7694"/>
                  </a:lnTo>
                  <a:lnTo>
                    <a:pt x="238" y="7640"/>
                  </a:lnTo>
                  <a:lnTo>
                    <a:pt x="276" y="7588"/>
                  </a:lnTo>
                  <a:lnTo>
                    <a:pt x="318" y="7538"/>
                  </a:lnTo>
                  <a:lnTo>
                    <a:pt x="362" y="7490"/>
                  </a:lnTo>
                  <a:lnTo>
                    <a:pt x="410" y="7442"/>
                  </a:lnTo>
                  <a:lnTo>
                    <a:pt x="3196" y="4838"/>
                  </a:lnTo>
                  <a:lnTo>
                    <a:pt x="410" y="2234"/>
                  </a:lnTo>
                  <a:lnTo>
                    <a:pt x="410" y="2234"/>
                  </a:lnTo>
                  <a:lnTo>
                    <a:pt x="362" y="2188"/>
                  </a:lnTo>
                  <a:lnTo>
                    <a:pt x="318" y="2140"/>
                  </a:lnTo>
                  <a:lnTo>
                    <a:pt x="276" y="2090"/>
                  </a:lnTo>
                  <a:lnTo>
                    <a:pt x="238" y="2038"/>
                  </a:lnTo>
                  <a:lnTo>
                    <a:pt x="202" y="1984"/>
                  </a:lnTo>
                  <a:lnTo>
                    <a:pt x="168" y="1930"/>
                  </a:lnTo>
                  <a:lnTo>
                    <a:pt x="138" y="1874"/>
                  </a:lnTo>
                  <a:lnTo>
                    <a:pt x="112" y="1818"/>
                  </a:lnTo>
                  <a:lnTo>
                    <a:pt x="88" y="1760"/>
                  </a:lnTo>
                  <a:lnTo>
                    <a:pt x="66" y="1700"/>
                  </a:lnTo>
                  <a:lnTo>
                    <a:pt x="48" y="1640"/>
                  </a:lnTo>
                  <a:lnTo>
                    <a:pt x="32" y="1580"/>
                  </a:lnTo>
                  <a:lnTo>
                    <a:pt x="20" y="1520"/>
                  </a:lnTo>
                  <a:lnTo>
                    <a:pt x="10" y="1458"/>
                  </a:lnTo>
                  <a:lnTo>
                    <a:pt x="4" y="1396"/>
                  </a:lnTo>
                  <a:lnTo>
                    <a:pt x="0" y="1334"/>
                  </a:lnTo>
                  <a:lnTo>
                    <a:pt x="0" y="1272"/>
                  </a:lnTo>
                  <a:lnTo>
                    <a:pt x="2" y="1210"/>
                  </a:lnTo>
                  <a:lnTo>
                    <a:pt x="8" y="1148"/>
                  </a:lnTo>
                  <a:lnTo>
                    <a:pt x="16" y="1088"/>
                  </a:lnTo>
                  <a:lnTo>
                    <a:pt x="26" y="1026"/>
                  </a:lnTo>
                  <a:lnTo>
                    <a:pt x="42" y="966"/>
                  </a:lnTo>
                  <a:lnTo>
                    <a:pt x="58" y="906"/>
                  </a:lnTo>
                  <a:lnTo>
                    <a:pt x="78" y="846"/>
                  </a:lnTo>
                  <a:lnTo>
                    <a:pt x="102" y="788"/>
                  </a:lnTo>
                  <a:lnTo>
                    <a:pt x="128" y="730"/>
                  </a:lnTo>
                  <a:lnTo>
                    <a:pt x="156" y="672"/>
                  </a:lnTo>
                  <a:lnTo>
                    <a:pt x="188" y="618"/>
                  </a:lnTo>
                  <a:lnTo>
                    <a:pt x="224" y="562"/>
                  </a:lnTo>
                  <a:lnTo>
                    <a:pt x="262" y="510"/>
                  </a:lnTo>
                  <a:lnTo>
                    <a:pt x="304" y="458"/>
                  </a:lnTo>
                  <a:lnTo>
                    <a:pt x="348" y="410"/>
                  </a:lnTo>
                  <a:lnTo>
                    <a:pt x="348" y="410"/>
                  </a:lnTo>
                  <a:lnTo>
                    <a:pt x="394" y="362"/>
                  </a:lnTo>
                  <a:lnTo>
                    <a:pt x="442" y="318"/>
                  </a:lnTo>
                  <a:lnTo>
                    <a:pt x="492" y="276"/>
                  </a:lnTo>
                  <a:lnTo>
                    <a:pt x="544" y="236"/>
                  </a:lnTo>
                  <a:lnTo>
                    <a:pt x="598" y="200"/>
                  </a:lnTo>
                  <a:lnTo>
                    <a:pt x="652" y="168"/>
                  </a:lnTo>
                  <a:lnTo>
                    <a:pt x="708" y="138"/>
                  </a:lnTo>
                  <a:lnTo>
                    <a:pt x="764" y="112"/>
                  </a:lnTo>
                  <a:lnTo>
                    <a:pt x="822" y="86"/>
                  </a:lnTo>
                  <a:lnTo>
                    <a:pt x="882" y="66"/>
                  </a:lnTo>
                  <a:lnTo>
                    <a:pt x="942" y="48"/>
                  </a:lnTo>
                  <a:lnTo>
                    <a:pt x="1002" y="32"/>
                  </a:lnTo>
                  <a:lnTo>
                    <a:pt x="1062" y="20"/>
                  </a:lnTo>
                  <a:lnTo>
                    <a:pt x="1124" y="10"/>
                  </a:lnTo>
                  <a:lnTo>
                    <a:pt x="1186" y="4"/>
                  </a:lnTo>
                  <a:lnTo>
                    <a:pt x="1248" y="0"/>
                  </a:lnTo>
                  <a:lnTo>
                    <a:pt x="1310" y="0"/>
                  </a:lnTo>
                  <a:lnTo>
                    <a:pt x="1372" y="2"/>
                  </a:lnTo>
                  <a:lnTo>
                    <a:pt x="1434" y="8"/>
                  </a:lnTo>
                  <a:lnTo>
                    <a:pt x="1494" y="16"/>
                  </a:lnTo>
                  <a:lnTo>
                    <a:pt x="1556" y="26"/>
                  </a:lnTo>
                  <a:lnTo>
                    <a:pt x="1616" y="40"/>
                  </a:lnTo>
                  <a:lnTo>
                    <a:pt x="1676" y="58"/>
                  </a:lnTo>
                  <a:lnTo>
                    <a:pt x="1736" y="78"/>
                  </a:lnTo>
                  <a:lnTo>
                    <a:pt x="1796" y="102"/>
                  </a:lnTo>
                  <a:lnTo>
                    <a:pt x="1852" y="128"/>
                  </a:lnTo>
                  <a:lnTo>
                    <a:pt x="1910" y="156"/>
                  </a:lnTo>
                  <a:lnTo>
                    <a:pt x="1964" y="188"/>
                  </a:lnTo>
                  <a:lnTo>
                    <a:pt x="2020" y="224"/>
                  </a:lnTo>
                  <a:lnTo>
                    <a:pt x="2072" y="262"/>
                  </a:lnTo>
                  <a:lnTo>
                    <a:pt x="2124" y="302"/>
                  </a:lnTo>
                  <a:lnTo>
                    <a:pt x="2174" y="348"/>
                  </a:lnTo>
                  <a:lnTo>
                    <a:pt x="5970" y="3896"/>
                  </a:lnTo>
                  <a:lnTo>
                    <a:pt x="5970" y="3896"/>
                  </a:lnTo>
                  <a:lnTo>
                    <a:pt x="6018" y="3942"/>
                  </a:lnTo>
                  <a:lnTo>
                    <a:pt x="6062" y="3992"/>
                  </a:lnTo>
                  <a:lnTo>
                    <a:pt x="6106" y="4042"/>
                  </a:lnTo>
                  <a:lnTo>
                    <a:pt x="6144" y="4096"/>
                  </a:lnTo>
                  <a:lnTo>
                    <a:pt x="6180" y="4150"/>
                  </a:lnTo>
                  <a:lnTo>
                    <a:pt x="6214" y="4206"/>
                  </a:lnTo>
                  <a:lnTo>
                    <a:pt x="6246" y="4264"/>
                  </a:lnTo>
                  <a:lnTo>
                    <a:pt x="6274" y="4324"/>
                  </a:lnTo>
                  <a:lnTo>
                    <a:pt x="6298" y="4386"/>
                  </a:lnTo>
                  <a:lnTo>
                    <a:pt x="6320" y="4448"/>
                  </a:lnTo>
                  <a:lnTo>
                    <a:pt x="6338" y="4510"/>
                  </a:lnTo>
                  <a:lnTo>
                    <a:pt x="6352" y="4574"/>
                  </a:lnTo>
                  <a:lnTo>
                    <a:pt x="6364" y="4640"/>
                  </a:lnTo>
                  <a:lnTo>
                    <a:pt x="6374" y="4706"/>
                  </a:lnTo>
                  <a:lnTo>
                    <a:pt x="6378" y="4772"/>
                  </a:lnTo>
                  <a:lnTo>
                    <a:pt x="6380" y="4838"/>
                  </a:lnTo>
                  <a:lnTo>
                    <a:pt x="6380" y="4838"/>
                  </a:lnTo>
                  <a:lnTo>
                    <a:pt x="6378" y="4906"/>
                  </a:lnTo>
                  <a:lnTo>
                    <a:pt x="6374" y="4972"/>
                  </a:lnTo>
                  <a:lnTo>
                    <a:pt x="6364" y="5038"/>
                  </a:lnTo>
                  <a:lnTo>
                    <a:pt x="6352" y="5102"/>
                  </a:lnTo>
                  <a:lnTo>
                    <a:pt x="6338" y="5166"/>
                  </a:lnTo>
                  <a:lnTo>
                    <a:pt x="6320" y="5230"/>
                  </a:lnTo>
                  <a:lnTo>
                    <a:pt x="6298" y="5292"/>
                  </a:lnTo>
                  <a:lnTo>
                    <a:pt x="6274" y="5354"/>
                  </a:lnTo>
                  <a:lnTo>
                    <a:pt x="6246" y="5412"/>
                  </a:lnTo>
                  <a:lnTo>
                    <a:pt x="6214" y="5470"/>
                  </a:lnTo>
                  <a:lnTo>
                    <a:pt x="6180" y="5528"/>
                  </a:lnTo>
                  <a:lnTo>
                    <a:pt x="6144" y="5582"/>
                  </a:lnTo>
                  <a:lnTo>
                    <a:pt x="6106" y="5636"/>
                  </a:lnTo>
                  <a:lnTo>
                    <a:pt x="6062" y="5686"/>
                  </a:lnTo>
                  <a:lnTo>
                    <a:pt x="6018" y="5736"/>
                  </a:lnTo>
                  <a:lnTo>
                    <a:pt x="5970" y="5782"/>
                  </a:lnTo>
                  <a:lnTo>
                    <a:pt x="2174" y="9330"/>
                  </a:lnTo>
                  <a:lnTo>
                    <a:pt x="2174" y="9330"/>
                  </a:lnTo>
                  <a:lnTo>
                    <a:pt x="2126" y="9372"/>
                  </a:lnTo>
                  <a:lnTo>
                    <a:pt x="2076" y="9412"/>
                  </a:lnTo>
                  <a:lnTo>
                    <a:pt x="2026" y="9448"/>
                  </a:lnTo>
                  <a:lnTo>
                    <a:pt x="1974" y="9482"/>
                  </a:lnTo>
                  <a:lnTo>
                    <a:pt x="1922" y="9514"/>
                  </a:lnTo>
                  <a:lnTo>
                    <a:pt x="1868" y="9542"/>
                  </a:lnTo>
                  <a:lnTo>
                    <a:pt x="1814" y="9568"/>
                  </a:lnTo>
                  <a:lnTo>
                    <a:pt x="1758" y="9592"/>
                  </a:lnTo>
                  <a:lnTo>
                    <a:pt x="1700" y="9612"/>
                  </a:lnTo>
                  <a:lnTo>
                    <a:pt x="1644" y="9630"/>
                  </a:lnTo>
                  <a:lnTo>
                    <a:pt x="1586" y="9644"/>
                  </a:lnTo>
                  <a:lnTo>
                    <a:pt x="1528" y="9656"/>
                  </a:lnTo>
                  <a:lnTo>
                    <a:pt x="1468" y="9666"/>
                  </a:lnTo>
                  <a:lnTo>
                    <a:pt x="1410" y="9672"/>
                  </a:lnTo>
                  <a:lnTo>
                    <a:pt x="1350" y="9676"/>
                  </a:lnTo>
                  <a:lnTo>
                    <a:pt x="1292" y="9678"/>
                  </a:lnTo>
                  <a:lnTo>
                    <a:pt x="1292" y="9678"/>
                  </a:lnTo>
                  <a:close/>
                </a:path>
              </a:pathLst>
            </a:custGeom>
            <a:solidFill>
              <a:schemeClr val="accent2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íŝļiḍê"/>
            <p:cNvGrpSpPr/>
            <p:nvPr/>
          </p:nvGrpSpPr>
          <p:grpSpPr>
            <a:xfrm>
              <a:off x="3011469" y="4995043"/>
              <a:ext cx="2147157" cy="673242"/>
              <a:chOff x="3011469" y="4995043"/>
              <a:chExt cx="2147157" cy="673242"/>
            </a:xfrm>
          </p:grpSpPr>
          <p:sp>
            <p:nvSpPr>
              <p:cNvPr id="19" name="î$líďè"/>
              <p:cNvSpPr/>
              <p:nvPr/>
            </p:nvSpPr>
            <p:spPr>
              <a:xfrm>
                <a:off x="3011469" y="5252787"/>
                <a:ext cx="2147157" cy="415498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0" name="îŝļîḍè"/>
              <p:cNvSpPr txBox="1">
                <a:spLocks/>
              </p:cNvSpPr>
              <p:nvPr/>
            </p:nvSpPr>
            <p:spPr bwMode="auto">
              <a:xfrm>
                <a:off x="3869812" y="4995043"/>
                <a:ext cx="1288814" cy="24622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ctr" anchorCtr="0">
                <a:normAutofit/>
                <a:sp3d/>
              </a:bodyPr>
              <a:lstStyle/>
              <a:p>
                <a:pPr algn="r" latinLnBrk="0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 </a:t>
                </a:r>
              </a:p>
            </p:txBody>
          </p:sp>
        </p:grpSp>
        <p:grpSp>
          <p:nvGrpSpPr>
            <p:cNvPr id="13" name="îṥlíḑe"/>
            <p:cNvGrpSpPr/>
            <p:nvPr/>
          </p:nvGrpSpPr>
          <p:grpSpPr>
            <a:xfrm>
              <a:off x="7479685" y="4995043"/>
              <a:ext cx="2147157" cy="673242"/>
              <a:chOff x="7479685" y="4995043"/>
              <a:chExt cx="2147157" cy="673242"/>
            </a:xfrm>
          </p:grpSpPr>
          <p:sp>
            <p:nvSpPr>
              <p:cNvPr id="17" name="íslîḓè"/>
              <p:cNvSpPr/>
              <p:nvPr/>
            </p:nvSpPr>
            <p:spPr>
              <a:xfrm>
                <a:off x="7479685" y="5252787"/>
                <a:ext cx="2147157" cy="415498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8" name="iš1îḑê"/>
              <p:cNvSpPr txBox="1">
                <a:spLocks/>
              </p:cNvSpPr>
              <p:nvPr/>
            </p:nvSpPr>
            <p:spPr bwMode="auto">
              <a:xfrm>
                <a:off x="7479685" y="4995043"/>
                <a:ext cx="1288814" cy="24622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ctr" anchorCtr="0">
                <a:normAutofit/>
                <a:sp3d/>
              </a:bodyPr>
              <a:lstStyle/>
              <a:p>
                <a:pPr latinLnBrk="0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 </a:t>
                </a:r>
              </a:p>
            </p:txBody>
          </p:sp>
        </p:grpSp>
        <p:grpSp>
          <p:nvGrpSpPr>
            <p:cNvPr id="14" name="íṣlïdé"/>
            <p:cNvGrpSpPr/>
            <p:nvPr/>
          </p:nvGrpSpPr>
          <p:grpSpPr>
            <a:xfrm>
              <a:off x="4920951" y="1652493"/>
              <a:ext cx="2147157" cy="673242"/>
              <a:chOff x="4920951" y="1652493"/>
              <a:chExt cx="2147157" cy="673242"/>
            </a:xfrm>
          </p:grpSpPr>
          <p:sp>
            <p:nvSpPr>
              <p:cNvPr id="15" name="iṥ1iḑé"/>
              <p:cNvSpPr/>
              <p:nvPr/>
            </p:nvSpPr>
            <p:spPr>
              <a:xfrm>
                <a:off x="4920951" y="1910237"/>
                <a:ext cx="2147157" cy="415498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16" name="iṣļiḋê"/>
              <p:cNvSpPr txBox="1">
                <a:spLocks/>
              </p:cNvSpPr>
              <p:nvPr/>
            </p:nvSpPr>
            <p:spPr bwMode="auto">
              <a:xfrm>
                <a:off x="5350122" y="1652493"/>
                <a:ext cx="1288814" cy="24622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ctr" anchorCtr="0">
                <a:normAutofit/>
                <a:sp3d/>
              </a:bodyPr>
              <a:lstStyle/>
              <a:p>
                <a:pPr algn="ctr" latinLnBrk="0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 </a:t>
                </a:r>
              </a:p>
            </p:txBody>
          </p:sp>
        </p:grpSp>
      </p:grpSp>
      <p:sp>
        <p:nvSpPr>
          <p:cNvPr id="21" name="文本框 20"/>
          <p:cNvSpPr txBox="1"/>
          <p:nvPr/>
        </p:nvSpPr>
        <p:spPr>
          <a:xfrm>
            <a:off x="4179635" y="45098"/>
            <a:ext cx="38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工作的总结</a:t>
            </a:r>
          </a:p>
        </p:txBody>
      </p:sp>
    </p:spTree>
    <p:extLst>
      <p:ext uri="{BB962C8B-B14F-4D97-AF65-F5344CB8AC3E}">
        <p14:creationId xmlns:p14="http://schemas.microsoft.com/office/powerpoint/2010/main" val="116550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spect="1"/>
          </p:cNvSpPr>
          <p:nvPr/>
        </p:nvSpPr>
        <p:spPr>
          <a:xfrm>
            <a:off x="0" y="0"/>
            <a:ext cx="5793210" cy="386063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609851" y="4114800"/>
            <a:ext cx="3183360" cy="3257550"/>
          </a:xfrm>
          <a:prstGeom prst="rect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781800" y="-361950"/>
            <a:ext cx="3867150" cy="6400800"/>
          </a:xfrm>
          <a:prstGeom prst="rect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868031" y="4477758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4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4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</a:t>
            </a:r>
            <a:endParaRPr lang="zh-CN" altLang="en-US" sz="4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81799" y="1915120"/>
            <a:ext cx="3848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经验与教训</a:t>
            </a:r>
          </a:p>
        </p:txBody>
      </p:sp>
      <p:sp>
        <p:nvSpPr>
          <p:cNvPr id="8" name="矩形 7"/>
          <p:cNvSpPr/>
          <p:nvPr/>
        </p:nvSpPr>
        <p:spPr>
          <a:xfrm>
            <a:off x="2713880" y="5309162"/>
            <a:ext cx="29753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1"/>
                </a:solidFill>
              </a:rPr>
              <a:t>The first chapter</a:t>
            </a:r>
          </a:p>
        </p:txBody>
      </p:sp>
      <p:sp>
        <p:nvSpPr>
          <p:cNvPr id="9" name="işḻîďê"/>
          <p:cNvSpPr txBox="1"/>
          <p:nvPr/>
        </p:nvSpPr>
        <p:spPr>
          <a:xfrm>
            <a:off x="6934199" y="2838450"/>
            <a:ext cx="3543299" cy="1900393"/>
          </a:xfrm>
          <a:prstGeom prst="rect">
            <a:avLst/>
          </a:prstGeom>
          <a:noFill/>
        </p:spPr>
        <p:txBody>
          <a:bodyPr wrap="square" lIns="72000" tIns="0" rIns="72000" bIns="0" anchor="ctr">
            <a:noAutofit/>
          </a:bodyPr>
          <a:lstStyle/>
          <a:p>
            <a:pPr defTabSz="914378">
              <a:lnSpc>
                <a:spcPct val="150000"/>
              </a:lnSpc>
              <a:spcBef>
                <a:spcPct val="0"/>
              </a:spcBef>
              <a:defRPr/>
            </a:pPr>
            <a:r>
              <a:rPr lang="zh-CN" altLang="en-US" sz="1600" dirty="0">
                <a:ea typeface="微软雅黑" panose="020B0503020204020204" pitchFamily="34" charset="-122"/>
              </a:rPr>
              <a:t>此部分内容作为文字排版占位显示此部分内容作为文字排版占位</a:t>
            </a:r>
            <a:r>
              <a:rPr lang="zh-CN" altLang="en-US" sz="1600" dirty="0" smtClean="0">
                <a:ea typeface="微软雅黑" panose="020B0503020204020204" pitchFamily="34" charset="-122"/>
              </a:rPr>
              <a:t>显示</a:t>
            </a:r>
            <a:r>
              <a:rPr lang="zh-CN" altLang="en-US" sz="1600" dirty="0"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600" dirty="0" smtClean="0">
                <a:ea typeface="微软雅黑" panose="020B0503020204020204" pitchFamily="34" charset="-122"/>
              </a:rPr>
              <a:t>显示</a:t>
            </a:r>
            <a:r>
              <a:rPr lang="zh-CN" altLang="en-US" sz="1600" dirty="0"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600" dirty="0" smtClean="0">
                <a:ea typeface="微软雅黑" panose="020B0503020204020204" pitchFamily="34" charset="-122"/>
              </a:rPr>
              <a:t>显示</a:t>
            </a:r>
            <a:endParaRPr lang="zh-CN" altLang="en-US" sz="1600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103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d409549-892d-44c2-8ac4-c5b036b54cc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525461" y="1394042"/>
            <a:ext cx="11141077" cy="4142942"/>
            <a:chOff x="1040002" y="1844246"/>
            <a:chExt cx="9767594" cy="3632196"/>
          </a:xfrm>
        </p:grpSpPr>
        <p:sp>
          <p:nvSpPr>
            <p:cNvPr id="4" name="ïšliḍe"/>
            <p:cNvSpPr txBox="1">
              <a:spLocks/>
            </p:cNvSpPr>
            <p:nvPr/>
          </p:nvSpPr>
          <p:spPr bwMode="auto">
            <a:xfrm>
              <a:off x="1040002" y="2179894"/>
              <a:ext cx="2540825" cy="517065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marL="0" indent="0" algn="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50" dirty="0">
                  <a:ea typeface="微软雅黑" panose="020B0503020204020204" pitchFamily="34" charset="-122"/>
                </a:rPr>
              </a:br>
              <a:r>
                <a:rPr lang="zh-CN" altLang="en-US" sz="105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5" name="íṩļïde"/>
            <p:cNvSpPr/>
            <p:nvPr/>
          </p:nvSpPr>
          <p:spPr>
            <a:xfrm rot="16200000">
              <a:off x="2559595" y="3148987"/>
              <a:ext cx="3631613" cy="102329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îṡ1ïdé"/>
            <p:cNvSpPr/>
            <p:nvPr/>
          </p:nvSpPr>
          <p:spPr>
            <a:xfrm flipH="1">
              <a:off x="3863752" y="4453722"/>
              <a:ext cx="3631615" cy="102272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ṩļïḋè"/>
            <p:cNvSpPr/>
            <p:nvPr/>
          </p:nvSpPr>
          <p:spPr>
            <a:xfrm rot="5400000">
              <a:off x="5485618" y="3148987"/>
              <a:ext cx="3631613" cy="10232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$ḻïḑe"/>
            <p:cNvSpPr/>
            <p:nvPr/>
          </p:nvSpPr>
          <p:spPr>
            <a:xfrm>
              <a:off x="3863752" y="1844824"/>
              <a:ext cx="3949321" cy="10227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Sľïḋè"/>
            <p:cNvSpPr/>
            <p:nvPr/>
          </p:nvSpPr>
          <p:spPr>
            <a:xfrm rot="10800000">
              <a:off x="6789776" y="2866452"/>
              <a:ext cx="1023297" cy="41798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$ļíḓé"/>
            <p:cNvSpPr/>
            <p:nvPr/>
          </p:nvSpPr>
          <p:spPr>
            <a:xfrm rot="16200000">
              <a:off x="6069137" y="4755801"/>
              <a:ext cx="1023297" cy="417983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ṡḷîḋe"/>
            <p:cNvSpPr/>
            <p:nvPr/>
          </p:nvSpPr>
          <p:spPr>
            <a:xfrm>
              <a:off x="3865185" y="4036833"/>
              <a:ext cx="1023297" cy="417983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ṡḻíḋè"/>
            <p:cNvSpPr/>
            <p:nvPr/>
          </p:nvSpPr>
          <p:spPr>
            <a:xfrm rot="5400000">
              <a:off x="4584393" y="2146905"/>
              <a:ext cx="1023297" cy="417983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şļïḍe"/>
            <p:cNvSpPr/>
            <p:nvPr/>
          </p:nvSpPr>
          <p:spPr>
            <a:xfrm rot="16200000">
              <a:off x="3797027" y="1910975"/>
              <a:ext cx="1156753" cy="102329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ṩḷîdê"/>
            <p:cNvSpPr txBox="1">
              <a:spLocks/>
            </p:cNvSpPr>
            <p:nvPr/>
          </p:nvSpPr>
          <p:spPr>
            <a:xfrm>
              <a:off x="5323848" y="3547816"/>
              <a:ext cx="1029128" cy="225639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norm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lvl="1" algn="ctr"/>
              <a:r>
                <a:rPr lang="zh-CN" altLang="en-US" sz="1333" dirty="0">
                  <a:solidFill>
                    <a:schemeClr val="tx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5" name="îṧ1îḓê"/>
            <p:cNvSpPr txBox="1">
              <a:spLocks/>
            </p:cNvSpPr>
            <p:nvPr/>
          </p:nvSpPr>
          <p:spPr bwMode="auto">
            <a:xfrm>
              <a:off x="2169701" y="1844246"/>
              <a:ext cx="1231106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/>
              <a:sp3d/>
            </a:bodyPr>
            <a:lstStyle/>
            <a:p>
              <a:pPr algn="r"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6" name="ïśļïḋê"/>
            <p:cNvSpPr txBox="1">
              <a:spLocks/>
            </p:cNvSpPr>
            <p:nvPr/>
          </p:nvSpPr>
          <p:spPr bwMode="auto">
            <a:xfrm>
              <a:off x="2169701" y="4464987"/>
              <a:ext cx="1231106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/>
              <a:sp3d/>
            </a:bodyPr>
            <a:lstStyle/>
            <a:p>
              <a:pPr algn="r"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7" name="í$ḻïḑe"/>
            <p:cNvSpPr txBox="1">
              <a:spLocks/>
            </p:cNvSpPr>
            <p:nvPr/>
          </p:nvSpPr>
          <p:spPr bwMode="auto">
            <a:xfrm>
              <a:off x="8273089" y="1844824"/>
              <a:ext cx="1231106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/>
              <a:sp3d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8" name="iṥḷiḓè"/>
            <p:cNvSpPr txBox="1">
              <a:spLocks/>
            </p:cNvSpPr>
            <p:nvPr/>
          </p:nvSpPr>
          <p:spPr bwMode="auto">
            <a:xfrm>
              <a:off x="8273089" y="4464987"/>
              <a:ext cx="1231106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/>
              <a:sp3d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9" name="ïṡḷíḋè"/>
            <p:cNvSpPr>
              <a:spLocks/>
            </p:cNvSpPr>
            <p:nvPr/>
          </p:nvSpPr>
          <p:spPr bwMode="auto">
            <a:xfrm>
              <a:off x="7102804" y="2023701"/>
              <a:ext cx="520811" cy="520811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slïďè"/>
            <p:cNvSpPr>
              <a:spLocks/>
            </p:cNvSpPr>
            <p:nvPr/>
          </p:nvSpPr>
          <p:spPr bwMode="auto">
            <a:xfrm>
              <a:off x="7102291" y="4676313"/>
              <a:ext cx="516883" cy="516883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ŝḷiḍê"/>
            <p:cNvSpPr>
              <a:spLocks/>
            </p:cNvSpPr>
            <p:nvPr/>
          </p:nvSpPr>
          <p:spPr bwMode="auto">
            <a:xfrm>
              <a:off x="4055679" y="2023701"/>
              <a:ext cx="520811" cy="520811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sḷîḍe"/>
            <p:cNvSpPr>
              <a:spLocks/>
            </p:cNvSpPr>
            <p:nvPr/>
          </p:nvSpPr>
          <p:spPr bwMode="auto">
            <a:xfrm>
              <a:off x="4057544" y="4682362"/>
              <a:ext cx="510834" cy="510834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ṡḻîḍè"/>
            <p:cNvSpPr txBox="1">
              <a:spLocks/>
            </p:cNvSpPr>
            <p:nvPr/>
          </p:nvSpPr>
          <p:spPr bwMode="auto">
            <a:xfrm>
              <a:off x="8266771" y="2179894"/>
              <a:ext cx="2540825" cy="517065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50" dirty="0">
                  <a:ea typeface="微软雅黑" panose="020B0503020204020204" pitchFamily="34" charset="-122"/>
                </a:rPr>
              </a:br>
              <a:r>
                <a:rPr lang="zh-CN" altLang="en-US" sz="105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4" name="iṣ1ïḓè"/>
            <p:cNvSpPr txBox="1">
              <a:spLocks/>
            </p:cNvSpPr>
            <p:nvPr/>
          </p:nvSpPr>
          <p:spPr bwMode="auto">
            <a:xfrm>
              <a:off x="1040002" y="4790399"/>
              <a:ext cx="2540825" cy="517065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marL="0" indent="0" algn="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50" dirty="0">
                  <a:ea typeface="微软雅黑" panose="020B0503020204020204" pitchFamily="34" charset="-122"/>
                </a:rPr>
              </a:br>
              <a:r>
                <a:rPr lang="zh-CN" altLang="en-US" sz="105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25" name="iṩ1ide"/>
            <p:cNvSpPr txBox="1">
              <a:spLocks/>
            </p:cNvSpPr>
            <p:nvPr/>
          </p:nvSpPr>
          <p:spPr bwMode="auto">
            <a:xfrm>
              <a:off x="8266771" y="4790399"/>
              <a:ext cx="2540825" cy="517065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50" dirty="0">
                  <a:ea typeface="微软雅黑" panose="020B0503020204020204" pitchFamily="34" charset="-122"/>
                </a:rPr>
              </a:br>
              <a:r>
                <a:rPr lang="zh-CN" altLang="en-US" sz="105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4179635" y="45098"/>
            <a:ext cx="38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经验与教训</a:t>
            </a:r>
          </a:p>
        </p:txBody>
      </p:sp>
    </p:spTree>
    <p:extLst>
      <p:ext uri="{BB962C8B-B14F-4D97-AF65-F5344CB8AC3E}">
        <p14:creationId xmlns:p14="http://schemas.microsoft.com/office/powerpoint/2010/main" val="145441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3aae573-840d-4b7d-8cba-db7dfbb9d0a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248161" y="1601097"/>
            <a:ext cx="11695678" cy="3728831"/>
            <a:chOff x="991313" y="2169182"/>
            <a:chExt cx="9433025" cy="3007449"/>
          </a:xfrm>
        </p:grpSpPr>
        <p:sp>
          <p:nvSpPr>
            <p:cNvPr id="4" name="îŝlíḓê"/>
            <p:cNvSpPr>
              <a:spLocks/>
            </p:cNvSpPr>
            <p:nvPr/>
          </p:nvSpPr>
          <p:spPr bwMode="auto">
            <a:xfrm>
              <a:off x="1140395" y="2321448"/>
              <a:ext cx="4880653" cy="2728729"/>
            </a:xfrm>
            <a:custGeom>
              <a:avLst/>
              <a:gdLst>
                <a:gd name="T0" fmla="*/ 709 w 928"/>
                <a:gd name="T1" fmla="*/ 183 h 518"/>
                <a:gd name="T2" fmla="*/ 622 w 928"/>
                <a:gd name="T3" fmla="*/ 0 h 518"/>
                <a:gd name="T4" fmla="*/ 521 w 928"/>
                <a:gd name="T5" fmla="*/ 17 h 518"/>
                <a:gd name="T6" fmla="*/ 610 w 928"/>
                <a:gd name="T7" fmla="*/ 35 h 518"/>
                <a:gd name="T8" fmla="*/ 329 w 928"/>
                <a:gd name="T9" fmla="*/ 81 h 518"/>
                <a:gd name="T10" fmla="*/ 384 w 928"/>
                <a:gd name="T11" fmla="*/ 47 h 518"/>
                <a:gd name="T12" fmla="*/ 384 w 928"/>
                <a:gd name="T13" fmla="*/ 21 h 518"/>
                <a:gd name="T14" fmla="*/ 253 w 928"/>
                <a:gd name="T15" fmla="*/ 34 h 518"/>
                <a:gd name="T16" fmla="*/ 276 w 928"/>
                <a:gd name="T17" fmla="*/ 59 h 518"/>
                <a:gd name="T18" fmla="*/ 241 w 928"/>
                <a:gd name="T19" fmla="*/ 192 h 518"/>
                <a:gd name="T20" fmla="*/ 0 w 928"/>
                <a:gd name="T21" fmla="*/ 347 h 518"/>
                <a:gd name="T22" fmla="*/ 340 w 928"/>
                <a:gd name="T23" fmla="*/ 365 h 518"/>
                <a:gd name="T24" fmla="*/ 448 w 928"/>
                <a:gd name="T25" fmla="*/ 427 h 518"/>
                <a:gd name="T26" fmla="*/ 417 w 928"/>
                <a:gd name="T27" fmla="*/ 436 h 518"/>
                <a:gd name="T28" fmla="*/ 457 w 928"/>
                <a:gd name="T29" fmla="*/ 445 h 518"/>
                <a:gd name="T30" fmla="*/ 466 w 928"/>
                <a:gd name="T31" fmla="*/ 363 h 518"/>
                <a:gd name="T32" fmla="*/ 467 w 928"/>
                <a:gd name="T33" fmla="*/ 362 h 518"/>
                <a:gd name="T34" fmla="*/ 471 w 928"/>
                <a:gd name="T35" fmla="*/ 358 h 518"/>
                <a:gd name="T36" fmla="*/ 471 w 928"/>
                <a:gd name="T37" fmla="*/ 358 h 518"/>
                <a:gd name="T38" fmla="*/ 649 w 928"/>
                <a:gd name="T39" fmla="*/ 132 h 518"/>
                <a:gd name="T40" fmla="*/ 586 w 928"/>
                <a:gd name="T41" fmla="*/ 347 h 518"/>
                <a:gd name="T42" fmla="*/ 928 w 928"/>
                <a:gd name="T43" fmla="*/ 347 h 518"/>
                <a:gd name="T44" fmla="*/ 317 w 928"/>
                <a:gd name="T45" fmla="*/ 132 h 518"/>
                <a:gd name="T46" fmla="*/ 340 w 928"/>
                <a:gd name="T47" fmla="*/ 329 h 518"/>
                <a:gd name="T48" fmla="*/ 317 w 928"/>
                <a:gd name="T49" fmla="*/ 132 h 518"/>
                <a:gd name="T50" fmla="*/ 202 w 928"/>
                <a:gd name="T51" fmla="*/ 329 h 518"/>
                <a:gd name="T52" fmla="*/ 304 w 928"/>
                <a:gd name="T53" fmla="*/ 329 h 518"/>
                <a:gd name="T54" fmla="*/ 35 w 928"/>
                <a:gd name="T55" fmla="*/ 347 h 518"/>
                <a:gd name="T56" fmla="*/ 223 w 928"/>
                <a:gd name="T57" fmla="*/ 223 h 518"/>
                <a:gd name="T58" fmla="*/ 155 w 928"/>
                <a:gd name="T59" fmla="*/ 356 h 518"/>
                <a:gd name="T60" fmla="*/ 304 w 928"/>
                <a:gd name="T61" fmla="*/ 365 h 518"/>
                <a:gd name="T62" fmla="*/ 466 w 928"/>
                <a:gd name="T63" fmla="*/ 308 h 518"/>
                <a:gd name="T64" fmla="*/ 488 w 928"/>
                <a:gd name="T65" fmla="*/ 267 h 518"/>
                <a:gd name="T66" fmla="*/ 488 w 928"/>
                <a:gd name="T67" fmla="*/ 249 h 518"/>
                <a:gd name="T68" fmla="*/ 448 w 928"/>
                <a:gd name="T69" fmla="*/ 258 h 518"/>
                <a:gd name="T70" fmla="*/ 349 w 928"/>
                <a:gd name="T71" fmla="*/ 117 h 518"/>
                <a:gd name="T72" fmla="*/ 466 w 928"/>
                <a:gd name="T73" fmla="*/ 308 h 518"/>
                <a:gd name="T74" fmla="*/ 622 w 928"/>
                <a:gd name="T75" fmla="*/ 347 h 518"/>
                <a:gd name="T76" fmla="*/ 740 w 928"/>
                <a:gd name="T77" fmla="*/ 354 h 518"/>
                <a:gd name="T78" fmla="*/ 773 w 928"/>
                <a:gd name="T79" fmla="*/ 340 h 518"/>
                <a:gd name="T80" fmla="*/ 757 w 928"/>
                <a:gd name="T81" fmla="*/ 212 h 518"/>
                <a:gd name="T82" fmla="*/ 757 w 928"/>
                <a:gd name="T83" fmla="*/ 482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8" h="518">
                  <a:moveTo>
                    <a:pt x="757" y="176"/>
                  </a:moveTo>
                  <a:cubicBezTo>
                    <a:pt x="740" y="176"/>
                    <a:pt x="724" y="179"/>
                    <a:pt x="709" y="183"/>
                  </a:cubicBezTo>
                  <a:cubicBezTo>
                    <a:pt x="638" y="11"/>
                    <a:pt x="638" y="11"/>
                    <a:pt x="638" y="11"/>
                  </a:cubicBezTo>
                  <a:cubicBezTo>
                    <a:pt x="635" y="4"/>
                    <a:pt x="629" y="0"/>
                    <a:pt x="622" y="0"/>
                  </a:cubicBezTo>
                  <a:cubicBezTo>
                    <a:pt x="538" y="0"/>
                    <a:pt x="538" y="0"/>
                    <a:pt x="538" y="0"/>
                  </a:cubicBezTo>
                  <a:cubicBezTo>
                    <a:pt x="529" y="0"/>
                    <a:pt x="521" y="8"/>
                    <a:pt x="521" y="17"/>
                  </a:cubicBezTo>
                  <a:cubicBezTo>
                    <a:pt x="521" y="27"/>
                    <a:pt x="529" y="35"/>
                    <a:pt x="538" y="35"/>
                  </a:cubicBezTo>
                  <a:cubicBezTo>
                    <a:pt x="538" y="35"/>
                    <a:pt x="592" y="35"/>
                    <a:pt x="610" y="35"/>
                  </a:cubicBezTo>
                  <a:cubicBezTo>
                    <a:pt x="612" y="40"/>
                    <a:pt x="619" y="57"/>
                    <a:pt x="629" y="81"/>
                  </a:cubicBezTo>
                  <a:cubicBezTo>
                    <a:pt x="329" y="81"/>
                    <a:pt x="329" y="81"/>
                    <a:pt x="329" y="81"/>
                  </a:cubicBezTo>
                  <a:cubicBezTo>
                    <a:pt x="315" y="55"/>
                    <a:pt x="315" y="55"/>
                    <a:pt x="315" y="55"/>
                  </a:cubicBezTo>
                  <a:cubicBezTo>
                    <a:pt x="384" y="47"/>
                    <a:pt x="384" y="47"/>
                    <a:pt x="384" y="47"/>
                  </a:cubicBezTo>
                  <a:cubicBezTo>
                    <a:pt x="392" y="47"/>
                    <a:pt x="397" y="41"/>
                    <a:pt x="397" y="34"/>
                  </a:cubicBezTo>
                  <a:cubicBezTo>
                    <a:pt x="397" y="27"/>
                    <a:pt x="392" y="21"/>
                    <a:pt x="384" y="21"/>
                  </a:cubicBezTo>
                  <a:cubicBezTo>
                    <a:pt x="266" y="21"/>
                    <a:pt x="266" y="21"/>
                    <a:pt x="266" y="21"/>
                  </a:cubicBezTo>
                  <a:cubicBezTo>
                    <a:pt x="259" y="21"/>
                    <a:pt x="253" y="27"/>
                    <a:pt x="253" y="34"/>
                  </a:cubicBezTo>
                  <a:cubicBezTo>
                    <a:pt x="253" y="41"/>
                    <a:pt x="251" y="62"/>
                    <a:pt x="273" y="60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97" y="96"/>
                    <a:pt x="297" y="96"/>
                    <a:pt x="297" y="96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19" y="182"/>
                    <a:pt x="196" y="176"/>
                    <a:pt x="170" y="176"/>
                  </a:cubicBezTo>
                  <a:cubicBezTo>
                    <a:pt x="76" y="176"/>
                    <a:pt x="0" y="253"/>
                    <a:pt x="0" y="347"/>
                  </a:cubicBezTo>
                  <a:cubicBezTo>
                    <a:pt x="0" y="441"/>
                    <a:pt x="76" y="518"/>
                    <a:pt x="170" y="518"/>
                  </a:cubicBezTo>
                  <a:cubicBezTo>
                    <a:pt x="259" y="518"/>
                    <a:pt x="331" y="451"/>
                    <a:pt x="340" y="365"/>
                  </a:cubicBezTo>
                  <a:cubicBezTo>
                    <a:pt x="448" y="365"/>
                    <a:pt x="448" y="365"/>
                    <a:pt x="448" y="365"/>
                  </a:cubicBezTo>
                  <a:cubicBezTo>
                    <a:pt x="448" y="395"/>
                    <a:pt x="448" y="421"/>
                    <a:pt x="448" y="427"/>
                  </a:cubicBezTo>
                  <a:cubicBezTo>
                    <a:pt x="439" y="427"/>
                    <a:pt x="426" y="427"/>
                    <a:pt x="426" y="427"/>
                  </a:cubicBezTo>
                  <a:cubicBezTo>
                    <a:pt x="421" y="427"/>
                    <a:pt x="417" y="431"/>
                    <a:pt x="417" y="436"/>
                  </a:cubicBezTo>
                  <a:cubicBezTo>
                    <a:pt x="417" y="441"/>
                    <a:pt x="421" y="445"/>
                    <a:pt x="426" y="445"/>
                  </a:cubicBezTo>
                  <a:cubicBezTo>
                    <a:pt x="457" y="445"/>
                    <a:pt x="457" y="445"/>
                    <a:pt x="457" y="445"/>
                  </a:cubicBezTo>
                  <a:cubicBezTo>
                    <a:pt x="462" y="445"/>
                    <a:pt x="466" y="441"/>
                    <a:pt x="466" y="436"/>
                  </a:cubicBezTo>
                  <a:cubicBezTo>
                    <a:pt x="466" y="436"/>
                    <a:pt x="466" y="401"/>
                    <a:pt x="466" y="363"/>
                  </a:cubicBezTo>
                  <a:cubicBezTo>
                    <a:pt x="466" y="363"/>
                    <a:pt x="466" y="363"/>
                    <a:pt x="466" y="363"/>
                  </a:cubicBezTo>
                  <a:cubicBezTo>
                    <a:pt x="466" y="362"/>
                    <a:pt x="467" y="362"/>
                    <a:pt x="467" y="362"/>
                  </a:cubicBezTo>
                  <a:cubicBezTo>
                    <a:pt x="468" y="361"/>
                    <a:pt x="468" y="361"/>
                    <a:pt x="469" y="361"/>
                  </a:cubicBezTo>
                  <a:cubicBezTo>
                    <a:pt x="469" y="360"/>
                    <a:pt x="470" y="359"/>
                    <a:pt x="471" y="358"/>
                  </a:cubicBezTo>
                  <a:cubicBezTo>
                    <a:pt x="471" y="358"/>
                    <a:pt x="471" y="358"/>
                    <a:pt x="471" y="358"/>
                  </a:cubicBezTo>
                  <a:cubicBezTo>
                    <a:pt x="471" y="358"/>
                    <a:pt x="471" y="358"/>
                    <a:pt x="471" y="358"/>
                  </a:cubicBezTo>
                  <a:cubicBezTo>
                    <a:pt x="471" y="358"/>
                    <a:pt x="471" y="358"/>
                    <a:pt x="471" y="358"/>
                  </a:cubicBezTo>
                  <a:cubicBezTo>
                    <a:pt x="649" y="132"/>
                    <a:pt x="649" y="132"/>
                    <a:pt x="649" y="132"/>
                  </a:cubicBezTo>
                  <a:cubicBezTo>
                    <a:pt x="658" y="153"/>
                    <a:pt x="667" y="175"/>
                    <a:pt x="676" y="197"/>
                  </a:cubicBezTo>
                  <a:cubicBezTo>
                    <a:pt x="622" y="226"/>
                    <a:pt x="586" y="282"/>
                    <a:pt x="586" y="347"/>
                  </a:cubicBezTo>
                  <a:cubicBezTo>
                    <a:pt x="586" y="441"/>
                    <a:pt x="663" y="518"/>
                    <a:pt x="757" y="518"/>
                  </a:cubicBezTo>
                  <a:cubicBezTo>
                    <a:pt x="851" y="518"/>
                    <a:pt x="928" y="441"/>
                    <a:pt x="928" y="347"/>
                  </a:cubicBezTo>
                  <a:cubicBezTo>
                    <a:pt x="928" y="253"/>
                    <a:pt x="851" y="176"/>
                    <a:pt x="757" y="176"/>
                  </a:cubicBezTo>
                  <a:close/>
                  <a:moveTo>
                    <a:pt x="317" y="132"/>
                  </a:moveTo>
                  <a:cubicBezTo>
                    <a:pt x="427" y="329"/>
                    <a:pt x="427" y="329"/>
                    <a:pt x="427" y="329"/>
                  </a:cubicBezTo>
                  <a:cubicBezTo>
                    <a:pt x="406" y="329"/>
                    <a:pt x="374" y="329"/>
                    <a:pt x="340" y="329"/>
                  </a:cubicBezTo>
                  <a:cubicBezTo>
                    <a:pt x="335" y="280"/>
                    <a:pt x="309" y="238"/>
                    <a:pt x="271" y="210"/>
                  </a:cubicBezTo>
                  <a:cubicBezTo>
                    <a:pt x="290" y="179"/>
                    <a:pt x="307" y="150"/>
                    <a:pt x="317" y="132"/>
                  </a:cubicBezTo>
                  <a:close/>
                  <a:moveTo>
                    <a:pt x="304" y="329"/>
                  </a:moveTo>
                  <a:cubicBezTo>
                    <a:pt x="261" y="329"/>
                    <a:pt x="221" y="329"/>
                    <a:pt x="202" y="329"/>
                  </a:cubicBezTo>
                  <a:cubicBezTo>
                    <a:pt x="211" y="313"/>
                    <a:pt x="232" y="278"/>
                    <a:pt x="253" y="241"/>
                  </a:cubicBezTo>
                  <a:cubicBezTo>
                    <a:pt x="281" y="262"/>
                    <a:pt x="300" y="293"/>
                    <a:pt x="304" y="329"/>
                  </a:cubicBezTo>
                  <a:close/>
                  <a:moveTo>
                    <a:pt x="170" y="482"/>
                  </a:moveTo>
                  <a:cubicBezTo>
                    <a:pt x="96" y="482"/>
                    <a:pt x="35" y="422"/>
                    <a:pt x="35" y="347"/>
                  </a:cubicBezTo>
                  <a:cubicBezTo>
                    <a:pt x="35" y="273"/>
                    <a:pt x="96" y="212"/>
                    <a:pt x="170" y="212"/>
                  </a:cubicBezTo>
                  <a:cubicBezTo>
                    <a:pt x="189" y="212"/>
                    <a:pt x="207" y="216"/>
                    <a:pt x="223" y="223"/>
                  </a:cubicBezTo>
                  <a:cubicBezTo>
                    <a:pt x="155" y="338"/>
                    <a:pt x="155" y="338"/>
                    <a:pt x="155" y="338"/>
                  </a:cubicBezTo>
                  <a:cubicBezTo>
                    <a:pt x="152" y="344"/>
                    <a:pt x="152" y="351"/>
                    <a:pt x="155" y="356"/>
                  </a:cubicBezTo>
                  <a:cubicBezTo>
                    <a:pt x="158" y="362"/>
                    <a:pt x="164" y="365"/>
                    <a:pt x="170" y="365"/>
                  </a:cubicBezTo>
                  <a:cubicBezTo>
                    <a:pt x="304" y="365"/>
                    <a:pt x="304" y="365"/>
                    <a:pt x="304" y="365"/>
                  </a:cubicBezTo>
                  <a:cubicBezTo>
                    <a:pt x="296" y="431"/>
                    <a:pt x="239" y="482"/>
                    <a:pt x="170" y="482"/>
                  </a:cubicBezTo>
                  <a:close/>
                  <a:moveTo>
                    <a:pt x="466" y="308"/>
                  </a:moveTo>
                  <a:cubicBezTo>
                    <a:pt x="466" y="287"/>
                    <a:pt x="466" y="272"/>
                    <a:pt x="466" y="267"/>
                  </a:cubicBezTo>
                  <a:cubicBezTo>
                    <a:pt x="475" y="267"/>
                    <a:pt x="488" y="267"/>
                    <a:pt x="488" y="267"/>
                  </a:cubicBezTo>
                  <a:cubicBezTo>
                    <a:pt x="493" y="267"/>
                    <a:pt x="497" y="263"/>
                    <a:pt x="497" y="258"/>
                  </a:cubicBezTo>
                  <a:cubicBezTo>
                    <a:pt x="497" y="253"/>
                    <a:pt x="493" y="249"/>
                    <a:pt x="488" y="249"/>
                  </a:cubicBezTo>
                  <a:cubicBezTo>
                    <a:pt x="457" y="249"/>
                    <a:pt x="457" y="249"/>
                    <a:pt x="457" y="249"/>
                  </a:cubicBezTo>
                  <a:cubicBezTo>
                    <a:pt x="452" y="249"/>
                    <a:pt x="448" y="253"/>
                    <a:pt x="448" y="258"/>
                  </a:cubicBezTo>
                  <a:cubicBezTo>
                    <a:pt x="448" y="258"/>
                    <a:pt x="448" y="273"/>
                    <a:pt x="448" y="294"/>
                  </a:cubicBezTo>
                  <a:cubicBezTo>
                    <a:pt x="349" y="117"/>
                    <a:pt x="349" y="117"/>
                    <a:pt x="349" y="117"/>
                  </a:cubicBezTo>
                  <a:cubicBezTo>
                    <a:pt x="410" y="117"/>
                    <a:pt x="569" y="117"/>
                    <a:pt x="616" y="117"/>
                  </a:cubicBezTo>
                  <a:cubicBezTo>
                    <a:pt x="588" y="152"/>
                    <a:pt x="503" y="260"/>
                    <a:pt x="466" y="308"/>
                  </a:cubicBezTo>
                  <a:close/>
                  <a:moveTo>
                    <a:pt x="757" y="482"/>
                  </a:moveTo>
                  <a:cubicBezTo>
                    <a:pt x="682" y="482"/>
                    <a:pt x="622" y="422"/>
                    <a:pt x="622" y="347"/>
                  </a:cubicBezTo>
                  <a:cubicBezTo>
                    <a:pt x="622" y="297"/>
                    <a:pt x="649" y="253"/>
                    <a:pt x="690" y="230"/>
                  </a:cubicBezTo>
                  <a:cubicBezTo>
                    <a:pt x="717" y="296"/>
                    <a:pt x="740" y="354"/>
                    <a:pt x="740" y="354"/>
                  </a:cubicBezTo>
                  <a:cubicBezTo>
                    <a:pt x="744" y="363"/>
                    <a:pt x="755" y="367"/>
                    <a:pt x="764" y="364"/>
                  </a:cubicBezTo>
                  <a:cubicBezTo>
                    <a:pt x="773" y="360"/>
                    <a:pt x="777" y="350"/>
                    <a:pt x="773" y="340"/>
                  </a:cubicBezTo>
                  <a:cubicBezTo>
                    <a:pt x="723" y="217"/>
                    <a:pt x="723" y="217"/>
                    <a:pt x="723" y="217"/>
                  </a:cubicBezTo>
                  <a:cubicBezTo>
                    <a:pt x="734" y="214"/>
                    <a:pt x="745" y="212"/>
                    <a:pt x="757" y="212"/>
                  </a:cubicBezTo>
                  <a:cubicBezTo>
                    <a:pt x="831" y="212"/>
                    <a:pt x="892" y="273"/>
                    <a:pt x="892" y="347"/>
                  </a:cubicBezTo>
                  <a:cubicBezTo>
                    <a:pt x="892" y="422"/>
                    <a:pt x="831" y="482"/>
                    <a:pt x="757" y="482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iṧļïḋé"/>
            <p:cNvGrpSpPr/>
            <p:nvPr/>
          </p:nvGrpSpPr>
          <p:grpSpPr>
            <a:xfrm>
              <a:off x="4095409" y="3126757"/>
              <a:ext cx="2045437" cy="2049874"/>
              <a:chOff x="4095409" y="3126757"/>
              <a:chExt cx="2045437" cy="2049874"/>
            </a:xfrm>
          </p:grpSpPr>
          <p:sp>
            <p:nvSpPr>
              <p:cNvPr id="41" name="îS1ïḍé"/>
              <p:cNvSpPr>
                <a:spLocks/>
              </p:cNvSpPr>
              <p:nvPr/>
            </p:nvSpPr>
            <p:spPr bwMode="auto">
              <a:xfrm>
                <a:off x="4494735" y="3126757"/>
                <a:ext cx="1231256" cy="437041"/>
              </a:xfrm>
              <a:custGeom>
                <a:avLst/>
                <a:gdLst>
                  <a:gd name="T0" fmla="*/ 17 w 234"/>
                  <a:gd name="T1" fmla="*/ 44 h 83"/>
                  <a:gd name="T2" fmla="*/ 234 w 234"/>
                  <a:gd name="T3" fmla="*/ 54 h 83"/>
                  <a:gd name="T4" fmla="*/ 209 w 234"/>
                  <a:gd name="T5" fmla="*/ 78 h 83"/>
                  <a:gd name="T6" fmla="*/ 41 w 234"/>
                  <a:gd name="T7" fmla="*/ 69 h 83"/>
                  <a:gd name="T8" fmla="*/ 55 w 234"/>
                  <a:gd name="T9" fmla="*/ 83 h 83"/>
                  <a:gd name="T10" fmla="*/ 0 w 234"/>
                  <a:gd name="T11" fmla="*/ 82 h 83"/>
                  <a:gd name="T12" fmla="*/ 0 w 234"/>
                  <a:gd name="T13" fmla="*/ 27 h 83"/>
                  <a:gd name="T14" fmla="*/ 17 w 234"/>
                  <a:gd name="T15" fmla="*/ 44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4" h="83">
                    <a:moveTo>
                      <a:pt x="17" y="44"/>
                    </a:moveTo>
                    <a:cubicBezTo>
                      <a:pt x="83" y="0"/>
                      <a:pt x="171" y="3"/>
                      <a:pt x="234" y="54"/>
                    </a:cubicBezTo>
                    <a:cubicBezTo>
                      <a:pt x="209" y="78"/>
                      <a:pt x="209" y="78"/>
                      <a:pt x="209" y="78"/>
                    </a:cubicBezTo>
                    <a:cubicBezTo>
                      <a:pt x="161" y="40"/>
                      <a:pt x="93" y="37"/>
                      <a:pt x="41" y="69"/>
                    </a:cubicBezTo>
                    <a:cubicBezTo>
                      <a:pt x="55" y="83"/>
                      <a:pt x="55" y="83"/>
                      <a:pt x="55" y="83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7" y="44"/>
                      <a:pt x="17" y="44"/>
                      <a:pt x="17" y="4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îśḻîḋê"/>
              <p:cNvSpPr>
                <a:spLocks/>
              </p:cNvSpPr>
              <p:nvPr/>
            </p:nvSpPr>
            <p:spPr bwMode="auto">
              <a:xfrm>
                <a:off x="5721553" y="3548268"/>
                <a:ext cx="419293" cy="1202416"/>
              </a:xfrm>
              <a:custGeom>
                <a:avLst/>
                <a:gdLst>
                  <a:gd name="T0" fmla="*/ 0 w 80"/>
                  <a:gd name="T1" fmla="*/ 56 h 228"/>
                  <a:gd name="T2" fmla="*/ 14 w 80"/>
                  <a:gd name="T3" fmla="*/ 42 h 228"/>
                  <a:gd name="T4" fmla="*/ 3 w 80"/>
                  <a:gd name="T5" fmla="*/ 204 h 228"/>
                  <a:gd name="T6" fmla="*/ 28 w 80"/>
                  <a:gd name="T7" fmla="*/ 228 h 228"/>
                  <a:gd name="T8" fmla="*/ 39 w 80"/>
                  <a:gd name="T9" fmla="*/ 17 h 228"/>
                  <a:gd name="T10" fmla="*/ 56 w 80"/>
                  <a:gd name="T11" fmla="*/ 0 h 228"/>
                  <a:gd name="T12" fmla="*/ 0 w 80"/>
                  <a:gd name="T13" fmla="*/ 0 h 228"/>
                  <a:gd name="T14" fmla="*/ 0 w 80"/>
                  <a:gd name="T15" fmla="*/ 5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0" h="228">
                    <a:moveTo>
                      <a:pt x="0" y="56"/>
                    </a:moveTo>
                    <a:cubicBezTo>
                      <a:pt x="14" y="42"/>
                      <a:pt x="14" y="42"/>
                      <a:pt x="14" y="42"/>
                    </a:cubicBezTo>
                    <a:cubicBezTo>
                      <a:pt x="43" y="93"/>
                      <a:pt x="39" y="157"/>
                      <a:pt x="3" y="204"/>
                    </a:cubicBezTo>
                    <a:cubicBezTo>
                      <a:pt x="28" y="228"/>
                      <a:pt x="28" y="228"/>
                      <a:pt x="28" y="228"/>
                    </a:cubicBezTo>
                    <a:cubicBezTo>
                      <a:pt x="76" y="167"/>
                      <a:pt x="80" y="82"/>
                      <a:pt x="39" y="17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6"/>
                      <a:pt x="0" y="56"/>
                      <a:pt x="0" y="5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íśḷïḑè"/>
              <p:cNvSpPr>
                <a:spLocks/>
              </p:cNvSpPr>
              <p:nvPr/>
            </p:nvSpPr>
            <p:spPr bwMode="auto">
              <a:xfrm>
                <a:off x="4528011" y="4755120"/>
                <a:ext cx="1202416" cy="421511"/>
              </a:xfrm>
              <a:custGeom>
                <a:avLst/>
                <a:gdLst>
                  <a:gd name="T0" fmla="*/ 229 w 229"/>
                  <a:gd name="T1" fmla="*/ 56 h 80"/>
                  <a:gd name="T2" fmla="*/ 211 w 229"/>
                  <a:gd name="T3" fmla="*/ 38 h 80"/>
                  <a:gd name="T4" fmla="*/ 0 w 229"/>
                  <a:gd name="T5" fmla="*/ 29 h 80"/>
                  <a:gd name="T6" fmla="*/ 24 w 229"/>
                  <a:gd name="T7" fmla="*/ 4 h 80"/>
                  <a:gd name="T8" fmla="*/ 187 w 229"/>
                  <a:gd name="T9" fmla="*/ 13 h 80"/>
                  <a:gd name="T10" fmla="*/ 174 w 229"/>
                  <a:gd name="T11" fmla="*/ 0 h 80"/>
                  <a:gd name="T12" fmla="*/ 229 w 229"/>
                  <a:gd name="T13" fmla="*/ 0 h 80"/>
                  <a:gd name="T14" fmla="*/ 229 w 229"/>
                  <a:gd name="T15" fmla="*/ 5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9" h="80">
                    <a:moveTo>
                      <a:pt x="229" y="56"/>
                    </a:moveTo>
                    <a:cubicBezTo>
                      <a:pt x="211" y="38"/>
                      <a:pt x="211" y="38"/>
                      <a:pt x="211" y="38"/>
                    </a:cubicBezTo>
                    <a:cubicBezTo>
                      <a:pt x="147" y="80"/>
                      <a:pt x="62" y="77"/>
                      <a:pt x="0" y="29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72" y="40"/>
                      <a:pt x="136" y="43"/>
                      <a:pt x="187" y="13"/>
                    </a:cubicBezTo>
                    <a:cubicBezTo>
                      <a:pt x="174" y="0"/>
                      <a:pt x="174" y="0"/>
                      <a:pt x="174" y="0"/>
                    </a:cubicBezTo>
                    <a:cubicBezTo>
                      <a:pt x="229" y="0"/>
                      <a:pt x="229" y="0"/>
                      <a:pt x="229" y="0"/>
                    </a:cubicBezTo>
                    <a:cubicBezTo>
                      <a:pt x="229" y="56"/>
                      <a:pt x="229" y="56"/>
                      <a:pt x="229" y="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$ḻíďê"/>
              <p:cNvSpPr>
                <a:spLocks/>
              </p:cNvSpPr>
              <p:nvPr/>
            </p:nvSpPr>
            <p:spPr bwMode="auto">
              <a:xfrm>
                <a:off x="4095409" y="3559359"/>
                <a:ext cx="425948" cy="1217946"/>
              </a:xfrm>
              <a:custGeom>
                <a:avLst/>
                <a:gdLst>
                  <a:gd name="T0" fmla="*/ 26 w 81"/>
                  <a:gd name="T1" fmla="*/ 231 h 231"/>
                  <a:gd name="T2" fmla="*/ 43 w 81"/>
                  <a:gd name="T3" fmla="*/ 213 h 231"/>
                  <a:gd name="T4" fmla="*/ 52 w 81"/>
                  <a:gd name="T5" fmla="*/ 0 h 231"/>
                  <a:gd name="T6" fmla="*/ 77 w 81"/>
                  <a:gd name="T7" fmla="*/ 24 h 231"/>
                  <a:gd name="T8" fmla="*/ 68 w 81"/>
                  <a:gd name="T9" fmla="*/ 189 h 231"/>
                  <a:gd name="T10" fmla="*/ 81 w 81"/>
                  <a:gd name="T11" fmla="*/ 175 h 231"/>
                  <a:gd name="T12" fmla="*/ 81 w 81"/>
                  <a:gd name="T13" fmla="*/ 231 h 231"/>
                  <a:gd name="T14" fmla="*/ 26 w 81"/>
                  <a:gd name="T15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1" h="231">
                    <a:moveTo>
                      <a:pt x="26" y="231"/>
                    </a:moveTo>
                    <a:cubicBezTo>
                      <a:pt x="43" y="213"/>
                      <a:pt x="43" y="213"/>
                      <a:pt x="43" y="213"/>
                    </a:cubicBezTo>
                    <a:cubicBezTo>
                      <a:pt x="0" y="148"/>
                      <a:pt x="3" y="62"/>
                      <a:pt x="52" y="0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40" y="72"/>
                      <a:pt x="37" y="138"/>
                      <a:pt x="68" y="189"/>
                    </a:cubicBezTo>
                    <a:cubicBezTo>
                      <a:pt x="81" y="175"/>
                      <a:pt x="81" y="175"/>
                      <a:pt x="81" y="175"/>
                    </a:cubicBezTo>
                    <a:cubicBezTo>
                      <a:pt x="81" y="231"/>
                      <a:pt x="81" y="231"/>
                      <a:pt x="81" y="231"/>
                    </a:cubicBezTo>
                    <a:lnTo>
                      <a:pt x="26" y="23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iṥļîdê"/>
            <p:cNvGrpSpPr/>
            <p:nvPr/>
          </p:nvGrpSpPr>
          <p:grpSpPr>
            <a:xfrm>
              <a:off x="991313" y="3126757"/>
              <a:ext cx="2045437" cy="2049874"/>
              <a:chOff x="991313" y="3126757"/>
              <a:chExt cx="2045437" cy="2049874"/>
            </a:xfrm>
          </p:grpSpPr>
          <p:sp>
            <p:nvSpPr>
              <p:cNvPr id="37" name="ïṡḻîďé"/>
              <p:cNvSpPr>
                <a:spLocks/>
              </p:cNvSpPr>
              <p:nvPr/>
            </p:nvSpPr>
            <p:spPr bwMode="auto">
              <a:xfrm>
                <a:off x="1390639" y="3126757"/>
                <a:ext cx="1231256" cy="437041"/>
              </a:xfrm>
              <a:custGeom>
                <a:avLst/>
                <a:gdLst>
                  <a:gd name="T0" fmla="*/ 17 w 234"/>
                  <a:gd name="T1" fmla="*/ 44 h 83"/>
                  <a:gd name="T2" fmla="*/ 234 w 234"/>
                  <a:gd name="T3" fmla="*/ 54 h 83"/>
                  <a:gd name="T4" fmla="*/ 209 w 234"/>
                  <a:gd name="T5" fmla="*/ 78 h 83"/>
                  <a:gd name="T6" fmla="*/ 41 w 234"/>
                  <a:gd name="T7" fmla="*/ 69 h 83"/>
                  <a:gd name="T8" fmla="*/ 55 w 234"/>
                  <a:gd name="T9" fmla="*/ 83 h 83"/>
                  <a:gd name="T10" fmla="*/ 0 w 234"/>
                  <a:gd name="T11" fmla="*/ 82 h 83"/>
                  <a:gd name="T12" fmla="*/ 0 w 234"/>
                  <a:gd name="T13" fmla="*/ 27 h 83"/>
                  <a:gd name="T14" fmla="*/ 17 w 234"/>
                  <a:gd name="T15" fmla="*/ 44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4" h="83">
                    <a:moveTo>
                      <a:pt x="17" y="44"/>
                    </a:moveTo>
                    <a:cubicBezTo>
                      <a:pt x="83" y="0"/>
                      <a:pt x="171" y="3"/>
                      <a:pt x="234" y="54"/>
                    </a:cubicBezTo>
                    <a:cubicBezTo>
                      <a:pt x="209" y="78"/>
                      <a:pt x="209" y="78"/>
                      <a:pt x="209" y="78"/>
                    </a:cubicBezTo>
                    <a:cubicBezTo>
                      <a:pt x="161" y="40"/>
                      <a:pt x="93" y="37"/>
                      <a:pt x="41" y="69"/>
                    </a:cubicBezTo>
                    <a:cubicBezTo>
                      <a:pt x="55" y="83"/>
                      <a:pt x="55" y="83"/>
                      <a:pt x="55" y="83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7" y="44"/>
                      <a:pt x="17" y="44"/>
                      <a:pt x="17" y="4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ïšļidè"/>
              <p:cNvSpPr>
                <a:spLocks/>
              </p:cNvSpPr>
              <p:nvPr/>
            </p:nvSpPr>
            <p:spPr bwMode="auto">
              <a:xfrm>
                <a:off x="2617457" y="3548268"/>
                <a:ext cx="419293" cy="1202416"/>
              </a:xfrm>
              <a:custGeom>
                <a:avLst/>
                <a:gdLst>
                  <a:gd name="T0" fmla="*/ 0 w 80"/>
                  <a:gd name="T1" fmla="*/ 56 h 228"/>
                  <a:gd name="T2" fmla="*/ 14 w 80"/>
                  <a:gd name="T3" fmla="*/ 42 h 228"/>
                  <a:gd name="T4" fmla="*/ 3 w 80"/>
                  <a:gd name="T5" fmla="*/ 204 h 228"/>
                  <a:gd name="T6" fmla="*/ 28 w 80"/>
                  <a:gd name="T7" fmla="*/ 228 h 228"/>
                  <a:gd name="T8" fmla="*/ 39 w 80"/>
                  <a:gd name="T9" fmla="*/ 17 h 228"/>
                  <a:gd name="T10" fmla="*/ 56 w 80"/>
                  <a:gd name="T11" fmla="*/ 0 h 228"/>
                  <a:gd name="T12" fmla="*/ 0 w 80"/>
                  <a:gd name="T13" fmla="*/ 0 h 228"/>
                  <a:gd name="T14" fmla="*/ 0 w 80"/>
                  <a:gd name="T15" fmla="*/ 5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0" h="228">
                    <a:moveTo>
                      <a:pt x="0" y="56"/>
                    </a:moveTo>
                    <a:cubicBezTo>
                      <a:pt x="14" y="42"/>
                      <a:pt x="14" y="42"/>
                      <a:pt x="14" y="42"/>
                    </a:cubicBezTo>
                    <a:cubicBezTo>
                      <a:pt x="43" y="93"/>
                      <a:pt x="39" y="157"/>
                      <a:pt x="3" y="204"/>
                    </a:cubicBezTo>
                    <a:cubicBezTo>
                      <a:pt x="28" y="228"/>
                      <a:pt x="28" y="228"/>
                      <a:pt x="28" y="228"/>
                    </a:cubicBezTo>
                    <a:cubicBezTo>
                      <a:pt x="76" y="167"/>
                      <a:pt x="80" y="82"/>
                      <a:pt x="39" y="17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6"/>
                      <a:pt x="0" y="56"/>
                      <a:pt x="0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ṩ1îḋè"/>
              <p:cNvSpPr>
                <a:spLocks/>
              </p:cNvSpPr>
              <p:nvPr/>
            </p:nvSpPr>
            <p:spPr bwMode="auto">
              <a:xfrm>
                <a:off x="1423916" y="4755120"/>
                <a:ext cx="1202416" cy="421511"/>
              </a:xfrm>
              <a:custGeom>
                <a:avLst/>
                <a:gdLst>
                  <a:gd name="T0" fmla="*/ 229 w 229"/>
                  <a:gd name="T1" fmla="*/ 56 h 80"/>
                  <a:gd name="T2" fmla="*/ 211 w 229"/>
                  <a:gd name="T3" fmla="*/ 38 h 80"/>
                  <a:gd name="T4" fmla="*/ 0 w 229"/>
                  <a:gd name="T5" fmla="*/ 29 h 80"/>
                  <a:gd name="T6" fmla="*/ 24 w 229"/>
                  <a:gd name="T7" fmla="*/ 4 h 80"/>
                  <a:gd name="T8" fmla="*/ 187 w 229"/>
                  <a:gd name="T9" fmla="*/ 13 h 80"/>
                  <a:gd name="T10" fmla="*/ 174 w 229"/>
                  <a:gd name="T11" fmla="*/ 0 h 80"/>
                  <a:gd name="T12" fmla="*/ 229 w 229"/>
                  <a:gd name="T13" fmla="*/ 0 h 80"/>
                  <a:gd name="T14" fmla="*/ 229 w 229"/>
                  <a:gd name="T15" fmla="*/ 5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9" h="80">
                    <a:moveTo>
                      <a:pt x="229" y="56"/>
                    </a:moveTo>
                    <a:cubicBezTo>
                      <a:pt x="211" y="38"/>
                      <a:pt x="211" y="38"/>
                      <a:pt x="211" y="38"/>
                    </a:cubicBezTo>
                    <a:cubicBezTo>
                      <a:pt x="147" y="80"/>
                      <a:pt x="62" y="77"/>
                      <a:pt x="0" y="29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72" y="40"/>
                      <a:pt x="136" y="43"/>
                      <a:pt x="187" y="13"/>
                    </a:cubicBezTo>
                    <a:cubicBezTo>
                      <a:pt x="174" y="0"/>
                      <a:pt x="174" y="0"/>
                      <a:pt x="174" y="0"/>
                    </a:cubicBezTo>
                    <a:cubicBezTo>
                      <a:pt x="229" y="0"/>
                      <a:pt x="229" y="0"/>
                      <a:pt x="229" y="0"/>
                    </a:cubicBezTo>
                    <a:cubicBezTo>
                      <a:pt x="229" y="56"/>
                      <a:pt x="229" y="56"/>
                      <a:pt x="229" y="5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íṥlíḓê"/>
              <p:cNvSpPr>
                <a:spLocks/>
              </p:cNvSpPr>
              <p:nvPr/>
            </p:nvSpPr>
            <p:spPr bwMode="auto">
              <a:xfrm>
                <a:off x="991313" y="3559359"/>
                <a:ext cx="425948" cy="1217946"/>
              </a:xfrm>
              <a:custGeom>
                <a:avLst/>
                <a:gdLst>
                  <a:gd name="T0" fmla="*/ 26 w 81"/>
                  <a:gd name="T1" fmla="*/ 231 h 231"/>
                  <a:gd name="T2" fmla="*/ 43 w 81"/>
                  <a:gd name="T3" fmla="*/ 213 h 231"/>
                  <a:gd name="T4" fmla="*/ 52 w 81"/>
                  <a:gd name="T5" fmla="*/ 0 h 231"/>
                  <a:gd name="T6" fmla="*/ 77 w 81"/>
                  <a:gd name="T7" fmla="*/ 24 h 231"/>
                  <a:gd name="T8" fmla="*/ 68 w 81"/>
                  <a:gd name="T9" fmla="*/ 189 h 231"/>
                  <a:gd name="T10" fmla="*/ 81 w 81"/>
                  <a:gd name="T11" fmla="*/ 175 h 231"/>
                  <a:gd name="T12" fmla="*/ 81 w 81"/>
                  <a:gd name="T13" fmla="*/ 231 h 231"/>
                  <a:gd name="T14" fmla="*/ 26 w 81"/>
                  <a:gd name="T15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1" h="231">
                    <a:moveTo>
                      <a:pt x="26" y="231"/>
                    </a:moveTo>
                    <a:cubicBezTo>
                      <a:pt x="43" y="213"/>
                      <a:pt x="43" y="213"/>
                      <a:pt x="43" y="213"/>
                    </a:cubicBezTo>
                    <a:cubicBezTo>
                      <a:pt x="0" y="148"/>
                      <a:pt x="3" y="62"/>
                      <a:pt x="52" y="0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40" y="72"/>
                      <a:pt x="37" y="138"/>
                      <a:pt x="68" y="189"/>
                    </a:cubicBezTo>
                    <a:cubicBezTo>
                      <a:pt x="81" y="175"/>
                      <a:pt x="81" y="175"/>
                      <a:pt x="81" y="175"/>
                    </a:cubicBezTo>
                    <a:cubicBezTo>
                      <a:pt x="81" y="231"/>
                      <a:pt x="81" y="231"/>
                      <a:pt x="81" y="231"/>
                    </a:cubicBezTo>
                    <a:lnTo>
                      <a:pt x="26" y="23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íSḻiḑê"/>
            <p:cNvGrpSpPr/>
            <p:nvPr/>
          </p:nvGrpSpPr>
          <p:grpSpPr>
            <a:xfrm>
              <a:off x="8072915" y="3548268"/>
              <a:ext cx="2351423" cy="150443"/>
              <a:chOff x="5279680" y="3506146"/>
              <a:chExt cx="2352034" cy="150443"/>
            </a:xfrm>
            <a:solidFill>
              <a:schemeClr val="accent1"/>
            </a:solidFill>
          </p:grpSpPr>
          <p:sp>
            <p:nvSpPr>
              <p:cNvPr id="32" name="íṧ1idé"/>
              <p:cNvSpPr/>
              <p:nvPr/>
            </p:nvSpPr>
            <p:spPr>
              <a:xfrm>
                <a:off x="7159104" y="3506147"/>
                <a:ext cx="472610" cy="150439"/>
              </a:xfrm>
              <a:prstGeom prst="parallelogram">
                <a:avLst/>
              </a:prstGeom>
              <a:noFill/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ïs1iďe"/>
              <p:cNvSpPr/>
              <p:nvPr/>
            </p:nvSpPr>
            <p:spPr>
              <a:xfrm>
                <a:off x="6689248" y="3506147"/>
                <a:ext cx="472610" cy="150439"/>
              </a:xfrm>
              <a:prstGeom prst="parallelogram">
                <a:avLst/>
              </a:prstGeom>
              <a:grpFill/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ṧliḓè"/>
              <p:cNvSpPr/>
              <p:nvPr/>
            </p:nvSpPr>
            <p:spPr>
              <a:xfrm>
                <a:off x="6219392" y="3506147"/>
                <a:ext cx="472610" cy="150439"/>
              </a:xfrm>
              <a:prstGeom prst="parallelogram">
                <a:avLst/>
              </a:prstGeom>
              <a:grpFill/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iṡlíḑe"/>
              <p:cNvSpPr/>
              <p:nvPr/>
            </p:nvSpPr>
            <p:spPr>
              <a:xfrm>
                <a:off x="5749536" y="3506148"/>
                <a:ext cx="472610" cy="150441"/>
              </a:xfrm>
              <a:prstGeom prst="parallelogram">
                <a:avLst/>
              </a:prstGeom>
              <a:grpFill/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iṧḻíďè"/>
              <p:cNvSpPr/>
              <p:nvPr/>
            </p:nvSpPr>
            <p:spPr>
              <a:xfrm>
                <a:off x="5279680" y="3506146"/>
                <a:ext cx="472610" cy="150440"/>
              </a:xfrm>
              <a:prstGeom prst="parallelogram">
                <a:avLst/>
              </a:prstGeom>
              <a:grpFill/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îslidè"/>
            <p:cNvGrpSpPr/>
            <p:nvPr/>
          </p:nvGrpSpPr>
          <p:grpSpPr>
            <a:xfrm>
              <a:off x="8072915" y="3944352"/>
              <a:ext cx="2351423" cy="150443"/>
              <a:chOff x="5279680" y="3902230"/>
              <a:chExt cx="2352034" cy="150443"/>
            </a:xfrm>
            <a:solidFill>
              <a:schemeClr val="accent2"/>
            </a:solidFill>
          </p:grpSpPr>
          <p:sp>
            <p:nvSpPr>
              <p:cNvPr id="27" name="îṣļiḍe"/>
              <p:cNvSpPr/>
              <p:nvPr/>
            </p:nvSpPr>
            <p:spPr>
              <a:xfrm>
                <a:off x="7159104" y="3902231"/>
                <a:ext cx="472610" cy="150439"/>
              </a:xfrm>
              <a:prstGeom prst="parallelogram">
                <a:avLst/>
              </a:prstGeom>
              <a:noFill/>
              <a:ln w="6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îšḻidê"/>
              <p:cNvSpPr/>
              <p:nvPr/>
            </p:nvSpPr>
            <p:spPr>
              <a:xfrm>
                <a:off x="6689248" y="3902231"/>
                <a:ext cx="472610" cy="150439"/>
              </a:xfrm>
              <a:prstGeom prst="parallelogram">
                <a:avLst/>
              </a:prstGeom>
              <a:noFill/>
              <a:ln w="6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ísľiďè"/>
              <p:cNvSpPr/>
              <p:nvPr/>
            </p:nvSpPr>
            <p:spPr>
              <a:xfrm>
                <a:off x="6219392" y="3902231"/>
                <a:ext cx="472610" cy="150439"/>
              </a:xfrm>
              <a:prstGeom prst="parallelogram">
                <a:avLst/>
              </a:prstGeom>
              <a:grpFill/>
              <a:ln w="6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iśḻïdè"/>
              <p:cNvSpPr/>
              <p:nvPr/>
            </p:nvSpPr>
            <p:spPr>
              <a:xfrm>
                <a:off x="5749536" y="3902232"/>
                <a:ext cx="472610" cy="150441"/>
              </a:xfrm>
              <a:prstGeom prst="parallelogram">
                <a:avLst/>
              </a:prstGeom>
              <a:grpFill/>
              <a:ln w="6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slïďè"/>
              <p:cNvSpPr/>
              <p:nvPr/>
            </p:nvSpPr>
            <p:spPr>
              <a:xfrm>
                <a:off x="5279680" y="3902230"/>
                <a:ext cx="472610" cy="150440"/>
              </a:xfrm>
              <a:prstGeom prst="parallelogram">
                <a:avLst/>
              </a:prstGeom>
              <a:grpFill/>
              <a:ln w="63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îṣḷîḋé"/>
            <p:cNvGrpSpPr/>
            <p:nvPr/>
          </p:nvGrpSpPr>
          <p:grpSpPr>
            <a:xfrm>
              <a:off x="8072915" y="4363919"/>
              <a:ext cx="2351423" cy="150443"/>
              <a:chOff x="5279680" y="4321797"/>
              <a:chExt cx="2352034" cy="150443"/>
            </a:xfrm>
            <a:solidFill>
              <a:schemeClr val="accent3"/>
            </a:solidFill>
          </p:grpSpPr>
          <p:sp>
            <p:nvSpPr>
              <p:cNvPr id="22" name="îṥlïḑè"/>
              <p:cNvSpPr/>
              <p:nvPr/>
            </p:nvSpPr>
            <p:spPr>
              <a:xfrm>
                <a:off x="7159104" y="4321798"/>
                <a:ext cx="472610" cy="150439"/>
              </a:xfrm>
              <a:prstGeom prst="parallelogram">
                <a:avLst/>
              </a:prstGeom>
              <a:noFill/>
              <a:ln w="63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íṥľiḑê"/>
              <p:cNvSpPr/>
              <p:nvPr/>
            </p:nvSpPr>
            <p:spPr>
              <a:xfrm>
                <a:off x="6689248" y="4321798"/>
                <a:ext cx="472610" cy="150439"/>
              </a:xfrm>
              <a:prstGeom prst="parallelogram">
                <a:avLst/>
              </a:prstGeom>
              <a:solidFill>
                <a:schemeClr val="accent3"/>
              </a:solidFill>
              <a:ln w="63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í$líďè"/>
              <p:cNvSpPr/>
              <p:nvPr/>
            </p:nvSpPr>
            <p:spPr>
              <a:xfrm>
                <a:off x="6219392" y="4321798"/>
                <a:ext cx="472610" cy="150439"/>
              </a:xfrm>
              <a:prstGeom prst="parallelogram">
                <a:avLst/>
              </a:prstGeom>
              <a:solidFill>
                <a:schemeClr val="accent3"/>
              </a:solidFill>
              <a:ln w="63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îsḷíḋé"/>
              <p:cNvSpPr/>
              <p:nvPr/>
            </p:nvSpPr>
            <p:spPr>
              <a:xfrm>
                <a:off x="5749536" y="4321799"/>
                <a:ext cx="472610" cy="150441"/>
              </a:xfrm>
              <a:prstGeom prst="parallelogram">
                <a:avLst/>
              </a:prstGeom>
              <a:grpFill/>
              <a:ln w="63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íŝļiḍè"/>
              <p:cNvSpPr/>
              <p:nvPr/>
            </p:nvSpPr>
            <p:spPr>
              <a:xfrm>
                <a:off x="5279680" y="4321797"/>
                <a:ext cx="472610" cy="150440"/>
              </a:xfrm>
              <a:prstGeom prst="parallelogram">
                <a:avLst/>
              </a:prstGeom>
              <a:grpFill/>
              <a:ln w="635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íS1iḋé"/>
            <p:cNvGrpSpPr/>
            <p:nvPr/>
          </p:nvGrpSpPr>
          <p:grpSpPr>
            <a:xfrm>
              <a:off x="8072915" y="4769528"/>
              <a:ext cx="2351423" cy="150443"/>
              <a:chOff x="5279680" y="4727406"/>
              <a:chExt cx="2352034" cy="150443"/>
            </a:xfrm>
            <a:solidFill>
              <a:schemeClr val="accent4"/>
            </a:solidFill>
          </p:grpSpPr>
          <p:sp>
            <p:nvSpPr>
              <p:cNvPr id="17" name="ïṣḻîḍé"/>
              <p:cNvSpPr/>
              <p:nvPr/>
            </p:nvSpPr>
            <p:spPr>
              <a:xfrm>
                <a:off x="7159104" y="4727407"/>
                <a:ext cx="472610" cy="150439"/>
              </a:xfrm>
              <a:prstGeom prst="parallelogram">
                <a:avLst/>
              </a:prstGeom>
              <a:solidFill>
                <a:schemeClr val="accent4"/>
              </a:solidFill>
              <a:ln w="63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îṩļiḑè"/>
              <p:cNvSpPr/>
              <p:nvPr/>
            </p:nvSpPr>
            <p:spPr>
              <a:xfrm>
                <a:off x="6689248" y="4727407"/>
                <a:ext cx="472610" cy="150439"/>
              </a:xfrm>
              <a:prstGeom prst="parallelogram">
                <a:avLst/>
              </a:prstGeom>
              <a:grpFill/>
              <a:ln w="63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işḷiḑê"/>
              <p:cNvSpPr/>
              <p:nvPr/>
            </p:nvSpPr>
            <p:spPr>
              <a:xfrm>
                <a:off x="6219392" y="4727407"/>
                <a:ext cx="472610" cy="150439"/>
              </a:xfrm>
              <a:prstGeom prst="parallelogram">
                <a:avLst/>
              </a:prstGeom>
              <a:grpFill/>
              <a:ln w="63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iś1ïḋê"/>
              <p:cNvSpPr/>
              <p:nvPr/>
            </p:nvSpPr>
            <p:spPr>
              <a:xfrm>
                <a:off x="5749536" y="4727408"/>
                <a:ext cx="472610" cy="150441"/>
              </a:xfrm>
              <a:prstGeom prst="parallelogram">
                <a:avLst/>
              </a:prstGeom>
              <a:grpFill/>
              <a:ln w="63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íślîḍê"/>
              <p:cNvSpPr/>
              <p:nvPr/>
            </p:nvSpPr>
            <p:spPr>
              <a:xfrm>
                <a:off x="5279680" y="4727406"/>
                <a:ext cx="472610" cy="150440"/>
              </a:xfrm>
              <a:prstGeom prst="parallelogram">
                <a:avLst/>
              </a:prstGeom>
              <a:grpFill/>
              <a:ln w="635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1" name="ïśliḋê"/>
            <p:cNvSpPr txBox="1"/>
            <p:nvPr/>
          </p:nvSpPr>
          <p:spPr>
            <a:xfrm>
              <a:off x="6858501" y="3502780"/>
              <a:ext cx="1031015" cy="261592"/>
            </a:xfrm>
            <a:prstGeom prst="rect">
              <a:avLst/>
            </a:prstGeom>
            <a:noFill/>
          </p:spPr>
          <p:txBody>
            <a:bodyPr wrap="none" lIns="91422" tIns="45711" rIns="91422" bIns="45711" anchor="ctr" anchorCtr="1">
              <a:norm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2" name="ïšḷîḓé"/>
            <p:cNvSpPr txBox="1"/>
            <p:nvPr/>
          </p:nvSpPr>
          <p:spPr>
            <a:xfrm>
              <a:off x="6858501" y="3881050"/>
              <a:ext cx="1031015" cy="261592"/>
            </a:xfrm>
            <a:prstGeom prst="rect">
              <a:avLst/>
            </a:prstGeom>
            <a:noFill/>
          </p:spPr>
          <p:txBody>
            <a:bodyPr wrap="none" lIns="91422" tIns="45711" rIns="91422" bIns="45711" anchor="ctr" anchorCtr="1">
              <a:norm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3" name="ïṩļíḍe"/>
            <p:cNvSpPr txBox="1"/>
            <p:nvPr/>
          </p:nvSpPr>
          <p:spPr>
            <a:xfrm>
              <a:off x="6858501" y="4322411"/>
              <a:ext cx="1031015" cy="261592"/>
            </a:xfrm>
            <a:prstGeom prst="rect">
              <a:avLst/>
            </a:prstGeom>
            <a:noFill/>
          </p:spPr>
          <p:txBody>
            <a:bodyPr wrap="none" lIns="91422" tIns="45711" rIns="91422" bIns="45711" anchor="ctr" anchorCtr="1">
              <a:norm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4" name="ïṩlîde"/>
            <p:cNvSpPr txBox="1"/>
            <p:nvPr/>
          </p:nvSpPr>
          <p:spPr>
            <a:xfrm>
              <a:off x="6869641" y="4723352"/>
              <a:ext cx="1031015" cy="261592"/>
            </a:xfrm>
            <a:prstGeom prst="rect">
              <a:avLst/>
            </a:prstGeom>
            <a:noFill/>
          </p:spPr>
          <p:txBody>
            <a:bodyPr wrap="none" lIns="91422" tIns="45711" rIns="91422" bIns="45711" anchor="ctr" anchorCtr="1">
              <a:norm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accent4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5" name="işľide"/>
            <p:cNvSpPr txBox="1"/>
            <p:nvPr/>
          </p:nvSpPr>
          <p:spPr>
            <a:xfrm>
              <a:off x="8854711" y="2169182"/>
              <a:ext cx="1569624" cy="369314"/>
            </a:xfrm>
            <a:prstGeom prst="rect">
              <a:avLst/>
            </a:prstGeom>
            <a:noFill/>
          </p:spPr>
          <p:txBody>
            <a:bodyPr wrap="none" lIns="91422" tIns="45711" rIns="91422" bIns="45711" anchor="ctr" anchorCtr="0">
              <a:normAutofit/>
            </a:bodyPr>
            <a:lstStyle/>
            <a:p>
              <a:pPr algn="r"/>
              <a:r>
                <a:rPr lang="zh-CN" altLang="en-US" b="1" dirty="0">
                  <a:solidFill>
                    <a:schemeClr val="tx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6" name="ís1ïḍè"/>
            <p:cNvSpPr/>
            <p:nvPr/>
          </p:nvSpPr>
          <p:spPr>
            <a:xfrm>
              <a:off x="7648462" y="2538496"/>
              <a:ext cx="2775873" cy="666320"/>
            </a:xfrm>
            <a:prstGeom prst="rect">
              <a:avLst/>
            </a:prstGeom>
          </p:spPr>
          <p:txBody>
            <a:bodyPr wrap="square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 dirty="0">
                  <a:ea typeface="微软雅黑" panose="020B0503020204020204" pitchFamily="34" charset="-122"/>
                </a:rPr>
              </a:br>
              <a:r>
                <a:rPr lang="zh-CN" altLang="en-US" sz="10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4179635" y="45098"/>
            <a:ext cx="38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经验与教训</a:t>
            </a:r>
          </a:p>
        </p:txBody>
      </p:sp>
    </p:spTree>
    <p:extLst>
      <p:ext uri="{BB962C8B-B14F-4D97-AF65-F5344CB8AC3E}">
        <p14:creationId xmlns:p14="http://schemas.microsoft.com/office/powerpoint/2010/main" val="73919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c9b7db2-886b-415f-bbeb-965136e095f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0" y="2058917"/>
            <a:ext cx="12192000" cy="3995721"/>
            <a:chOff x="0" y="1773539"/>
            <a:chExt cx="12192000" cy="3995721"/>
          </a:xfrm>
        </p:grpSpPr>
        <p:sp>
          <p:nvSpPr>
            <p:cNvPr id="4" name="îslîḑè"/>
            <p:cNvSpPr/>
            <p:nvPr/>
          </p:nvSpPr>
          <p:spPr bwMode="auto">
            <a:xfrm>
              <a:off x="0" y="3717032"/>
              <a:ext cx="12192000" cy="205222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íṥḻîďe"/>
            <p:cNvSpPr/>
            <p:nvPr/>
          </p:nvSpPr>
          <p:spPr bwMode="auto">
            <a:xfrm>
              <a:off x="243142" y="1773539"/>
              <a:ext cx="2772717" cy="1943492"/>
            </a:xfrm>
            <a:prstGeom prst="triangl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śļiḋè"/>
            <p:cNvSpPr/>
            <p:nvPr/>
          </p:nvSpPr>
          <p:spPr bwMode="auto">
            <a:xfrm>
              <a:off x="3220364" y="1773539"/>
              <a:ext cx="2772717" cy="1943492"/>
            </a:xfrm>
            <a:prstGeom prst="triangl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Sḷíḋé"/>
            <p:cNvSpPr/>
            <p:nvPr/>
          </p:nvSpPr>
          <p:spPr bwMode="auto">
            <a:xfrm>
              <a:off x="6197586" y="1773539"/>
              <a:ext cx="2772717" cy="1943492"/>
            </a:xfrm>
            <a:prstGeom prst="triangle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ṡliḋe"/>
            <p:cNvSpPr/>
            <p:nvPr/>
          </p:nvSpPr>
          <p:spPr bwMode="auto">
            <a:xfrm>
              <a:off x="9174808" y="1773539"/>
              <a:ext cx="2772717" cy="1943492"/>
            </a:xfrm>
            <a:prstGeom prst="triangle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Sḷiḍè"/>
            <p:cNvSpPr/>
            <p:nvPr/>
          </p:nvSpPr>
          <p:spPr bwMode="auto">
            <a:xfrm>
              <a:off x="692726" y="2403797"/>
              <a:ext cx="1873548" cy="1313234"/>
            </a:xfrm>
            <a:prstGeom prst="triangle">
              <a:avLst/>
            </a:pr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îşľïḓé"/>
            <p:cNvSpPr/>
            <p:nvPr/>
          </p:nvSpPr>
          <p:spPr bwMode="auto">
            <a:xfrm>
              <a:off x="3669948" y="2403797"/>
              <a:ext cx="1873548" cy="1313234"/>
            </a:xfrm>
            <a:prstGeom prst="triangle">
              <a:avLst/>
            </a:pr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şļïḍe"/>
            <p:cNvSpPr/>
            <p:nvPr/>
          </p:nvSpPr>
          <p:spPr bwMode="auto">
            <a:xfrm>
              <a:off x="6647170" y="2403797"/>
              <a:ext cx="1873548" cy="1313234"/>
            </a:xfrm>
            <a:prstGeom prst="triangle">
              <a:avLst/>
            </a:pr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sḷïḋe"/>
            <p:cNvSpPr/>
            <p:nvPr/>
          </p:nvSpPr>
          <p:spPr bwMode="auto">
            <a:xfrm>
              <a:off x="9624392" y="2403797"/>
              <a:ext cx="1873548" cy="1313234"/>
            </a:xfrm>
            <a:prstGeom prst="triangle">
              <a:avLst/>
            </a:pr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śḻîďè"/>
            <p:cNvSpPr/>
            <p:nvPr/>
          </p:nvSpPr>
          <p:spPr bwMode="auto">
            <a:xfrm>
              <a:off x="1087436" y="2405520"/>
              <a:ext cx="1084128" cy="10841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关键词</a:t>
              </a:r>
              <a:b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</a:br>
              <a:r>
                <a:rPr lang="en-US" altLang="zh-CN" sz="14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14" name="iṡlïḓê"/>
            <p:cNvSpPr/>
            <p:nvPr/>
          </p:nvSpPr>
          <p:spPr bwMode="auto">
            <a:xfrm>
              <a:off x="4064658" y="2405520"/>
              <a:ext cx="1084128" cy="10841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lvl="0" algn="ctr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关键词</a:t>
              </a:r>
              <a:b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</a:br>
              <a:r>
                <a:rPr lang="en-US" altLang="zh-CN" sz="1400" dirty="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15" name="íSḷíḑè"/>
            <p:cNvSpPr/>
            <p:nvPr/>
          </p:nvSpPr>
          <p:spPr bwMode="auto">
            <a:xfrm>
              <a:off x="7041880" y="2405520"/>
              <a:ext cx="1084128" cy="10841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lvl="0" algn="ctr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关键词</a:t>
              </a:r>
              <a:b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</a:br>
              <a:r>
                <a:rPr lang="en-US" altLang="zh-CN" sz="1400" dirty="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16" name="ïsliďè"/>
            <p:cNvSpPr/>
            <p:nvPr/>
          </p:nvSpPr>
          <p:spPr bwMode="auto">
            <a:xfrm>
              <a:off x="10019102" y="2405520"/>
              <a:ext cx="1084128" cy="108412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lvl="0" algn="ctr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关键词</a:t>
              </a:r>
              <a:b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</a:br>
              <a:r>
                <a:rPr lang="en-US" altLang="zh-CN" sz="1400" dirty="0">
                  <a:solidFill>
                    <a:schemeClr val="accent4">
                      <a:lumMod val="10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  <p:grpSp>
          <p:nvGrpSpPr>
            <p:cNvPr id="17" name="iṥļïďè"/>
            <p:cNvGrpSpPr/>
            <p:nvPr/>
          </p:nvGrpSpPr>
          <p:grpSpPr>
            <a:xfrm>
              <a:off x="372498" y="3981058"/>
              <a:ext cx="2514004" cy="1524176"/>
              <a:chOff x="372498" y="3981058"/>
              <a:chExt cx="2514004" cy="1524176"/>
            </a:xfrm>
          </p:grpSpPr>
          <p:sp>
            <p:nvSpPr>
              <p:cNvPr id="27" name="ïSḻiḋe"/>
              <p:cNvSpPr txBox="1"/>
              <p:nvPr/>
            </p:nvSpPr>
            <p:spPr>
              <a:xfrm>
                <a:off x="372498" y="4227279"/>
                <a:ext cx="2514004" cy="1277955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8" name="işḷîḍe"/>
              <p:cNvSpPr/>
              <p:nvPr/>
            </p:nvSpPr>
            <p:spPr>
              <a:xfrm>
                <a:off x="372498" y="3981058"/>
                <a:ext cx="2514004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8" name="iśļíďé"/>
            <p:cNvGrpSpPr/>
            <p:nvPr/>
          </p:nvGrpSpPr>
          <p:grpSpPr>
            <a:xfrm>
              <a:off x="3349720" y="3981058"/>
              <a:ext cx="2514004" cy="1524176"/>
              <a:chOff x="3349720" y="3981058"/>
              <a:chExt cx="2514004" cy="1524176"/>
            </a:xfrm>
          </p:grpSpPr>
          <p:sp>
            <p:nvSpPr>
              <p:cNvPr id="25" name="îş1iḑè"/>
              <p:cNvSpPr txBox="1"/>
              <p:nvPr/>
            </p:nvSpPr>
            <p:spPr>
              <a:xfrm>
                <a:off x="3349720" y="4227279"/>
                <a:ext cx="2514004" cy="1277955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6" name="íṩlîḍè"/>
              <p:cNvSpPr/>
              <p:nvPr/>
            </p:nvSpPr>
            <p:spPr>
              <a:xfrm>
                <a:off x="3349720" y="3981058"/>
                <a:ext cx="2514004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9" name="îṧ1îḑé"/>
            <p:cNvGrpSpPr/>
            <p:nvPr/>
          </p:nvGrpSpPr>
          <p:grpSpPr>
            <a:xfrm>
              <a:off x="6326942" y="3981058"/>
              <a:ext cx="2514004" cy="1524176"/>
              <a:chOff x="6326942" y="3981058"/>
              <a:chExt cx="2514004" cy="1524176"/>
            </a:xfrm>
          </p:grpSpPr>
          <p:sp>
            <p:nvSpPr>
              <p:cNvPr id="23" name="iṣļíďe"/>
              <p:cNvSpPr txBox="1"/>
              <p:nvPr/>
            </p:nvSpPr>
            <p:spPr>
              <a:xfrm>
                <a:off x="6326942" y="4227279"/>
                <a:ext cx="2514004" cy="1277955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4" name="ïŝľîḓê"/>
              <p:cNvSpPr/>
              <p:nvPr/>
            </p:nvSpPr>
            <p:spPr>
              <a:xfrm>
                <a:off x="6326942" y="3981058"/>
                <a:ext cx="2514004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20" name="ïSlíďé"/>
            <p:cNvGrpSpPr/>
            <p:nvPr/>
          </p:nvGrpSpPr>
          <p:grpSpPr>
            <a:xfrm>
              <a:off x="9304164" y="3981058"/>
              <a:ext cx="2514004" cy="1524176"/>
              <a:chOff x="9304164" y="3981058"/>
              <a:chExt cx="2514004" cy="1524176"/>
            </a:xfrm>
          </p:grpSpPr>
          <p:sp>
            <p:nvSpPr>
              <p:cNvPr id="21" name="íS1iḓê"/>
              <p:cNvSpPr txBox="1"/>
              <p:nvPr/>
            </p:nvSpPr>
            <p:spPr>
              <a:xfrm>
                <a:off x="9304164" y="4227279"/>
                <a:ext cx="2514004" cy="1277955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2" name="iṧļîḓé"/>
              <p:cNvSpPr/>
              <p:nvPr/>
            </p:nvSpPr>
            <p:spPr>
              <a:xfrm>
                <a:off x="9304164" y="3981058"/>
                <a:ext cx="2514004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sp>
        <p:nvSpPr>
          <p:cNvPr id="29" name="文本框 28"/>
          <p:cNvSpPr txBox="1"/>
          <p:nvPr/>
        </p:nvSpPr>
        <p:spPr>
          <a:xfrm>
            <a:off x="4179635" y="45098"/>
            <a:ext cx="38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经验与教训</a:t>
            </a:r>
          </a:p>
        </p:txBody>
      </p:sp>
    </p:spTree>
    <p:extLst>
      <p:ext uri="{BB962C8B-B14F-4D97-AF65-F5344CB8AC3E}">
        <p14:creationId xmlns:p14="http://schemas.microsoft.com/office/powerpoint/2010/main" val="173887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8d9e703-7ca4-4658-a925-121d46ca764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546663" y="1678238"/>
            <a:ext cx="11098673" cy="3998662"/>
            <a:chOff x="1307468" y="1697288"/>
            <a:chExt cx="9613068" cy="3463424"/>
          </a:xfrm>
        </p:grpSpPr>
        <p:grpSp>
          <p:nvGrpSpPr>
            <p:cNvPr id="4" name="iṥľïḓé"/>
            <p:cNvGrpSpPr/>
            <p:nvPr/>
          </p:nvGrpSpPr>
          <p:grpSpPr>
            <a:xfrm>
              <a:off x="4444792" y="1762737"/>
              <a:ext cx="3302421" cy="3332525"/>
              <a:chOff x="4535263" y="2235663"/>
              <a:chExt cx="3302421" cy="3332525"/>
            </a:xfrm>
          </p:grpSpPr>
          <p:grpSp>
            <p:nvGrpSpPr>
              <p:cNvPr id="32" name="iSľïḍe"/>
              <p:cNvGrpSpPr/>
              <p:nvPr/>
            </p:nvGrpSpPr>
            <p:grpSpPr>
              <a:xfrm>
                <a:off x="5448897" y="2235663"/>
                <a:ext cx="1286691" cy="1299044"/>
                <a:chOff x="6692081" y="3702050"/>
                <a:chExt cx="1984375" cy="2003425"/>
              </a:xfrm>
              <a:solidFill>
                <a:schemeClr val="accent1"/>
              </a:solidFill>
              <a:effectLst/>
            </p:grpSpPr>
            <p:sp>
              <p:nvSpPr>
                <p:cNvPr id="44" name="ísḷíḍé"/>
                <p:cNvSpPr>
                  <a:spLocks/>
                </p:cNvSpPr>
                <p:nvPr/>
              </p:nvSpPr>
              <p:spPr bwMode="auto">
                <a:xfrm>
                  <a:off x="7337967" y="4357470"/>
                  <a:ext cx="692602" cy="690998"/>
                </a:xfrm>
                <a:custGeom>
                  <a:avLst/>
                  <a:gdLst>
                    <a:gd name="T0" fmla="*/ 497 w 863"/>
                    <a:gd name="T1" fmla="*/ 5 h 862"/>
                    <a:gd name="T2" fmla="*/ 599 w 863"/>
                    <a:gd name="T3" fmla="*/ 35 h 862"/>
                    <a:gd name="T4" fmla="*/ 689 w 863"/>
                    <a:gd name="T5" fmla="*/ 86 h 862"/>
                    <a:gd name="T6" fmla="*/ 764 w 863"/>
                    <a:gd name="T7" fmla="*/ 157 h 862"/>
                    <a:gd name="T8" fmla="*/ 820 w 863"/>
                    <a:gd name="T9" fmla="*/ 245 h 862"/>
                    <a:gd name="T10" fmla="*/ 854 w 863"/>
                    <a:gd name="T11" fmla="*/ 345 h 862"/>
                    <a:gd name="T12" fmla="*/ 863 w 863"/>
                    <a:gd name="T13" fmla="*/ 432 h 862"/>
                    <a:gd name="T14" fmla="*/ 849 w 863"/>
                    <a:gd name="T15" fmla="*/ 539 h 862"/>
                    <a:gd name="T16" fmla="*/ 811 w 863"/>
                    <a:gd name="T17" fmla="*/ 637 h 862"/>
                    <a:gd name="T18" fmla="*/ 750 w 863"/>
                    <a:gd name="T19" fmla="*/ 722 h 862"/>
                    <a:gd name="T20" fmla="*/ 673 w 863"/>
                    <a:gd name="T21" fmla="*/ 790 h 862"/>
                    <a:gd name="T22" fmla="*/ 580 w 863"/>
                    <a:gd name="T23" fmla="*/ 836 h 862"/>
                    <a:gd name="T24" fmla="*/ 475 w 863"/>
                    <a:gd name="T25" fmla="*/ 861 h 862"/>
                    <a:gd name="T26" fmla="*/ 387 w 863"/>
                    <a:gd name="T27" fmla="*/ 861 h 862"/>
                    <a:gd name="T28" fmla="*/ 283 w 863"/>
                    <a:gd name="T29" fmla="*/ 836 h 862"/>
                    <a:gd name="T30" fmla="*/ 190 w 863"/>
                    <a:gd name="T31" fmla="*/ 790 h 862"/>
                    <a:gd name="T32" fmla="*/ 113 w 863"/>
                    <a:gd name="T33" fmla="*/ 722 h 862"/>
                    <a:gd name="T34" fmla="*/ 52 w 863"/>
                    <a:gd name="T35" fmla="*/ 637 h 862"/>
                    <a:gd name="T36" fmla="*/ 14 w 863"/>
                    <a:gd name="T37" fmla="*/ 539 h 862"/>
                    <a:gd name="T38" fmla="*/ 0 w 863"/>
                    <a:gd name="T39" fmla="*/ 432 h 862"/>
                    <a:gd name="T40" fmla="*/ 9 w 863"/>
                    <a:gd name="T41" fmla="*/ 345 h 862"/>
                    <a:gd name="T42" fmla="*/ 42 w 863"/>
                    <a:gd name="T43" fmla="*/ 245 h 862"/>
                    <a:gd name="T44" fmla="*/ 98 w 863"/>
                    <a:gd name="T45" fmla="*/ 157 h 862"/>
                    <a:gd name="T46" fmla="*/ 173 w 863"/>
                    <a:gd name="T47" fmla="*/ 86 h 862"/>
                    <a:gd name="T48" fmla="*/ 264 w 863"/>
                    <a:gd name="T49" fmla="*/ 35 h 862"/>
                    <a:gd name="T50" fmla="*/ 366 w 863"/>
                    <a:gd name="T51" fmla="*/ 5 h 862"/>
                    <a:gd name="T52" fmla="*/ 431 w 863"/>
                    <a:gd name="T53" fmla="*/ 24 h 862"/>
                    <a:gd name="T54" fmla="*/ 513 w 863"/>
                    <a:gd name="T55" fmla="*/ 32 h 862"/>
                    <a:gd name="T56" fmla="*/ 609 w 863"/>
                    <a:gd name="T57" fmla="*/ 64 h 862"/>
                    <a:gd name="T58" fmla="*/ 691 w 863"/>
                    <a:gd name="T59" fmla="*/ 117 h 862"/>
                    <a:gd name="T60" fmla="*/ 758 w 863"/>
                    <a:gd name="T61" fmla="*/ 188 h 862"/>
                    <a:gd name="T62" fmla="*/ 807 w 863"/>
                    <a:gd name="T63" fmla="*/ 272 h 862"/>
                    <a:gd name="T64" fmla="*/ 835 w 863"/>
                    <a:gd name="T65" fmla="*/ 370 h 862"/>
                    <a:gd name="T66" fmla="*/ 838 w 863"/>
                    <a:gd name="T67" fmla="*/ 452 h 862"/>
                    <a:gd name="T68" fmla="*/ 820 w 863"/>
                    <a:gd name="T69" fmla="*/ 553 h 862"/>
                    <a:gd name="T70" fmla="*/ 780 w 863"/>
                    <a:gd name="T71" fmla="*/ 643 h 862"/>
                    <a:gd name="T72" fmla="*/ 719 w 863"/>
                    <a:gd name="T73" fmla="*/ 720 h 862"/>
                    <a:gd name="T74" fmla="*/ 643 w 863"/>
                    <a:gd name="T75" fmla="*/ 780 h 862"/>
                    <a:gd name="T76" fmla="*/ 553 w 863"/>
                    <a:gd name="T77" fmla="*/ 821 h 862"/>
                    <a:gd name="T78" fmla="*/ 453 w 863"/>
                    <a:gd name="T79" fmla="*/ 838 h 862"/>
                    <a:gd name="T80" fmla="*/ 370 w 863"/>
                    <a:gd name="T81" fmla="*/ 835 h 862"/>
                    <a:gd name="T82" fmla="*/ 273 w 863"/>
                    <a:gd name="T83" fmla="*/ 807 h 862"/>
                    <a:gd name="T84" fmla="*/ 188 w 863"/>
                    <a:gd name="T85" fmla="*/ 759 h 862"/>
                    <a:gd name="T86" fmla="*/ 117 w 863"/>
                    <a:gd name="T87" fmla="*/ 691 h 862"/>
                    <a:gd name="T88" fmla="*/ 64 w 863"/>
                    <a:gd name="T89" fmla="*/ 608 h 862"/>
                    <a:gd name="T90" fmla="*/ 32 w 863"/>
                    <a:gd name="T91" fmla="*/ 514 h 862"/>
                    <a:gd name="T92" fmla="*/ 23 w 863"/>
                    <a:gd name="T93" fmla="*/ 432 h 862"/>
                    <a:gd name="T94" fmla="*/ 37 w 863"/>
                    <a:gd name="T95" fmla="*/ 330 h 862"/>
                    <a:gd name="T96" fmla="*/ 73 w 863"/>
                    <a:gd name="T97" fmla="*/ 237 h 862"/>
                    <a:gd name="T98" fmla="*/ 129 w 863"/>
                    <a:gd name="T99" fmla="*/ 157 h 862"/>
                    <a:gd name="T100" fmla="*/ 203 w 863"/>
                    <a:gd name="T101" fmla="*/ 94 h 862"/>
                    <a:gd name="T102" fmla="*/ 291 w 863"/>
                    <a:gd name="T103" fmla="*/ 49 h 862"/>
                    <a:gd name="T104" fmla="*/ 390 w 863"/>
                    <a:gd name="T105" fmla="*/ 26 h 8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863" h="862">
                      <a:moveTo>
                        <a:pt x="431" y="0"/>
                      </a:moveTo>
                      <a:lnTo>
                        <a:pt x="431" y="0"/>
                      </a:lnTo>
                      <a:lnTo>
                        <a:pt x="454" y="1"/>
                      </a:lnTo>
                      <a:lnTo>
                        <a:pt x="475" y="3"/>
                      </a:lnTo>
                      <a:lnTo>
                        <a:pt x="497" y="5"/>
                      </a:lnTo>
                      <a:lnTo>
                        <a:pt x="518" y="10"/>
                      </a:lnTo>
                      <a:lnTo>
                        <a:pt x="540" y="14"/>
                      </a:lnTo>
                      <a:lnTo>
                        <a:pt x="560" y="20"/>
                      </a:lnTo>
                      <a:lnTo>
                        <a:pt x="580" y="26"/>
                      </a:lnTo>
                      <a:lnTo>
                        <a:pt x="599" y="35"/>
                      </a:lnTo>
                      <a:lnTo>
                        <a:pt x="618" y="43"/>
                      </a:lnTo>
                      <a:lnTo>
                        <a:pt x="637" y="52"/>
                      </a:lnTo>
                      <a:lnTo>
                        <a:pt x="655" y="63"/>
                      </a:lnTo>
                      <a:lnTo>
                        <a:pt x="673" y="74"/>
                      </a:lnTo>
                      <a:lnTo>
                        <a:pt x="689" y="86"/>
                      </a:lnTo>
                      <a:lnTo>
                        <a:pt x="706" y="99"/>
                      </a:lnTo>
                      <a:lnTo>
                        <a:pt x="722" y="112"/>
                      </a:lnTo>
                      <a:lnTo>
                        <a:pt x="736" y="126"/>
                      </a:lnTo>
                      <a:lnTo>
                        <a:pt x="750" y="142"/>
                      </a:lnTo>
                      <a:lnTo>
                        <a:pt x="764" y="157"/>
                      </a:lnTo>
                      <a:lnTo>
                        <a:pt x="778" y="174"/>
                      </a:lnTo>
                      <a:lnTo>
                        <a:pt x="789" y="190"/>
                      </a:lnTo>
                      <a:lnTo>
                        <a:pt x="800" y="208"/>
                      </a:lnTo>
                      <a:lnTo>
                        <a:pt x="811" y="226"/>
                      </a:lnTo>
                      <a:lnTo>
                        <a:pt x="820" y="245"/>
                      </a:lnTo>
                      <a:lnTo>
                        <a:pt x="829" y="264"/>
                      </a:lnTo>
                      <a:lnTo>
                        <a:pt x="837" y="283"/>
                      </a:lnTo>
                      <a:lnTo>
                        <a:pt x="843" y="303"/>
                      </a:lnTo>
                      <a:lnTo>
                        <a:pt x="849" y="324"/>
                      </a:lnTo>
                      <a:lnTo>
                        <a:pt x="854" y="345"/>
                      </a:lnTo>
                      <a:lnTo>
                        <a:pt x="857" y="366"/>
                      </a:lnTo>
                      <a:lnTo>
                        <a:pt x="861" y="388"/>
                      </a:lnTo>
                      <a:lnTo>
                        <a:pt x="862" y="409"/>
                      </a:lnTo>
                      <a:lnTo>
                        <a:pt x="863" y="432"/>
                      </a:lnTo>
                      <a:lnTo>
                        <a:pt x="863" y="432"/>
                      </a:lnTo>
                      <a:lnTo>
                        <a:pt x="862" y="453"/>
                      </a:lnTo>
                      <a:lnTo>
                        <a:pt x="861" y="476"/>
                      </a:lnTo>
                      <a:lnTo>
                        <a:pt x="857" y="497"/>
                      </a:lnTo>
                      <a:lnTo>
                        <a:pt x="854" y="519"/>
                      </a:lnTo>
                      <a:lnTo>
                        <a:pt x="849" y="539"/>
                      </a:lnTo>
                      <a:lnTo>
                        <a:pt x="843" y="560"/>
                      </a:lnTo>
                      <a:lnTo>
                        <a:pt x="837" y="580"/>
                      </a:lnTo>
                      <a:lnTo>
                        <a:pt x="829" y="599"/>
                      </a:lnTo>
                      <a:lnTo>
                        <a:pt x="820" y="618"/>
                      </a:lnTo>
                      <a:lnTo>
                        <a:pt x="811" y="637"/>
                      </a:lnTo>
                      <a:lnTo>
                        <a:pt x="800" y="655"/>
                      </a:lnTo>
                      <a:lnTo>
                        <a:pt x="789" y="673"/>
                      </a:lnTo>
                      <a:lnTo>
                        <a:pt x="778" y="690"/>
                      </a:lnTo>
                      <a:lnTo>
                        <a:pt x="764" y="706"/>
                      </a:lnTo>
                      <a:lnTo>
                        <a:pt x="750" y="722"/>
                      </a:lnTo>
                      <a:lnTo>
                        <a:pt x="736" y="736"/>
                      </a:lnTo>
                      <a:lnTo>
                        <a:pt x="722" y="750"/>
                      </a:lnTo>
                      <a:lnTo>
                        <a:pt x="706" y="765"/>
                      </a:lnTo>
                      <a:lnTo>
                        <a:pt x="689" y="777"/>
                      </a:lnTo>
                      <a:lnTo>
                        <a:pt x="673" y="790"/>
                      </a:lnTo>
                      <a:lnTo>
                        <a:pt x="655" y="800"/>
                      </a:lnTo>
                      <a:lnTo>
                        <a:pt x="637" y="811"/>
                      </a:lnTo>
                      <a:lnTo>
                        <a:pt x="618" y="821"/>
                      </a:lnTo>
                      <a:lnTo>
                        <a:pt x="599" y="829"/>
                      </a:lnTo>
                      <a:lnTo>
                        <a:pt x="580" y="836"/>
                      </a:lnTo>
                      <a:lnTo>
                        <a:pt x="560" y="843"/>
                      </a:lnTo>
                      <a:lnTo>
                        <a:pt x="540" y="849"/>
                      </a:lnTo>
                      <a:lnTo>
                        <a:pt x="518" y="854"/>
                      </a:lnTo>
                      <a:lnTo>
                        <a:pt x="497" y="857"/>
                      </a:lnTo>
                      <a:lnTo>
                        <a:pt x="475" y="861"/>
                      </a:lnTo>
                      <a:lnTo>
                        <a:pt x="454" y="862"/>
                      </a:lnTo>
                      <a:lnTo>
                        <a:pt x="431" y="862"/>
                      </a:lnTo>
                      <a:lnTo>
                        <a:pt x="431" y="862"/>
                      </a:lnTo>
                      <a:lnTo>
                        <a:pt x="409" y="862"/>
                      </a:lnTo>
                      <a:lnTo>
                        <a:pt x="387" y="861"/>
                      </a:lnTo>
                      <a:lnTo>
                        <a:pt x="366" y="857"/>
                      </a:lnTo>
                      <a:lnTo>
                        <a:pt x="345" y="854"/>
                      </a:lnTo>
                      <a:lnTo>
                        <a:pt x="323" y="849"/>
                      </a:lnTo>
                      <a:lnTo>
                        <a:pt x="303" y="843"/>
                      </a:lnTo>
                      <a:lnTo>
                        <a:pt x="283" y="836"/>
                      </a:lnTo>
                      <a:lnTo>
                        <a:pt x="264" y="829"/>
                      </a:lnTo>
                      <a:lnTo>
                        <a:pt x="245" y="821"/>
                      </a:lnTo>
                      <a:lnTo>
                        <a:pt x="226" y="811"/>
                      </a:lnTo>
                      <a:lnTo>
                        <a:pt x="208" y="800"/>
                      </a:lnTo>
                      <a:lnTo>
                        <a:pt x="190" y="790"/>
                      </a:lnTo>
                      <a:lnTo>
                        <a:pt x="173" y="777"/>
                      </a:lnTo>
                      <a:lnTo>
                        <a:pt x="157" y="765"/>
                      </a:lnTo>
                      <a:lnTo>
                        <a:pt x="141" y="750"/>
                      </a:lnTo>
                      <a:lnTo>
                        <a:pt x="127" y="736"/>
                      </a:lnTo>
                      <a:lnTo>
                        <a:pt x="113" y="722"/>
                      </a:lnTo>
                      <a:lnTo>
                        <a:pt x="98" y="706"/>
                      </a:lnTo>
                      <a:lnTo>
                        <a:pt x="85" y="690"/>
                      </a:lnTo>
                      <a:lnTo>
                        <a:pt x="73" y="673"/>
                      </a:lnTo>
                      <a:lnTo>
                        <a:pt x="63" y="655"/>
                      </a:lnTo>
                      <a:lnTo>
                        <a:pt x="52" y="637"/>
                      </a:lnTo>
                      <a:lnTo>
                        <a:pt x="42" y="618"/>
                      </a:lnTo>
                      <a:lnTo>
                        <a:pt x="34" y="599"/>
                      </a:lnTo>
                      <a:lnTo>
                        <a:pt x="26" y="580"/>
                      </a:lnTo>
                      <a:lnTo>
                        <a:pt x="20" y="560"/>
                      </a:lnTo>
                      <a:lnTo>
                        <a:pt x="14" y="539"/>
                      </a:lnTo>
                      <a:lnTo>
                        <a:pt x="9" y="519"/>
                      </a:lnTo>
                      <a:lnTo>
                        <a:pt x="6" y="497"/>
                      </a:lnTo>
                      <a:lnTo>
                        <a:pt x="2" y="476"/>
                      </a:lnTo>
                      <a:lnTo>
                        <a:pt x="1" y="453"/>
                      </a:lnTo>
                      <a:lnTo>
                        <a:pt x="0" y="432"/>
                      </a:lnTo>
                      <a:lnTo>
                        <a:pt x="0" y="432"/>
                      </a:lnTo>
                      <a:lnTo>
                        <a:pt x="1" y="409"/>
                      </a:lnTo>
                      <a:lnTo>
                        <a:pt x="2" y="388"/>
                      </a:lnTo>
                      <a:lnTo>
                        <a:pt x="6" y="366"/>
                      </a:lnTo>
                      <a:lnTo>
                        <a:pt x="9" y="345"/>
                      </a:lnTo>
                      <a:lnTo>
                        <a:pt x="14" y="324"/>
                      </a:lnTo>
                      <a:lnTo>
                        <a:pt x="20" y="303"/>
                      </a:lnTo>
                      <a:lnTo>
                        <a:pt x="26" y="283"/>
                      </a:lnTo>
                      <a:lnTo>
                        <a:pt x="34" y="264"/>
                      </a:lnTo>
                      <a:lnTo>
                        <a:pt x="42" y="245"/>
                      </a:lnTo>
                      <a:lnTo>
                        <a:pt x="52" y="226"/>
                      </a:lnTo>
                      <a:lnTo>
                        <a:pt x="63" y="208"/>
                      </a:lnTo>
                      <a:lnTo>
                        <a:pt x="73" y="190"/>
                      </a:lnTo>
                      <a:lnTo>
                        <a:pt x="85" y="174"/>
                      </a:lnTo>
                      <a:lnTo>
                        <a:pt x="98" y="157"/>
                      </a:lnTo>
                      <a:lnTo>
                        <a:pt x="113" y="142"/>
                      </a:lnTo>
                      <a:lnTo>
                        <a:pt x="127" y="126"/>
                      </a:lnTo>
                      <a:lnTo>
                        <a:pt x="141" y="112"/>
                      </a:lnTo>
                      <a:lnTo>
                        <a:pt x="157" y="99"/>
                      </a:lnTo>
                      <a:lnTo>
                        <a:pt x="173" y="86"/>
                      </a:lnTo>
                      <a:lnTo>
                        <a:pt x="190" y="74"/>
                      </a:lnTo>
                      <a:lnTo>
                        <a:pt x="208" y="63"/>
                      </a:lnTo>
                      <a:lnTo>
                        <a:pt x="226" y="52"/>
                      </a:lnTo>
                      <a:lnTo>
                        <a:pt x="245" y="43"/>
                      </a:lnTo>
                      <a:lnTo>
                        <a:pt x="264" y="35"/>
                      </a:lnTo>
                      <a:lnTo>
                        <a:pt x="283" y="26"/>
                      </a:lnTo>
                      <a:lnTo>
                        <a:pt x="303" y="20"/>
                      </a:lnTo>
                      <a:lnTo>
                        <a:pt x="323" y="14"/>
                      </a:lnTo>
                      <a:lnTo>
                        <a:pt x="345" y="10"/>
                      </a:lnTo>
                      <a:lnTo>
                        <a:pt x="366" y="5"/>
                      </a:lnTo>
                      <a:lnTo>
                        <a:pt x="387" y="3"/>
                      </a:lnTo>
                      <a:lnTo>
                        <a:pt x="409" y="1"/>
                      </a:lnTo>
                      <a:lnTo>
                        <a:pt x="431" y="0"/>
                      </a:lnTo>
                      <a:lnTo>
                        <a:pt x="431" y="0"/>
                      </a:lnTo>
                      <a:close/>
                      <a:moveTo>
                        <a:pt x="431" y="24"/>
                      </a:moveTo>
                      <a:lnTo>
                        <a:pt x="431" y="24"/>
                      </a:lnTo>
                      <a:lnTo>
                        <a:pt x="453" y="25"/>
                      </a:lnTo>
                      <a:lnTo>
                        <a:pt x="473" y="26"/>
                      </a:lnTo>
                      <a:lnTo>
                        <a:pt x="493" y="29"/>
                      </a:lnTo>
                      <a:lnTo>
                        <a:pt x="513" y="32"/>
                      </a:lnTo>
                      <a:lnTo>
                        <a:pt x="534" y="37"/>
                      </a:lnTo>
                      <a:lnTo>
                        <a:pt x="553" y="42"/>
                      </a:lnTo>
                      <a:lnTo>
                        <a:pt x="572" y="49"/>
                      </a:lnTo>
                      <a:lnTo>
                        <a:pt x="590" y="56"/>
                      </a:lnTo>
                      <a:lnTo>
                        <a:pt x="609" y="64"/>
                      </a:lnTo>
                      <a:lnTo>
                        <a:pt x="625" y="73"/>
                      </a:lnTo>
                      <a:lnTo>
                        <a:pt x="643" y="83"/>
                      </a:lnTo>
                      <a:lnTo>
                        <a:pt x="660" y="94"/>
                      </a:lnTo>
                      <a:lnTo>
                        <a:pt x="675" y="105"/>
                      </a:lnTo>
                      <a:lnTo>
                        <a:pt x="691" y="117"/>
                      </a:lnTo>
                      <a:lnTo>
                        <a:pt x="705" y="130"/>
                      </a:lnTo>
                      <a:lnTo>
                        <a:pt x="719" y="143"/>
                      </a:lnTo>
                      <a:lnTo>
                        <a:pt x="734" y="157"/>
                      </a:lnTo>
                      <a:lnTo>
                        <a:pt x="747" y="173"/>
                      </a:lnTo>
                      <a:lnTo>
                        <a:pt x="758" y="188"/>
                      </a:lnTo>
                      <a:lnTo>
                        <a:pt x="769" y="203"/>
                      </a:lnTo>
                      <a:lnTo>
                        <a:pt x="780" y="220"/>
                      </a:lnTo>
                      <a:lnTo>
                        <a:pt x="789" y="237"/>
                      </a:lnTo>
                      <a:lnTo>
                        <a:pt x="799" y="255"/>
                      </a:lnTo>
                      <a:lnTo>
                        <a:pt x="807" y="272"/>
                      </a:lnTo>
                      <a:lnTo>
                        <a:pt x="814" y="291"/>
                      </a:lnTo>
                      <a:lnTo>
                        <a:pt x="820" y="310"/>
                      </a:lnTo>
                      <a:lnTo>
                        <a:pt x="826" y="330"/>
                      </a:lnTo>
                      <a:lnTo>
                        <a:pt x="831" y="350"/>
                      </a:lnTo>
                      <a:lnTo>
                        <a:pt x="835" y="370"/>
                      </a:lnTo>
                      <a:lnTo>
                        <a:pt x="837" y="390"/>
                      </a:lnTo>
                      <a:lnTo>
                        <a:pt x="838" y="410"/>
                      </a:lnTo>
                      <a:lnTo>
                        <a:pt x="839" y="432"/>
                      </a:lnTo>
                      <a:lnTo>
                        <a:pt x="839" y="432"/>
                      </a:lnTo>
                      <a:lnTo>
                        <a:pt x="838" y="452"/>
                      </a:lnTo>
                      <a:lnTo>
                        <a:pt x="837" y="473"/>
                      </a:lnTo>
                      <a:lnTo>
                        <a:pt x="835" y="494"/>
                      </a:lnTo>
                      <a:lnTo>
                        <a:pt x="831" y="514"/>
                      </a:lnTo>
                      <a:lnTo>
                        <a:pt x="826" y="533"/>
                      </a:lnTo>
                      <a:lnTo>
                        <a:pt x="820" y="553"/>
                      </a:lnTo>
                      <a:lnTo>
                        <a:pt x="814" y="572"/>
                      </a:lnTo>
                      <a:lnTo>
                        <a:pt x="807" y="590"/>
                      </a:lnTo>
                      <a:lnTo>
                        <a:pt x="799" y="608"/>
                      </a:lnTo>
                      <a:lnTo>
                        <a:pt x="789" y="626"/>
                      </a:lnTo>
                      <a:lnTo>
                        <a:pt x="780" y="643"/>
                      </a:lnTo>
                      <a:lnTo>
                        <a:pt x="769" y="659"/>
                      </a:lnTo>
                      <a:lnTo>
                        <a:pt x="758" y="676"/>
                      </a:lnTo>
                      <a:lnTo>
                        <a:pt x="747" y="691"/>
                      </a:lnTo>
                      <a:lnTo>
                        <a:pt x="734" y="705"/>
                      </a:lnTo>
                      <a:lnTo>
                        <a:pt x="719" y="720"/>
                      </a:lnTo>
                      <a:lnTo>
                        <a:pt x="705" y="734"/>
                      </a:lnTo>
                      <a:lnTo>
                        <a:pt x="691" y="746"/>
                      </a:lnTo>
                      <a:lnTo>
                        <a:pt x="675" y="759"/>
                      </a:lnTo>
                      <a:lnTo>
                        <a:pt x="660" y="769"/>
                      </a:lnTo>
                      <a:lnTo>
                        <a:pt x="643" y="780"/>
                      </a:lnTo>
                      <a:lnTo>
                        <a:pt x="625" y="790"/>
                      </a:lnTo>
                      <a:lnTo>
                        <a:pt x="609" y="799"/>
                      </a:lnTo>
                      <a:lnTo>
                        <a:pt x="590" y="807"/>
                      </a:lnTo>
                      <a:lnTo>
                        <a:pt x="572" y="815"/>
                      </a:lnTo>
                      <a:lnTo>
                        <a:pt x="553" y="821"/>
                      </a:lnTo>
                      <a:lnTo>
                        <a:pt x="534" y="827"/>
                      </a:lnTo>
                      <a:lnTo>
                        <a:pt x="513" y="831"/>
                      </a:lnTo>
                      <a:lnTo>
                        <a:pt x="493" y="835"/>
                      </a:lnTo>
                      <a:lnTo>
                        <a:pt x="473" y="837"/>
                      </a:lnTo>
                      <a:lnTo>
                        <a:pt x="453" y="838"/>
                      </a:lnTo>
                      <a:lnTo>
                        <a:pt x="431" y="840"/>
                      </a:lnTo>
                      <a:lnTo>
                        <a:pt x="431" y="840"/>
                      </a:lnTo>
                      <a:lnTo>
                        <a:pt x="410" y="838"/>
                      </a:lnTo>
                      <a:lnTo>
                        <a:pt x="390" y="837"/>
                      </a:lnTo>
                      <a:lnTo>
                        <a:pt x="370" y="835"/>
                      </a:lnTo>
                      <a:lnTo>
                        <a:pt x="349" y="831"/>
                      </a:lnTo>
                      <a:lnTo>
                        <a:pt x="329" y="827"/>
                      </a:lnTo>
                      <a:lnTo>
                        <a:pt x="310" y="821"/>
                      </a:lnTo>
                      <a:lnTo>
                        <a:pt x="291" y="815"/>
                      </a:lnTo>
                      <a:lnTo>
                        <a:pt x="273" y="807"/>
                      </a:lnTo>
                      <a:lnTo>
                        <a:pt x="254" y="799"/>
                      </a:lnTo>
                      <a:lnTo>
                        <a:pt x="238" y="790"/>
                      </a:lnTo>
                      <a:lnTo>
                        <a:pt x="220" y="780"/>
                      </a:lnTo>
                      <a:lnTo>
                        <a:pt x="203" y="769"/>
                      </a:lnTo>
                      <a:lnTo>
                        <a:pt x="188" y="759"/>
                      </a:lnTo>
                      <a:lnTo>
                        <a:pt x="172" y="746"/>
                      </a:lnTo>
                      <a:lnTo>
                        <a:pt x="158" y="734"/>
                      </a:lnTo>
                      <a:lnTo>
                        <a:pt x="144" y="720"/>
                      </a:lnTo>
                      <a:lnTo>
                        <a:pt x="129" y="705"/>
                      </a:lnTo>
                      <a:lnTo>
                        <a:pt x="117" y="691"/>
                      </a:lnTo>
                      <a:lnTo>
                        <a:pt x="104" y="676"/>
                      </a:lnTo>
                      <a:lnTo>
                        <a:pt x="94" y="659"/>
                      </a:lnTo>
                      <a:lnTo>
                        <a:pt x="83" y="643"/>
                      </a:lnTo>
                      <a:lnTo>
                        <a:pt x="73" y="626"/>
                      </a:lnTo>
                      <a:lnTo>
                        <a:pt x="64" y="608"/>
                      </a:lnTo>
                      <a:lnTo>
                        <a:pt x="56" y="590"/>
                      </a:lnTo>
                      <a:lnTo>
                        <a:pt x="48" y="572"/>
                      </a:lnTo>
                      <a:lnTo>
                        <a:pt x="42" y="553"/>
                      </a:lnTo>
                      <a:lnTo>
                        <a:pt x="37" y="533"/>
                      </a:lnTo>
                      <a:lnTo>
                        <a:pt x="32" y="514"/>
                      </a:lnTo>
                      <a:lnTo>
                        <a:pt x="28" y="494"/>
                      </a:lnTo>
                      <a:lnTo>
                        <a:pt x="26" y="473"/>
                      </a:lnTo>
                      <a:lnTo>
                        <a:pt x="25" y="452"/>
                      </a:lnTo>
                      <a:lnTo>
                        <a:pt x="23" y="432"/>
                      </a:lnTo>
                      <a:lnTo>
                        <a:pt x="23" y="432"/>
                      </a:lnTo>
                      <a:lnTo>
                        <a:pt x="25" y="410"/>
                      </a:lnTo>
                      <a:lnTo>
                        <a:pt x="26" y="390"/>
                      </a:lnTo>
                      <a:lnTo>
                        <a:pt x="28" y="370"/>
                      </a:lnTo>
                      <a:lnTo>
                        <a:pt x="32" y="350"/>
                      </a:lnTo>
                      <a:lnTo>
                        <a:pt x="37" y="330"/>
                      </a:lnTo>
                      <a:lnTo>
                        <a:pt x="42" y="310"/>
                      </a:lnTo>
                      <a:lnTo>
                        <a:pt x="48" y="291"/>
                      </a:lnTo>
                      <a:lnTo>
                        <a:pt x="56" y="272"/>
                      </a:lnTo>
                      <a:lnTo>
                        <a:pt x="64" y="255"/>
                      </a:lnTo>
                      <a:lnTo>
                        <a:pt x="73" y="237"/>
                      </a:lnTo>
                      <a:lnTo>
                        <a:pt x="83" y="220"/>
                      </a:lnTo>
                      <a:lnTo>
                        <a:pt x="94" y="203"/>
                      </a:lnTo>
                      <a:lnTo>
                        <a:pt x="104" y="188"/>
                      </a:lnTo>
                      <a:lnTo>
                        <a:pt x="117" y="173"/>
                      </a:lnTo>
                      <a:lnTo>
                        <a:pt x="129" y="157"/>
                      </a:lnTo>
                      <a:lnTo>
                        <a:pt x="144" y="143"/>
                      </a:lnTo>
                      <a:lnTo>
                        <a:pt x="158" y="130"/>
                      </a:lnTo>
                      <a:lnTo>
                        <a:pt x="172" y="117"/>
                      </a:lnTo>
                      <a:lnTo>
                        <a:pt x="188" y="105"/>
                      </a:lnTo>
                      <a:lnTo>
                        <a:pt x="203" y="94"/>
                      </a:lnTo>
                      <a:lnTo>
                        <a:pt x="220" y="83"/>
                      </a:lnTo>
                      <a:lnTo>
                        <a:pt x="238" y="73"/>
                      </a:lnTo>
                      <a:lnTo>
                        <a:pt x="254" y="64"/>
                      </a:lnTo>
                      <a:lnTo>
                        <a:pt x="273" y="56"/>
                      </a:lnTo>
                      <a:lnTo>
                        <a:pt x="291" y="49"/>
                      </a:lnTo>
                      <a:lnTo>
                        <a:pt x="310" y="42"/>
                      </a:lnTo>
                      <a:lnTo>
                        <a:pt x="329" y="37"/>
                      </a:lnTo>
                      <a:lnTo>
                        <a:pt x="349" y="32"/>
                      </a:lnTo>
                      <a:lnTo>
                        <a:pt x="370" y="29"/>
                      </a:lnTo>
                      <a:lnTo>
                        <a:pt x="390" y="26"/>
                      </a:lnTo>
                      <a:lnTo>
                        <a:pt x="410" y="25"/>
                      </a:lnTo>
                      <a:lnTo>
                        <a:pt x="431" y="24"/>
                      </a:lnTo>
                      <a:lnTo>
                        <a:pt x="431" y="2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ïŝḻïḋè"/>
                <p:cNvSpPr>
                  <a:spLocks/>
                </p:cNvSpPr>
                <p:nvPr/>
              </p:nvSpPr>
              <p:spPr bwMode="auto">
                <a:xfrm>
                  <a:off x="6692081" y="3702050"/>
                  <a:ext cx="1984375" cy="2003425"/>
                </a:xfrm>
                <a:custGeom>
                  <a:avLst/>
                  <a:gdLst>
                    <a:gd name="T0" fmla="*/ 1485 w 2500"/>
                    <a:gd name="T1" fmla="*/ 201 h 2523"/>
                    <a:gd name="T2" fmla="*/ 1712 w 2500"/>
                    <a:gd name="T3" fmla="*/ 280 h 2523"/>
                    <a:gd name="T4" fmla="*/ 1870 w 2500"/>
                    <a:gd name="T5" fmla="*/ 371 h 2523"/>
                    <a:gd name="T6" fmla="*/ 2020 w 2500"/>
                    <a:gd name="T7" fmla="*/ 496 h 2523"/>
                    <a:gd name="T8" fmla="*/ 2322 w 2500"/>
                    <a:gd name="T9" fmla="*/ 594 h 2523"/>
                    <a:gd name="T10" fmla="*/ 2254 w 2500"/>
                    <a:gd name="T11" fmla="*/ 847 h 2523"/>
                    <a:gd name="T12" fmla="*/ 2493 w 2500"/>
                    <a:gd name="T13" fmla="*/ 1043 h 2523"/>
                    <a:gd name="T14" fmla="*/ 2336 w 2500"/>
                    <a:gd name="T15" fmla="*/ 1262 h 2523"/>
                    <a:gd name="T16" fmla="*/ 2493 w 2500"/>
                    <a:gd name="T17" fmla="*/ 1481 h 2523"/>
                    <a:gd name="T18" fmla="*/ 2271 w 2500"/>
                    <a:gd name="T19" fmla="*/ 1633 h 2523"/>
                    <a:gd name="T20" fmla="*/ 2322 w 2500"/>
                    <a:gd name="T21" fmla="*/ 1930 h 2523"/>
                    <a:gd name="T22" fmla="*/ 2052 w 2500"/>
                    <a:gd name="T23" fmla="*/ 1993 h 2523"/>
                    <a:gd name="T24" fmla="*/ 1870 w 2500"/>
                    <a:gd name="T25" fmla="*/ 2152 h 2523"/>
                    <a:gd name="T26" fmla="*/ 1712 w 2500"/>
                    <a:gd name="T27" fmla="*/ 2244 h 2523"/>
                    <a:gd name="T28" fmla="*/ 1529 w 2500"/>
                    <a:gd name="T29" fmla="*/ 2310 h 2523"/>
                    <a:gd name="T30" fmla="*/ 1293 w 2500"/>
                    <a:gd name="T31" fmla="*/ 2523 h 2523"/>
                    <a:gd name="T32" fmla="*/ 1106 w 2500"/>
                    <a:gd name="T33" fmla="*/ 2338 h 2523"/>
                    <a:gd name="T34" fmla="*/ 819 w 2500"/>
                    <a:gd name="T35" fmla="*/ 2447 h 2523"/>
                    <a:gd name="T36" fmla="*/ 707 w 2500"/>
                    <a:gd name="T37" fmla="*/ 2201 h 2523"/>
                    <a:gd name="T38" fmla="*/ 406 w 2500"/>
                    <a:gd name="T39" fmla="*/ 2200 h 2523"/>
                    <a:gd name="T40" fmla="*/ 390 w 2500"/>
                    <a:gd name="T41" fmla="*/ 1924 h 2523"/>
                    <a:gd name="T42" fmla="*/ 266 w 2500"/>
                    <a:gd name="T43" fmla="*/ 1717 h 2523"/>
                    <a:gd name="T44" fmla="*/ 203 w 2500"/>
                    <a:gd name="T45" fmla="*/ 1546 h 2523"/>
                    <a:gd name="T46" fmla="*/ 169 w 2500"/>
                    <a:gd name="T47" fmla="*/ 1353 h 2523"/>
                    <a:gd name="T48" fmla="*/ 169 w 2500"/>
                    <a:gd name="T49" fmla="*/ 1170 h 2523"/>
                    <a:gd name="T50" fmla="*/ 203 w 2500"/>
                    <a:gd name="T51" fmla="*/ 978 h 2523"/>
                    <a:gd name="T52" fmla="*/ 136 w 2500"/>
                    <a:gd name="T53" fmla="*/ 668 h 2523"/>
                    <a:gd name="T54" fmla="*/ 390 w 2500"/>
                    <a:gd name="T55" fmla="*/ 599 h 2523"/>
                    <a:gd name="T56" fmla="*/ 439 w 2500"/>
                    <a:gd name="T57" fmla="*/ 295 h 2523"/>
                    <a:gd name="T58" fmla="*/ 708 w 2500"/>
                    <a:gd name="T59" fmla="*/ 321 h 2523"/>
                    <a:gd name="T60" fmla="*/ 859 w 2500"/>
                    <a:gd name="T61" fmla="*/ 61 h 2523"/>
                    <a:gd name="T62" fmla="*/ 1106 w 2500"/>
                    <a:gd name="T63" fmla="*/ 186 h 2523"/>
                    <a:gd name="T64" fmla="*/ 1348 w 2500"/>
                    <a:gd name="T65" fmla="*/ 181 h 2523"/>
                    <a:gd name="T66" fmla="*/ 1294 w 2500"/>
                    <a:gd name="T67" fmla="*/ 833 h 2523"/>
                    <a:gd name="T68" fmla="*/ 1399 w 2500"/>
                    <a:gd name="T69" fmla="*/ 856 h 2523"/>
                    <a:gd name="T70" fmla="*/ 1492 w 2500"/>
                    <a:gd name="T71" fmla="*/ 904 h 2523"/>
                    <a:gd name="T72" fmla="*/ 1569 w 2500"/>
                    <a:gd name="T73" fmla="*/ 972 h 2523"/>
                    <a:gd name="T74" fmla="*/ 1630 w 2500"/>
                    <a:gd name="T75" fmla="*/ 1056 h 2523"/>
                    <a:gd name="T76" fmla="*/ 1668 w 2500"/>
                    <a:gd name="T77" fmla="*/ 1154 h 2523"/>
                    <a:gd name="T78" fmla="*/ 1682 w 2500"/>
                    <a:gd name="T79" fmla="*/ 1262 h 2523"/>
                    <a:gd name="T80" fmla="*/ 1673 w 2500"/>
                    <a:gd name="T81" fmla="*/ 1349 h 2523"/>
                    <a:gd name="T82" fmla="*/ 1639 w 2500"/>
                    <a:gd name="T83" fmla="*/ 1448 h 2523"/>
                    <a:gd name="T84" fmla="*/ 1583 w 2500"/>
                    <a:gd name="T85" fmla="*/ 1536 h 2523"/>
                    <a:gd name="T86" fmla="*/ 1508 w 2500"/>
                    <a:gd name="T87" fmla="*/ 1607 h 2523"/>
                    <a:gd name="T88" fmla="*/ 1418 w 2500"/>
                    <a:gd name="T89" fmla="*/ 1659 h 2523"/>
                    <a:gd name="T90" fmla="*/ 1316 w 2500"/>
                    <a:gd name="T91" fmla="*/ 1687 h 2523"/>
                    <a:gd name="T92" fmla="*/ 1228 w 2500"/>
                    <a:gd name="T93" fmla="*/ 1692 h 2523"/>
                    <a:gd name="T94" fmla="*/ 1122 w 2500"/>
                    <a:gd name="T95" fmla="*/ 1673 h 2523"/>
                    <a:gd name="T96" fmla="*/ 1027 w 2500"/>
                    <a:gd name="T97" fmla="*/ 1630 h 2523"/>
                    <a:gd name="T98" fmla="*/ 946 w 2500"/>
                    <a:gd name="T99" fmla="*/ 1566 h 2523"/>
                    <a:gd name="T100" fmla="*/ 882 w 2500"/>
                    <a:gd name="T101" fmla="*/ 1485 h 2523"/>
                    <a:gd name="T102" fmla="*/ 839 w 2500"/>
                    <a:gd name="T103" fmla="*/ 1390 h 2523"/>
                    <a:gd name="T104" fmla="*/ 820 w 2500"/>
                    <a:gd name="T105" fmla="*/ 1284 h 2523"/>
                    <a:gd name="T106" fmla="*/ 825 w 2500"/>
                    <a:gd name="T107" fmla="*/ 1196 h 2523"/>
                    <a:gd name="T108" fmla="*/ 853 w 2500"/>
                    <a:gd name="T109" fmla="*/ 1094 h 2523"/>
                    <a:gd name="T110" fmla="*/ 904 w 2500"/>
                    <a:gd name="T111" fmla="*/ 1004 h 2523"/>
                    <a:gd name="T112" fmla="*/ 976 w 2500"/>
                    <a:gd name="T113" fmla="*/ 929 h 2523"/>
                    <a:gd name="T114" fmla="*/ 1064 w 2500"/>
                    <a:gd name="T115" fmla="*/ 873 h 2523"/>
                    <a:gd name="T116" fmla="*/ 1164 w 2500"/>
                    <a:gd name="T117" fmla="*/ 840 h 2523"/>
                    <a:gd name="T118" fmla="*/ 1250 w 2500"/>
                    <a:gd name="T119" fmla="*/ 830 h 25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500" h="2523">
                      <a:moveTo>
                        <a:pt x="1348" y="181"/>
                      </a:moveTo>
                      <a:lnTo>
                        <a:pt x="1348" y="181"/>
                      </a:lnTo>
                      <a:lnTo>
                        <a:pt x="1394" y="186"/>
                      </a:lnTo>
                      <a:lnTo>
                        <a:pt x="1440" y="193"/>
                      </a:lnTo>
                      <a:lnTo>
                        <a:pt x="1485" y="201"/>
                      </a:lnTo>
                      <a:lnTo>
                        <a:pt x="1529" y="212"/>
                      </a:lnTo>
                      <a:lnTo>
                        <a:pt x="1642" y="61"/>
                      </a:lnTo>
                      <a:lnTo>
                        <a:pt x="1682" y="76"/>
                      </a:lnTo>
                      <a:lnTo>
                        <a:pt x="1723" y="91"/>
                      </a:lnTo>
                      <a:lnTo>
                        <a:pt x="1712" y="280"/>
                      </a:lnTo>
                      <a:lnTo>
                        <a:pt x="1712" y="280"/>
                      </a:lnTo>
                      <a:lnTo>
                        <a:pt x="1754" y="300"/>
                      </a:lnTo>
                      <a:lnTo>
                        <a:pt x="1794" y="321"/>
                      </a:lnTo>
                      <a:lnTo>
                        <a:pt x="1832" y="345"/>
                      </a:lnTo>
                      <a:lnTo>
                        <a:pt x="1870" y="371"/>
                      </a:lnTo>
                      <a:lnTo>
                        <a:pt x="2028" y="267"/>
                      </a:lnTo>
                      <a:lnTo>
                        <a:pt x="2062" y="295"/>
                      </a:lnTo>
                      <a:lnTo>
                        <a:pt x="2095" y="322"/>
                      </a:lnTo>
                      <a:lnTo>
                        <a:pt x="2020" y="496"/>
                      </a:lnTo>
                      <a:lnTo>
                        <a:pt x="2020" y="496"/>
                      </a:lnTo>
                      <a:lnTo>
                        <a:pt x="2052" y="529"/>
                      </a:lnTo>
                      <a:lnTo>
                        <a:pt x="2082" y="564"/>
                      </a:lnTo>
                      <a:lnTo>
                        <a:pt x="2110" y="599"/>
                      </a:lnTo>
                      <a:lnTo>
                        <a:pt x="2138" y="636"/>
                      </a:lnTo>
                      <a:lnTo>
                        <a:pt x="2322" y="594"/>
                      </a:lnTo>
                      <a:lnTo>
                        <a:pt x="2343" y="630"/>
                      </a:lnTo>
                      <a:lnTo>
                        <a:pt x="2365" y="668"/>
                      </a:lnTo>
                      <a:lnTo>
                        <a:pt x="2235" y="805"/>
                      </a:lnTo>
                      <a:lnTo>
                        <a:pt x="2235" y="805"/>
                      </a:lnTo>
                      <a:lnTo>
                        <a:pt x="2254" y="847"/>
                      </a:lnTo>
                      <a:lnTo>
                        <a:pt x="2271" y="890"/>
                      </a:lnTo>
                      <a:lnTo>
                        <a:pt x="2285" y="934"/>
                      </a:lnTo>
                      <a:lnTo>
                        <a:pt x="2298" y="978"/>
                      </a:lnTo>
                      <a:lnTo>
                        <a:pt x="2486" y="1000"/>
                      </a:lnTo>
                      <a:lnTo>
                        <a:pt x="2493" y="1043"/>
                      </a:lnTo>
                      <a:lnTo>
                        <a:pt x="2500" y="1086"/>
                      </a:lnTo>
                      <a:lnTo>
                        <a:pt x="2332" y="1170"/>
                      </a:lnTo>
                      <a:lnTo>
                        <a:pt x="2332" y="1170"/>
                      </a:lnTo>
                      <a:lnTo>
                        <a:pt x="2335" y="1215"/>
                      </a:lnTo>
                      <a:lnTo>
                        <a:pt x="2336" y="1262"/>
                      </a:lnTo>
                      <a:lnTo>
                        <a:pt x="2336" y="1262"/>
                      </a:lnTo>
                      <a:lnTo>
                        <a:pt x="2335" y="1308"/>
                      </a:lnTo>
                      <a:lnTo>
                        <a:pt x="2332" y="1353"/>
                      </a:lnTo>
                      <a:lnTo>
                        <a:pt x="2500" y="1438"/>
                      </a:lnTo>
                      <a:lnTo>
                        <a:pt x="2493" y="1481"/>
                      </a:lnTo>
                      <a:lnTo>
                        <a:pt x="2486" y="1523"/>
                      </a:lnTo>
                      <a:lnTo>
                        <a:pt x="2298" y="1546"/>
                      </a:lnTo>
                      <a:lnTo>
                        <a:pt x="2298" y="1546"/>
                      </a:lnTo>
                      <a:lnTo>
                        <a:pt x="2285" y="1590"/>
                      </a:lnTo>
                      <a:lnTo>
                        <a:pt x="2271" y="1633"/>
                      </a:lnTo>
                      <a:lnTo>
                        <a:pt x="2254" y="1676"/>
                      </a:lnTo>
                      <a:lnTo>
                        <a:pt x="2235" y="1717"/>
                      </a:lnTo>
                      <a:lnTo>
                        <a:pt x="2365" y="1855"/>
                      </a:lnTo>
                      <a:lnTo>
                        <a:pt x="2343" y="1892"/>
                      </a:lnTo>
                      <a:lnTo>
                        <a:pt x="2322" y="1930"/>
                      </a:lnTo>
                      <a:lnTo>
                        <a:pt x="2138" y="1887"/>
                      </a:lnTo>
                      <a:lnTo>
                        <a:pt x="2138" y="1887"/>
                      </a:lnTo>
                      <a:lnTo>
                        <a:pt x="2110" y="1924"/>
                      </a:lnTo>
                      <a:lnTo>
                        <a:pt x="2082" y="1960"/>
                      </a:lnTo>
                      <a:lnTo>
                        <a:pt x="2052" y="1993"/>
                      </a:lnTo>
                      <a:lnTo>
                        <a:pt x="2020" y="2026"/>
                      </a:lnTo>
                      <a:lnTo>
                        <a:pt x="2095" y="2200"/>
                      </a:lnTo>
                      <a:lnTo>
                        <a:pt x="2062" y="2228"/>
                      </a:lnTo>
                      <a:lnTo>
                        <a:pt x="2028" y="2256"/>
                      </a:lnTo>
                      <a:lnTo>
                        <a:pt x="1870" y="2152"/>
                      </a:lnTo>
                      <a:lnTo>
                        <a:pt x="1870" y="2152"/>
                      </a:lnTo>
                      <a:lnTo>
                        <a:pt x="1832" y="2177"/>
                      </a:lnTo>
                      <a:lnTo>
                        <a:pt x="1794" y="2201"/>
                      </a:lnTo>
                      <a:lnTo>
                        <a:pt x="1754" y="2224"/>
                      </a:lnTo>
                      <a:lnTo>
                        <a:pt x="1712" y="2244"/>
                      </a:lnTo>
                      <a:lnTo>
                        <a:pt x="1723" y="2433"/>
                      </a:lnTo>
                      <a:lnTo>
                        <a:pt x="1682" y="2447"/>
                      </a:lnTo>
                      <a:lnTo>
                        <a:pt x="1642" y="2463"/>
                      </a:lnTo>
                      <a:lnTo>
                        <a:pt x="1529" y="2310"/>
                      </a:lnTo>
                      <a:lnTo>
                        <a:pt x="1529" y="2310"/>
                      </a:lnTo>
                      <a:lnTo>
                        <a:pt x="1485" y="2321"/>
                      </a:lnTo>
                      <a:lnTo>
                        <a:pt x="1440" y="2331"/>
                      </a:lnTo>
                      <a:lnTo>
                        <a:pt x="1394" y="2338"/>
                      </a:lnTo>
                      <a:lnTo>
                        <a:pt x="1348" y="2343"/>
                      </a:lnTo>
                      <a:lnTo>
                        <a:pt x="1293" y="2523"/>
                      </a:lnTo>
                      <a:lnTo>
                        <a:pt x="1250" y="2523"/>
                      </a:lnTo>
                      <a:lnTo>
                        <a:pt x="1208" y="2523"/>
                      </a:lnTo>
                      <a:lnTo>
                        <a:pt x="1153" y="2343"/>
                      </a:lnTo>
                      <a:lnTo>
                        <a:pt x="1153" y="2343"/>
                      </a:lnTo>
                      <a:lnTo>
                        <a:pt x="1106" y="2338"/>
                      </a:lnTo>
                      <a:lnTo>
                        <a:pt x="1061" y="2331"/>
                      </a:lnTo>
                      <a:lnTo>
                        <a:pt x="1016" y="2321"/>
                      </a:lnTo>
                      <a:lnTo>
                        <a:pt x="972" y="2310"/>
                      </a:lnTo>
                      <a:lnTo>
                        <a:pt x="859" y="2461"/>
                      </a:lnTo>
                      <a:lnTo>
                        <a:pt x="819" y="2447"/>
                      </a:lnTo>
                      <a:lnTo>
                        <a:pt x="778" y="2433"/>
                      </a:lnTo>
                      <a:lnTo>
                        <a:pt x="789" y="2244"/>
                      </a:lnTo>
                      <a:lnTo>
                        <a:pt x="789" y="2244"/>
                      </a:lnTo>
                      <a:lnTo>
                        <a:pt x="747" y="2224"/>
                      </a:lnTo>
                      <a:lnTo>
                        <a:pt x="707" y="2201"/>
                      </a:lnTo>
                      <a:lnTo>
                        <a:pt x="669" y="2177"/>
                      </a:lnTo>
                      <a:lnTo>
                        <a:pt x="631" y="2152"/>
                      </a:lnTo>
                      <a:lnTo>
                        <a:pt x="473" y="2256"/>
                      </a:lnTo>
                      <a:lnTo>
                        <a:pt x="439" y="2228"/>
                      </a:lnTo>
                      <a:lnTo>
                        <a:pt x="406" y="2200"/>
                      </a:lnTo>
                      <a:lnTo>
                        <a:pt x="481" y="2026"/>
                      </a:lnTo>
                      <a:lnTo>
                        <a:pt x="481" y="2026"/>
                      </a:lnTo>
                      <a:lnTo>
                        <a:pt x="449" y="1993"/>
                      </a:lnTo>
                      <a:lnTo>
                        <a:pt x="419" y="1960"/>
                      </a:lnTo>
                      <a:lnTo>
                        <a:pt x="390" y="1924"/>
                      </a:lnTo>
                      <a:lnTo>
                        <a:pt x="363" y="1886"/>
                      </a:lnTo>
                      <a:lnTo>
                        <a:pt x="179" y="1930"/>
                      </a:lnTo>
                      <a:lnTo>
                        <a:pt x="157" y="1892"/>
                      </a:lnTo>
                      <a:lnTo>
                        <a:pt x="136" y="1855"/>
                      </a:lnTo>
                      <a:lnTo>
                        <a:pt x="266" y="1717"/>
                      </a:lnTo>
                      <a:lnTo>
                        <a:pt x="266" y="1717"/>
                      </a:lnTo>
                      <a:lnTo>
                        <a:pt x="247" y="1676"/>
                      </a:lnTo>
                      <a:lnTo>
                        <a:pt x="230" y="1633"/>
                      </a:lnTo>
                      <a:lnTo>
                        <a:pt x="216" y="1590"/>
                      </a:lnTo>
                      <a:lnTo>
                        <a:pt x="203" y="1546"/>
                      </a:lnTo>
                      <a:lnTo>
                        <a:pt x="15" y="1523"/>
                      </a:lnTo>
                      <a:lnTo>
                        <a:pt x="7" y="1481"/>
                      </a:lnTo>
                      <a:lnTo>
                        <a:pt x="0" y="1438"/>
                      </a:lnTo>
                      <a:lnTo>
                        <a:pt x="169" y="1353"/>
                      </a:lnTo>
                      <a:lnTo>
                        <a:pt x="169" y="1353"/>
                      </a:lnTo>
                      <a:lnTo>
                        <a:pt x="166" y="1307"/>
                      </a:lnTo>
                      <a:lnTo>
                        <a:pt x="164" y="1262"/>
                      </a:lnTo>
                      <a:lnTo>
                        <a:pt x="164" y="1262"/>
                      </a:lnTo>
                      <a:lnTo>
                        <a:pt x="166" y="1215"/>
                      </a:lnTo>
                      <a:lnTo>
                        <a:pt x="169" y="1170"/>
                      </a:lnTo>
                      <a:lnTo>
                        <a:pt x="0" y="1085"/>
                      </a:lnTo>
                      <a:lnTo>
                        <a:pt x="7" y="1043"/>
                      </a:lnTo>
                      <a:lnTo>
                        <a:pt x="15" y="1000"/>
                      </a:lnTo>
                      <a:lnTo>
                        <a:pt x="203" y="978"/>
                      </a:lnTo>
                      <a:lnTo>
                        <a:pt x="203" y="978"/>
                      </a:lnTo>
                      <a:lnTo>
                        <a:pt x="216" y="934"/>
                      </a:lnTo>
                      <a:lnTo>
                        <a:pt x="230" y="890"/>
                      </a:lnTo>
                      <a:lnTo>
                        <a:pt x="247" y="847"/>
                      </a:lnTo>
                      <a:lnTo>
                        <a:pt x="266" y="805"/>
                      </a:lnTo>
                      <a:lnTo>
                        <a:pt x="136" y="668"/>
                      </a:lnTo>
                      <a:lnTo>
                        <a:pt x="157" y="630"/>
                      </a:lnTo>
                      <a:lnTo>
                        <a:pt x="179" y="594"/>
                      </a:lnTo>
                      <a:lnTo>
                        <a:pt x="363" y="636"/>
                      </a:lnTo>
                      <a:lnTo>
                        <a:pt x="363" y="636"/>
                      </a:lnTo>
                      <a:lnTo>
                        <a:pt x="390" y="599"/>
                      </a:lnTo>
                      <a:lnTo>
                        <a:pt x="419" y="564"/>
                      </a:lnTo>
                      <a:lnTo>
                        <a:pt x="449" y="529"/>
                      </a:lnTo>
                      <a:lnTo>
                        <a:pt x="481" y="496"/>
                      </a:lnTo>
                      <a:lnTo>
                        <a:pt x="406" y="322"/>
                      </a:lnTo>
                      <a:lnTo>
                        <a:pt x="439" y="295"/>
                      </a:lnTo>
                      <a:lnTo>
                        <a:pt x="473" y="267"/>
                      </a:lnTo>
                      <a:lnTo>
                        <a:pt x="631" y="371"/>
                      </a:lnTo>
                      <a:lnTo>
                        <a:pt x="631" y="371"/>
                      </a:lnTo>
                      <a:lnTo>
                        <a:pt x="669" y="345"/>
                      </a:lnTo>
                      <a:lnTo>
                        <a:pt x="708" y="321"/>
                      </a:lnTo>
                      <a:lnTo>
                        <a:pt x="747" y="300"/>
                      </a:lnTo>
                      <a:lnTo>
                        <a:pt x="789" y="280"/>
                      </a:lnTo>
                      <a:lnTo>
                        <a:pt x="778" y="91"/>
                      </a:lnTo>
                      <a:lnTo>
                        <a:pt x="819" y="76"/>
                      </a:lnTo>
                      <a:lnTo>
                        <a:pt x="859" y="61"/>
                      </a:lnTo>
                      <a:lnTo>
                        <a:pt x="972" y="212"/>
                      </a:lnTo>
                      <a:lnTo>
                        <a:pt x="972" y="212"/>
                      </a:lnTo>
                      <a:lnTo>
                        <a:pt x="1016" y="201"/>
                      </a:lnTo>
                      <a:lnTo>
                        <a:pt x="1061" y="193"/>
                      </a:lnTo>
                      <a:lnTo>
                        <a:pt x="1106" y="186"/>
                      </a:lnTo>
                      <a:lnTo>
                        <a:pt x="1153" y="181"/>
                      </a:lnTo>
                      <a:lnTo>
                        <a:pt x="1208" y="0"/>
                      </a:lnTo>
                      <a:lnTo>
                        <a:pt x="1250" y="0"/>
                      </a:lnTo>
                      <a:lnTo>
                        <a:pt x="1293" y="0"/>
                      </a:lnTo>
                      <a:lnTo>
                        <a:pt x="1348" y="181"/>
                      </a:lnTo>
                      <a:lnTo>
                        <a:pt x="1348" y="181"/>
                      </a:lnTo>
                      <a:close/>
                      <a:moveTo>
                        <a:pt x="1250" y="830"/>
                      </a:moveTo>
                      <a:lnTo>
                        <a:pt x="1250" y="830"/>
                      </a:lnTo>
                      <a:lnTo>
                        <a:pt x="1273" y="831"/>
                      </a:lnTo>
                      <a:lnTo>
                        <a:pt x="1294" y="833"/>
                      </a:lnTo>
                      <a:lnTo>
                        <a:pt x="1316" y="835"/>
                      </a:lnTo>
                      <a:lnTo>
                        <a:pt x="1337" y="840"/>
                      </a:lnTo>
                      <a:lnTo>
                        <a:pt x="1359" y="844"/>
                      </a:lnTo>
                      <a:lnTo>
                        <a:pt x="1379" y="850"/>
                      </a:lnTo>
                      <a:lnTo>
                        <a:pt x="1399" y="856"/>
                      </a:lnTo>
                      <a:lnTo>
                        <a:pt x="1418" y="865"/>
                      </a:lnTo>
                      <a:lnTo>
                        <a:pt x="1437" y="873"/>
                      </a:lnTo>
                      <a:lnTo>
                        <a:pt x="1456" y="882"/>
                      </a:lnTo>
                      <a:lnTo>
                        <a:pt x="1474" y="893"/>
                      </a:lnTo>
                      <a:lnTo>
                        <a:pt x="1492" y="904"/>
                      </a:lnTo>
                      <a:lnTo>
                        <a:pt x="1508" y="916"/>
                      </a:lnTo>
                      <a:lnTo>
                        <a:pt x="1525" y="929"/>
                      </a:lnTo>
                      <a:lnTo>
                        <a:pt x="1541" y="942"/>
                      </a:lnTo>
                      <a:lnTo>
                        <a:pt x="1555" y="956"/>
                      </a:lnTo>
                      <a:lnTo>
                        <a:pt x="1569" y="972"/>
                      </a:lnTo>
                      <a:lnTo>
                        <a:pt x="1583" y="987"/>
                      </a:lnTo>
                      <a:lnTo>
                        <a:pt x="1597" y="1004"/>
                      </a:lnTo>
                      <a:lnTo>
                        <a:pt x="1608" y="1020"/>
                      </a:lnTo>
                      <a:lnTo>
                        <a:pt x="1619" y="1038"/>
                      </a:lnTo>
                      <a:lnTo>
                        <a:pt x="1630" y="1056"/>
                      </a:lnTo>
                      <a:lnTo>
                        <a:pt x="1639" y="1075"/>
                      </a:lnTo>
                      <a:lnTo>
                        <a:pt x="1648" y="1094"/>
                      </a:lnTo>
                      <a:lnTo>
                        <a:pt x="1656" y="1113"/>
                      </a:lnTo>
                      <a:lnTo>
                        <a:pt x="1662" y="1133"/>
                      </a:lnTo>
                      <a:lnTo>
                        <a:pt x="1668" y="1154"/>
                      </a:lnTo>
                      <a:lnTo>
                        <a:pt x="1673" y="1175"/>
                      </a:lnTo>
                      <a:lnTo>
                        <a:pt x="1676" y="1196"/>
                      </a:lnTo>
                      <a:lnTo>
                        <a:pt x="1680" y="1218"/>
                      </a:lnTo>
                      <a:lnTo>
                        <a:pt x="1681" y="1239"/>
                      </a:lnTo>
                      <a:lnTo>
                        <a:pt x="1682" y="1262"/>
                      </a:lnTo>
                      <a:lnTo>
                        <a:pt x="1682" y="1262"/>
                      </a:lnTo>
                      <a:lnTo>
                        <a:pt x="1681" y="1284"/>
                      </a:lnTo>
                      <a:lnTo>
                        <a:pt x="1680" y="1306"/>
                      </a:lnTo>
                      <a:lnTo>
                        <a:pt x="1676" y="1327"/>
                      </a:lnTo>
                      <a:lnTo>
                        <a:pt x="1673" y="1349"/>
                      </a:lnTo>
                      <a:lnTo>
                        <a:pt x="1668" y="1369"/>
                      </a:lnTo>
                      <a:lnTo>
                        <a:pt x="1662" y="1390"/>
                      </a:lnTo>
                      <a:lnTo>
                        <a:pt x="1656" y="1410"/>
                      </a:lnTo>
                      <a:lnTo>
                        <a:pt x="1648" y="1429"/>
                      </a:lnTo>
                      <a:lnTo>
                        <a:pt x="1639" y="1448"/>
                      </a:lnTo>
                      <a:lnTo>
                        <a:pt x="1630" y="1467"/>
                      </a:lnTo>
                      <a:lnTo>
                        <a:pt x="1619" y="1485"/>
                      </a:lnTo>
                      <a:lnTo>
                        <a:pt x="1608" y="1503"/>
                      </a:lnTo>
                      <a:lnTo>
                        <a:pt x="1597" y="1520"/>
                      </a:lnTo>
                      <a:lnTo>
                        <a:pt x="1583" y="1536"/>
                      </a:lnTo>
                      <a:lnTo>
                        <a:pt x="1569" y="1552"/>
                      </a:lnTo>
                      <a:lnTo>
                        <a:pt x="1555" y="1566"/>
                      </a:lnTo>
                      <a:lnTo>
                        <a:pt x="1541" y="1580"/>
                      </a:lnTo>
                      <a:lnTo>
                        <a:pt x="1525" y="1595"/>
                      </a:lnTo>
                      <a:lnTo>
                        <a:pt x="1508" y="1607"/>
                      </a:lnTo>
                      <a:lnTo>
                        <a:pt x="1492" y="1620"/>
                      </a:lnTo>
                      <a:lnTo>
                        <a:pt x="1474" y="1630"/>
                      </a:lnTo>
                      <a:lnTo>
                        <a:pt x="1456" y="1641"/>
                      </a:lnTo>
                      <a:lnTo>
                        <a:pt x="1437" y="1651"/>
                      </a:lnTo>
                      <a:lnTo>
                        <a:pt x="1418" y="1659"/>
                      </a:lnTo>
                      <a:lnTo>
                        <a:pt x="1399" y="1666"/>
                      </a:lnTo>
                      <a:lnTo>
                        <a:pt x="1379" y="1673"/>
                      </a:lnTo>
                      <a:lnTo>
                        <a:pt x="1359" y="1679"/>
                      </a:lnTo>
                      <a:lnTo>
                        <a:pt x="1337" y="1684"/>
                      </a:lnTo>
                      <a:lnTo>
                        <a:pt x="1316" y="1687"/>
                      </a:lnTo>
                      <a:lnTo>
                        <a:pt x="1294" y="1691"/>
                      </a:lnTo>
                      <a:lnTo>
                        <a:pt x="1273" y="1692"/>
                      </a:lnTo>
                      <a:lnTo>
                        <a:pt x="1250" y="1692"/>
                      </a:lnTo>
                      <a:lnTo>
                        <a:pt x="1250" y="1692"/>
                      </a:lnTo>
                      <a:lnTo>
                        <a:pt x="1228" y="1692"/>
                      </a:lnTo>
                      <a:lnTo>
                        <a:pt x="1206" y="1691"/>
                      </a:lnTo>
                      <a:lnTo>
                        <a:pt x="1185" y="1687"/>
                      </a:lnTo>
                      <a:lnTo>
                        <a:pt x="1164" y="1684"/>
                      </a:lnTo>
                      <a:lnTo>
                        <a:pt x="1142" y="1679"/>
                      </a:lnTo>
                      <a:lnTo>
                        <a:pt x="1122" y="1673"/>
                      </a:lnTo>
                      <a:lnTo>
                        <a:pt x="1102" y="1666"/>
                      </a:lnTo>
                      <a:lnTo>
                        <a:pt x="1083" y="1659"/>
                      </a:lnTo>
                      <a:lnTo>
                        <a:pt x="1064" y="1651"/>
                      </a:lnTo>
                      <a:lnTo>
                        <a:pt x="1045" y="1641"/>
                      </a:lnTo>
                      <a:lnTo>
                        <a:pt x="1027" y="1630"/>
                      </a:lnTo>
                      <a:lnTo>
                        <a:pt x="1009" y="1620"/>
                      </a:lnTo>
                      <a:lnTo>
                        <a:pt x="992" y="1607"/>
                      </a:lnTo>
                      <a:lnTo>
                        <a:pt x="976" y="1595"/>
                      </a:lnTo>
                      <a:lnTo>
                        <a:pt x="960" y="1580"/>
                      </a:lnTo>
                      <a:lnTo>
                        <a:pt x="946" y="1566"/>
                      </a:lnTo>
                      <a:lnTo>
                        <a:pt x="932" y="1552"/>
                      </a:lnTo>
                      <a:lnTo>
                        <a:pt x="917" y="1536"/>
                      </a:lnTo>
                      <a:lnTo>
                        <a:pt x="904" y="1520"/>
                      </a:lnTo>
                      <a:lnTo>
                        <a:pt x="892" y="1503"/>
                      </a:lnTo>
                      <a:lnTo>
                        <a:pt x="882" y="1485"/>
                      </a:lnTo>
                      <a:lnTo>
                        <a:pt x="871" y="1467"/>
                      </a:lnTo>
                      <a:lnTo>
                        <a:pt x="861" y="1448"/>
                      </a:lnTo>
                      <a:lnTo>
                        <a:pt x="853" y="1429"/>
                      </a:lnTo>
                      <a:lnTo>
                        <a:pt x="845" y="1410"/>
                      </a:lnTo>
                      <a:lnTo>
                        <a:pt x="839" y="1390"/>
                      </a:lnTo>
                      <a:lnTo>
                        <a:pt x="833" y="1369"/>
                      </a:lnTo>
                      <a:lnTo>
                        <a:pt x="828" y="1349"/>
                      </a:lnTo>
                      <a:lnTo>
                        <a:pt x="825" y="1327"/>
                      </a:lnTo>
                      <a:lnTo>
                        <a:pt x="821" y="1306"/>
                      </a:lnTo>
                      <a:lnTo>
                        <a:pt x="820" y="1284"/>
                      </a:lnTo>
                      <a:lnTo>
                        <a:pt x="819" y="1262"/>
                      </a:lnTo>
                      <a:lnTo>
                        <a:pt x="819" y="1262"/>
                      </a:lnTo>
                      <a:lnTo>
                        <a:pt x="820" y="1239"/>
                      </a:lnTo>
                      <a:lnTo>
                        <a:pt x="821" y="1218"/>
                      </a:lnTo>
                      <a:lnTo>
                        <a:pt x="825" y="1196"/>
                      </a:lnTo>
                      <a:lnTo>
                        <a:pt x="828" y="1175"/>
                      </a:lnTo>
                      <a:lnTo>
                        <a:pt x="833" y="1154"/>
                      </a:lnTo>
                      <a:lnTo>
                        <a:pt x="839" y="1133"/>
                      </a:lnTo>
                      <a:lnTo>
                        <a:pt x="845" y="1113"/>
                      </a:lnTo>
                      <a:lnTo>
                        <a:pt x="853" y="1094"/>
                      </a:lnTo>
                      <a:lnTo>
                        <a:pt x="861" y="1075"/>
                      </a:lnTo>
                      <a:lnTo>
                        <a:pt x="871" y="1056"/>
                      </a:lnTo>
                      <a:lnTo>
                        <a:pt x="882" y="1038"/>
                      </a:lnTo>
                      <a:lnTo>
                        <a:pt x="892" y="1020"/>
                      </a:lnTo>
                      <a:lnTo>
                        <a:pt x="904" y="1004"/>
                      </a:lnTo>
                      <a:lnTo>
                        <a:pt x="917" y="987"/>
                      </a:lnTo>
                      <a:lnTo>
                        <a:pt x="932" y="972"/>
                      </a:lnTo>
                      <a:lnTo>
                        <a:pt x="946" y="956"/>
                      </a:lnTo>
                      <a:lnTo>
                        <a:pt x="960" y="942"/>
                      </a:lnTo>
                      <a:lnTo>
                        <a:pt x="976" y="929"/>
                      </a:lnTo>
                      <a:lnTo>
                        <a:pt x="992" y="916"/>
                      </a:lnTo>
                      <a:lnTo>
                        <a:pt x="1009" y="904"/>
                      </a:lnTo>
                      <a:lnTo>
                        <a:pt x="1027" y="893"/>
                      </a:lnTo>
                      <a:lnTo>
                        <a:pt x="1045" y="882"/>
                      </a:lnTo>
                      <a:lnTo>
                        <a:pt x="1064" y="873"/>
                      </a:lnTo>
                      <a:lnTo>
                        <a:pt x="1083" y="865"/>
                      </a:lnTo>
                      <a:lnTo>
                        <a:pt x="1102" y="856"/>
                      </a:lnTo>
                      <a:lnTo>
                        <a:pt x="1122" y="850"/>
                      </a:lnTo>
                      <a:lnTo>
                        <a:pt x="1142" y="844"/>
                      </a:lnTo>
                      <a:lnTo>
                        <a:pt x="1164" y="840"/>
                      </a:lnTo>
                      <a:lnTo>
                        <a:pt x="1185" y="835"/>
                      </a:lnTo>
                      <a:lnTo>
                        <a:pt x="1206" y="833"/>
                      </a:lnTo>
                      <a:lnTo>
                        <a:pt x="1228" y="831"/>
                      </a:lnTo>
                      <a:lnTo>
                        <a:pt x="1250" y="830"/>
                      </a:lnTo>
                      <a:lnTo>
                        <a:pt x="1250" y="83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îSḷïḍè"/>
                <p:cNvSpPr>
                  <a:spLocks/>
                </p:cNvSpPr>
                <p:nvPr/>
              </p:nvSpPr>
              <p:spPr bwMode="auto">
                <a:xfrm>
                  <a:off x="6931793" y="3952875"/>
                  <a:ext cx="1503363" cy="1501775"/>
                </a:xfrm>
                <a:custGeom>
                  <a:avLst/>
                  <a:gdLst>
                    <a:gd name="T0" fmla="*/ 1090 w 1893"/>
                    <a:gd name="T1" fmla="*/ 11 h 1892"/>
                    <a:gd name="T2" fmla="*/ 1315 w 1893"/>
                    <a:gd name="T3" fmla="*/ 75 h 1892"/>
                    <a:gd name="T4" fmla="*/ 1513 w 1893"/>
                    <a:gd name="T5" fmla="*/ 188 h 1892"/>
                    <a:gd name="T6" fmla="*/ 1677 w 1893"/>
                    <a:gd name="T7" fmla="*/ 345 h 1892"/>
                    <a:gd name="T8" fmla="*/ 1799 w 1893"/>
                    <a:gd name="T9" fmla="*/ 537 h 1892"/>
                    <a:gd name="T10" fmla="*/ 1873 w 1893"/>
                    <a:gd name="T11" fmla="*/ 757 h 1892"/>
                    <a:gd name="T12" fmla="*/ 1893 w 1893"/>
                    <a:gd name="T13" fmla="*/ 947 h 1892"/>
                    <a:gd name="T14" fmla="*/ 1863 w 1893"/>
                    <a:gd name="T15" fmla="*/ 1183 h 1892"/>
                    <a:gd name="T16" fmla="*/ 1779 w 1893"/>
                    <a:gd name="T17" fmla="*/ 1397 h 1892"/>
                    <a:gd name="T18" fmla="*/ 1647 w 1893"/>
                    <a:gd name="T19" fmla="*/ 1583 h 1892"/>
                    <a:gd name="T20" fmla="*/ 1476 w 1893"/>
                    <a:gd name="T21" fmla="*/ 1730 h 1892"/>
                    <a:gd name="T22" fmla="*/ 1272 w 1893"/>
                    <a:gd name="T23" fmla="*/ 1835 h 1892"/>
                    <a:gd name="T24" fmla="*/ 1043 w 1893"/>
                    <a:gd name="T25" fmla="*/ 1887 h 1892"/>
                    <a:gd name="T26" fmla="*/ 850 w 1893"/>
                    <a:gd name="T27" fmla="*/ 1887 h 1892"/>
                    <a:gd name="T28" fmla="*/ 620 w 1893"/>
                    <a:gd name="T29" fmla="*/ 1835 h 1892"/>
                    <a:gd name="T30" fmla="*/ 417 w 1893"/>
                    <a:gd name="T31" fmla="*/ 1730 h 1892"/>
                    <a:gd name="T32" fmla="*/ 246 w 1893"/>
                    <a:gd name="T33" fmla="*/ 1583 h 1892"/>
                    <a:gd name="T34" fmla="*/ 115 w 1893"/>
                    <a:gd name="T35" fmla="*/ 1397 h 1892"/>
                    <a:gd name="T36" fmla="*/ 31 w 1893"/>
                    <a:gd name="T37" fmla="*/ 1183 h 1892"/>
                    <a:gd name="T38" fmla="*/ 0 w 1893"/>
                    <a:gd name="T39" fmla="*/ 947 h 1892"/>
                    <a:gd name="T40" fmla="*/ 20 w 1893"/>
                    <a:gd name="T41" fmla="*/ 757 h 1892"/>
                    <a:gd name="T42" fmla="*/ 94 w 1893"/>
                    <a:gd name="T43" fmla="*/ 537 h 1892"/>
                    <a:gd name="T44" fmla="*/ 216 w 1893"/>
                    <a:gd name="T45" fmla="*/ 345 h 1892"/>
                    <a:gd name="T46" fmla="*/ 380 w 1893"/>
                    <a:gd name="T47" fmla="*/ 188 h 1892"/>
                    <a:gd name="T48" fmla="*/ 578 w 1893"/>
                    <a:gd name="T49" fmla="*/ 75 h 1892"/>
                    <a:gd name="T50" fmla="*/ 802 w 1893"/>
                    <a:gd name="T51" fmla="*/ 11 h 1892"/>
                    <a:gd name="T52" fmla="*/ 946 w 1893"/>
                    <a:gd name="T53" fmla="*/ 31 h 1892"/>
                    <a:gd name="T54" fmla="*/ 1131 w 1893"/>
                    <a:gd name="T55" fmla="*/ 50 h 1892"/>
                    <a:gd name="T56" fmla="*/ 1344 w 1893"/>
                    <a:gd name="T57" fmla="*/ 122 h 1892"/>
                    <a:gd name="T58" fmla="*/ 1529 w 1893"/>
                    <a:gd name="T59" fmla="*/ 240 h 1892"/>
                    <a:gd name="T60" fmla="*/ 1680 w 1893"/>
                    <a:gd name="T61" fmla="*/ 399 h 1892"/>
                    <a:gd name="T62" fmla="*/ 1790 w 1893"/>
                    <a:gd name="T63" fmla="*/ 590 h 1892"/>
                    <a:gd name="T64" fmla="*/ 1852 w 1893"/>
                    <a:gd name="T65" fmla="*/ 808 h 1892"/>
                    <a:gd name="T66" fmla="*/ 1861 w 1893"/>
                    <a:gd name="T67" fmla="*/ 993 h 1892"/>
                    <a:gd name="T68" fmla="*/ 1821 w 1893"/>
                    <a:gd name="T69" fmla="*/ 1219 h 1892"/>
                    <a:gd name="T70" fmla="*/ 1729 w 1893"/>
                    <a:gd name="T71" fmla="*/ 1421 h 1892"/>
                    <a:gd name="T72" fmla="*/ 1593 w 1893"/>
                    <a:gd name="T73" fmla="*/ 1594 h 1892"/>
                    <a:gd name="T74" fmla="*/ 1421 w 1893"/>
                    <a:gd name="T75" fmla="*/ 1729 h 1892"/>
                    <a:gd name="T76" fmla="*/ 1219 w 1893"/>
                    <a:gd name="T77" fmla="*/ 1821 h 1892"/>
                    <a:gd name="T78" fmla="*/ 994 w 1893"/>
                    <a:gd name="T79" fmla="*/ 1860 h 1892"/>
                    <a:gd name="T80" fmla="*/ 807 w 1893"/>
                    <a:gd name="T81" fmla="*/ 1852 h 1892"/>
                    <a:gd name="T82" fmla="*/ 590 w 1893"/>
                    <a:gd name="T83" fmla="*/ 1790 h 1892"/>
                    <a:gd name="T84" fmla="*/ 399 w 1893"/>
                    <a:gd name="T85" fmla="*/ 1680 h 1892"/>
                    <a:gd name="T86" fmla="*/ 240 w 1893"/>
                    <a:gd name="T87" fmla="*/ 1528 h 1892"/>
                    <a:gd name="T88" fmla="*/ 121 w 1893"/>
                    <a:gd name="T89" fmla="*/ 1344 h 1892"/>
                    <a:gd name="T90" fmla="*/ 50 w 1893"/>
                    <a:gd name="T91" fmla="*/ 1131 h 1892"/>
                    <a:gd name="T92" fmla="*/ 31 w 1893"/>
                    <a:gd name="T93" fmla="*/ 947 h 1892"/>
                    <a:gd name="T94" fmla="*/ 60 w 1893"/>
                    <a:gd name="T95" fmla="*/ 718 h 1892"/>
                    <a:gd name="T96" fmla="*/ 141 w 1893"/>
                    <a:gd name="T97" fmla="*/ 510 h 1892"/>
                    <a:gd name="T98" fmla="*/ 268 w 1893"/>
                    <a:gd name="T99" fmla="*/ 331 h 1892"/>
                    <a:gd name="T100" fmla="*/ 435 w 1893"/>
                    <a:gd name="T101" fmla="*/ 188 h 1892"/>
                    <a:gd name="T102" fmla="*/ 631 w 1893"/>
                    <a:gd name="T103" fmla="*/ 87 h 1892"/>
                    <a:gd name="T104" fmla="*/ 852 w 1893"/>
                    <a:gd name="T105" fmla="*/ 36 h 18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893" h="1892">
                      <a:moveTo>
                        <a:pt x="946" y="0"/>
                      </a:moveTo>
                      <a:lnTo>
                        <a:pt x="946" y="0"/>
                      </a:lnTo>
                      <a:lnTo>
                        <a:pt x="995" y="1"/>
                      </a:lnTo>
                      <a:lnTo>
                        <a:pt x="1043" y="5"/>
                      </a:lnTo>
                      <a:lnTo>
                        <a:pt x="1090" y="11"/>
                      </a:lnTo>
                      <a:lnTo>
                        <a:pt x="1137" y="19"/>
                      </a:lnTo>
                      <a:lnTo>
                        <a:pt x="1183" y="30"/>
                      </a:lnTo>
                      <a:lnTo>
                        <a:pt x="1228" y="43"/>
                      </a:lnTo>
                      <a:lnTo>
                        <a:pt x="1272" y="59"/>
                      </a:lnTo>
                      <a:lnTo>
                        <a:pt x="1315" y="75"/>
                      </a:lnTo>
                      <a:lnTo>
                        <a:pt x="1357" y="94"/>
                      </a:lnTo>
                      <a:lnTo>
                        <a:pt x="1397" y="114"/>
                      </a:lnTo>
                      <a:lnTo>
                        <a:pt x="1438" y="137"/>
                      </a:lnTo>
                      <a:lnTo>
                        <a:pt x="1476" y="162"/>
                      </a:lnTo>
                      <a:lnTo>
                        <a:pt x="1513" y="188"/>
                      </a:lnTo>
                      <a:lnTo>
                        <a:pt x="1548" y="217"/>
                      </a:lnTo>
                      <a:lnTo>
                        <a:pt x="1583" y="246"/>
                      </a:lnTo>
                      <a:lnTo>
                        <a:pt x="1616" y="277"/>
                      </a:lnTo>
                      <a:lnTo>
                        <a:pt x="1647" y="311"/>
                      </a:lnTo>
                      <a:lnTo>
                        <a:pt x="1677" y="345"/>
                      </a:lnTo>
                      <a:lnTo>
                        <a:pt x="1705" y="381"/>
                      </a:lnTo>
                      <a:lnTo>
                        <a:pt x="1731" y="418"/>
                      </a:lnTo>
                      <a:lnTo>
                        <a:pt x="1755" y="456"/>
                      </a:lnTo>
                      <a:lnTo>
                        <a:pt x="1779" y="496"/>
                      </a:lnTo>
                      <a:lnTo>
                        <a:pt x="1799" y="537"/>
                      </a:lnTo>
                      <a:lnTo>
                        <a:pt x="1818" y="578"/>
                      </a:lnTo>
                      <a:lnTo>
                        <a:pt x="1835" y="621"/>
                      </a:lnTo>
                      <a:lnTo>
                        <a:pt x="1850" y="665"/>
                      </a:lnTo>
                      <a:lnTo>
                        <a:pt x="1863" y="710"/>
                      </a:lnTo>
                      <a:lnTo>
                        <a:pt x="1873" y="757"/>
                      </a:lnTo>
                      <a:lnTo>
                        <a:pt x="1881" y="803"/>
                      </a:lnTo>
                      <a:lnTo>
                        <a:pt x="1887" y="850"/>
                      </a:lnTo>
                      <a:lnTo>
                        <a:pt x="1892" y="898"/>
                      </a:lnTo>
                      <a:lnTo>
                        <a:pt x="1893" y="947"/>
                      </a:lnTo>
                      <a:lnTo>
                        <a:pt x="1893" y="947"/>
                      </a:lnTo>
                      <a:lnTo>
                        <a:pt x="1892" y="996"/>
                      </a:lnTo>
                      <a:lnTo>
                        <a:pt x="1887" y="1043"/>
                      </a:lnTo>
                      <a:lnTo>
                        <a:pt x="1881" y="1091"/>
                      </a:lnTo>
                      <a:lnTo>
                        <a:pt x="1873" y="1137"/>
                      </a:lnTo>
                      <a:lnTo>
                        <a:pt x="1863" y="1183"/>
                      </a:lnTo>
                      <a:lnTo>
                        <a:pt x="1850" y="1227"/>
                      </a:lnTo>
                      <a:lnTo>
                        <a:pt x="1835" y="1271"/>
                      </a:lnTo>
                      <a:lnTo>
                        <a:pt x="1818" y="1314"/>
                      </a:lnTo>
                      <a:lnTo>
                        <a:pt x="1799" y="1357"/>
                      </a:lnTo>
                      <a:lnTo>
                        <a:pt x="1779" y="1397"/>
                      </a:lnTo>
                      <a:lnTo>
                        <a:pt x="1755" y="1437"/>
                      </a:lnTo>
                      <a:lnTo>
                        <a:pt x="1731" y="1476"/>
                      </a:lnTo>
                      <a:lnTo>
                        <a:pt x="1705" y="1513"/>
                      </a:lnTo>
                      <a:lnTo>
                        <a:pt x="1677" y="1548"/>
                      </a:lnTo>
                      <a:lnTo>
                        <a:pt x="1647" y="1583"/>
                      </a:lnTo>
                      <a:lnTo>
                        <a:pt x="1616" y="1615"/>
                      </a:lnTo>
                      <a:lnTo>
                        <a:pt x="1583" y="1647"/>
                      </a:lnTo>
                      <a:lnTo>
                        <a:pt x="1548" y="1677"/>
                      </a:lnTo>
                      <a:lnTo>
                        <a:pt x="1513" y="1704"/>
                      </a:lnTo>
                      <a:lnTo>
                        <a:pt x="1476" y="1730"/>
                      </a:lnTo>
                      <a:lnTo>
                        <a:pt x="1438" y="1755"/>
                      </a:lnTo>
                      <a:lnTo>
                        <a:pt x="1397" y="1778"/>
                      </a:lnTo>
                      <a:lnTo>
                        <a:pt x="1357" y="1799"/>
                      </a:lnTo>
                      <a:lnTo>
                        <a:pt x="1315" y="1818"/>
                      </a:lnTo>
                      <a:lnTo>
                        <a:pt x="1272" y="1835"/>
                      </a:lnTo>
                      <a:lnTo>
                        <a:pt x="1228" y="1850"/>
                      </a:lnTo>
                      <a:lnTo>
                        <a:pt x="1183" y="1862"/>
                      </a:lnTo>
                      <a:lnTo>
                        <a:pt x="1137" y="1873"/>
                      </a:lnTo>
                      <a:lnTo>
                        <a:pt x="1090" y="1881"/>
                      </a:lnTo>
                      <a:lnTo>
                        <a:pt x="1043" y="1887"/>
                      </a:lnTo>
                      <a:lnTo>
                        <a:pt x="995" y="1891"/>
                      </a:lnTo>
                      <a:lnTo>
                        <a:pt x="946" y="1892"/>
                      </a:lnTo>
                      <a:lnTo>
                        <a:pt x="946" y="1892"/>
                      </a:lnTo>
                      <a:lnTo>
                        <a:pt x="898" y="1891"/>
                      </a:lnTo>
                      <a:lnTo>
                        <a:pt x="850" y="1887"/>
                      </a:lnTo>
                      <a:lnTo>
                        <a:pt x="802" y="1881"/>
                      </a:lnTo>
                      <a:lnTo>
                        <a:pt x="756" y="1873"/>
                      </a:lnTo>
                      <a:lnTo>
                        <a:pt x="710" y="1862"/>
                      </a:lnTo>
                      <a:lnTo>
                        <a:pt x="665" y="1850"/>
                      </a:lnTo>
                      <a:lnTo>
                        <a:pt x="620" y="1835"/>
                      </a:lnTo>
                      <a:lnTo>
                        <a:pt x="578" y="1818"/>
                      </a:lnTo>
                      <a:lnTo>
                        <a:pt x="536" y="1799"/>
                      </a:lnTo>
                      <a:lnTo>
                        <a:pt x="496" y="1778"/>
                      </a:lnTo>
                      <a:lnTo>
                        <a:pt x="456" y="1755"/>
                      </a:lnTo>
                      <a:lnTo>
                        <a:pt x="417" y="1730"/>
                      </a:lnTo>
                      <a:lnTo>
                        <a:pt x="380" y="1704"/>
                      </a:lnTo>
                      <a:lnTo>
                        <a:pt x="345" y="1677"/>
                      </a:lnTo>
                      <a:lnTo>
                        <a:pt x="310" y="1647"/>
                      </a:lnTo>
                      <a:lnTo>
                        <a:pt x="277" y="1615"/>
                      </a:lnTo>
                      <a:lnTo>
                        <a:pt x="246" y="1583"/>
                      </a:lnTo>
                      <a:lnTo>
                        <a:pt x="216" y="1548"/>
                      </a:lnTo>
                      <a:lnTo>
                        <a:pt x="189" y="1513"/>
                      </a:lnTo>
                      <a:lnTo>
                        <a:pt x="161" y="1476"/>
                      </a:lnTo>
                      <a:lnTo>
                        <a:pt x="138" y="1437"/>
                      </a:lnTo>
                      <a:lnTo>
                        <a:pt x="115" y="1397"/>
                      </a:lnTo>
                      <a:lnTo>
                        <a:pt x="94" y="1357"/>
                      </a:lnTo>
                      <a:lnTo>
                        <a:pt x="75" y="1314"/>
                      </a:lnTo>
                      <a:lnTo>
                        <a:pt x="58" y="1271"/>
                      </a:lnTo>
                      <a:lnTo>
                        <a:pt x="42" y="1227"/>
                      </a:lnTo>
                      <a:lnTo>
                        <a:pt x="31" y="1183"/>
                      </a:lnTo>
                      <a:lnTo>
                        <a:pt x="20" y="1137"/>
                      </a:lnTo>
                      <a:lnTo>
                        <a:pt x="12" y="1091"/>
                      </a:lnTo>
                      <a:lnTo>
                        <a:pt x="6" y="1043"/>
                      </a:lnTo>
                      <a:lnTo>
                        <a:pt x="2" y="996"/>
                      </a:lnTo>
                      <a:lnTo>
                        <a:pt x="0" y="947"/>
                      </a:lnTo>
                      <a:lnTo>
                        <a:pt x="0" y="947"/>
                      </a:lnTo>
                      <a:lnTo>
                        <a:pt x="2" y="898"/>
                      </a:lnTo>
                      <a:lnTo>
                        <a:pt x="6" y="850"/>
                      </a:lnTo>
                      <a:lnTo>
                        <a:pt x="12" y="803"/>
                      </a:lnTo>
                      <a:lnTo>
                        <a:pt x="20" y="757"/>
                      </a:lnTo>
                      <a:lnTo>
                        <a:pt x="31" y="710"/>
                      </a:lnTo>
                      <a:lnTo>
                        <a:pt x="42" y="665"/>
                      </a:lnTo>
                      <a:lnTo>
                        <a:pt x="58" y="621"/>
                      </a:lnTo>
                      <a:lnTo>
                        <a:pt x="75" y="578"/>
                      </a:lnTo>
                      <a:lnTo>
                        <a:pt x="94" y="537"/>
                      </a:lnTo>
                      <a:lnTo>
                        <a:pt x="115" y="496"/>
                      </a:lnTo>
                      <a:lnTo>
                        <a:pt x="138" y="456"/>
                      </a:lnTo>
                      <a:lnTo>
                        <a:pt x="161" y="418"/>
                      </a:lnTo>
                      <a:lnTo>
                        <a:pt x="189" y="381"/>
                      </a:lnTo>
                      <a:lnTo>
                        <a:pt x="216" y="345"/>
                      </a:lnTo>
                      <a:lnTo>
                        <a:pt x="246" y="311"/>
                      </a:lnTo>
                      <a:lnTo>
                        <a:pt x="277" y="277"/>
                      </a:lnTo>
                      <a:lnTo>
                        <a:pt x="310" y="246"/>
                      </a:lnTo>
                      <a:lnTo>
                        <a:pt x="345" y="217"/>
                      </a:lnTo>
                      <a:lnTo>
                        <a:pt x="380" y="188"/>
                      </a:lnTo>
                      <a:lnTo>
                        <a:pt x="417" y="162"/>
                      </a:lnTo>
                      <a:lnTo>
                        <a:pt x="456" y="137"/>
                      </a:lnTo>
                      <a:lnTo>
                        <a:pt x="496" y="114"/>
                      </a:lnTo>
                      <a:lnTo>
                        <a:pt x="536" y="94"/>
                      </a:lnTo>
                      <a:lnTo>
                        <a:pt x="578" y="75"/>
                      </a:lnTo>
                      <a:lnTo>
                        <a:pt x="620" y="59"/>
                      </a:lnTo>
                      <a:lnTo>
                        <a:pt x="665" y="43"/>
                      </a:lnTo>
                      <a:lnTo>
                        <a:pt x="710" y="30"/>
                      </a:lnTo>
                      <a:lnTo>
                        <a:pt x="756" y="19"/>
                      </a:lnTo>
                      <a:lnTo>
                        <a:pt x="802" y="11"/>
                      </a:lnTo>
                      <a:lnTo>
                        <a:pt x="850" y="5"/>
                      </a:lnTo>
                      <a:lnTo>
                        <a:pt x="898" y="1"/>
                      </a:lnTo>
                      <a:lnTo>
                        <a:pt x="946" y="0"/>
                      </a:lnTo>
                      <a:lnTo>
                        <a:pt x="946" y="0"/>
                      </a:lnTo>
                      <a:close/>
                      <a:moveTo>
                        <a:pt x="946" y="31"/>
                      </a:moveTo>
                      <a:lnTo>
                        <a:pt x="946" y="31"/>
                      </a:lnTo>
                      <a:lnTo>
                        <a:pt x="994" y="32"/>
                      </a:lnTo>
                      <a:lnTo>
                        <a:pt x="1040" y="36"/>
                      </a:lnTo>
                      <a:lnTo>
                        <a:pt x="1086" y="42"/>
                      </a:lnTo>
                      <a:lnTo>
                        <a:pt x="1131" y="50"/>
                      </a:lnTo>
                      <a:lnTo>
                        <a:pt x="1175" y="60"/>
                      </a:lnTo>
                      <a:lnTo>
                        <a:pt x="1219" y="73"/>
                      </a:lnTo>
                      <a:lnTo>
                        <a:pt x="1262" y="87"/>
                      </a:lnTo>
                      <a:lnTo>
                        <a:pt x="1303" y="104"/>
                      </a:lnTo>
                      <a:lnTo>
                        <a:pt x="1344" y="122"/>
                      </a:lnTo>
                      <a:lnTo>
                        <a:pt x="1383" y="142"/>
                      </a:lnTo>
                      <a:lnTo>
                        <a:pt x="1421" y="164"/>
                      </a:lnTo>
                      <a:lnTo>
                        <a:pt x="1458" y="188"/>
                      </a:lnTo>
                      <a:lnTo>
                        <a:pt x="1495" y="213"/>
                      </a:lnTo>
                      <a:lnTo>
                        <a:pt x="1529" y="240"/>
                      </a:lnTo>
                      <a:lnTo>
                        <a:pt x="1563" y="269"/>
                      </a:lnTo>
                      <a:lnTo>
                        <a:pt x="1593" y="300"/>
                      </a:lnTo>
                      <a:lnTo>
                        <a:pt x="1624" y="331"/>
                      </a:lnTo>
                      <a:lnTo>
                        <a:pt x="1653" y="364"/>
                      </a:lnTo>
                      <a:lnTo>
                        <a:pt x="1680" y="399"/>
                      </a:lnTo>
                      <a:lnTo>
                        <a:pt x="1705" y="435"/>
                      </a:lnTo>
                      <a:lnTo>
                        <a:pt x="1729" y="472"/>
                      </a:lnTo>
                      <a:lnTo>
                        <a:pt x="1752" y="510"/>
                      </a:lnTo>
                      <a:lnTo>
                        <a:pt x="1772" y="550"/>
                      </a:lnTo>
                      <a:lnTo>
                        <a:pt x="1790" y="590"/>
                      </a:lnTo>
                      <a:lnTo>
                        <a:pt x="1806" y="632"/>
                      </a:lnTo>
                      <a:lnTo>
                        <a:pt x="1821" y="674"/>
                      </a:lnTo>
                      <a:lnTo>
                        <a:pt x="1833" y="718"/>
                      </a:lnTo>
                      <a:lnTo>
                        <a:pt x="1843" y="762"/>
                      </a:lnTo>
                      <a:lnTo>
                        <a:pt x="1852" y="808"/>
                      </a:lnTo>
                      <a:lnTo>
                        <a:pt x="1857" y="853"/>
                      </a:lnTo>
                      <a:lnTo>
                        <a:pt x="1861" y="899"/>
                      </a:lnTo>
                      <a:lnTo>
                        <a:pt x="1862" y="947"/>
                      </a:lnTo>
                      <a:lnTo>
                        <a:pt x="1862" y="947"/>
                      </a:lnTo>
                      <a:lnTo>
                        <a:pt x="1861" y="993"/>
                      </a:lnTo>
                      <a:lnTo>
                        <a:pt x="1857" y="1041"/>
                      </a:lnTo>
                      <a:lnTo>
                        <a:pt x="1852" y="1086"/>
                      </a:lnTo>
                      <a:lnTo>
                        <a:pt x="1843" y="1131"/>
                      </a:lnTo>
                      <a:lnTo>
                        <a:pt x="1833" y="1175"/>
                      </a:lnTo>
                      <a:lnTo>
                        <a:pt x="1821" y="1219"/>
                      </a:lnTo>
                      <a:lnTo>
                        <a:pt x="1806" y="1261"/>
                      </a:lnTo>
                      <a:lnTo>
                        <a:pt x="1790" y="1302"/>
                      </a:lnTo>
                      <a:lnTo>
                        <a:pt x="1772" y="1344"/>
                      </a:lnTo>
                      <a:lnTo>
                        <a:pt x="1752" y="1383"/>
                      </a:lnTo>
                      <a:lnTo>
                        <a:pt x="1729" y="1421"/>
                      </a:lnTo>
                      <a:lnTo>
                        <a:pt x="1705" y="1458"/>
                      </a:lnTo>
                      <a:lnTo>
                        <a:pt x="1680" y="1494"/>
                      </a:lnTo>
                      <a:lnTo>
                        <a:pt x="1653" y="1528"/>
                      </a:lnTo>
                      <a:lnTo>
                        <a:pt x="1624" y="1561"/>
                      </a:lnTo>
                      <a:lnTo>
                        <a:pt x="1593" y="1594"/>
                      </a:lnTo>
                      <a:lnTo>
                        <a:pt x="1563" y="1625"/>
                      </a:lnTo>
                      <a:lnTo>
                        <a:pt x="1529" y="1653"/>
                      </a:lnTo>
                      <a:lnTo>
                        <a:pt x="1495" y="1680"/>
                      </a:lnTo>
                      <a:lnTo>
                        <a:pt x="1458" y="1705"/>
                      </a:lnTo>
                      <a:lnTo>
                        <a:pt x="1421" y="1729"/>
                      </a:lnTo>
                      <a:lnTo>
                        <a:pt x="1383" y="1752"/>
                      </a:lnTo>
                      <a:lnTo>
                        <a:pt x="1344" y="1772"/>
                      </a:lnTo>
                      <a:lnTo>
                        <a:pt x="1303" y="1790"/>
                      </a:lnTo>
                      <a:lnTo>
                        <a:pt x="1262" y="1806"/>
                      </a:lnTo>
                      <a:lnTo>
                        <a:pt x="1219" y="1821"/>
                      </a:lnTo>
                      <a:lnTo>
                        <a:pt x="1175" y="1833"/>
                      </a:lnTo>
                      <a:lnTo>
                        <a:pt x="1131" y="1843"/>
                      </a:lnTo>
                      <a:lnTo>
                        <a:pt x="1086" y="1852"/>
                      </a:lnTo>
                      <a:lnTo>
                        <a:pt x="1040" y="1858"/>
                      </a:lnTo>
                      <a:lnTo>
                        <a:pt x="994" y="1860"/>
                      </a:lnTo>
                      <a:lnTo>
                        <a:pt x="946" y="1861"/>
                      </a:lnTo>
                      <a:lnTo>
                        <a:pt x="946" y="1861"/>
                      </a:lnTo>
                      <a:lnTo>
                        <a:pt x="899" y="1860"/>
                      </a:lnTo>
                      <a:lnTo>
                        <a:pt x="852" y="1858"/>
                      </a:lnTo>
                      <a:lnTo>
                        <a:pt x="807" y="1852"/>
                      </a:lnTo>
                      <a:lnTo>
                        <a:pt x="762" y="1843"/>
                      </a:lnTo>
                      <a:lnTo>
                        <a:pt x="718" y="1833"/>
                      </a:lnTo>
                      <a:lnTo>
                        <a:pt x="674" y="1821"/>
                      </a:lnTo>
                      <a:lnTo>
                        <a:pt x="631" y="1806"/>
                      </a:lnTo>
                      <a:lnTo>
                        <a:pt x="590" y="1790"/>
                      </a:lnTo>
                      <a:lnTo>
                        <a:pt x="549" y="1772"/>
                      </a:lnTo>
                      <a:lnTo>
                        <a:pt x="510" y="1752"/>
                      </a:lnTo>
                      <a:lnTo>
                        <a:pt x="472" y="1729"/>
                      </a:lnTo>
                      <a:lnTo>
                        <a:pt x="435" y="1705"/>
                      </a:lnTo>
                      <a:lnTo>
                        <a:pt x="399" y="1680"/>
                      </a:lnTo>
                      <a:lnTo>
                        <a:pt x="364" y="1653"/>
                      </a:lnTo>
                      <a:lnTo>
                        <a:pt x="331" y="1625"/>
                      </a:lnTo>
                      <a:lnTo>
                        <a:pt x="299" y="1594"/>
                      </a:lnTo>
                      <a:lnTo>
                        <a:pt x="268" y="1561"/>
                      </a:lnTo>
                      <a:lnTo>
                        <a:pt x="240" y="1528"/>
                      </a:lnTo>
                      <a:lnTo>
                        <a:pt x="213" y="1494"/>
                      </a:lnTo>
                      <a:lnTo>
                        <a:pt x="188" y="1458"/>
                      </a:lnTo>
                      <a:lnTo>
                        <a:pt x="164" y="1421"/>
                      </a:lnTo>
                      <a:lnTo>
                        <a:pt x="141" y="1383"/>
                      </a:lnTo>
                      <a:lnTo>
                        <a:pt x="121" y="1344"/>
                      </a:lnTo>
                      <a:lnTo>
                        <a:pt x="103" y="1302"/>
                      </a:lnTo>
                      <a:lnTo>
                        <a:pt x="86" y="1261"/>
                      </a:lnTo>
                      <a:lnTo>
                        <a:pt x="72" y="1219"/>
                      </a:lnTo>
                      <a:lnTo>
                        <a:pt x="60" y="1175"/>
                      </a:lnTo>
                      <a:lnTo>
                        <a:pt x="50" y="1131"/>
                      </a:lnTo>
                      <a:lnTo>
                        <a:pt x="41" y="1086"/>
                      </a:lnTo>
                      <a:lnTo>
                        <a:pt x="35" y="1041"/>
                      </a:lnTo>
                      <a:lnTo>
                        <a:pt x="32" y="993"/>
                      </a:lnTo>
                      <a:lnTo>
                        <a:pt x="31" y="947"/>
                      </a:lnTo>
                      <a:lnTo>
                        <a:pt x="31" y="947"/>
                      </a:lnTo>
                      <a:lnTo>
                        <a:pt x="32" y="899"/>
                      </a:lnTo>
                      <a:lnTo>
                        <a:pt x="35" y="853"/>
                      </a:lnTo>
                      <a:lnTo>
                        <a:pt x="41" y="808"/>
                      </a:lnTo>
                      <a:lnTo>
                        <a:pt x="50" y="762"/>
                      </a:lnTo>
                      <a:lnTo>
                        <a:pt x="60" y="718"/>
                      </a:lnTo>
                      <a:lnTo>
                        <a:pt x="72" y="674"/>
                      </a:lnTo>
                      <a:lnTo>
                        <a:pt x="86" y="632"/>
                      </a:lnTo>
                      <a:lnTo>
                        <a:pt x="103" y="590"/>
                      </a:lnTo>
                      <a:lnTo>
                        <a:pt x="121" y="550"/>
                      </a:lnTo>
                      <a:lnTo>
                        <a:pt x="141" y="510"/>
                      </a:lnTo>
                      <a:lnTo>
                        <a:pt x="164" y="472"/>
                      </a:lnTo>
                      <a:lnTo>
                        <a:pt x="188" y="435"/>
                      </a:lnTo>
                      <a:lnTo>
                        <a:pt x="213" y="399"/>
                      </a:lnTo>
                      <a:lnTo>
                        <a:pt x="240" y="364"/>
                      </a:lnTo>
                      <a:lnTo>
                        <a:pt x="268" y="331"/>
                      </a:lnTo>
                      <a:lnTo>
                        <a:pt x="299" y="300"/>
                      </a:lnTo>
                      <a:lnTo>
                        <a:pt x="331" y="269"/>
                      </a:lnTo>
                      <a:lnTo>
                        <a:pt x="364" y="240"/>
                      </a:lnTo>
                      <a:lnTo>
                        <a:pt x="399" y="213"/>
                      </a:lnTo>
                      <a:lnTo>
                        <a:pt x="435" y="188"/>
                      </a:lnTo>
                      <a:lnTo>
                        <a:pt x="472" y="164"/>
                      </a:lnTo>
                      <a:lnTo>
                        <a:pt x="510" y="142"/>
                      </a:lnTo>
                      <a:lnTo>
                        <a:pt x="549" y="122"/>
                      </a:lnTo>
                      <a:lnTo>
                        <a:pt x="590" y="104"/>
                      </a:lnTo>
                      <a:lnTo>
                        <a:pt x="631" y="87"/>
                      </a:lnTo>
                      <a:lnTo>
                        <a:pt x="674" y="73"/>
                      </a:lnTo>
                      <a:lnTo>
                        <a:pt x="718" y="60"/>
                      </a:lnTo>
                      <a:lnTo>
                        <a:pt x="762" y="50"/>
                      </a:lnTo>
                      <a:lnTo>
                        <a:pt x="807" y="42"/>
                      </a:lnTo>
                      <a:lnTo>
                        <a:pt x="852" y="36"/>
                      </a:lnTo>
                      <a:lnTo>
                        <a:pt x="899" y="32"/>
                      </a:lnTo>
                      <a:lnTo>
                        <a:pt x="946" y="31"/>
                      </a:lnTo>
                      <a:lnTo>
                        <a:pt x="946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3" name="iŝḻíďè"/>
              <p:cNvGrpSpPr/>
              <p:nvPr/>
            </p:nvGrpSpPr>
            <p:grpSpPr>
              <a:xfrm>
                <a:off x="6271683" y="3066703"/>
                <a:ext cx="1566001" cy="1565335"/>
                <a:chOff x="6692081" y="3702050"/>
                <a:chExt cx="1984375" cy="2003425"/>
              </a:xfrm>
              <a:solidFill>
                <a:schemeClr val="accent3"/>
              </a:solidFill>
              <a:effectLst/>
            </p:grpSpPr>
            <p:sp>
              <p:nvSpPr>
                <p:cNvPr id="41" name="íş1îḑê"/>
                <p:cNvSpPr>
                  <a:spLocks/>
                </p:cNvSpPr>
                <p:nvPr/>
              </p:nvSpPr>
              <p:spPr bwMode="auto">
                <a:xfrm>
                  <a:off x="7337967" y="4357470"/>
                  <a:ext cx="692602" cy="690998"/>
                </a:xfrm>
                <a:custGeom>
                  <a:avLst/>
                  <a:gdLst>
                    <a:gd name="T0" fmla="*/ 497 w 863"/>
                    <a:gd name="T1" fmla="*/ 5 h 862"/>
                    <a:gd name="T2" fmla="*/ 599 w 863"/>
                    <a:gd name="T3" fmla="*/ 35 h 862"/>
                    <a:gd name="T4" fmla="*/ 689 w 863"/>
                    <a:gd name="T5" fmla="*/ 86 h 862"/>
                    <a:gd name="T6" fmla="*/ 764 w 863"/>
                    <a:gd name="T7" fmla="*/ 157 h 862"/>
                    <a:gd name="T8" fmla="*/ 820 w 863"/>
                    <a:gd name="T9" fmla="*/ 245 h 862"/>
                    <a:gd name="T10" fmla="*/ 854 w 863"/>
                    <a:gd name="T11" fmla="*/ 345 h 862"/>
                    <a:gd name="T12" fmla="*/ 863 w 863"/>
                    <a:gd name="T13" fmla="*/ 432 h 862"/>
                    <a:gd name="T14" fmla="*/ 849 w 863"/>
                    <a:gd name="T15" fmla="*/ 539 h 862"/>
                    <a:gd name="T16" fmla="*/ 811 w 863"/>
                    <a:gd name="T17" fmla="*/ 637 h 862"/>
                    <a:gd name="T18" fmla="*/ 750 w 863"/>
                    <a:gd name="T19" fmla="*/ 722 h 862"/>
                    <a:gd name="T20" fmla="*/ 673 w 863"/>
                    <a:gd name="T21" fmla="*/ 790 h 862"/>
                    <a:gd name="T22" fmla="*/ 580 w 863"/>
                    <a:gd name="T23" fmla="*/ 836 h 862"/>
                    <a:gd name="T24" fmla="*/ 475 w 863"/>
                    <a:gd name="T25" fmla="*/ 861 h 862"/>
                    <a:gd name="T26" fmla="*/ 387 w 863"/>
                    <a:gd name="T27" fmla="*/ 861 h 862"/>
                    <a:gd name="T28" fmla="*/ 283 w 863"/>
                    <a:gd name="T29" fmla="*/ 836 h 862"/>
                    <a:gd name="T30" fmla="*/ 190 w 863"/>
                    <a:gd name="T31" fmla="*/ 790 h 862"/>
                    <a:gd name="T32" fmla="*/ 113 w 863"/>
                    <a:gd name="T33" fmla="*/ 722 h 862"/>
                    <a:gd name="T34" fmla="*/ 52 w 863"/>
                    <a:gd name="T35" fmla="*/ 637 h 862"/>
                    <a:gd name="T36" fmla="*/ 14 w 863"/>
                    <a:gd name="T37" fmla="*/ 539 h 862"/>
                    <a:gd name="T38" fmla="*/ 0 w 863"/>
                    <a:gd name="T39" fmla="*/ 432 h 862"/>
                    <a:gd name="T40" fmla="*/ 9 w 863"/>
                    <a:gd name="T41" fmla="*/ 345 h 862"/>
                    <a:gd name="T42" fmla="*/ 42 w 863"/>
                    <a:gd name="T43" fmla="*/ 245 h 862"/>
                    <a:gd name="T44" fmla="*/ 98 w 863"/>
                    <a:gd name="T45" fmla="*/ 157 h 862"/>
                    <a:gd name="T46" fmla="*/ 173 w 863"/>
                    <a:gd name="T47" fmla="*/ 86 h 862"/>
                    <a:gd name="T48" fmla="*/ 264 w 863"/>
                    <a:gd name="T49" fmla="*/ 35 h 862"/>
                    <a:gd name="T50" fmla="*/ 366 w 863"/>
                    <a:gd name="T51" fmla="*/ 5 h 862"/>
                    <a:gd name="T52" fmla="*/ 431 w 863"/>
                    <a:gd name="T53" fmla="*/ 24 h 862"/>
                    <a:gd name="T54" fmla="*/ 513 w 863"/>
                    <a:gd name="T55" fmla="*/ 32 h 862"/>
                    <a:gd name="T56" fmla="*/ 609 w 863"/>
                    <a:gd name="T57" fmla="*/ 64 h 862"/>
                    <a:gd name="T58" fmla="*/ 691 w 863"/>
                    <a:gd name="T59" fmla="*/ 117 h 862"/>
                    <a:gd name="T60" fmla="*/ 758 w 863"/>
                    <a:gd name="T61" fmla="*/ 188 h 862"/>
                    <a:gd name="T62" fmla="*/ 807 w 863"/>
                    <a:gd name="T63" fmla="*/ 272 h 862"/>
                    <a:gd name="T64" fmla="*/ 835 w 863"/>
                    <a:gd name="T65" fmla="*/ 370 h 862"/>
                    <a:gd name="T66" fmla="*/ 838 w 863"/>
                    <a:gd name="T67" fmla="*/ 452 h 862"/>
                    <a:gd name="T68" fmla="*/ 820 w 863"/>
                    <a:gd name="T69" fmla="*/ 553 h 862"/>
                    <a:gd name="T70" fmla="*/ 780 w 863"/>
                    <a:gd name="T71" fmla="*/ 643 h 862"/>
                    <a:gd name="T72" fmla="*/ 719 w 863"/>
                    <a:gd name="T73" fmla="*/ 720 h 862"/>
                    <a:gd name="T74" fmla="*/ 643 w 863"/>
                    <a:gd name="T75" fmla="*/ 780 h 862"/>
                    <a:gd name="T76" fmla="*/ 553 w 863"/>
                    <a:gd name="T77" fmla="*/ 821 h 862"/>
                    <a:gd name="T78" fmla="*/ 453 w 863"/>
                    <a:gd name="T79" fmla="*/ 838 h 862"/>
                    <a:gd name="T80" fmla="*/ 370 w 863"/>
                    <a:gd name="T81" fmla="*/ 835 h 862"/>
                    <a:gd name="T82" fmla="*/ 273 w 863"/>
                    <a:gd name="T83" fmla="*/ 807 h 862"/>
                    <a:gd name="T84" fmla="*/ 188 w 863"/>
                    <a:gd name="T85" fmla="*/ 759 h 862"/>
                    <a:gd name="T86" fmla="*/ 117 w 863"/>
                    <a:gd name="T87" fmla="*/ 691 h 862"/>
                    <a:gd name="T88" fmla="*/ 64 w 863"/>
                    <a:gd name="T89" fmla="*/ 608 h 862"/>
                    <a:gd name="T90" fmla="*/ 32 w 863"/>
                    <a:gd name="T91" fmla="*/ 514 h 862"/>
                    <a:gd name="T92" fmla="*/ 23 w 863"/>
                    <a:gd name="T93" fmla="*/ 432 h 862"/>
                    <a:gd name="T94" fmla="*/ 37 w 863"/>
                    <a:gd name="T95" fmla="*/ 330 h 862"/>
                    <a:gd name="T96" fmla="*/ 73 w 863"/>
                    <a:gd name="T97" fmla="*/ 237 h 862"/>
                    <a:gd name="T98" fmla="*/ 129 w 863"/>
                    <a:gd name="T99" fmla="*/ 157 h 862"/>
                    <a:gd name="T100" fmla="*/ 203 w 863"/>
                    <a:gd name="T101" fmla="*/ 94 h 862"/>
                    <a:gd name="T102" fmla="*/ 291 w 863"/>
                    <a:gd name="T103" fmla="*/ 49 h 862"/>
                    <a:gd name="T104" fmla="*/ 390 w 863"/>
                    <a:gd name="T105" fmla="*/ 26 h 8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863" h="862">
                      <a:moveTo>
                        <a:pt x="431" y="0"/>
                      </a:moveTo>
                      <a:lnTo>
                        <a:pt x="431" y="0"/>
                      </a:lnTo>
                      <a:lnTo>
                        <a:pt x="454" y="1"/>
                      </a:lnTo>
                      <a:lnTo>
                        <a:pt x="475" y="3"/>
                      </a:lnTo>
                      <a:lnTo>
                        <a:pt x="497" y="5"/>
                      </a:lnTo>
                      <a:lnTo>
                        <a:pt x="518" y="10"/>
                      </a:lnTo>
                      <a:lnTo>
                        <a:pt x="540" y="14"/>
                      </a:lnTo>
                      <a:lnTo>
                        <a:pt x="560" y="20"/>
                      </a:lnTo>
                      <a:lnTo>
                        <a:pt x="580" y="26"/>
                      </a:lnTo>
                      <a:lnTo>
                        <a:pt x="599" y="35"/>
                      </a:lnTo>
                      <a:lnTo>
                        <a:pt x="618" y="43"/>
                      </a:lnTo>
                      <a:lnTo>
                        <a:pt x="637" y="52"/>
                      </a:lnTo>
                      <a:lnTo>
                        <a:pt x="655" y="63"/>
                      </a:lnTo>
                      <a:lnTo>
                        <a:pt x="673" y="74"/>
                      </a:lnTo>
                      <a:lnTo>
                        <a:pt x="689" y="86"/>
                      </a:lnTo>
                      <a:lnTo>
                        <a:pt x="706" y="99"/>
                      </a:lnTo>
                      <a:lnTo>
                        <a:pt x="722" y="112"/>
                      </a:lnTo>
                      <a:lnTo>
                        <a:pt x="736" y="126"/>
                      </a:lnTo>
                      <a:lnTo>
                        <a:pt x="750" y="142"/>
                      </a:lnTo>
                      <a:lnTo>
                        <a:pt x="764" y="157"/>
                      </a:lnTo>
                      <a:lnTo>
                        <a:pt x="778" y="174"/>
                      </a:lnTo>
                      <a:lnTo>
                        <a:pt x="789" y="190"/>
                      </a:lnTo>
                      <a:lnTo>
                        <a:pt x="800" y="208"/>
                      </a:lnTo>
                      <a:lnTo>
                        <a:pt x="811" y="226"/>
                      </a:lnTo>
                      <a:lnTo>
                        <a:pt x="820" y="245"/>
                      </a:lnTo>
                      <a:lnTo>
                        <a:pt x="829" y="264"/>
                      </a:lnTo>
                      <a:lnTo>
                        <a:pt x="837" y="283"/>
                      </a:lnTo>
                      <a:lnTo>
                        <a:pt x="843" y="303"/>
                      </a:lnTo>
                      <a:lnTo>
                        <a:pt x="849" y="324"/>
                      </a:lnTo>
                      <a:lnTo>
                        <a:pt x="854" y="345"/>
                      </a:lnTo>
                      <a:lnTo>
                        <a:pt x="857" y="366"/>
                      </a:lnTo>
                      <a:lnTo>
                        <a:pt x="861" y="388"/>
                      </a:lnTo>
                      <a:lnTo>
                        <a:pt x="862" y="409"/>
                      </a:lnTo>
                      <a:lnTo>
                        <a:pt x="863" y="432"/>
                      </a:lnTo>
                      <a:lnTo>
                        <a:pt x="863" y="432"/>
                      </a:lnTo>
                      <a:lnTo>
                        <a:pt x="862" y="453"/>
                      </a:lnTo>
                      <a:lnTo>
                        <a:pt x="861" y="476"/>
                      </a:lnTo>
                      <a:lnTo>
                        <a:pt x="857" y="497"/>
                      </a:lnTo>
                      <a:lnTo>
                        <a:pt x="854" y="519"/>
                      </a:lnTo>
                      <a:lnTo>
                        <a:pt x="849" y="539"/>
                      </a:lnTo>
                      <a:lnTo>
                        <a:pt x="843" y="560"/>
                      </a:lnTo>
                      <a:lnTo>
                        <a:pt x="837" y="580"/>
                      </a:lnTo>
                      <a:lnTo>
                        <a:pt x="829" y="599"/>
                      </a:lnTo>
                      <a:lnTo>
                        <a:pt x="820" y="618"/>
                      </a:lnTo>
                      <a:lnTo>
                        <a:pt x="811" y="637"/>
                      </a:lnTo>
                      <a:lnTo>
                        <a:pt x="800" y="655"/>
                      </a:lnTo>
                      <a:lnTo>
                        <a:pt x="789" y="673"/>
                      </a:lnTo>
                      <a:lnTo>
                        <a:pt x="778" y="690"/>
                      </a:lnTo>
                      <a:lnTo>
                        <a:pt x="764" y="706"/>
                      </a:lnTo>
                      <a:lnTo>
                        <a:pt x="750" y="722"/>
                      </a:lnTo>
                      <a:lnTo>
                        <a:pt x="736" y="736"/>
                      </a:lnTo>
                      <a:lnTo>
                        <a:pt x="722" y="750"/>
                      </a:lnTo>
                      <a:lnTo>
                        <a:pt x="706" y="765"/>
                      </a:lnTo>
                      <a:lnTo>
                        <a:pt x="689" y="777"/>
                      </a:lnTo>
                      <a:lnTo>
                        <a:pt x="673" y="790"/>
                      </a:lnTo>
                      <a:lnTo>
                        <a:pt x="655" y="800"/>
                      </a:lnTo>
                      <a:lnTo>
                        <a:pt x="637" y="811"/>
                      </a:lnTo>
                      <a:lnTo>
                        <a:pt x="618" y="821"/>
                      </a:lnTo>
                      <a:lnTo>
                        <a:pt x="599" y="829"/>
                      </a:lnTo>
                      <a:lnTo>
                        <a:pt x="580" y="836"/>
                      </a:lnTo>
                      <a:lnTo>
                        <a:pt x="560" y="843"/>
                      </a:lnTo>
                      <a:lnTo>
                        <a:pt x="540" y="849"/>
                      </a:lnTo>
                      <a:lnTo>
                        <a:pt x="518" y="854"/>
                      </a:lnTo>
                      <a:lnTo>
                        <a:pt x="497" y="857"/>
                      </a:lnTo>
                      <a:lnTo>
                        <a:pt x="475" y="861"/>
                      </a:lnTo>
                      <a:lnTo>
                        <a:pt x="454" y="862"/>
                      </a:lnTo>
                      <a:lnTo>
                        <a:pt x="431" y="862"/>
                      </a:lnTo>
                      <a:lnTo>
                        <a:pt x="431" y="862"/>
                      </a:lnTo>
                      <a:lnTo>
                        <a:pt x="409" y="862"/>
                      </a:lnTo>
                      <a:lnTo>
                        <a:pt x="387" y="861"/>
                      </a:lnTo>
                      <a:lnTo>
                        <a:pt x="366" y="857"/>
                      </a:lnTo>
                      <a:lnTo>
                        <a:pt x="345" y="854"/>
                      </a:lnTo>
                      <a:lnTo>
                        <a:pt x="323" y="849"/>
                      </a:lnTo>
                      <a:lnTo>
                        <a:pt x="303" y="843"/>
                      </a:lnTo>
                      <a:lnTo>
                        <a:pt x="283" y="836"/>
                      </a:lnTo>
                      <a:lnTo>
                        <a:pt x="264" y="829"/>
                      </a:lnTo>
                      <a:lnTo>
                        <a:pt x="245" y="821"/>
                      </a:lnTo>
                      <a:lnTo>
                        <a:pt x="226" y="811"/>
                      </a:lnTo>
                      <a:lnTo>
                        <a:pt x="208" y="800"/>
                      </a:lnTo>
                      <a:lnTo>
                        <a:pt x="190" y="790"/>
                      </a:lnTo>
                      <a:lnTo>
                        <a:pt x="173" y="777"/>
                      </a:lnTo>
                      <a:lnTo>
                        <a:pt x="157" y="765"/>
                      </a:lnTo>
                      <a:lnTo>
                        <a:pt x="141" y="750"/>
                      </a:lnTo>
                      <a:lnTo>
                        <a:pt x="127" y="736"/>
                      </a:lnTo>
                      <a:lnTo>
                        <a:pt x="113" y="722"/>
                      </a:lnTo>
                      <a:lnTo>
                        <a:pt x="98" y="706"/>
                      </a:lnTo>
                      <a:lnTo>
                        <a:pt x="85" y="690"/>
                      </a:lnTo>
                      <a:lnTo>
                        <a:pt x="73" y="673"/>
                      </a:lnTo>
                      <a:lnTo>
                        <a:pt x="63" y="655"/>
                      </a:lnTo>
                      <a:lnTo>
                        <a:pt x="52" y="637"/>
                      </a:lnTo>
                      <a:lnTo>
                        <a:pt x="42" y="618"/>
                      </a:lnTo>
                      <a:lnTo>
                        <a:pt x="34" y="599"/>
                      </a:lnTo>
                      <a:lnTo>
                        <a:pt x="26" y="580"/>
                      </a:lnTo>
                      <a:lnTo>
                        <a:pt x="20" y="560"/>
                      </a:lnTo>
                      <a:lnTo>
                        <a:pt x="14" y="539"/>
                      </a:lnTo>
                      <a:lnTo>
                        <a:pt x="9" y="519"/>
                      </a:lnTo>
                      <a:lnTo>
                        <a:pt x="6" y="497"/>
                      </a:lnTo>
                      <a:lnTo>
                        <a:pt x="2" y="476"/>
                      </a:lnTo>
                      <a:lnTo>
                        <a:pt x="1" y="453"/>
                      </a:lnTo>
                      <a:lnTo>
                        <a:pt x="0" y="432"/>
                      </a:lnTo>
                      <a:lnTo>
                        <a:pt x="0" y="432"/>
                      </a:lnTo>
                      <a:lnTo>
                        <a:pt x="1" y="409"/>
                      </a:lnTo>
                      <a:lnTo>
                        <a:pt x="2" y="388"/>
                      </a:lnTo>
                      <a:lnTo>
                        <a:pt x="6" y="366"/>
                      </a:lnTo>
                      <a:lnTo>
                        <a:pt x="9" y="345"/>
                      </a:lnTo>
                      <a:lnTo>
                        <a:pt x="14" y="324"/>
                      </a:lnTo>
                      <a:lnTo>
                        <a:pt x="20" y="303"/>
                      </a:lnTo>
                      <a:lnTo>
                        <a:pt x="26" y="283"/>
                      </a:lnTo>
                      <a:lnTo>
                        <a:pt x="34" y="264"/>
                      </a:lnTo>
                      <a:lnTo>
                        <a:pt x="42" y="245"/>
                      </a:lnTo>
                      <a:lnTo>
                        <a:pt x="52" y="226"/>
                      </a:lnTo>
                      <a:lnTo>
                        <a:pt x="63" y="208"/>
                      </a:lnTo>
                      <a:lnTo>
                        <a:pt x="73" y="190"/>
                      </a:lnTo>
                      <a:lnTo>
                        <a:pt x="85" y="174"/>
                      </a:lnTo>
                      <a:lnTo>
                        <a:pt x="98" y="157"/>
                      </a:lnTo>
                      <a:lnTo>
                        <a:pt x="113" y="142"/>
                      </a:lnTo>
                      <a:lnTo>
                        <a:pt x="127" y="126"/>
                      </a:lnTo>
                      <a:lnTo>
                        <a:pt x="141" y="112"/>
                      </a:lnTo>
                      <a:lnTo>
                        <a:pt x="157" y="99"/>
                      </a:lnTo>
                      <a:lnTo>
                        <a:pt x="173" y="86"/>
                      </a:lnTo>
                      <a:lnTo>
                        <a:pt x="190" y="74"/>
                      </a:lnTo>
                      <a:lnTo>
                        <a:pt x="208" y="63"/>
                      </a:lnTo>
                      <a:lnTo>
                        <a:pt x="226" y="52"/>
                      </a:lnTo>
                      <a:lnTo>
                        <a:pt x="245" y="43"/>
                      </a:lnTo>
                      <a:lnTo>
                        <a:pt x="264" y="35"/>
                      </a:lnTo>
                      <a:lnTo>
                        <a:pt x="283" y="26"/>
                      </a:lnTo>
                      <a:lnTo>
                        <a:pt x="303" y="20"/>
                      </a:lnTo>
                      <a:lnTo>
                        <a:pt x="323" y="14"/>
                      </a:lnTo>
                      <a:lnTo>
                        <a:pt x="345" y="10"/>
                      </a:lnTo>
                      <a:lnTo>
                        <a:pt x="366" y="5"/>
                      </a:lnTo>
                      <a:lnTo>
                        <a:pt x="387" y="3"/>
                      </a:lnTo>
                      <a:lnTo>
                        <a:pt x="409" y="1"/>
                      </a:lnTo>
                      <a:lnTo>
                        <a:pt x="431" y="0"/>
                      </a:lnTo>
                      <a:lnTo>
                        <a:pt x="431" y="0"/>
                      </a:lnTo>
                      <a:close/>
                      <a:moveTo>
                        <a:pt x="431" y="24"/>
                      </a:moveTo>
                      <a:lnTo>
                        <a:pt x="431" y="24"/>
                      </a:lnTo>
                      <a:lnTo>
                        <a:pt x="453" y="25"/>
                      </a:lnTo>
                      <a:lnTo>
                        <a:pt x="473" y="26"/>
                      </a:lnTo>
                      <a:lnTo>
                        <a:pt x="493" y="29"/>
                      </a:lnTo>
                      <a:lnTo>
                        <a:pt x="513" y="32"/>
                      </a:lnTo>
                      <a:lnTo>
                        <a:pt x="534" y="37"/>
                      </a:lnTo>
                      <a:lnTo>
                        <a:pt x="553" y="42"/>
                      </a:lnTo>
                      <a:lnTo>
                        <a:pt x="572" y="49"/>
                      </a:lnTo>
                      <a:lnTo>
                        <a:pt x="590" y="56"/>
                      </a:lnTo>
                      <a:lnTo>
                        <a:pt x="609" y="64"/>
                      </a:lnTo>
                      <a:lnTo>
                        <a:pt x="625" y="73"/>
                      </a:lnTo>
                      <a:lnTo>
                        <a:pt x="643" y="83"/>
                      </a:lnTo>
                      <a:lnTo>
                        <a:pt x="660" y="94"/>
                      </a:lnTo>
                      <a:lnTo>
                        <a:pt x="675" y="105"/>
                      </a:lnTo>
                      <a:lnTo>
                        <a:pt x="691" y="117"/>
                      </a:lnTo>
                      <a:lnTo>
                        <a:pt x="705" y="130"/>
                      </a:lnTo>
                      <a:lnTo>
                        <a:pt x="719" y="143"/>
                      </a:lnTo>
                      <a:lnTo>
                        <a:pt x="734" y="157"/>
                      </a:lnTo>
                      <a:lnTo>
                        <a:pt x="747" y="173"/>
                      </a:lnTo>
                      <a:lnTo>
                        <a:pt x="758" y="188"/>
                      </a:lnTo>
                      <a:lnTo>
                        <a:pt x="769" y="203"/>
                      </a:lnTo>
                      <a:lnTo>
                        <a:pt x="780" y="220"/>
                      </a:lnTo>
                      <a:lnTo>
                        <a:pt x="789" y="237"/>
                      </a:lnTo>
                      <a:lnTo>
                        <a:pt x="799" y="255"/>
                      </a:lnTo>
                      <a:lnTo>
                        <a:pt x="807" y="272"/>
                      </a:lnTo>
                      <a:lnTo>
                        <a:pt x="814" y="291"/>
                      </a:lnTo>
                      <a:lnTo>
                        <a:pt x="820" y="310"/>
                      </a:lnTo>
                      <a:lnTo>
                        <a:pt x="826" y="330"/>
                      </a:lnTo>
                      <a:lnTo>
                        <a:pt x="831" y="350"/>
                      </a:lnTo>
                      <a:lnTo>
                        <a:pt x="835" y="370"/>
                      </a:lnTo>
                      <a:lnTo>
                        <a:pt x="837" y="390"/>
                      </a:lnTo>
                      <a:lnTo>
                        <a:pt x="838" y="410"/>
                      </a:lnTo>
                      <a:lnTo>
                        <a:pt x="839" y="432"/>
                      </a:lnTo>
                      <a:lnTo>
                        <a:pt x="839" y="432"/>
                      </a:lnTo>
                      <a:lnTo>
                        <a:pt x="838" y="452"/>
                      </a:lnTo>
                      <a:lnTo>
                        <a:pt x="837" y="473"/>
                      </a:lnTo>
                      <a:lnTo>
                        <a:pt x="835" y="494"/>
                      </a:lnTo>
                      <a:lnTo>
                        <a:pt x="831" y="514"/>
                      </a:lnTo>
                      <a:lnTo>
                        <a:pt x="826" y="533"/>
                      </a:lnTo>
                      <a:lnTo>
                        <a:pt x="820" y="553"/>
                      </a:lnTo>
                      <a:lnTo>
                        <a:pt x="814" y="572"/>
                      </a:lnTo>
                      <a:lnTo>
                        <a:pt x="807" y="590"/>
                      </a:lnTo>
                      <a:lnTo>
                        <a:pt x="799" y="608"/>
                      </a:lnTo>
                      <a:lnTo>
                        <a:pt x="789" y="626"/>
                      </a:lnTo>
                      <a:lnTo>
                        <a:pt x="780" y="643"/>
                      </a:lnTo>
                      <a:lnTo>
                        <a:pt x="769" y="659"/>
                      </a:lnTo>
                      <a:lnTo>
                        <a:pt x="758" y="676"/>
                      </a:lnTo>
                      <a:lnTo>
                        <a:pt x="747" y="691"/>
                      </a:lnTo>
                      <a:lnTo>
                        <a:pt x="734" y="705"/>
                      </a:lnTo>
                      <a:lnTo>
                        <a:pt x="719" y="720"/>
                      </a:lnTo>
                      <a:lnTo>
                        <a:pt x="705" y="734"/>
                      </a:lnTo>
                      <a:lnTo>
                        <a:pt x="691" y="746"/>
                      </a:lnTo>
                      <a:lnTo>
                        <a:pt x="675" y="759"/>
                      </a:lnTo>
                      <a:lnTo>
                        <a:pt x="660" y="769"/>
                      </a:lnTo>
                      <a:lnTo>
                        <a:pt x="643" y="780"/>
                      </a:lnTo>
                      <a:lnTo>
                        <a:pt x="625" y="790"/>
                      </a:lnTo>
                      <a:lnTo>
                        <a:pt x="609" y="799"/>
                      </a:lnTo>
                      <a:lnTo>
                        <a:pt x="590" y="807"/>
                      </a:lnTo>
                      <a:lnTo>
                        <a:pt x="572" y="815"/>
                      </a:lnTo>
                      <a:lnTo>
                        <a:pt x="553" y="821"/>
                      </a:lnTo>
                      <a:lnTo>
                        <a:pt x="534" y="827"/>
                      </a:lnTo>
                      <a:lnTo>
                        <a:pt x="513" y="831"/>
                      </a:lnTo>
                      <a:lnTo>
                        <a:pt x="493" y="835"/>
                      </a:lnTo>
                      <a:lnTo>
                        <a:pt x="473" y="837"/>
                      </a:lnTo>
                      <a:lnTo>
                        <a:pt x="453" y="838"/>
                      </a:lnTo>
                      <a:lnTo>
                        <a:pt x="431" y="840"/>
                      </a:lnTo>
                      <a:lnTo>
                        <a:pt x="431" y="840"/>
                      </a:lnTo>
                      <a:lnTo>
                        <a:pt x="410" y="838"/>
                      </a:lnTo>
                      <a:lnTo>
                        <a:pt x="390" y="837"/>
                      </a:lnTo>
                      <a:lnTo>
                        <a:pt x="370" y="835"/>
                      </a:lnTo>
                      <a:lnTo>
                        <a:pt x="349" y="831"/>
                      </a:lnTo>
                      <a:lnTo>
                        <a:pt x="329" y="827"/>
                      </a:lnTo>
                      <a:lnTo>
                        <a:pt x="310" y="821"/>
                      </a:lnTo>
                      <a:lnTo>
                        <a:pt x="291" y="815"/>
                      </a:lnTo>
                      <a:lnTo>
                        <a:pt x="273" y="807"/>
                      </a:lnTo>
                      <a:lnTo>
                        <a:pt x="254" y="799"/>
                      </a:lnTo>
                      <a:lnTo>
                        <a:pt x="238" y="790"/>
                      </a:lnTo>
                      <a:lnTo>
                        <a:pt x="220" y="780"/>
                      </a:lnTo>
                      <a:lnTo>
                        <a:pt x="203" y="769"/>
                      </a:lnTo>
                      <a:lnTo>
                        <a:pt x="188" y="759"/>
                      </a:lnTo>
                      <a:lnTo>
                        <a:pt x="172" y="746"/>
                      </a:lnTo>
                      <a:lnTo>
                        <a:pt x="158" y="734"/>
                      </a:lnTo>
                      <a:lnTo>
                        <a:pt x="144" y="720"/>
                      </a:lnTo>
                      <a:lnTo>
                        <a:pt x="129" y="705"/>
                      </a:lnTo>
                      <a:lnTo>
                        <a:pt x="117" y="691"/>
                      </a:lnTo>
                      <a:lnTo>
                        <a:pt x="104" y="676"/>
                      </a:lnTo>
                      <a:lnTo>
                        <a:pt x="94" y="659"/>
                      </a:lnTo>
                      <a:lnTo>
                        <a:pt x="83" y="643"/>
                      </a:lnTo>
                      <a:lnTo>
                        <a:pt x="73" y="626"/>
                      </a:lnTo>
                      <a:lnTo>
                        <a:pt x="64" y="608"/>
                      </a:lnTo>
                      <a:lnTo>
                        <a:pt x="56" y="590"/>
                      </a:lnTo>
                      <a:lnTo>
                        <a:pt x="48" y="572"/>
                      </a:lnTo>
                      <a:lnTo>
                        <a:pt x="42" y="553"/>
                      </a:lnTo>
                      <a:lnTo>
                        <a:pt x="37" y="533"/>
                      </a:lnTo>
                      <a:lnTo>
                        <a:pt x="32" y="514"/>
                      </a:lnTo>
                      <a:lnTo>
                        <a:pt x="28" y="494"/>
                      </a:lnTo>
                      <a:lnTo>
                        <a:pt x="26" y="473"/>
                      </a:lnTo>
                      <a:lnTo>
                        <a:pt x="25" y="452"/>
                      </a:lnTo>
                      <a:lnTo>
                        <a:pt x="23" y="432"/>
                      </a:lnTo>
                      <a:lnTo>
                        <a:pt x="23" y="432"/>
                      </a:lnTo>
                      <a:lnTo>
                        <a:pt x="25" y="410"/>
                      </a:lnTo>
                      <a:lnTo>
                        <a:pt x="26" y="390"/>
                      </a:lnTo>
                      <a:lnTo>
                        <a:pt x="28" y="370"/>
                      </a:lnTo>
                      <a:lnTo>
                        <a:pt x="32" y="350"/>
                      </a:lnTo>
                      <a:lnTo>
                        <a:pt x="37" y="330"/>
                      </a:lnTo>
                      <a:lnTo>
                        <a:pt x="42" y="310"/>
                      </a:lnTo>
                      <a:lnTo>
                        <a:pt x="48" y="291"/>
                      </a:lnTo>
                      <a:lnTo>
                        <a:pt x="56" y="272"/>
                      </a:lnTo>
                      <a:lnTo>
                        <a:pt x="64" y="255"/>
                      </a:lnTo>
                      <a:lnTo>
                        <a:pt x="73" y="237"/>
                      </a:lnTo>
                      <a:lnTo>
                        <a:pt x="83" y="220"/>
                      </a:lnTo>
                      <a:lnTo>
                        <a:pt x="94" y="203"/>
                      </a:lnTo>
                      <a:lnTo>
                        <a:pt x="104" y="188"/>
                      </a:lnTo>
                      <a:lnTo>
                        <a:pt x="117" y="173"/>
                      </a:lnTo>
                      <a:lnTo>
                        <a:pt x="129" y="157"/>
                      </a:lnTo>
                      <a:lnTo>
                        <a:pt x="144" y="143"/>
                      </a:lnTo>
                      <a:lnTo>
                        <a:pt x="158" y="130"/>
                      </a:lnTo>
                      <a:lnTo>
                        <a:pt x="172" y="117"/>
                      </a:lnTo>
                      <a:lnTo>
                        <a:pt x="188" y="105"/>
                      </a:lnTo>
                      <a:lnTo>
                        <a:pt x="203" y="94"/>
                      </a:lnTo>
                      <a:lnTo>
                        <a:pt x="220" y="83"/>
                      </a:lnTo>
                      <a:lnTo>
                        <a:pt x="238" y="73"/>
                      </a:lnTo>
                      <a:lnTo>
                        <a:pt x="254" y="64"/>
                      </a:lnTo>
                      <a:lnTo>
                        <a:pt x="273" y="56"/>
                      </a:lnTo>
                      <a:lnTo>
                        <a:pt x="291" y="49"/>
                      </a:lnTo>
                      <a:lnTo>
                        <a:pt x="310" y="42"/>
                      </a:lnTo>
                      <a:lnTo>
                        <a:pt x="329" y="37"/>
                      </a:lnTo>
                      <a:lnTo>
                        <a:pt x="349" y="32"/>
                      </a:lnTo>
                      <a:lnTo>
                        <a:pt x="370" y="29"/>
                      </a:lnTo>
                      <a:lnTo>
                        <a:pt x="390" y="26"/>
                      </a:lnTo>
                      <a:lnTo>
                        <a:pt x="410" y="25"/>
                      </a:lnTo>
                      <a:lnTo>
                        <a:pt x="431" y="24"/>
                      </a:lnTo>
                      <a:lnTo>
                        <a:pt x="431" y="2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ïṣlïḓé"/>
                <p:cNvSpPr>
                  <a:spLocks/>
                </p:cNvSpPr>
                <p:nvPr/>
              </p:nvSpPr>
              <p:spPr bwMode="auto">
                <a:xfrm>
                  <a:off x="6692081" y="3702050"/>
                  <a:ext cx="1984375" cy="2003425"/>
                </a:xfrm>
                <a:custGeom>
                  <a:avLst/>
                  <a:gdLst>
                    <a:gd name="T0" fmla="*/ 1485 w 2500"/>
                    <a:gd name="T1" fmla="*/ 201 h 2523"/>
                    <a:gd name="T2" fmla="*/ 1712 w 2500"/>
                    <a:gd name="T3" fmla="*/ 280 h 2523"/>
                    <a:gd name="T4" fmla="*/ 1870 w 2500"/>
                    <a:gd name="T5" fmla="*/ 371 h 2523"/>
                    <a:gd name="T6" fmla="*/ 2020 w 2500"/>
                    <a:gd name="T7" fmla="*/ 496 h 2523"/>
                    <a:gd name="T8" fmla="*/ 2322 w 2500"/>
                    <a:gd name="T9" fmla="*/ 594 h 2523"/>
                    <a:gd name="T10" fmla="*/ 2254 w 2500"/>
                    <a:gd name="T11" fmla="*/ 847 h 2523"/>
                    <a:gd name="T12" fmla="*/ 2493 w 2500"/>
                    <a:gd name="T13" fmla="*/ 1043 h 2523"/>
                    <a:gd name="T14" fmla="*/ 2336 w 2500"/>
                    <a:gd name="T15" fmla="*/ 1262 h 2523"/>
                    <a:gd name="T16" fmla="*/ 2493 w 2500"/>
                    <a:gd name="T17" fmla="*/ 1481 h 2523"/>
                    <a:gd name="T18" fmla="*/ 2271 w 2500"/>
                    <a:gd name="T19" fmla="*/ 1633 h 2523"/>
                    <a:gd name="T20" fmla="*/ 2322 w 2500"/>
                    <a:gd name="T21" fmla="*/ 1930 h 2523"/>
                    <a:gd name="T22" fmla="*/ 2052 w 2500"/>
                    <a:gd name="T23" fmla="*/ 1993 h 2523"/>
                    <a:gd name="T24" fmla="*/ 1870 w 2500"/>
                    <a:gd name="T25" fmla="*/ 2152 h 2523"/>
                    <a:gd name="T26" fmla="*/ 1712 w 2500"/>
                    <a:gd name="T27" fmla="*/ 2244 h 2523"/>
                    <a:gd name="T28" fmla="*/ 1529 w 2500"/>
                    <a:gd name="T29" fmla="*/ 2310 h 2523"/>
                    <a:gd name="T30" fmla="*/ 1293 w 2500"/>
                    <a:gd name="T31" fmla="*/ 2523 h 2523"/>
                    <a:gd name="T32" fmla="*/ 1106 w 2500"/>
                    <a:gd name="T33" fmla="*/ 2338 h 2523"/>
                    <a:gd name="T34" fmla="*/ 819 w 2500"/>
                    <a:gd name="T35" fmla="*/ 2447 h 2523"/>
                    <a:gd name="T36" fmla="*/ 707 w 2500"/>
                    <a:gd name="T37" fmla="*/ 2201 h 2523"/>
                    <a:gd name="T38" fmla="*/ 406 w 2500"/>
                    <a:gd name="T39" fmla="*/ 2200 h 2523"/>
                    <a:gd name="T40" fmla="*/ 390 w 2500"/>
                    <a:gd name="T41" fmla="*/ 1924 h 2523"/>
                    <a:gd name="T42" fmla="*/ 266 w 2500"/>
                    <a:gd name="T43" fmla="*/ 1717 h 2523"/>
                    <a:gd name="T44" fmla="*/ 203 w 2500"/>
                    <a:gd name="T45" fmla="*/ 1546 h 2523"/>
                    <a:gd name="T46" fmla="*/ 169 w 2500"/>
                    <a:gd name="T47" fmla="*/ 1353 h 2523"/>
                    <a:gd name="T48" fmla="*/ 169 w 2500"/>
                    <a:gd name="T49" fmla="*/ 1170 h 2523"/>
                    <a:gd name="T50" fmla="*/ 203 w 2500"/>
                    <a:gd name="T51" fmla="*/ 978 h 2523"/>
                    <a:gd name="T52" fmla="*/ 136 w 2500"/>
                    <a:gd name="T53" fmla="*/ 668 h 2523"/>
                    <a:gd name="T54" fmla="*/ 390 w 2500"/>
                    <a:gd name="T55" fmla="*/ 599 h 2523"/>
                    <a:gd name="T56" fmla="*/ 439 w 2500"/>
                    <a:gd name="T57" fmla="*/ 295 h 2523"/>
                    <a:gd name="T58" fmla="*/ 708 w 2500"/>
                    <a:gd name="T59" fmla="*/ 321 h 2523"/>
                    <a:gd name="T60" fmla="*/ 859 w 2500"/>
                    <a:gd name="T61" fmla="*/ 61 h 2523"/>
                    <a:gd name="T62" fmla="*/ 1106 w 2500"/>
                    <a:gd name="T63" fmla="*/ 186 h 2523"/>
                    <a:gd name="T64" fmla="*/ 1348 w 2500"/>
                    <a:gd name="T65" fmla="*/ 181 h 2523"/>
                    <a:gd name="T66" fmla="*/ 1294 w 2500"/>
                    <a:gd name="T67" fmla="*/ 833 h 2523"/>
                    <a:gd name="T68" fmla="*/ 1399 w 2500"/>
                    <a:gd name="T69" fmla="*/ 856 h 2523"/>
                    <a:gd name="T70" fmla="*/ 1492 w 2500"/>
                    <a:gd name="T71" fmla="*/ 904 h 2523"/>
                    <a:gd name="T72" fmla="*/ 1569 w 2500"/>
                    <a:gd name="T73" fmla="*/ 972 h 2523"/>
                    <a:gd name="T74" fmla="*/ 1630 w 2500"/>
                    <a:gd name="T75" fmla="*/ 1056 h 2523"/>
                    <a:gd name="T76" fmla="*/ 1668 w 2500"/>
                    <a:gd name="T77" fmla="*/ 1154 h 2523"/>
                    <a:gd name="T78" fmla="*/ 1682 w 2500"/>
                    <a:gd name="T79" fmla="*/ 1262 h 2523"/>
                    <a:gd name="T80" fmla="*/ 1673 w 2500"/>
                    <a:gd name="T81" fmla="*/ 1349 h 2523"/>
                    <a:gd name="T82" fmla="*/ 1639 w 2500"/>
                    <a:gd name="T83" fmla="*/ 1448 h 2523"/>
                    <a:gd name="T84" fmla="*/ 1583 w 2500"/>
                    <a:gd name="T85" fmla="*/ 1536 h 2523"/>
                    <a:gd name="T86" fmla="*/ 1508 w 2500"/>
                    <a:gd name="T87" fmla="*/ 1607 h 2523"/>
                    <a:gd name="T88" fmla="*/ 1418 w 2500"/>
                    <a:gd name="T89" fmla="*/ 1659 h 2523"/>
                    <a:gd name="T90" fmla="*/ 1316 w 2500"/>
                    <a:gd name="T91" fmla="*/ 1687 h 2523"/>
                    <a:gd name="T92" fmla="*/ 1228 w 2500"/>
                    <a:gd name="T93" fmla="*/ 1692 h 2523"/>
                    <a:gd name="T94" fmla="*/ 1122 w 2500"/>
                    <a:gd name="T95" fmla="*/ 1673 h 2523"/>
                    <a:gd name="T96" fmla="*/ 1027 w 2500"/>
                    <a:gd name="T97" fmla="*/ 1630 h 2523"/>
                    <a:gd name="T98" fmla="*/ 946 w 2500"/>
                    <a:gd name="T99" fmla="*/ 1566 h 2523"/>
                    <a:gd name="T100" fmla="*/ 882 w 2500"/>
                    <a:gd name="T101" fmla="*/ 1485 h 2523"/>
                    <a:gd name="T102" fmla="*/ 839 w 2500"/>
                    <a:gd name="T103" fmla="*/ 1390 h 2523"/>
                    <a:gd name="T104" fmla="*/ 820 w 2500"/>
                    <a:gd name="T105" fmla="*/ 1284 h 2523"/>
                    <a:gd name="T106" fmla="*/ 825 w 2500"/>
                    <a:gd name="T107" fmla="*/ 1196 h 2523"/>
                    <a:gd name="T108" fmla="*/ 853 w 2500"/>
                    <a:gd name="T109" fmla="*/ 1094 h 2523"/>
                    <a:gd name="T110" fmla="*/ 904 w 2500"/>
                    <a:gd name="T111" fmla="*/ 1004 h 2523"/>
                    <a:gd name="T112" fmla="*/ 976 w 2500"/>
                    <a:gd name="T113" fmla="*/ 929 h 2523"/>
                    <a:gd name="T114" fmla="*/ 1064 w 2500"/>
                    <a:gd name="T115" fmla="*/ 873 h 2523"/>
                    <a:gd name="T116" fmla="*/ 1164 w 2500"/>
                    <a:gd name="T117" fmla="*/ 840 h 2523"/>
                    <a:gd name="T118" fmla="*/ 1250 w 2500"/>
                    <a:gd name="T119" fmla="*/ 830 h 25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500" h="2523">
                      <a:moveTo>
                        <a:pt x="1348" y="181"/>
                      </a:moveTo>
                      <a:lnTo>
                        <a:pt x="1348" y="181"/>
                      </a:lnTo>
                      <a:lnTo>
                        <a:pt x="1394" y="186"/>
                      </a:lnTo>
                      <a:lnTo>
                        <a:pt x="1440" y="193"/>
                      </a:lnTo>
                      <a:lnTo>
                        <a:pt x="1485" y="201"/>
                      </a:lnTo>
                      <a:lnTo>
                        <a:pt x="1529" y="212"/>
                      </a:lnTo>
                      <a:lnTo>
                        <a:pt x="1642" y="61"/>
                      </a:lnTo>
                      <a:lnTo>
                        <a:pt x="1682" y="76"/>
                      </a:lnTo>
                      <a:lnTo>
                        <a:pt x="1723" y="91"/>
                      </a:lnTo>
                      <a:lnTo>
                        <a:pt x="1712" y="280"/>
                      </a:lnTo>
                      <a:lnTo>
                        <a:pt x="1712" y="280"/>
                      </a:lnTo>
                      <a:lnTo>
                        <a:pt x="1754" y="300"/>
                      </a:lnTo>
                      <a:lnTo>
                        <a:pt x="1794" y="321"/>
                      </a:lnTo>
                      <a:lnTo>
                        <a:pt x="1832" y="345"/>
                      </a:lnTo>
                      <a:lnTo>
                        <a:pt x="1870" y="371"/>
                      </a:lnTo>
                      <a:lnTo>
                        <a:pt x="2028" y="267"/>
                      </a:lnTo>
                      <a:lnTo>
                        <a:pt x="2062" y="295"/>
                      </a:lnTo>
                      <a:lnTo>
                        <a:pt x="2095" y="322"/>
                      </a:lnTo>
                      <a:lnTo>
                        <a:pt x="2020" y="496"/>
                      </a:lnTo>
                      <a:lnTo>
                        <a:pt x="2020" y="496"/>
                      </a:lnTo>
                      <a:lnTo>
                        <a:pt x="2052" y="529"/>
                      </a:lnTo>
                      <a:lnTo>
                        <a:pt x="2082" y="564"/>
                      </a:lnTo>
                      <a:lnTo>
                        <a:pt x="2110" y="599"/>
                      </a:lnTo>
                      <a:lnTo>
                        <a:pt x="2138" y="636"/>
                      </a:lnTo>
                      <a:lnTo>
                        <a:pt x="2322" y="594"/>
                      </a:lnTo>
                      <a:lnTo>
                        <a:pt x="2343" y="630"/>
                      </a:lnTo>
                      <a:lnTo>
                        <a:pt x="2365" y="668"/>
                      </a:lnTo>
                      <a:lnTo>
                        <a:pt x="2235" y="805"/>
                      </a:lnTo>
                      <a:lnTo>
                        <a:pt x="2235" y="805"/>
                      </a:lnTo>
                      <a:lnTo>
                        <a:pt x="2254" y="847"/>
                      </a:lnTo>
                      <a:lnTo>
                        <a:pt x="2271" y="890"/>
                      </a:lnTo>
                      <a:lnTo>
                        <a:pt x="2285" y="934"/>
                      </a:lnTo>
                      <a:lnTo>
                        <a:pt x="2298" y="978"/>
                      </a:lnTo>
                      <a:lnTo>
                        <a:pt x="2486" y="1000"/>
                      </a:lnTo>
                      <a:lnTo>
                        <a:pt x="2493" y="1043"/>
                      </a:lnTo>
                      <a:lnTo>
                        <a:pt x="2500" y="1086"/>
                      </a:lnTo>
                      <a:lnTo>
                        <a:pt x="2332" y="1170"/>
                      </a:lnTo>
                      <a:lnTo>
                        <a:pt x="2332" y="1170"/>
                      </a:lnTo>
                      <a:lnTo>
                        <a:pt x="2335" y="1215"/>
                      </a:lnTo>
                      <a:lnTo>
                        <a:pt x="2336" y="1262"/>
                      </a:lnTo>
                      <a:lnTo>
                        <a:pt x="2336" y="1262"/>
                      </a:lnTo>
                      <a:lnTo>
                        <a:pt x="2335" y="1308"/>
                      </a:lnTo>
                      <a:lnTo>
                        <a:pt x="2332" y="1353"/>
                      </a:lnTo>
                      <a:lnTo>
                        <a:pt x="2500" y="1438"/>
                      </a:lnTo>
                      <a:lnTo>
                        <a:pt x="2493" y="1481"/>
                      </a:lnTo>
                      <a:lnTo>
                        <a:pt x="2486" y="1523"/>
                      </a:lnTo>
                      <a:lnTo>
                        <a:pt x="2298" y="1546"/>
                      </a:lnTo>
                      <a:lnTo>
                        <a:pt x="2298" y="1546"/>
                      </a:lnTo>
                      <a:lnTo>
                        <a:pt x="2285" y="1590"/>
                      </a:lnTo>
                      <a:lnTo>
                        <a:pt x="2271" y="1633"/>
                      </a:lnTo>
                      <a:lnTo>
                        <a:pt x="2254" y="1676"/>
                      </a:lnTo>
                      <a:lnTo>
                        <a:pt x="2235" y="1717"/>
                      </a:lnTo>
                      <a:lnTo>
                        <a:pt x="2365" y="1855"/>
                      </a:lnTo>
                      <a:lnTo>
                        <a:pt x="2343" y="1892"/>
                      </a:lnTo>
                      <a:lnTo>
                        <a:pt x="2322" y="1930"/>
                      </a:lnTo>
                      <a:lnTo>
                        <a:pt x="2138" y="1887"/>
                      </a:lnTo>
                      <a:lnTo>
                        <a:pt x="2138" y="1887"/>
                      </a:lnTo>
                      <a:lnTo>
                        <a:pt x="2110" y="1924"/>
                      </a:lnTo>
                      <a:lnTo>
                        <a:pt x="2082" y="1960"/>
                      </a:lnTo>
                      <a:lnTo>
                        <a:pt x="2052" y="1993"/>
                      </a:lnTo>
                      <a:lnTo>
                        <a:pt x="2020" y="2026"/>
                      </a:lnTo>
                      <a:lnTo>
                        <a:pt x="2095" y="2200"/>
                      </a:lnTo>
                      <a:lnTo>
                        <a:pt x="2062" y="2228"/>
                      </a:lnTo>
                      <a:lnTo>
                        <a:pt x="2028" y="2256"/>
                      </a:lnTo>
                      <a:lnTo>
                        <a:pt x="1870" y="2152"/>
                      </a:lnTo>
                      <a:lnTo>
                        <a:pt x="1870" y="2152"/>
                      </a:lnTo>
                      <a:lnTo>
                        <a:pt x="1832" y="2177"/>
                      </a:lnTo>
                      <a:lnTo>
                        <a:pt x="1794" y="2201"/>
                      </a:lnTo>
                      <a:lnTo>
                        <a:pt x="1754" y="2224"/>
                      </a:lnTo>
                      <a:lnTo>
                        <a:pt x="1712" y="2244"/>
                      </a:lnTo>
                      <a:lnTo>
                        <a:pt x="1723" y="2433"/>
                      </a:lnTo>
                      <a:lnTo>
                        <a:pt x="1682" y="2447"/>
                      </a:lnTo>
                      <a:lnTo>
                        <a:pt x="1642" y="2463"/>
                      </a:lnTo>
                      <a:lnTo>
                        <a:pt x="1529" y="2310"/>
                      </a:lnTo>
                      <a:lnTo>
                        <a:pt x="1529" y="2310"/>
                      </a:lnTo>
                      <a:lnTo>
                        <a:pt x="1485" y="2321"/>
                      </a:lnTo>
                      <a:lnTo>
                        <a:pt x="1440" y="2331"/>
                      </a:lnTo>
                      <a:lnTo>
                        <a:pt x="1394" y="2338"/>
                      </a:lnTo>
                      <a:lnTo>
                        <a:pt x="1348" y="2343"/>
                      </a:lnTo>
                      <a:lnTo>
                        <a:pt x="1293" y="2523"/>
                      </a:lnTo>
                      <a:lnTo>
                        <a:pt x="1250" y="2523"/>
                      </a:lnTo>
                      <a:lnTo>
                        <a:pt x="1208" y="2523"/>
                      </a:lnTo>
                      <a:lnTo>
                        <a:pt x="1153" y="2343"/>
                      </a:lnTo>
                      <a:lnTo>
                        <a:pt x="1153" y="2343"/>
                      </a:lnTo>
                      <a:lnTo>
                        <a:pt x="1106" y="2338"/>
                      </a:lnTo>
                      <a:lnTo>
                        <a:pt x="1061" y="2331"/>
                      </a:lnTo>
                      <a:lnTo>
                        <a:pt x="1016" y="2321"/>
                      </a:lnTo>
                      <a:lnTo>
                        <a:pt x="972" y="2310"/>
                      </a:lnTo>
                      <a:lnTo>
                        <a:pt x="859" y="2461"/>
                      </a:lnTo>
                      <a:lnTo>
                        <a:pt x="819" y="2447"/>
                      </a:lnTo>
                      <a:lnTo>
                        <a:pt x="778" y="2433"/>
                      </a:lnTo>
                      <a:lnTo>
                        <a:pt x="789" y="2244"/>
                      </a:lnTo>
                      <a:lnTo>
                        <a:pt x="789" y="2244"/>
                      </a:lnTo>
                      <a:lnTo>
                        <a:pt x="747" y="2224"/>
                      </a:lnTo>
                      <a:lnTo>
                        <a:pt x="707" y="2201"/>
                      </a:lnTo>
                      <a:lnTo>
                        <a:pt x="669" y="2177"/>
                      </a:lnTo>
                      <a:lnTo>
                        <a:pt x="631" y="2152"/>
                      </a:lnTo>
                      <a:lnTo>
                        <a:pt x="473" y="2256"/>
                      </a:lnTo>
                      <a:lnTo>
                        <a:pt x="439" y="2228"/>
                      </a:lnTo>
                      <a:lnTo>
                        <a:pt x="406" y="2200"/>
                      </a:lnTo>
                      <a:lnTo>
                        <a:pt x="481" y="2026"/>
                      </a:lnTo>
                      <a:lnTo>
                        <a:pt x="481" y="2026"/>
                      </a:lnTo>
                      <a:lnTo>
                        <a:pt x="449" y="1993"/>
                      </a:lnTo>
                      <a:lnTo>
                        <a:pt x="419" y="1960"/>
                      </a:lnTo>
                      <a:lnTo>
                        <a:pt x="390" y="1924"/>
                      </a:lnTo>
                      <a:lnTo>
                        <a:pt x="363" y="1886"/>
                      </a:lnTo>
                      <a:lnTo>
                        <a:pt x="179" y="1930"/>
                      </a:lnTo>
                      <a:lnTo>
                        <a:pt x="157" y="1892"/>
                      </a:lnTo>
                      <a:lnTo>
                        <a:pt x="136" y="1855"/>
                      </a:lnTo>
                      <a:lnTo>
                        <a:pt x="266" y="1717"/>
                      </a:lnTo>
                      <a:lnTo>
                        <a:pt x="266" y="1717"/>
                      </a:lnTo>
                      <a:lnTo>
                        <a:pt x="247" y="1676"/>
                      </a:lnTo>
                      <a:lnTo>
                        <a:pt x="230" y="1633"/>
                      </a:lnTo>
                      <a:lnTo>
                        <a:pt x="216" y="1590"/>
                      </a:lnTo>
                      <a:lnTo>
                        <a:pt x="203" y="1546"/>
                      </a:lnTo>
                      <a:lnTo>
                        <a:pt x="15" y="1523"/>
                      </a:lnTo>
                      <a:lnTo>
                        <a:pt x="7" y="1481"/>
                      </a:lnTo>
                      <a:lnTo>
                        <a:pt x="0" y="1438"/>
                      </a:lnTo>
                      <a:lnTo>
                        <a:pt x="169" y="1353"/>
                      </a:lnTo>
                      <a:lnTo>
                        <a:pt x="169" y="1353"/>
                      </a:lnTo>
                      <a:lnTo>
                        <a:pt x="166" y="1307"/>
                      </a:lnTo>
                      <a:lnTo>
                        <a:pt x="164" y="1262"/>
                      </a:lnTo>
                      <a:lnTo>
                        <a:pt x="164" y="1262"/>
                      </a:lnTo>
                      <a:lnTo>
                        <a:pt x="166" y="1215"/>
                      </a:lnTo>
                      <a:lnTo>
                        <a:pt x="169" y="1170"/>
                      </a:lnTo>
                      <a:lnTo>
                        <a:pt x="0" y="1085"/>
                      </a:lnTo>
                      <a:lnTo>
                        <a:pt x="7" y="1043"/>
                      </a:lnTo>
                      <a:lnTo>
                        <a:pt x="15" y="1000"/>
                      </a:lnTo>
                      <a:lnTo>
                        <a:pt x="203" y="978"/>
                      </a:lnTo>
                      <a:lnTo>
                        <a:pt x="203" y="978"/>
                      </a:lnTo>
                      <a:lnTo>
                        <a:pt x="216" y="934"/>
                      </a:lnTo>
                      <a:lnTo>
                        <a:pt x="230" y="890"/>
                      </a:lnTo>
                      <a:lnTo>
                        <a:pt x="247" y="847"/>
                      </a:lnTo>
                      <a:lnTo>
                        <a:pt x="266" y="805"/>
                      </a:lnTo>
                      <a:lnTo>
                        <a:pt x="136" y="668"/>
                      </a:lnTo>
                      <a:lnTo>
                        <a:pt x="157" y="630"/>
                      </a:lnTo>
                      <a:lnTo>
                        <a:pt x="179" y="594"/>
                      </a:lnTo>
                      <a:lnTo>
                        <a:pt x="363" y="636"/>
                      </a:lnTo>
                      <a:lnTo>
                        <a:pt x="363" y="636"/>
                      </a:lnTo>
                      <a:lnTo>
                        <a:pt x="390" y="599"/>
                      </a:lnTo>
                      <a:lnTo>
                        <a:pt x="419" y="564"/>
                      </a:lnTo>
                      <a:lnTo>
                        <a:pt x="449" y="529"/>
                      </a:lnTo>
                      <a:lnTo>
                        <a:pt x="481" y="496"/>
                      </a:lnTo>
                      <a:lnTo>
                        <a:pt x="406" y="322"/>
                      </a:lnTo>
                      <a:lnTo>
                        <a:pt x="439" y="295"/>
                      </a:lnTo>
                      <a:lnTo>
                        <a:pt x="473" y="267"/>
                      </a:lnTo>
                      <a:lnTo>
                        <a:pt x="631" y="371"/>
                      </a:lnTo>
                      <a:lnTo>
                        <a:pt x="631" y="371"/>
                      </a:lnTo>
                      <a:lnTo>
                        <a:pt x="669" y="345"/>
                      </a:lnTo>
                      <a:lnTo>
                        <a:pt x="708" y="321"/>
                      </a:lnTo>
                      <a:lnTo>
                        <a:pt x="747" y="300"/>
                      </a:lnTo>
                      <a:lnTo>
                        <a:pt x="789" y="280"/>
                      </a:lnTo>
                      <a:lnTo>
                        <a:pt x="778" y="91"/>
                      </a:lnTo>
                      <a:lnTo>
                        <a:pt x="819" y="76"/>
                      </a:lnTo>
                      <a:lnTo>
                        <a:pt x="859" y="61"/>
                      </a:lnTo>
                      <a:lnTo>
                        <a:pt x="972" y="212"/>
                      </a:lnTo>
                      <a:lnTo>
                        <a:pt x="972" y="212"/>
                      </a:lnTo>
                      <a:lnTo>
                        <a:pt x="1016" y="201"/>
                      </a:lnTo>
                      <a:lnTo>
                        <a:pt x="1061" y="193"/>
                      </a:lnTo>
                      <a:lnTo>
                        <a:pt x="1106" y="186"/>
                      </a:lnTo>
                      <a:lnTo>
                        <a:pt x="1153" y="181"/>
                      </a:lnTo>
                      <a:lnTo>
                        <a:pt x="1208" y="0"/>
                      </a:lnTo>
                      <a:lnTo>
                        <a:pt x="1250" y="0"/>
                      </a:lnTo>
                      <a:lnTo>
                        <a:pt x="1293" y="0"/>
                      </a:lnTo>
                      <a:lnTo>
                        <a:pt x="1348" y="181"/>
                      </a:lnTo>
                      <a:lnTo>
                        <a:pt x="1348" y="181"/>
                      </a:lnTo>
                      <a:close/>
                      <a:moveTo>
                        <a:pt x="1250" y="830"/>
                      </a:moveTo>
                      <a:lnTo>
                        <a:pt x="1250" y="830"/>
                      </a:lnTo>
                      <a:lnTo>
                        <a:pt x="1273" y="831"/>
                      </a:lnTo>
                      <a:lnTo>
                        <a:pt x="1294" y="833"/>
                      </a:lnTo>
                      <a:lnTo>
                        <a:pt x="1316" y="835"/>
                      </a:lnTo>
                      <a:lnTo>
                        <a:pt x="1337" y="840"/>
                      </a:lnTo>
                      <a:lnTo>
                        <a:pt x="1359" y="844"/>
                      </a:lnTo>
                      <a:lnTo>
                        <a:pt x="1379" y="850"/>
                      </a:lnTo>
                      <a:lnTo>
                        <a:pt x="1399" y="856"/>
                      </a:lnTo>
                      <a:lnTo>
                        <a:pt x="1418" y="865"/>
                      </a:lnTo>
                      <a:lnTo>
                        <a:pt x="1437" y="873"/>
                      </a:lnTo>
                      <a:lnTo>
                        <a:pt x="1456" y="882"/>
                      </a:lnTo>
                      <a:lnTo>
                        <a:pt x="1474" y="893"/>
                      </a:lnTo>
                      <a:lnTo>
                        <a:pt x="1492" y="904"/>
                      </a:lnTo>
                      <a:lnTo>
                        <a:pt x="1508" y="916"/>
                      </a:lnTo>
                      <a:lnTo>
                        <a:pt x="1525" y="929"/>
                      </a:lnTo>
                      <a:lnTo>
                        <a:pt x="1541" y="942"/>
                      </a:lnTo>
                      <a:lnTo>
                        <a:pt x="1555" y="956"/>
                      </a:lnTo>
                      <a:lnTo>
                        <a:pt x="1569" y="972"/>
                      </a:lnTo>
                      <a:lnTo>
                        <a:pt x="1583" y="987"/>
                      </a:lnTo>
                      <a:lnTo>
                        <a:pt x="1597" y="1004"/>
                      </a:lnTo>
                      <a:lnTo>
                        <a:pt x="1608" y="1020"/>
                      </a:lnTo>
                      <a:lnTo>
                        <a:pt x="1619" y="1038"/>
                      </a:lnTo>
                      <a:lnTo>
                        <a:pt x="1630" y="1056"/>
                      </a:lnTo>
                      <a:lnTo>
                        <a:pt x="1639" y="1075"/>
                      </a:lnTo>
                      <a:lnTo>
                        <a:pt x="1648" y="1094"/>
                      </a:lnTo>
                      <a:lnTo>
                        <a:pt x="1656" y="1113"/>
                      </a:lnTo>
                      <a:lnTo>
                        <a:pt x="1662" y="1133"/>
                      </a:lnTo>
                      <a:lnTo>
                        <a:pt x="1668" y="1154"/>
                      </a:lnTo>
                      <a:lnTo>
                        <a:pt x="1673" y="1175"/>
                      </a:lnTo>
                      <a:lnTo>
                        <a:pt x="1676" y="1196"/>
                      </a:lnTo>
                      <a:lnTo>
                        <a:pt x="1680" y="1218"/>
                      </a:lnTo>
                      <a:lnTo>
                        <a:pt x="1681" y="1239"/>
                      </a:lnTo>
                      <a:lnTo>
                        <a:pt x="1682" y="1262"/>
                      </a:lnTo>
                      <a:lnTo>
                        <a:pt x="1682" y="1262"/>
                      </a:lnTo>
                      <a:lnTo>
                        <a:pt x="1681" y="1284"/>
                      </a:lnTo>
                      <a:lnTo>
                        <a:pt x="1680" y="1306"/>
                      </a:lnTo>
                      <a:lnTo>
                        <a:pt x="1676" y="1327"/>
                      </a:lnTo>
                      <a:lnTo>
                        <a:pt x="1673" y="1349"/>
                      </a:lnTo>
                      <a:lnTo>
                        <a:pt x="1668" y="1369"/>
                      </a:lnTo>
                      <a:lnTo>
                        <a:pt x="1662" y="1390"/>
                      </a:lnTo>
                      <a:lnTo>
                        <a:pt x="1656" y="1410"/>
                      </a:lnTo>
                      <a:lnTo>
                        <a:pt x="1648" y="1429"/>
                      </a:lnTo>
                      <a:lnTo>
                        <a:pt x="1639" y="1448"/>
                      </a:lnTo>
                      <a:lnTo>
                        <a:pt x="1630" y="1467"/>
                      </a:lnTo>
                      <a:lnTo>
                        <a:pt x="1619" y="1485"/>
                      </a:lnTo>
                      <a:lnTo>
                        <a:pt x="1608" y="1503"/>
                      </a:lnTo>
                      <a:lnTo>
                        <a:pt x="1597" y="1520"/>
                      </a:lnTo>
                      <a:lnTo>
                        <a:pt x="1583" y="1536"/>
                      </a:lnTo>
                      <a:lnTo>
                        <a:pt x="1569" y="1552"/>
                      </a:lnTo>
                      <a:lnTo>
                        <a:pt x="1555" y="1566"/>
                      </a:lnTo>
                      <a:lnTo>
                        <a:pt x="1541" y="1580"/>
                      </a:lnTo>
                      <a:lnTo>
                        <a:pt x="1525" y="1595"/>
                      </a:lnTo>
                      <a:lnTo>
                        <a:pt x="1508" y="1607"/>
                      </a:lnTo>
                      <a:lnTo>
                        <a:pt x="1492" y="1620"/>
                      </a:lnTo>
                      <a:lnTo>
                        <a:pt x="1474" y="1630"/>
                      </a:lnTo>
                      <a:lnTo>
                        <a:pt x="1456" y="1641"/>
                      </a:lnTo>
                      <a:lnTo>
                        <a:pt x="1437" y="1651"/>
                      </a:lnTo>
                      <a:lnTo>
                        <a:pt x="1418" y="1659"/>
                      </a:lnTo>
                      <a:lnTo>
                        <a:pt x="1399" y="1666"/>
                      </a:lnTo>
                      <a:lnTo>
                        <a:pt x="1379" y="1673"/>
                      </a:lnTo>
                      <a:lnTo>
                        <a:pt x="1359" y="1679"/>
                      </a:lnTo>
                      <a:lnTo>
                        <a:pt x="1337" y="1684"/>
                      </a:lnTo>
                      <a:lnTo>
                        <a:pt x="1316" y="1687"/>
                      </a:lnTo>
                      <a:lnTo>
                        <a:pt x="1294" y="1691"/>
                      </a:lnTo>
                      <a:lnTo>
                        <a:pt x="1273" y="1692"/>
                      </a:lnTo>
                      <a:lnTo>
                        <a:pt x="1250" y="1692"/>
                      </a:lnTo>
                      <a:lnTo>
                        <a:pt x="1250" y="1692"/>
                      </a:lnTo>
                      <a:lnTo>
                        <a:pt x="1228" y="1692"/>
                      </a:lnTo>
                      <a:lnTo>
                        <a:pt x="1206" y="1691"/>
                      </a:lnTo>
                      <a:lnTo>
                        <a:pt x="1185" y="1687"/>
                      </a:lnTo>
                      <a:lnTo>
                        <a:pt x="1164" y="1684"/>
                      </a:lnTo>
                      <a:lnTo>
                        <a:pt x="1142" y="1679"/>
                      </a:lnTo>
                      <a:lnTo>
                        <a:pt x="1122" y="1673"/>
                      </a:lnTo>
                      <a:lnTo>
                        <a:pt x="1102" y="1666"/>
                      </a:lnTo>
                      <a:lnTo>
                        <a:pt x="1083" y="1659"/>
                      </a:lnTo>
                      <a:lnTo>
                        <a:pt x="1064" y="1651"/>
                      </a:lnTo>
                      <a:lnTo>
                        <a:pt x="1045" y="1641"/>
                      </a:lnTo>
                      <a:lnTo>
                        <a:pt x="1027" y="1630"/>
                      </a:lnTo>
                      <a:lnTo>
                        <a:pt x="1009" y="1620"/>
                      </a:lnTo>
                      <a:lnTo>
                        <a:pt x="992" y="1607"/>
                      </a:lnTo>
                      <a:lnTo>
                        <a:pt x="976" y="1595"/>
                      </a:lnTo>
                      <a:lnTo>
                        <a:pt x="960" y="1580"/>
                      </a:lnTo>
                      <a:lnTo>
                        <a:pt x="946" y="1566"/>
                      </a:lnTo>
                      <a:lnTo>
                        <a:pt x="932" y="1552"/>
                      </a:lnTo>
                      <a:lnTo>
                        <a:pt x="917" y="1536"/>
                      </a:lnTo>
                      <a:lnTo>
                        <a:pt x="904" y="1520"/>
                      </a:lnTo>
                      <a:lnTo>
                        <a:pt x="892" y="1503"/>
                      </a:lnTo>
                      <a:lnTo>
                        <a:pt x="882" y="1485"/>
                      </a:lnTo>
                      <a:lnTo>
                        <a:pt x="871" y="1467"/>
                      </a:lnTo>
                      <a:lnTo>
                        <a:pt x="861" y="1448"/>
                      </a:lnTo>
                      <a:lnTo>
                        <a:pt x="853" y="1429"/>
                      </a:lnTo>
                      <a:lnTo>
                        <a:pt x="845" y="1410"/>
                      </a:lnTo>
                      <a:lnTo>
                        <a:pt x="839" y="1390"/>
                      </a:lnTo>
                      <a:lnTo>
                        <a:pt x="833" y="1369"/>
                      </a:lnTo>
                      <a:lnTo>
                        <a:pt x="828" y="1349"/>
                      </a:lnTo>
                      <a:lnTo>
                        <a:pt x="825" y="1327"/>
                      </a:lnTo>
                      <a:lnTo>
                        <a:pt x="821" y="1306"/>
                      </a:lnTo>
                      <a:lnTo>
                        <a:pt x="820" y="1284"/>
                      </a:lnTo>
                      <a:lnTo>
                        <a:pt x="819" y="1262"/>
                      </a:lnTo>
                      <a:lnTo>
                        <a:pt x="819" y="1262"/>
                      </a:lnTo>
                      <a:lnTo>
                        <a:pt x="820" y="1239"/>
                      </a:lnTo>
                      <a:lnTo>
                        <a:pt x="821" y="1218"/>
                      </a:lnTo>
                      <a:lnTo>
                        <a:pt x="825" y="1196"/>
                      </a:lnTo>
                      <a:lnTo>
                        <a:pt x="828" y="1175"/>
                      </a:lnTo>
                      <a:lnTo>
                        <a:pt x="833" y="1154"/>
                      </a:lnTo>
                      <a:lnTo>
                        <a:pt x="839" y="1133"/>
                      </a:lnTo>
                      <a:lnTo>
                        <a:pt x="845" y="1113"/>
                      </a:lnTo>
                      <a:lnTo>
                        <a:pt x="853" y="1094"/>
                      </a:lnTo>
                      <a:lnTo>
                        <a:pt x="861" y="1075"/>
                      </a:lnTo>
                      <a:lnTo>
                        <a:pt x="871" y="1056"/>
                      </a:lnTo>
                      <a:lnTo>
                        <a:pt x="882" y="1038"/>
                      </a:lnTo>
                      <a:lnTo>
                        <a:pt x="892" y="1020"/>
                      </a:lnTo>
                      <a:lnTo>
                        <a:pt x="904" y="1004"/>
                      </a:lnTo>
                      <a:lnTo>
                        <a:pt x="917" y="987"/>
                      </a:lnTo>
                      <a:lnTo>
                        <a:pt x="932" y="972"/>
                      </a:lnTo>
                      <a:lnTo>
                        <a:pt x="946" y="956"/>
                      </a:lnTo>
                      <a:lnTo>
                        <a:pt x="960" y="942"/>
                      </a:lnTo>
                      <a:lnTo>
                        <a:pt x="976" y="929"/>
                      </a:lnTo>
                      <a:lnTo>
                        <a:pt x="992" y="916"/>
                      </a:lnTo>
                      <a:lnTo>
                        <a:pt x="1009" y="904"/>
                      </a:lnTo>
                      <a:lnTo>
                        <a:pt x="1027" y="893"/>
                      </a:lnTo>
                      <a:lnTo>
                        <a:pt x="1045" y="882"/>
                      </a:lnTo>
                      <a:lnTo>
                        <a:pt x="1064" y="873"/>
                      </a:lnTo>
                      <a:lnTo>
                        <a:pt x="1083" y="865"/>
                      </a:lnTo>
                      <a:lnTo>
                        <a:pt x="1102" y="856"/>
                      </a:lnTo>
                      <a:lnTo>
                        <a:pt x="1122" y="850"/>
                      </a:lnTo>
                      <a:lnTo>
                        <a:pt x="1142" y="844"/>
                      </a:lnTo>
                      <a:lnTo>
                        <a:pt x="1164" y="840"/>
                      </a:lnTo>
                      <a:lnTo>
                        <a:pt x="1185" y="835"/>
                      </a:lnTo>
                      <a:lnTo>
                        <a:pt x="1206" y="833"/>
                      </a:lnTo>
                      <a:lnTo>
                        <a:pt x="1228" y="831"/>
                      </a:lnTo>
                      <a:lnTo>
                        <a:pt x="1250" y="830"/>
                      </a:lnTo>
                      <a:lnTo>
                        <a:pt x="1250" y="83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íšḷïḑé"/>
                <p:cNvSpPr>
                  <a:spLocks/>
                </p:cNvSpPr>
                <p:nvPr/>
              </p:nvSpPr>
              <p:spPr bwMode="auto">
                <a:xfrm>
                  <a:off x="6931793" y="3952875"/>
                  <a:ext cx="1503363" cy="1501775"/>
                </a:xfrm>
                <a:custGeom>
                  <a:avLst/>
                  <a:gdLst>
                    <a:gd name="T0" fmla="*/ 1090 w 1893"/>
                    <a:gd name="T1" fmla="*/ 11 h 1892"/>
                    <a:gd name="T2" fmla="*/ 1315 w 1893"/>
                    <a:gd name="T3" fmla="*/ 75 h 1892"/>
                    <a:gd name="T4" fmla="*/ 1513 w 1893"/>
                    <a:gd name="T5" fmla="*/ 188 h 1892"/>
                    <a:gd name="T6" fmla="*/ 1677 w 1893"/>
                    <a:gd name="T7" fmla="*/ 345 h 1892"/>
                    <a:gd name="T8" fmla="*/ 1799 w 1893"/>
                    <a:gd name="T9" fmla="*/ 537 h 1892"/>
                    <a:gd name="T10" fmla="*/ 1873 w 1893"/>
                    <a:gd name="T11" fmla="*/ 757 h 1892"/>
                    <a:gd name="T12" fmla="*/ 1893 w 1893"/>
                    <a:gd name="T13" fmla="*/ 947 h 1892"/>
                    <a:gd name="T14" fmla="*/ 1863 w 1893"/>
                    <a:gd name="T15" fmla="*/ 1183 h 1892"/>
                    <a:gd name="T16" fmla="*/ 1779 w 1893"/>
                    <a:gd name="T17" fmla="*/ 1397 h 1892"/>
                    <a:gd name="T18" fmla="*/ 1647 w 1893"/>
                    <a:gd name="T19" fmla="*/ 1583 h 1892"/>
                    <a:gd name="T20" fmla="*/ 1476 w 1893"/>
                    <a:gd name="T21" fmla="*/ 1730 h 1892"/>
                    <a:gd name="T22" fmla="*/ 1272 w 1893"/>
                    <a:gd name="T23" fmla="*/ 1835 h 1892"/>
                    <a:gd name="T24" fmla="*/ 1043 w 1893"/>
                    <a:gd name="T25" fmla="*/ 1887 h 1892"/>
                    <a:gd name="T26" fmla="*/ 850 w 1893"/>
                    <a:gd name="T27" fmla="*/ 1887 h 1892"/>
                    <a:gd name="T28" fmla="*/ 620 w 1893"/>
                    <a:gd name="T29" fmla="*/ 1835 h 1892"/>
                    <a:gd name="T30" fmla="*/ 417 w 1893"/>
                    <a:gd name="T31" fmla="*/ 1730 h 1892"/>
                    <a:gd name="T32" fmla="*/ 246 w 1893"/>
                    <a:gd name="T33" fmla="*/ 1583 h 1892"/>
                    <a:gd name="T34" fmla="*/ 115 w 1893"/>
                    <a:gd name="T35" fmla="*/ 1397 h 1892"/>
                    <a:gd name="T36" fmla="*/ 31 w 1893"/>
                    <a:gd name="T37" fmla="*/ 1183 h 1892"/>
                    <a:gd name="T38" fmla="*/ 0 w 1893"/>
                    <a:gd name="T39" fmla="*/ 947 h 1892"/>
                    <a:gd name="T40" fmla="*/ 20 w 1893"/>
                    <a:gd name="T41" fmla="*/ 757 h 1892"/>
                    <a:gd name="T42" fmla="*/ 94 w 1893"/>
                    <a:gd name="T43" fmla="*/ 537 h 1892"/>
                    <a:gd name="T44" fmla="*/ 216 w 1893"/>
                    <a:gd name="T45" fmla="*/ 345 h 1892"/>
                    <a:gd name="T46" fmla="*/ 380 w 1893"/>
                    <a:gd name="T47" fmla="*/ 188 h 1892"/>
                    <a:gd name="T48" fmla="*/ 578 w 1893"/>
                    <a:gd name="T49" fmla="*/ 75 h 1892"/>
                    <a:gd name="T50" fmla="*/ 802 w 1893"/>
                    <a:gd name="T51" fmla="*/ 11 h 1892"/>
                    <a:gd name="T52" fmla="*/ 946 w 1893"/>
                    <a:gd name="T53" fmla="*/ 31 h 1892"/>
                    <a:gd name="T54" fmla="*/ 1131 w 1893"/>
                    <a:gd name="T55" fmla="*/ 50 h 1892"/>
                    <a:gd name="T56" fmla="*/ 1344 w 1893"/>
                    <a:gd name="T57" fmla="*/ 122 h 1892"/>
                    <a:gd name="T58" fmla="*/ 1529 w 1893"/>
                    <a:gd name="T59" fmla="*/ 240 h 1892"/>
                    <a:gd name="T60" fmla="*/ 1680 w 1893"/>
                    <a:gd name="T61" fmla="*/ 399 h 1892"/>
                    <a:gd name="T62" fmla="*/ 1790 w 1893"/>
                    <a:gd name="T63" fmla="*/ 590 h 1892"/>
                    <a:gd name="T64" fmla="*/ 1852 w 1893"/>
                    <a:gd name="T65" fmla="*/ 808 h 1892"/>
                    <a:gd name="T66" fmla="*/ 1861 w 1893"/>
                    <a:gd name="T67" fmla="*/ 993 h 1892"/>
                    <a:gd name="T68" fmla="*/ 1821 w 1893"/>
                    <a:gd name="T69" fmla="*/ 1219 h 1892"/>
                    <a:gd name="T70" fmla="*/ 1729 w 1893"/>
                    <a:gd name="T71" fmla="*/ 1421 h 1892"/>
                    <a:gd name="T72" fmla="*/ 1593 w 1893"/>
                    <a:gd name="T73" fmla="*/ 1594 h 1892"/>
                    <a:gd name="T74" fmla="*/ 1421 w 1893"/>
                    <a:gd name="T75" fmla="*/ 1729 h 1892"/>
                    <a:gd name="T76" fmla="*/ 1219 w 1893"/>
                    <a:gd name="T77" fmla="*/ 1821 h 1892"/>
                    <a:gd name="T78" fmla="*/ 994 w 1893"/>
                    <a:gd name="T79" fmla="*/ 1860 h 1892"/>
                    <a:gd name="T80" fmla="*/ 807 w 1893"/>
                    <a:gd name="T81" fmla="*/ 1852 h 1892"/>
                    <a:gd name="T82" fmla="*/ 590 w 1893"/>
                    <a:gd name="T83" fmla="*/ 1790 h 1892"/>
                    <a:gd name="T84" fmla="*/ 399 w 1893"/>
                    <a:gd name="T85" fmla="*/ 1680 h 1892"/>
                    <a:gd name="T86" fmla="*/ 240 w 1893"/>
                    <a:gd name="T87" fmla="*/ 1528 h 1892"/>
                    <a:gd name="T88" fmla="*/ 121 w 1893"/>
                    <a:gd name="T89" fmla="*/ 1344 h 1892"/>
                    <a:gd name="T90" fmla="*/ 50 w 1893"/>
                    <a:gd name="T91" fmla="*/ 1131 h 1892"/>
                    <a:gd name="T92" fmla="*/ 31 w 1893"/>
                    <a:gd name="T93" fmla="*/ 947 h 1892"/>
                    <a:gd name="T94" fmla="*/ 60 w 1893"/>
                    <a:gd name="T95" fmla="*/ 718 h 1892"/>
                    <a:gd name="T96" fmla="*/ 141 w 1893"/>
                    <a:gd name="T97" fmla="*/ 510 h 1892"/>
                    <a:gd name="T98" fmla="*/ 268 w 1893"/>
                    <a:gd name="T99" fmla="*/ 331 h 1892"/>
                    <a:gd name="T100" fmla="*/ 435 w 1893"/>
                    <a:gd name="T101" fmla="*/ 188 h 1892"/>
                    <a:gd name="T102" fmla="*/ 631 w 1893"/>
                    <a:gd name="T103" fmla="*/ 87 h 1892"/>
                    <a:gd name="T104" fmla="*/ 852 w 1893"/>
                    <a:gd name="T105" fmla="*/ 36 h 18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893" h="1892">
                      <a:moveTo>
                        <a:pt x="946" y="0"/>
                      </a:moveTo>
                      <a:lnTo>
                        <a:pt x="946" y="0"/>
                      </a:lnTo>
                      <a:lnTo>
                        <a:pt x="995" y="1"/>
                      </a:lnTo>
                      <a:lnTo>
                        <a:pt x="1043" y="5"/>
                      </a:lnTo>
                      <a:lnTo>
                        <a:pt x="1090" y="11"/>
                      </a:lnTo>
                      <a:lnTo>
                        <a:pt x="1137" y="19"/>
                      </a:lnTo>
                      <a:lnTo>
                        <a:pt x="1183" y="30"/>
                      </a:lnTo>
                      <a:lnTo>
                        <a:pt x="1228" y="43"/>
                      </a:lnTo>
                      <a:lnTo>
                        <a:pt x="1272" y="59"/>
                      </a:lnTo>
                      <a:lnTo>
                        <a:pt x="1315" y="75"/>
                      </a:lnTo>
                      <a:lnTo>
                        <a:pt x="1357" y="94"/>
                      </a:lnTo>
                      <a:lnTo>
                        <a:pt x="1397" y="114"/>
                      </a:lnTo>
                      <a:lnTo>
                        <a:pt x="1438" y="137"/>
                      </a:lnTo>
                      <a:lnTo>
                        <a:pt x="1476" y="162"/>
                      </a:lnTo>
                      <a:lnTo>
                        <a:pt x="1513" y="188"/>
                      </a:lnTo>
                      <a:lnTo>
                        <a:pt x="1548" y="217"/>
                      </a:lnTo>
                      <a:lnTo>
                        <a:pt x="1583" y="246"/>
                      </a:lnTo>
                      <a:lnTo>
                        <a:pt x="1616" y="277"/>
                      </a:lnTo>
                      <a:lnTo>
                        <a:pt x="1647" y="311"/>
                      </a:lnTo>
                      <a:lnTo>
                        <a:pt x="1677" y="345"/>
                      </a:lnTo>
                      <a:lnTo>
                        <a:pt x="1705" y="381"/>
                      </a:lnTo>
                      <a:lnTo>
                        <a:pt x="1731" y="418"/>
                      </a:lnTo>
                      <a:lnTo>
                        <a:pt x="1755" y="456"/>
                      </a:lnTo>
                      <a:lnTo>
                        <a:pt x="1779" y="496"/>
                      </a:lnTo>
                      <a:lnTo>
                        <a:pt x="1799" y="537"/>
                      </a:lnTo>
                      <a:lnTo>
                        <a:pt x="1818" y="578"/>
                      </a:lnTo>
                      <a:lnTo>
                        <a:pt x="1835" y="621"/>
                      </a:lnTo>
                      <a:lnTo>
                        <a:pt x="1850" y="665"/>
                      </a:lnTo>
                      <a:lnTo>
                        <a:pt x="1863" y="710"/>
                      </a:lnTo>
                      <a:lnTo>
                        <a:pt x="1873" y="757"/>
                      </a:lnTo>
                      <a:lnTo>
                        <a:pt x="1881" y="803"/>
                      </a:lnTo>
                      <a:lnTo>
                        <a:pt x="1887" y="850"/>
                      </a:lnTo>
                      <a:lnTo>
                        <a:pt x="1892" y="898"/>
                      </a:lnTo>
                      <a:lnTo>
                        <a:pt x="1893" y="947"/>
                      </a:lnTo>
                      <a:lnTo>
                        <a:pt x="1893" y="947"/>
                      </a:lnTo>
                      <a:lnTo>
                        <a:pt x="1892" y="996"/>
                      </a:lnTo>
                      <a:lnTo>
                        <a:pt x="1887" y="1043"/>
                      </a:lnTo>
                      <a:lnTo>
                        <a:pt x="1881" y="1091"/>
                      </a:lnTo>
                      <a:lnTo>
                        <a:pt x="1873" y="1137"/>
                      </a:lnTo>
                      <a:lnTo>
                        <a:pt x="1863" y="1183"/>
                      </a:lnTo>
                      <a:lnTo>
                        <a:pt x="1850" y="1227"/>
                      </a:lnTo>
                      <a:lnTo>
                        <a:pt x="1835" y="1271"/>
                      </a:lnTo>
                      <a:lnTo>
                        <a:pt x="1818" y="1314"/>
                      </a:lnTo>
                      <a:lnTo>
                        <a:pt x="1799" y="1357"/>
                      </a:lnTo>
                      <a:lnTo>
                        <a:pt x="1779" y="1397"/>
                      </a:lnTo>
                      <a:lnTo>
                        <a:pt x="1755" y="1437"/>
                      </a:lnTo>
                      <a:lnTo>
                        <a:pt x="1731" y="1476"/>
                      </a:lnTo>
                      <a:lnTo>
                        <a:pt x="1705" y="1513"/>
                      </a:lnTo>
                      <a:lnTo>
                        <a:pt x="1677" y="1548"/>
                      </a:lnTo>
                      <a:lnTo>
                        <a:pt x="1647" y="1583"/>
                      </a:lnTo>
                      <a:lnTo>
                        <a:pt x="1616" y="1615"/>
                      </a:lnTo>
                      <a:lnTo>
                        <a:pt x="1583" y="1647"/>
                      </a:lnTo>
                      <a:lnTo>
                        <a:pt x="1548" y="1677"/>
                      </a:lnTo>
                      <a:lnTo>
                        <a:pt x="1513" y="1704"/>
                      </a:lnTo>
                      <a:lnTo>
                        <a:pt x="1476" y="1730"/>
                      </a:lnTo>
                      <a:lnTo>
                        <a:pt x="1438" y="1755"/>
                      </a:lnTo>
                      <a:lnTo>
                        <a:pt x="1397" y="1778"/>
                      </a:lnTo>
                      <a:lnTo>
                        <a:pt x="1357" y="1799"/>
                      </a:lnTo>
                      <a:lnTo>
                        <a:pt x="1315" y="1818"/>
                      </a:lnTo>
                      <a:lnTo>
                        <a:pt x="1272" y="1835"/>
                      </a:lnTo>
                      <a:lnTo>
                        <a:pt x="1228" y="1850"/>
                      </a:lnTo>
                      <a:lnTo>
                        <a:pt x="1183" y="1862"/>
                      </a:lnTo>
                      <a:lnTo>
                        <a:pt x="1137" y="1873"/>
                      </a:lnTo>
                      <a:lnTo>
                        <a:pt x="1090" y="1881"/>
                      </a:lnTo>
                      <a:lnTo>
                        <a:pt x="1043" y="1887"/>
                      </a:lnTo>
                      <a:lnTo>
                        <a:pt x="995" y="1891"/>
                      </a:lnTo>
                      <a:lnTo>
                        <a:pt x="946" y="1892"/>
                      </a:lnTo>
                      <a:lnTo>
                        <a:pt x="946" y="1892"/>
                      </a:lnTo>
                      <a:lnTo>
                        <a:pt x="898" y="1891"/>
                      </a:lnTo>
                      <a:lnTo>
                        <a:pt x="850" y="1887"/>
                      </a:lnTo>
                      <a:lnTo>
                        <a:pt x="802" y="1881"/>
                      </a:lnTo>
                      <a:lnTo>
                        <a:pt x="756" y="1873"/>
                      </a:lnTo>
                      <a:lnTo>
                        <a:pt x="710" y="1862"/>
                      </a:lnTo>
                      <a:lnTo>
                        <a:pt x="665" y="1850"/>
                      </a:lnTo>
                      <a:lnTo>
                        <a:pt x="620" y="1835"/>
                      </a:lnTo>
                      <a:lnTo>
                        <a:pt x="578" y="1818"/>
                      </a:lnTo>
                      <a:lnTo>
                        <a:pt x="536" y="1799"/>
                      </a:lnTo>
                      <a:lnTo>
                        <a:pt x="496" y="1778"/>
                      </a:lnTo>
                      <a:lnTo>
                        <a:pt x="456" y="1755"/>
                      </a:lnTo>
                      <a:lnTo>
                        <a:pt x="417" y="1730"/>
                      </a:lnTo>
                      <a:lnTo>
                        <a:pt x="380" y="1704"/>
                      </a:lnTo>
                      <a:lnTo>
                        <a:pt x="345" y="1677"/>
                      </a:lnTo>
                      <a:lnTo>
                        <a:pt x="310" y="1647"/>
                      </a:lnTo>
                      <a:lnTo>
                        <a:pt x="277" y="1615"/>
                      </a:lnTo>
                      <a:lnTo>
                        <a:pt x="246" y="1583"/>
                      </a:lnTo>
                      <a:lnTo>
                        <a:pt x="216" y="1548"/>
                      </a:lnTo>
                      <a:lnTo>
                        <a:pt x="189" y="1513"/>
                      </a:lnTo>
                      <a:lnTo>
                        <a:pt x="161" y="1476"/>
                      </a:lnTo>
                      <a:lnTo>
                        <a:pt x="138" y="1437"/>
                      </a:lnTo>
                      <a:lnTo>
                        <a:pt x="115" y="1397"/>
                      </a:lnTo>
                      <a:lnTo>
                        <a:pt x="94" y="1357"/>
                      </a:lnTo>
                      <a:lnTo>
                        <a:pt x="75" y="1314"/>
                      </a:lnTo>
                      <a:lnTo>
                        <a:pt x="58" y="1271"/>
                      </a:lnTo>
                      <a:lnTo>
                        <a:pt x="42" y="1227"/>
                      </a:lnTo>
                      <a:lnTo>
                        <a:pt x="31" y="1183"/>
                      </a:lnTo>
                      <a:lnTo>
                        <a:pt x="20" y="1137"/>
                      </a:lnTo>
                      <a:lnTo>
                        <a:pt x="12" y="1091"/>
                      </a:lnTo>
                      <a:lnTo>
                        <a:pt x="6" y="1043"/>
                      </a:lnTo>
                      <a:lnTo>
                        <a:pt x="2" y="996"/>
                      </a:lnTo>
                      <a:lnTo>
                        <a:pt x="0" y="947"/>
                      </a:lnTo>
                      <a:lnTo>
                        <a:pt x="0" y="947"/>
                      </a:lnTo>
                      <a:lnTo>
                        <a:pt x="2" y="898"/>
                      </a:lnTo>
                      <a:lnTo>
                        <a:pt x="6" y="850"/>
                      </a:lnTo>
                      <a:lnTo>
                        <a:pt x="12" y="803"/>
                      </a:lnTo>
                      <a:lnTo>
                        <a:pt x="20" y="757"/>
                      </a:lnTo>
                      <a:lnTo>
                        <a:pt x="31" y="710"/>
                      </a:lnTo>
                      <a:lnTo>
                        <a:pt x="42" y="665"/>
                      </a:lnTo>
                      <a:lnTo>
                        <a:pt x="58" y="621"/>
                      </a:lnTo>
                      <a:lnTo>
                        <a:pt x="75" y="578"/>
                      </a:lnTo>
                      <a:lnTo>
                        <a:pt x="94" y="537"/>
                      </a:lnTo>
                      <a:lnTo>
                        <a:pt x="115" y="496"/>
                      </a:lnTo>
                      <a:lnTo>
                        <a:pt x="138" y="456"/>
                      </a:lnTo>
                      <a:lnTo>
                        <a:pt x="161" y="418"/>
                      </a:lnTo>
                      <a:lnTo>
                        <a:pt x="189" y="381"/>
                      </a:lnTo>
                      <a:lnTo>
                        <a:pt x="216" y="345"/>
                      </a:lnTo>
                      <a:lnTo>
                        <a:pt x="246" y="311"/>
                      </a:lnTo>
                      <a:lnTo>
                        <a:pt x="277" y="277"/>
                      </a:lnTo>
                      <a:lnTo>
                        <a:pt x="310" y="246"/>
                      </a:lnTo>
                      <a:lnTo>
                        <a:pt x="345" y="217"/>
                      </a:lnTo>
                      <a:lnTo>
                        <a:pt x="380" y="188"/>
                      </a:lnTo>
                      <a:lnTo>
                        <a:pt x="417" y="162"/>
                      </a:lnTo>
                      <a:lnTo>
                        <a:pt x="456" y="137"/>
                      </a:lnTo>
                      <a:lnTo>
                        <a:pt x="496" y="114"/>
                      </a:lnTo>
                      <a:lnTo>
                        <a:pt x="536" y="94"/>
                      </a:lnTo>
                      <a:lnTo>
                        <a:pt x="578" y="75"/>
                      </a:lnTo>
                      <a:lnTo>
                        <a:pt x="620" y="59"/>
                      </a:lnTo>
                      <a:lnTo>
                        <a:pt x="665" y="43"/>
                      </a:lnTo>
                      <a:lnTo>
                        <a:pt x="710" y="30"/>
                      </a:lnTo>
                      <a:lnTo>
                        <a:pt x="756" y="19"/>
                      </a:lnTo>
                      <a:lnTo>
                        <a:pt x="802" y="11"/>
                      </a:lnTo>
                      <a:lnTo>
                        <a:pt x="850" y="5"/>
                      </a:lnTo>
                      <a:lnTo>
                        <a:pt x="898" y="1"/>
                      </a:lnTo>
                      <a:lnTo>
                        <a:pt x="946" y="0"/>
                      </a:lnTo>
                      <a:lnTo>
                        <a:pt x="946" y="0"/>
                      </a:lnTo>
                      <a:close/>
                      <a:moveTo>
                        <a:pt x="946" y="31"/>
                      </a:moveTo>
                      <a:lnTo>
                        <a:pt x="946" y="31"/>
                      </a:lnTo>
                      <a:lnTo>
                        <a:pt x="994" y="32"/>
                      </a:lnTo>
                      <a:lnTo>
                        <a:pt x="1040" y="36"/>
                      </a:lnTo>
                      <a:lnTo>
                        <a:pt x="1086" y="42"/>
                      </a:lnTo>
                      <a:lnTo>
                        <a:pt x="1131" y="50"/>
                      </a:lnTo>
                      <a:lnTo>
                        <a:pt x="1175" y="60"/>
                      </a:lnTo>
                      <a:lnTo>
                        <a:pt x="1219" y="73"/>
                      </a:lnTo>
                      <a:lnTo>
                        <a:pt x="1262" y="87"/>
                      </a:lnTo>
                      <a:lnTo>
                        <a:pt x="1303" y="104"/>
                      </a:lnTo>
                      <a:lnTo>
                        <a:pt x="1344" y="122"/>
                      </a:lnTo>
                      <a:lnTo>
                        <a:pt x="1383" y="142"/>
                      </a:lnTo>
                      <a:lnTo>
                        <a:pt x="1421" y="164"/>
                      </a:lnTo>
                      <a:lnTo>
                        <a:pt x="1458" y="188"/>
                      </a:lnTo>
                      <a:lnTo>
                        <a:pt x="1495" y="213"/>
                      </a:lnTo>
                      <a:lnTo>
                        <a:pt x="1529" y="240"/>
                      </a:lnTo>
                      <a:lnTo>
                        <a:pt x="1563" y="269"/>
                      </a:lnTo>
                      <a:lnTo>
                        <a:pt x="1593" y="300"/>
                      </a:lnTo>
                      <a:lnTo>
                        <a:pt x="1624" y="331"/>
                      </a:lnTo>
                      <a:lnTo>
                        <a:pt x="1653" y="364"/>
                      </a:lnTo>
                      <a:lnTo>
                        <a:pt x="1680" y="399"/>
                      </a:lnTo>
                      <a:lnTo>
                        <a:pt x="1705" y="435"/>
                      </a:lnTo>
                      <a:lnTo>
                        <a:pt x="1729" y="472"/>
                      </a:lnTo>
                      <a:lnTo>
                        <a:pt x="1752" y="510"/>
                      </a:lnTo>
                      <a:lnTo>
                        <a:pt x="1772" y="550"/>
                      </a:lnTo>
                      <a:lnTo>
                        <a:pt x="1790" y="590"/>
                      </a:lnTo>
                      <a:lnTo>
                        <a:pt x="1806" y="632"/>
                      </a:lnTo>
                      <a:lnTo>
                        <a:pt x="1821" y="674"/>
                      </a:lnTo>
                      <a:lnTo>
                        <a:pt x="1833" y="718"/>
                      </a:lnTo>
                      <a:lnTo>
                        <a:pt x="1843" y="762"/>
                      </a:lnTo>
                      <a:lnTo>
                        <a:pt x="1852" y="808"/>
                      </a:lnTo>
                      <a:lnTo>
                        <a:pt x="1857" y="853"/>
                      </a:lnTo>
                      <a:lnTo>
                        <a:pt x="1861" y="899"/>
                      </a:lnTo>
                      <a:lnTo>
                        <a:pt x="1862" y="947"/>
                      </a:lnTo>
                      <a:lnTo>
                        <a:pt x="1862" y="947"/>
                      </a:lnTo>
                      <a:lnTo>
                        <a:pt x="1861" y="993"/>
                      </a:lnTo>
                      <a:lnTo>
                        <a:pt x="1857" y="1041"/>
                      </a:lnTo>
                      <a:lnTo>
                        <a:pt x="1852" y="1086"/>
                      </a:lnTo>
                      <a:lnTo>
                        <a:pt x="1843" y="1131"/>
                      </a:lnTo>
                      <a:lnTo>
                        <a:pt x="1833" y="1175"/>
                      </a:lnTo>
                      <a:lnTo>
                        <a:pt x="1821" y="1219"/>
                      </a:lnTo>
                      <a:lnTo>
                        <a:pt x="1806" y="1261"/>
                      </a:lnTo>
                      <a:lnTo>
                        <a:pt x="1790" y="1302"/>
                      </a:lnTo>
                      <a:lnTo>
                        <a:pt x="1772" y="1344"/>
                      </a:lnTo>
                      <a:lnTo>
                        <a:pt x="1752" y="1383"/>
                      </a:lnTo>
                      <a:lnTo>
                        <a:pt x="1729" y="1421"/>
                      </a:lnTo>
                      <a:lnTo>
                        <a:pt x="1705" y="1458"/>
                      </a:lnTo>
                      <a:lnTo>
                        <a:pt x="1680" y="1494"/>
                      </a:lnTo>
                      <a:lnTo>
                        <a:pt x="1653" y="1528"/>
                      </a:lnTo>
                      <a:lnTo>
                        <a:pt x="1624" y="1561"/>
                      </a:lnTo>
                      <a:lnTo>
                        <a:pt x="1593" y="1594"/>
                      </a:lnTo>
                      <a:lnTo>
                        <a:pt x="1563" y="1625"/>
                      </a:lnTo>
                      <a:lnTo>
                        <a:pt x="1529" y="1653"/>
                      </a:lnTo>
                      <a:lnTo>
                        <a:pt x="1495" y="1680"/>
                      </a:lnTo>
                      <a:lnTo>
                        <a:pt x="1458" y="1705"/>
                      </a:lnTo>
                      <a:lnTo>
                        <a:pt x="1421" y="1729"/>
                      </a:lnTo>
                      <a:lnTo>
                        <a:pt x="1383" y="1752"/>
                      </a:lnTo>
                      <a:lnTo>
                        <a:pt x="1344" y="1772"/>
                      </a:lnTo>
                      <a:lnTo>
                        <a:pt x="1303" y="1790"/>
                      </a:lnTo>
                      <a:lnTo>
                        <a:pt x="1262" y="1806"/>
                      </a:lnTo>
                      <a:lnTo>
                        <a:pt x="1219" y="1821"/>
                      </a:lnTo>
                      <a:lnTo>
                        <a:pt x="1175" y="1833"/>
                      </a:lnTo>
                      <a:lnTo>
                        <a:pt x="1131" y="1843"/>
                      </a:lnTo>
                      <a:lnTo>
                        <a:pt x="1086" y="1852"/>
                      </a:lnTo>
                      <a:lnTo>
                        <a:pt x="1040" y="1858"/>
                      </a:lnTo>
                      <a:lnTo>
                        <a:pt x="994" y="1860"/>
                      </a:lnTo>
                      <a:lnTo>
                        <a:pt x="946" y="1861"/>
                      </a:lnTo>
                      <a:lnTo>
                        <a:pt x="946" y="1861"/>
                      </a:lnTo>
                      <a:lnTo>
                        <a:pt x="899" y="1860"/>
                      </a:lnTo>
                      <a:lnTo>
                        <a:pt x="852" y="1858"/>
                      </a:lnTo>
                      <a:lnTo>
                        <a:pt x="807" y="1852"/>
                      </a:lnTo>
                      <a:lnTo>
                        <a:pt x="762" y="1843"/>
                      </a:lnTo>
                      <a:lnTo>
                        <a:pt x="718" y="1833"/>
                      </a:lnTo>
                      <a:lnTo>
                        <a:pt x="674" y="1821"/>
                      </a:lnTo>
                      <a:lnTo>
                        <a:pt x="631" y="1806"/>
                      </a:lnTo>
                      <a:lnTo>
                        <a:pt x="590" y="1790"/>
                      </a:lnTo>
                      <a:lnTo>
                        <a:pt x="549" y="1772"/>
                      </a:lnTo>
                      <a:lnTo>
                        <a:pt x="510" y="1752"/>
                      </a:lnTo>
                      <a:lnTo>
                        <a:pt x="472" y="1729"/>
                      </a:lnTo>
                      <a:lnTo>
                        <a:pt x="435" y="1705"/>
                      </a:lnTo>
                      <a:lnTo>
                        <a:pt x="399" y="1680"/>
                      </a:lnTo>
                      <a:lnTo>
                        <a:pt x="364" y="1653"/>
                      </a:lnTo>
                      <a:lnTo>
                        <a:pt x="331" y="1625"/>
                      </a:lnTo>
                      <a:lnTo>
                        <a:pt x="299" y="1594"/>
                      </a:lnTo>
                      <a:lnTo>
                        <a:pt x="268" y="1561"/>
                      </a:lnTo>
                      <a:lnTo>
                        <a:pt x="240" y="1528"/>
                      </a:lnTo>
                      <a:lnTo>
                        <a:pt x="213" y="1494"/>
                      </a:lnTo>
                      <a:lnTo>
                        <a:pt x="188" y="1458"/>
                      </a:lnTo>
                      <a:lnTo>
                        <a:pt x="164" y="1421"/>
                      </a:lnTo>
                      <a:lnTo>
                        <a:pt x="141" y="1383"/>
                      </a:lnTo>
                      <a:lnTo>
                        <a:pt x="121" y="1344"/>
                      </a:lnTo>
                      <a:lnTo>
                        <a:pt x="103" y="1302"/>
                      </a:lnTo>
                      <a:lnTo>
                        <a:pt x="86" y="1261"/>
                      </a:lnTo>
                      <a:lnTo>
                        <a:pt x="72" y="1219"/>
                      </a:lnTo>
                      <a:lnTo>
                        <a:pt x="60" y="1175"/>
                      </a:lnTo>
                      <a:lnTo>
                        <a:pt x="50" y="1131"/>
                      </a:lnTo>
                      <a:lnTo>
                        <a:pt x="41" y="1086"/>
                      </a:lnTo>
                      <a:lnTo>
                        <a:pt x="35" y="1041"/>
                      </a:lnTo>
                      <a:lnTo>
                        <a:pt x="32" y="993"/>
                      </a:lnTo>
                      <a:lnTo>
                        <a:pt x="31" y="947"/>
                      </a:lnTo>
                      <a:lnTo>
                        <a:pt x="31" y="947"/>
                      </a:lnTo>
                      <a:lnTo>
                        <a:pt x="32" y="899"/>
                      </a:lnTo>
                      <a:lnTo>
                        <a:pt x="35" y="853"/>
                      </a:lnTo>
                      <a:lnTo>
                        <a:pt x="41" y="808"/>
                      </a:lnTo>
                      <a:lnTo>
                        <a:pt x="50" y="762"/>
                      </a:lnTo>
                      <a:lnTo>
                        <a:pt x="60" y="718"/>
                      </a:lnTo>
                      <a:lnTo>
                        <a:pt x="72" y="674"/>
                      </a:lnTo>
                      <a:lnTo>
                        <a:pt x="86" y="632"/>
                      </a:lnTo>
                      <a:lnTo>
                        <a:pt x="103" y="590"/>
                      </a:lnTo>
                      <a:lnTo>
                        <a:pt x="121" y="550"/>
                      </a:lnTo>
                      <a:lnTo>
                        <a:pt x="141" y="510"/>
                      </a:lnTo>
                      <a:lnTo>
                        <a:pt x="164" y="472"/>
                      </a:lnTo>
                      <a:lnTo>
                        <a:pt x="188" y="435"/>
                      </a:lnTo>
                      <a:lnTo>
                        <a:pt x="213" y="399"/>
                      </a:lnTo>
                      <a:lnTo>
                        <a:pt x="240" y="364"/>
                      </a:lnTo>
                      <a:lnTo>
                        <a:pt x="268" y="331"/>
                      </a:lnTo>
                      <a:lnTo>
                        <a:pt x="299" y="300"/>
                      </a:lnTo>
                      <a:lnTo>
                        <a:pt x="331" y="269"/>
                      </a:lnTo>
                      <a:lnTo>
                        <a:pt x="364" y="240"/>
                      </a:lnTo>
                      <a:lnTo>
                        <a:pt x="399" y="213"/>
                      </a:lnTo>
                      <a:lnTo>
                        <a:pt x="435" y="188"/>
                      </a:lnTo>
                      <a:lnTo>
                        <a:pt x="472" y="164"/>
                      </a:lnTo>
                      <a:lnTo>
                        <a:pt x="510" y="142"/>
                      </a:lnTo>
                      <a:lnTo>
                        <a:pt x="549" y="122"/>
                      </a:lnTo>
                      <a:lnTo>
                        <a:pt x="590" y="104"/>
                      </a:lnTo>
                      <a:lnTo>
                        <a:pt x="631" y="87"/>
                      </a:lnTo>
                      <a:lnTo>
                        <a:pt x="674" y="73"/>
                      </a:lnTo>
                      <a:lnTo>
                        <a:pt x="718" y="60"/>
                      </a:lnTo>
                      <a:lnTo>
                        <a:pt x="762" y="50"/>
                      </a:lnTo>
                      <a:lnTo>
                        <a:pt x="807" y="42"/>
                      </a:lnTo>
                      <a:lnTo>
                        <a:pt x="852" y="36"/>
                      </a:lnTo>
                      <a:lnTo>
                        <a:pt x="899" y="32"/>
                      </a:lnTo>
                      <a:lnTo>
                        <a:pt x="946" y="31"/>
                      </a:lnTo>
                      <a:lnTo>
                        <a:pt x="946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4" name="îşlíḓê"/>
              <p:cNvGrpSpPr/>
              <p:nvPr/>
            </p:nvGrpSpPr>
            <p:grpSpPr>
              <a:xfrm>
                <a:off x="4535263" y="3581225"/>
                <a:ext cx="1987200" cy="1986963"/>
                <a:chOff x="6692081" y="3702050"/>
                <a:chExt cx="1984375" cy="2003425"/>
              </a:xfrm>
              <a:solidFill>
                <a:schemeClr val="accent2"/>
              </a:solidFill>
              <a:effectLst/>
            </p:grpSpPr>
            <p:sp>
              <p:nvSpPr>
                <p:cNvPr id="38" name="îṧḷïḑè"/>
                <p:cNvSpPr>
                  <a:spLocks/>
                </p:cNvSpPr>
                <p:nvPr/>
              </p:nvSpPr>
              <p:spPr bwMode="auto">
                <a:xfrm>
                  <a:off x="7337967" y="4357470"/>
                  <a:ext cx="692602" cy="690998"/>
                </a:xfrm>
                <a:custGeom>
                  <a:avLst/>
                  <a:gdLst>
                    <a:gd name="T0" fmla="*/ 497 w 863"/>
                    <a:gd name="T1" fmla="*/ 5 h 862"/>
                    <a:gd name="T2" fmla="*/ 599 w 863"/>
                    <a:gd name="T3" fmla="*/ 35 h 862"/>
                    <a:gd name="T4" fmla="*/ 689 w 863"/>
                    <a:gd name="T5" fmla="*/ 86 h 862"/>
                    <a:gd name="T6" fmla="*/ 764 w 863"/>
                    <a:gd name="T7" fmla="*/ 157 h 862"/>
                    <a:gd name="T8" fmla="*/ 820 w 863"/>
                    <a:gd name="T9" fmla="*/ 245 h 862"/>
                    <a:gd name="T10" fmla="*/ 854 w 863"/>
                    <a:gd name="T11" fmla="*/ 345 h 862"/>
                    <a:gd name="T12" fmla="*/ 863 w 863"/>
                    <a:gd name="T13" fmla="*/ 432 h 862"/>
                    <a:gd name="T14" fmla="*/ 849 w 863"/>
                    <a:gd name="T15" fmla="*/ 539 h 862"/>
                    <a:gd name="T16" fmla="*/ 811 w 863"/>
                    <a:gd name="T17" fmla="*/ 637 h 862"/>
                    <a:gd name="T18" fmla="*/ 750 w 863"/>
                    <a:gd name="T19" fmla="*/ 722 h 862"/>
                    <a:gd name="T20" fmla="*/ 673 w 863"/>
                    <a:gd name="T21" fmla="*/ 790 h 862"/>
                    <a:gd name="T22" fmla="*/ 580 w 863"/>
                    <a:gd name="T23" fmla="*/ 836 h 862"/>
                    <a:gd name="T24" fmla="*/ 475 w 863"/>
                    <a:gd name="T25" fmla="*/ 861 h 862"/>
                    <a:gd name="T26" fmla="*/ 387 w 863"/>
                    <a:gd name="T27" fmla="*/ 861 h 862"/>
                    <a:gd name="T28" fmla="*/ 283 w 863"/>
                    <a:gd name="T29" fmla="*/ 836 h 862"/>
                    <a:gd name="T30" fmla="*/ 190 w 863"/>
                    <a:gd name="T31" fmla="*/ 790 h 862"/>
                    <a:gd name="T32" fmla="*/ 113 w 863"/>
                    <a:gd name="T33" fmla="*/ 722 h 862"/>
                    <a:gd name="T34" fmla="*/ 52 w 863"/>
                    <a:gd name="T35" fmla="*/ 637 h 862"/>
                    <a:gd name="T36" fmla="*/ 14 w 863"/>
                    <a:gd name="T37" fmla="*/ 539 h 862"/>
                    <a:gd name="T38" fmla="*/ 0 w 863"/>
                    <a:gd name="T39" fmla="*/ 432 h 862"/>
                    <a:gd name="T40" fmla="*/ 9 w 863"/>
                    <a:gd name="T41" fmla="*/ 345 h 862"/>
                    <a:gd name="T42" fmla="*/ 42 w 863"/>
                    <a:gd name="T43" fmla="*/ 245 h 862"/>
                    <a:gd name="T44" fmla="*/ 98 w 863"/>
                    <a:gd name="T45" fmla="*/ 157 h 862"/>
                    <a:gd name="T46" fmla="*/ 173 w 863"/>
                    <a:gd name="T47" fmla="*/ 86 h 862"/>
                    <a:gd name="T48" fmla="*/ 264 w 863"/>
                    <a:gd name="T49" fmla="*/ 35 h 862"/>
                    <a:gd name="T50" fmla="*/ 366 w 863"/>
                    <a:gd name="T51" fmla="*/ 5 h 862"/>
                    <a:gd name="T52" fmla="*/ 431 w 863"/>
                    <a:gd name="T53" fmla="*/ 24 h 862"/>
                    <a:gd name="T54" fmla="*/ 513 w 863"/>
                    <a:gd name="T55" fmla="*/ 32 h 862"/>
                    <a:gd name="T56" fmla="*/ 609 w 863"/>
                    <a:gd name="T57" fmla="*/ 64 h 862"/>
                    <a:gd name="T58" fmla="*/ 691 w 863"/>
                    <a:gd name="T59" fmla="*/ 117 h 862"/>
                    <a:gd name="T60" fmla="*/ 758 w 863"/>
                    <a:gd name="T61" fmla="*/ 188 h 862"/>
                    <a:gd name="T62" fmla="*/ 807 w 863"/>
                    <a:gd name="T63" fmla="*/ 272 h 862"/>
                    <a:gd name="T64" fmla="*/ 835 w 863"/>
                    <a:gd name="T65" fmla="*/ 370 h 862"/>
                    <a:gd name="T66" fmla="*/ 838 w 863"/>
                    <a:gd name="T67" fmla="*/ 452 h 862"/>
                    <a:gd name="T68" fmla="*/ 820 w 863"/>
                    <a:gd name="T69" fmla="*/ 553 h 862"/>
                    <a:gd name="T70" fmla="*/ 780 w 863"/>
                    <a:gd name="T71" fmla="*/ 643 h 862"/>
                    <a:gd name="T72" fmla="*/ 719 w 863"/>
                    <a:gd name="T73" fmla="*/ 720 h 862"/>
                    <a:gd name="T74" fmla="*/ 643 w 863"/>
                    <a:gd name="T75" fmla="*/ 780 h 862"/>
                    <a:gd name="T76" fmla="*/ 553 w 863"/>
                    <a:gd name="T77" fmla="*/ 821 h 862"/>
                    <a:gd name="T78" fmla="*/ 453 w 863"/>
                    <a:gd name="T79" fmla="*/ 838 h 862"/>
                    <a:gd name="T80" fmla="*/ 370 w 863"/>
                    <a:gd name="T81" fmla="*/ 835 h 862"/>
                    <a:gd name="T82" fmla="*/ 273 w 863"/>
                    <a:gd name="T83" fmla="*/ 807 h 862"/>
                    <a:gd name="T84" fmla="*/ 188 w 863"/>
                    <a:gd name="T85" fmla="*/ 759 h 862"/>
                    <a:gd name="T86" fmla="*/ 117 w 863"/>
                    <a:gd name="T87" fmla="*/ 691 h 862"/>
                    <a:gd name="T88" fmla="*/ 64 w 863"/>
                    <a:gd name="T89" fmla="*/ 608 h 862"/>
                    <a:gd name="T90" fmla="*/ 32 w 863"/>
                    <a:gd name="T91" fmla="*/ 514 h 862"/>
                    <a:gd name="T92" fmla="*/ 23 w 863"/>
                    <a:gd name="T93" fmla="*/ 432 h 862"/>
                    <a:gd name="T94" fmla="*/ 37 w 863"/>
                    <a:gd name="T95" fmla="*/ 330 h 862"/>
                    <a:gd name="T96" fmla="*/ 73 w 863"/>
                    <a:gd name="T97" fmla="*/ 237 h 862"/>
                    <a:gd name="T98" fmla="*/ 129 w 863"/>
                    <a:gd name="T99" fmla="*/ 157 h 862"/>
                    <a:gd name="T100" fmla="*/ 203 w 863"/>
                    <a:gd name="T101" fmla="*/ 94 h 862"/>
                    <a:gd name="T102" fmla="*/ 291 w 863"/>
                    <a:gd name="T103" fmla="*/ 49 h 862"/>
                    <a:gd name="T104" fmla="*/ 390 w 863"/>
                    <a:gd name="T105" fmla="*/ 26 h 8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863" h="862">
                      <a:moveTo>
                        <a:pt x="431" y="0"/>
                      </a:moveTo>
                      <a:lnTo>
                        <a:pt x="431" y="0"/>
                      </a:lnTo>
                      <a:lnTo>
                        <a:pt x="454" y="1"/>
                      </a:lnTo>
                      <a:lnTo>
                        <a:pt x="475" y="3"/>
                      </a:lnTo>
                      <a:lnTo>
                        <a:pt x="497" y="5"/>
                      </a:lnTo>
                      <a:lnTo>
                        <a:pt x="518" y="10"/>
                      </a:lnTo>
                      <a:lnTo>
                        <a:pt x="540" y="14"/>
                      </a:lnTo>
                      <a:lnTo>
                        <a:pt x="560" y="20"/>
                      </a:lnTo>
                      <a:lnTo>
                        <a:pt x="580" y="26"/>
                      </a:lnTo>
                      <a:lnTo>
                        <a:pt x="599" y="35"/>
                      </a:lnTo>
                      <a:lnTo>
                        <a:pt x="618" y="43"/>
                      </a:lnTo>
                      <a:lnTo>
                        <a:pt x="637" y="52"/>
                      </a:lnTo>
                      <a:lnTo>
                        <a:pt x="655" y="63"/>
                      </a:lnTo>
                      <a:lnTo>
                        <a:pt x="673" y="74"/>
                      </a:lnTo>
                      <a:lnTo>
                        <a:pt x="689" y="86"/>
                      </a:lnTo>
                      <a:lnTo>
                        <a:pt x="706" y="99"/>
                      </a:lnTo>
                      <a:lnTo>
                        <a:pt x="722" y="112"/>
                      </a:lnTo>
                      <a:lnTo>
                        <a:pt x="736" y="126"/>
                      </a:lnTo>
                      <a:lnTo>
                        <a:pt x="750" y="142"/>
                      </a:lnTo>
                      <a:lnTo>
                        <a:pt x="764" y="157"/>
                      </a:lnTo>
                      <a:lnTo>
                        <a:pt x="778" y="174"/>
                      </a:lnTo>
                      <a:lnTo>
                        <a:pt x="789" y="190"/>
                      </a:lnTo>
                      <a:lnTo>
                        <a:pt x="800" y="208"/>
                      </a:lnTo>
                      <a:lnTo>
                        <a:pt x="811" y="226"/>
                      </a:lnTo>
                      <a:lnTo>
                        <a:pt x="820" y="245"/>
                      </a:lnTo>
                      <a:lnTo>
                        <a:pt x="829" y="264"/>
                      </a:lnTo>
                      <a:lnTo>
                        <a:pt x="837" y="283"/>
                      </a:lnTo>
                      <a:lnTo>
                        <a:pt x="843" y="303"/>
                      </a:lnTo>
                      <a:lnTo>
                        <a:pt x="849" y="324"/>
                      </a:lnTo>
                      <a:lnTo>
                        <a:pt x="854" y="345"/>
                      </a:lnTo>
                      <a:lnTo>
                        <a:pt x="857" y="366"/>
                      </a:lnTo>
                      <a:lnTo>
                        <a:pt x="861" y="388"/>
                      </a:lnTo>
                      <a:lnTo>
                        <a:pt x="862" y="409"/>
                      </a:lnTo>
                      <a:lnTo>
                        <a:pt x="863" y="432"/>
                      </a:lnTo>
                      <a:lnTo>
                        <a:pt x="863" y="432"/>
                      </a:lnTo>
                      <a:lnTo>
                        <a:pt x="862" y="453"/>
                      </a:lnTo>
                      <a:lnTo>
                        <a:pt x="861" y="476"/>
                      </a:lnTo>
                      <a:lnTo>
                        <a:pt x="857" y="497"/>
                      </a:lnTo>
                      <a:lnTo>
                        <a:pt x="854" y="519"/>
                      </a:lnTo>
                      <a:lnTo>
                        <a:pt x="849" y="539"/>
                      </a:lnTo>
                      <a:lnTo>
                        <a:pt x="843" y="560"/>
                      </a:lnTo>
                      <a:lnTo>
                        <a:pt x="837" y="580"/>
                      </a:lnTo>
                      <a:lnTo>
                        <a:pt x="829" y="599"/>
                      </a:lnTo>
                      <a:lnTo>
                        <a:pt x="820" y="618"/>
                      </a:lnTo>
                      <a:lnTo>
                        <a:pt x="811" y="637"/>
                      </a:lnTo>
                      <a:lnTo>
                        <a:pt x="800" y="655"/>
                      </a:lnTo>
                      <a:lnTo>
                        <a:pt x="789" y="673"/>
                      </a:lnTo>
                      <a:lnTo>
                        <a:pt x="778" y="690"/>
                      </a:lnTo>
                      <a:lnTo>
                        <a:pt x="764" y="706"/>
                      </a:lnTo>
                      <a:lnTo>
                        <a:pt x="750" y="722"/>
                      </a:lnTo>
                      <a:lnTo>
                        <a:pt x="736" y="736"/>
                      </a:lnTo>
                      <a:lnTo>
                        <a:pt x="722" y="750"/>
                      </a:lnTo>
                      <a:lnTo>
                        <a:pt x="706" y="765"/>
                      </a:lnTo>
                      <a:lnTo>
                        <a:pt x="689" y="777"/>
                      </a:lnTo>
                      <a:lnTo>
                        <a:pt x="673" y="790"/>
                      </a:lnTo>
                      <a:lnTo>
                        <a:pt x="655" y="800"/>
                      </a:lnTo>
                      <a:lnTo>
                        <a:pt x="637" y="811"/>
                      </a:lnTo>
                      <a:lnTo>
                        <a:pt x="618" y="821"/>
                      </a:lnTo>
                      <a:lnTo>
                        <a:pt x="599" y="829"/>
                      </a:lnTo>
                      <a:lnTo>
                        <a:pt x="580" y="836"/>
                      </a:lnTo>
                      <a:lnTo>
                        <a:pt x="560" y="843"/>
                      </a:lnTo>
                      <a:lnTo>
                        <a:pt x="540" y="849"/>
                      </a:lnTo>
                      <a:lnTo>
                        <a:pt x="518" y="854"/>
                      </a:lnTo>
                      <a:lnTo>
                        <a:pt x="497" y="857"/>
                      </a:lnTo>
                      <a:lnTo>
                        <a:pt x="475" y="861"/>
                      </a:lnTo>
                      <a:lnTo>
                        <a:pt x="454" y="862"/>
                      </a:lnTo>
                      <a:lnTo>
                        <a:pt x="431" y="862"/>
                      </a:lnTo>
                      <a:lnTo>
                        <a:pt x="431" y="862"/>
                      </a:lnTo>
                      <a:lnTo>
                        <a:pt x="409" y="862"/>
                      </a:lnTo>
                      <a:lnTo>
                        <a:pt x="387" y="861"/>
                      </a:lnTo>
                      <a:lnTo>
                        <a:pt x="366" y="857"/>
                      </a:lnTo>
                      <a:lnTo>
                        <a:pt x="345" y="854"/>
                      </a:lnTo>
                      <a:lnTo>
                        <a:pt x="323" y="849"/>
                      </a:lnTo>
                      <a:lnTo>
                        <a:pt x="303" y="843"/>
                      </a:lnTo>
                      <a:lnTo>
                        <a:pt x="283" y="836"/>
                      </a:lnTo>
                      <a:lnTo>
                        <a:pt x="264" y="829"/>
                      </a:lnTo>
                      <a:lnTo>
                        <a:pt x="245" y="821"/>
                      </a:lnTo>
                      <a:lnTo>
                        <a:pt x="226" y="811"/>
                      </a:lnTo>
                      <a:lnTo>
                        <a:pt x="208" y="800"/>
                      </a:lnTo>
                      <a:lnTo>
                        <a:pt x="190" y="790"/>
                      </a:lnTo>
                      <a:lnTo>
                        <a:pt x="173" y="777"/>
                      </a:lnTo>
                      <a:lnTo>
                        <a:pt x="157" y="765"/>
                      </a:lnTo>
                      <a:lnTo>
                        <a:pt x="141" y="750"/>
                      </a:lnTo>
                      <a:lnTo>
                        <a:pt x="127" y="736"/>
                      </a:lnTo>
                      <a:lnTo>
                        <a:pt x="113" y="722"/>
                      </a:lnTo>
                      <a:lnTo>
                        <a:pt x="98" y="706"/>
                      </a:lnTo>
                      <a:lnTo>
                        <a:pt x="85" y="690"/>
                      </a:lnTo>
                      <a:lnTo>
                        <a:pt x="73" y="673"/>
                      </a:lnTo>
                      <a:lnTo>
                        <a:pt x="63" y="655"/>
                      </a:lnTo>
                      <a:lnTo>
                        <a:pt x="52" y="637"/>
                      </a:lnTo>
                      <a:lnTo>
                        <a:pt x="42" y="618"/>
                      </a:lnTo>
                      <a:lnTo>
                        <a:pt x="34" y="599"/>
                      </a:lnTo>
                      <a:lnTo>
                        <a:pt x="26" y="580"/>
                      </a:lnTo>
                      <a:lnTo>
                        <a:pt x="20" y="560"/>
                      </a:lnTo>
                      <a:lnTo>
                        <a:pt x="14" y="539"/>
                      </a:lnTo>
                      <a:lnTo>
                        <a:pt x="9" y="519"/>
                      </a:lnTo>
                      <a:lnTo>
                        <a:pt x="6" y="497"/>
                      </a:lnTo>
                      <a:lnTo>
                        <a:pt x="2" y="476"/>
                      </a:lnTo>
                      <a:lnTo>
                        <a:pt x="1" y="453"/>
                      </a:lnTo>
                      <a:lnTo>
                        <a:pt x="0" y="432"/>
                      </a:lnTo>
                      <a:lnTo>
                        <a:pt x="0" y="432"/>
                      </a:lnTo>
                      <a:lnTo>
                        <a:pt x="1" y="409"/>
                      </a:lnTo>
                      <a:lnTo>
                        <a:pt x="2" y="388"/>
                      </a:lnTo>
                      <a:lnTo>
                        <a:pt x="6" y="366"/>
                      </a:lnTo>
                      <a:lnTo>
                        <a:pt x="9" y="345"/>
                      </a:lnTo>
                      <a:lnTo>
                        <a:pt x="14" y="324"/>
                      </a:lnTo>
                      <a:lnTo>
                        <a:pt x="20" y="303"/>
                      </a:lnTo>
                      <a:lnTo>
                        <a:pt x="26" y="283"/>
                      </a:lnTo>
                      <a:lnTo>
                        <a:pt x="34" y="264"/>
                      </a:lnTo>
                      <a:lnTo>
                        <a:pt x="42" y="245"/>
                      </a:lnTo>
                      <a:lnTo>
                        <a:pt x="52" y="226"/>
                      </a:lnTo>
                      <a:lnTo>
                        <a:pt x="63" y="208"/>
                      </a:lnTo>
                      <a:lnTo>
                        <a:pt x="73" y="190"/>
                      </a:lnTo>
                      <a:lnTo>
                        <a:pt x="85" y="174"/>
                      </a:lnTo>
                      <a:lnTo>
                        <a:pt x="98" y="157"/>
                      </a:lnTo>
                      <a:lnTo>
                        <a:pt x="113" y="142"/>
                      </a:lnTo>
                      <a:lnTo>
                        <a:pt x="127" y="126"/>
                      </a:lnTo>
                      <a:lnTo>
                        <a:pt x="141" y="112"/>
                      </a:lnTo>
                      <a:lnTo>
                        <a:pt x="157" y="99"/>
                      </a:lnTo>
                      <a:lnTo>
                        <a:pt x="173" y="86"/>
                      </a:lnTo>
                      <a:lnTo>
                        <a:pt x="190" y="74"/>
                      </a:lnTo>
                      <a:lnTo>
                        <a:pt x="208" y="63"/>
                      </a:lnTo>
                      <a:lnTo>
                        <a:pt x="226" y="52"/>
                      </a:lnTo>
                      <a:lnTo>
                        <a:pt x="245" y="43"/>
                      </a:lnTo>
                      <a:lnTo>
                        <a:pt x="264" y="35"/>
                      </a:lnTo>
                      <a:lnTo>
                        <a:pt x="283" y="26"/>
                      </a:lnTo>
                      <a:lnTo>
                        <a:pt x="303" y="20"/>
                      </a:lnTo>
                      <a:lnTo>
                        <a:pt x="323" y="14"/>
                      </a:lnTo>
                      <a:lnTo>
                        <a:pt x="345" y="10"/>
                      </a:lnTo>
                      <a:lnTo>
                        <a:pt x="366" y="5"/>
                      </a:lnTo>
                      <a:lnTo>
                        <a:pt x="387" y="3"/>
                      </a:lnTo>
                      <a:lnTo>
                        <a:pt x="409" y="1"/>
                      </a:lnTo>
                      <a:lnTo>
                        <a:pt x="431" y="0"/>
                      </a:lnTo>
                      <a:lnTo>
                        <a:pt x="431" y="0"/>
                      </a:lnTo>
                      <a:close/>
                      <a:moveTo>
                        <a:pt x="431" y="24"/>
                      </a:moveTo>
                      <a:lnTo>
                        <a:pt x="431" y="24"/>
                      </a:lnTo>
                      <a:lnTo>
                        <a:pt x="453" y="25"/>
                      </a:lnTo>
                      <a:lnTo>
                        <a:pt x="473" y="26"/>
                      </a:lnTo>
                      <a:lnTo>
                        <a:pt x="493" y="29"/>
                      </a:lnTo>
                      <a:lnTo>
                        <a:pt x="513" y="32"/>
                      </a:lnTo>
                      <a:lnTo>
                        <a:pt x="534" y="37"/>
                      </a:lnTo>
                      <a:lnTo>
                        <a:pt x="553" y="42"/>
                      </a:lnTo>
                      <a:lnTo>
                        <a:pt x="572" y="49"/>
                      </a:lnTo>
                      <a:lnTo>
                        <a:pt x="590" y="56"/>
                      </a:lnTo>
                      <a:lnTo>
                        <a:pt x="609" y="64"/>
                      </a:lnTo>
                      <a:lnTo>
                        <a:pt x="625" y="73"/>
                      </a:lnTo>
                      <a:lnTo>
                        <a:pt x="643" y="83"/>
                      </a:lnTo>
                      <a:lnTo>
                        <a:pt x="660" y="94"/>
                      </a:lnTo>
                      <a:lnTo>
                        <a:pt x="675" y="105"/>
                      </a:lnTo>
                      <a:lnTo>
                        <a:pt x="691" y="117"/>
                      </a:lnTo>
                      <a:lnTo>
                        <a:pt x="705" y="130"/>
                      </a:lnTo>
                      <a:lnTo>
                        <a:pt x="719" y="143"/>
                      </a:lnTo>
                      <a:lnTo>
                        <a:pt x="734" y="157"/>
                      </a:lnTo>
                      <a:lnTo>
                        <a:pt x="747" y="173"/>
                      </a:lnTo>
                      <a:lnTo>
                        <a:pt x="758" y="188"/>
                      </a:lnTo>
                      <a:lnTo>
                        <a:pt x="769" y="203"/>
                      </a:lnTo>
                      <a:lnTo>
                        <a:pt x="780" y="220"/>
                      </a:lnTo>
                      <a:lnTo>
                        <a:pt x="789" y="237"/>
                      </a:lnTo>
                      <a:lnTo>
                        <a:pt x="799" y="255"/>
                      </a:lnTo>
                      <a:lnTo>
                        <a:pt x="807" y="272"/>
                      </a:lnTo>
                      <a:lnTo>
                        <a:pt x="814" y="291"/>
                      </a:lnTo>
                      <a:lnTo>
                        <a:pt x="820" y="310"/>
                      </a:lnTo>
                      <a:lnTo>
                        <a:pt x="826" y="330"/>
                      </a:lnTo>
                      <a:lnTo>
                        <a:pt x="831" y="350"/>
                      </a:lnTo>
                      <a:lnTo>
                        <a:pt x="835" y="370"/>
                      </a:lnTo>
                      <a:lnTo>
                        <a:pt x="837" y="390"/>
                      </a:lnTo>
                      <a:lnTo>
                        <a:pt x="838" y="410"/>
                      </a:lnTo>
                      <a:lnTo>
                        <a:pt x="839" y="432"/>
                      </a:lnTo>
                      <a:lnTo>
                        <a:pt x="839" y="432"/>
                      </a:lnTo>
                      <a:lnTo>
                        <a:pt x="838" y="452"/>
                      </a:lnTo>
                      <a:lnTo>
                        <a:pt x="837" y="473"/>
                      </a:lnTo>
                      <a:lnTo>
                        <a:pt x="835" y="494"/>
                      </a:lnTo>
                      <a:lnTo>
                        <a:pt x="831" y="514"/>
                      </a:lnTo>
                      <a:lnTo>
                        <a:pt x="826" y="533"/>
                      </a:lnTo>
                      <a:lnTo>
                        <a:pt x="820" y="553"/>
                      </a:lnTo>
                      <a:lnTo>
                        <a:pt x="814" y="572"/>
                      </a:lnTo>
                      <a:lnTo>
                        <a:pt x="807" y="590"/>
                      </a:lnTo>
                      <a:lnTo>
                        <a:pt x="799" y="608"/>
                      </a:lnTo>
                      <a:lnTo>
                        <a:pt x="789" y="626"/>
                      </a:lnTo>
                      <a:lnTo>
                        <a:pt x="780" y="643"/>
                      </a:lnTo>
                      <a:lnTo>
                        <a:pt x="769" y="659"/>
                      </a:lnTo>
                      <a:lnTo>
                        <a:pt x="758" y="676"/>
                      </a:lnTo>
                      <a:lnTo>
                        <a:pt x="747" y="691"/>
                      </a:lnTo>
                      <a:lnTo>
                        <a:pt x="734" y="705"/>
                      </a:lnTo>
                      <a:lnTo>
                        <a:pt x="719" y="720"/>
                      </a:lnTo>
                      <a:lnTo>
                        <a:pt x="705" y="734"/>
                      </a:lnTo>
                      <a:lnTo>
                        <a:pt x="691" y="746"/>
                      </a:lnTo>
                      <a:lnTo>
                        <a:pt x="675" y="759"/>
                      </a:lnTo>
                      <a:lnTo>
                        <a:pt x="660" y="769"/>
                      </a:lnTo>
                      <a:lnTo>
                        <a:pt x="643" y="780"/>
                      </a:lnTo>
                      <a:lnTo>
                        <a:pt x="625" y="790"/>
                      </a:lnTo>
                      <a:lnTo>
                        <a:pt x="609" y="799"/>
                      </a:lnTo>
                      <a:lnTo>
                        <a:pt x="590" y="807"/>
                      </a:lnTo>
                      <a:lnTo>
                        <a:pt x="572" y="815"/>
                      </a:lnTo>
                      <a:lnTo>
                        <a:pt x="553" y="821"/>
                      </a:lnTo>
                      <a:lnTo>
                        <a:pt x="534" y="827"/>
                      </a:lnTo>
                      <a:lnTo>
                        <a:pt x="513" y="831"/>
                      </a:lnTo>
                      <a:lnTo>
                        <a:pt x="493" y="835"/>
                      </a:lnTo>
                      <a:lnTo>
                        <a:pt x="473" y="837"/>
                      </a:lnTo>
                      <a:lnTo>
                        <a:pt x="453" y="838"/>
                      </a:lnTo>
                      <a:lnTo>
                        <a:pt x="431" y="840"/>
                      </a:lnTo>
                      <a:lnTo>
                        <a:pt x="431" y="840"/>
                      </a:lnTo>
                      <a:lnTo>
                        <a:pt x="410" y="838"/>
                      </a:lnTo>
                      <a:lnTo>
                        <a:pt x="390" y="837"/>
                      </a:lnTo>
                      <a:lnTo>
                        <a:pt x="370" y="835"/>
                      </a:lnTo>
                      <a:lnTo>
                        <a:pt x="349" y="831"/>
                      </a:lnTo>
                      <a:lnTo>
                        <a:pt x="329" y="827"/>
                      </a:lnTo>
                      <a:lnTo>
                        <a:pt x="310" y="821"/>
                      </a:lnTo>
                      <a:lnTo>
                        <a:pt x="291" y="815"/>
                      </a:lnTo>
                      <a:lnTo>
                        <a:pt x="273" y="807"/>
                      </a:lnTo>
                      <a:lnTo>
                        <a:pt x="254" y="799"/>
                      </a:lnTo>
                      <a:lnTo>
                        <a:pt x="238" y="790"/>
                      </a:lnTo>
                      <a:lnTo>
                        <a:pt x="220" y="780"/>
                      </a:lnTo>
                      <a:lnTo>
                        <a:pt x="203" y="769"/>
                      </a:lnTo>
                      <a:lnTo>
                        <a:pt x="188" y="759"/>
                      </a:lnTo>
                      <a:lnTo>
                        <a:pt x="172" y="746"/>
                      </a:lnTo>
                      <a:lnTo>
                        <a:pt x="158" y="734"/>
                      </a:lnTo>
                      <a:lnTo>
                        <a:pt x="144" y="720"/>
                      </a:lnTo>
                      <a:lnTo>
                        <a:pt x="129" y="705"/>
                      </a:lnTo>
                      <a:lnTo>
                        <a:pt x="117" y="691"/>
                      </a:lnTo>
                      <a:lnTo>
                        <a:pt x="104" y="676"/>
                      </a:lnTo>
                      <a:lnTo>
                        <a:pt x="94" y="659"/>
                      </a:lnTo>
                      <a:lnTo>
                        <a:pt x="83" y="643"/>
                      </a:lnTo>
                      <a:lnTo>
                        <a:pt x="73" y="626"/>
                      </a:lnTo>
                      <a:lnTo>
                        <a:pt x="64" y="608"/>
                      </a:lnTo>
                      <a:lnTo>
                        <a:pt x="56" y="590"/>
                      </a:lnTo>
                      <a:lnTo>
                        <a:pt x="48" y="572"/>
                      </a:lnTo>
                      <a:lnTo>
                        <a:pt x="42" y="553"/>
                      </a:lnTo>
                      <a:lnTo>
                        <a:pt x="37" y="533"/>
                      </a:lnTo>
                      <a:lnTo>
                        <a:pt x="32" y="514"/>
                      </a:lnTo>
                      <a:lnTo>
                        <a:pt x="28" y="494"/>
                      </a:lnTo>
                      <a:lnTo>
                        <a:pt x="26" y="473"/>
                      </a:lnTo>
                      <a:lnTo>
                        <a:pt x="25" y="452"/>
                      </a:lnTo>
                      <a:lnTo>
                        <a:pt x="23" y="432"/>
                      </a:lnTo>
                      <a:lnTo>
                        <a:pt x="23" y="432"/>
                      </a:lnTo>
                      <a:lnTo>
                        <a:pt x="25" y="410"/>
                      </a:lnTo>
                      <a:lnTo>
                        <a:pt x="26" y="390"/>
                      </a:lnTo>
                      <a:lnTo>
                        <a:pt x="28" y="370"/>
                      </a:lnTo>
                      <a:lnTo>
                        <a:pt x="32" y="350"/>
                      </a:lnTo>
                      <a:lnTo>
                        <a:pt x="37" y="330"/>
                      </a:lnTo>
                      <a:lnTo>
                        <a:pt x="42" y="310"/>
                      </a:lnTo>
                      <a:lnTo>
                        <a:pt x="48" y="291"/>
                      </a:lnTo>
                      <a:lnTo>
                        <a:pt x="56" y="272"/>
                      </a:lnTo>
                      <a:lnTo>
                        <a:pt x="64" y="255"/>
                      </a:lnTo>
                      <a:lnTo>
                        <a:pt x="73" y="237"/>
                      </a:lnTo>
                      <a:lnTo>
                        <a:pt x="83" y="220"/>
                      </a:lnTo>
                      <a:lnTo>
                        <a:pt x="94" y="203"/>
                      </a:lnTo>
                      <a:lnTo>
                        <a:pt x="104" y="188"/>
                      </a:lnTo>
                      <a:lnTo>
                        <a:pt x="117" y="173"/>
                      </a:lnTo>
                      <a:lnTo>
                        <a:pt x="129" y="157"/>
                      </a:lnTo>
                      <a:lnTo>
                        <a:pt x="144" y="143"/>
                      </a:lnTo>
                      <a:lnTo>
                        <a:pt x="158" y="130"/>
                      </a:lnTo>
                      <a:lnTo>
                        <a:pt x="172" y="117"/>
                      </a:lnTo>
                      <a:lnTo>
                        <a:pt x="188" y="105"/>
                      </a:lnTo>
                      <a:lnTo>
                        <a:pt x="203" y="94"/>
                      </a:lnTo>
                      <a:lnTo>
                        <a:pt x="220" y="83"/>
                      </a:lnTo>
                      <a:lnTo>
                        <a:pt x="238" y="73"/>
                      </a:lnTo>
                      <a:lnTo>
                        <a:pt x="254" y="64"/>
                      </a:lnTo>
                      <a:lnTo>
                        <a:pt x="273" y="56"/>
                      </a:lnTo>
                      <a:lnTo>
                        <a:pt x="291" y="49"/>
                      </a:lnTo>
                      <a:lnTo>
                        <a:pt x="310" y="42"/>
                      </a:lnTo>
                      <a:lnTo>
                        <a:pt x="329" y="37"/>
                      </a:lnTo>
                      <a:lnTo>
                        <a:pt x="349" y="32"/>
                      </a:lnTo>
                      <a:lnTo>
                        <a:pt x="370" y="29"/>
                      </a:lnTo>
                      <a:lnTo>
                        <a:pt x="390" y="26"/>
                      </a:lnTo>
                      <a:lnTo>
                        <a:pt x="410" y="25"/>
                      </a:lnTo>
                      <a:lnTo>
                        <a:pt x="431" y="24"/>
                      </a:lnTo>
                      <a:lnTo>
                        <a:pt x="431" y="2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îṣľîďé"/>
                <p:cNvSpPr>
                  <a:spLocks/>
                </p:cNvSpPr>
                <p:nvPr/>
              </p:nvSpPr>
              <p:spPr bwMode="auto">
                <a:xfrm>
                  <a:off x="6692081" y="3702050"/>
                  <a:ext cx="1984375" cy="2003425"/>
                </a:xfrm>
                <a:custGeom>
                  <a:avLst/>
                  <a:gdLst>
                    <a:gd name="T0" fmla="*/ 1485 w 2500"/>
                    <a:gd name="T1" fmla="*/ 201 h 2523"/>
                    <a:gd name="T2" fmla="*/ 1712 w 2500"/>
                    <a:gd name="T3" fmla="*/ 280 h 2523"/>
                    <a:gd name="T4" fmla="*/ 1870 w 2500"/>
                    <a:gd name="T5" fmla="*/ 371 h 2523"/>
                    <a:gd name="T6" fmla="*/ 2020 w 2500"/>
                    <a:gd name="T7" fmla="*/ 496 h 2523"/>
                    <a:gd name="T8" fmla="*/ 2322 w 2500"/>
                    <a:gd name="T9" fmla="*/ 594 h 2523"/>
                    <a:gd name="T10" fmla="*/ 2254 w 2500"/>
                    <a:gd name="T11" fmla="*/ 847 h 2523"/>
                    <a:gd name="T12" fmla="*/ 2493 w 2500"/>
                    <a:gd name="T13" fmla="*/ 1043 h 2523"/>
                    <a:gd name="T14" fmla="*/ 2336 w 2500"/>
                    <a:gd name="T15" fmla="*/ 1262 h 2523"/>
                    <a:gd name="T16" fmla="*/ 2493 w 2500"/>
                    <a:gd name="T17" fmla="*/ 1481 h 2523"/>
                    <a:gd name="T18" fmla="*/ 2271 w 2500"/>
                    <a:gd name="T19" fmla="*/ 1633 h 2523"/>
                    <a:gd name="T20" fmla="*/ 2322 w 2500"/>
                    <a:gd name="T21" fmla="*/ 1930 h 2523"/>
                    <a:gd name="T22" fmla="*/ 2052 w 2500"/>
                    <a:gd name="T23" fmla="*/ 1993 h 2523"/>
                    <a:gd name="T24" fmla="*/ 1870 w 2500"/>
                    <a:gd name="T25" fmla="*/ 2152 h 2523"/>
                    <a:gd name="T26" fmla="*/ 1712 w 2500"/>
                    <a:gd name="T27" fmla="*/ 2244 h 2523"/>
                    <a:gd name="T28" fmla="*/ 1529 w 2500"/>
                    <a:gd name="T29" fmla="*/ 2310 h 2523"/>
                    <a:gd name="T30" fmla="*/ 1293 w 2500"/>
                    <a:gd name="T31" fmla="*/ 2523 h 2523"/>
                    <a:gd name="T32" fmla="*/ 1106 w 2500"/>
                    <a:gd name="T33" fmla="*/ 2338 h 2523"/>
                    <a:gd name="T34" fmla="*/ 819 w 2500"/>
                    <a:gd name="T35" fmla="*/ 2447 h 2523"/>
                    <a:gd name="T36" fmla="*/ 707 w 2500"/>
                    <a:gd name="T37" fmla="*/ 2201 h 2523"/>
                    <a:gd name="T38" fmla="*/ 406 w 2500"/>
                    <a:gd name="T39" fmla="*/ 2200 h 2523"/>
                    <a:gd name="T40" fmla="*/ 390 w 2500"/>
                    <a:gd name="T41" fmla="*/ 1924 h 2523"/>
                    <a:gd name="T42" fmla="*/ 266 w 2500"/>
                    <a:gd name="T43" fmla="*/ 1717 h 2523"/>
                    <a:gd name="T44" fmla="*/ 203 w 2500"/>
                    <a:gd name="T45" fmla="*/ 1546 h 2523"/>
                    <a:gd name="T46" fmla="*/ 169 w 2500"/>
                    <a:gd name="T47" fmla="*/ 1353 h 2523"/>
                    <a:gd name="T48" fmla="*/ 169 w 2500"/>
                    <a:gd name="T49" fmla="*/ 1170 h 2523"/>
                    <a:gd name="T50" fmla="*/ 203 w 2500"/>
                    <a:gd name="T51" fmla="*/ 978 h 2523"/>
                    <a:gd name="T52" fmla="*/ 136 w 2500"/>
                    <a:gd name="T53" fmla="*/ 668 h 2523"/>
                    <a:gd name="T54" fmla="*/ 390 w 2500"/>
                    <a:gd name="T55" fmla="*/ 599 h 2523"/>
                    <a:gd name="T56" fmla="*/ 439 w 2500"/>
                    <a:gd name="T57" fmla="*/ 295 h 2523"/>
                    <a:gd name="T58" fmla="*/ 708 w 2500"/>
                    <a:gd name="T59" fmla="*/ 321 h 2523"/>
                    <a:gd name="T60" fmla="*/ 859 w 2500"/>
                    <a:gd name="T61" fmla="*/ 61 h 2523"/>
                    <a:gd name="T62" fmla="*/ 1106 w 2500"/>
                    <a:gd name="T63" fmla="*/ 186 h 2523"/>
                    <a:gd name="T64" fmla="*/ 1348 w 2500"/>
                    <a:gd name="T65" fmla="*/ 181 h 2523"/>
                    <a:gd name="T66" fmla="*/ 1294 w 2500"/>
                    <a:gd name="T67" fmla="*/ 833 h 2523"/>
                    <a:gd name="T68" fmla="*/ 1399 w 2500"/>
                    <a:gd name="T69" fmla="*/ 856 h 2523"/>
                    <a:gd name="T70" fmla="*/ 1492 w 2500"/>
                    <a:gd name="T71" fmla="*/ 904 h 2523"/>
                    <a:gd name="T72" fmla="*/ 1569 w 2500"/>
                    <a:gd name="T73" fmla="*/ 972 h 2523"/>
                    <a:gd name="T74" fmla="*/ 1630 w 2500"/>
                    <a:gd name="T75" fmla="*/ 1056 h 2523"/>
                    <a:gd name="T76" fmla="*/ 1668 w 2500"/>
                    <a:gd name="T77" fmla="*/ 1154 h 2523"/>
                    <a:gd name="T78" fmla="*/ 1682 w 2500"/>
                    <a:gd name="T79" fmla="*/ 1262 h 2523"/>
                    <a:gd name="T80" fmla="*/ 1673 w 2500"/>
                    <a:gd name="T81" fmla="*/ 1349 h 2523"/>
                    <a:gd name="T82" fmla="*/ 1639 w 2500"/>
                    <a:gd name="T83" fmla="*/ 1448 h 2523"/>
                    <a:gd name="T84" fmla="*/ 1583 w 2500"/>
                    <a:gd name="T85" fmla="*/ 1536 h 2523"/>
                    <a:gd name="T86" fmla="*/ 1508 w 2500"/>
                    <a:gd name="T87" fmla="*/ 1607 h 2523"/>
                    <a:gd name="T88" fmla="*/ 1418 w 2500"/>
                    <a:gd name="T89" fmla="*/ 1659 h 2523"/>
                    <a:gd name="T90" fmla="*/ 1316 w 2500"/>
                    <a:gd name="T91" fmla="*/ 1687 h 2523"/>
                    <a:gd name="T92" fmla="*/ 1228 w 2500"/>
                    <a:gd name="T93" fmla="*/ 1692 h 2523"/>
                    <a:gd name="T94" fmla="*/ 1122 w 2500"/>
                    <a:gd name="T95" fmla="*/ 1673 h 2523"/>
                    <a:gd name="T96" fmla="*/ 1027 w 2500"/>
                    <a:gd name="T97" fmla="*/ 1630 h 2523"/>
                    <a:gd name="T98" fmla="*/ 946 w 2500"/>
                    <a:gd name="T99" fmla="*/ 1566 h 2523"/>
                    <a:gd name="T100" fmla="*/ 882 w 2500"/>
                    <a:gd name="T101" fmla="*/ 1485 h 2523"/>
                    <a:gd name="T102" fmla="*/ 839 w 2500"/>
                    <a:gd name="T103" fmla="*/ 1390 h 2523"/>
                    <a:gd name="T104" fmla="*/ 820 w 2500"/>
                    <a:gd name="T105" fmla="*/ 1284 h 2523"/>
                    <a:gd name="T106" fmla="*/ 825 w 2500"/>
                    <a:gd name="T107" fmla="*/ 1196 h 2523"/>
                    <a:gd name="T108" fmla="*/ 853 w 2500"/>
                    <a:gd name="T109" fmla="*/ 1094 h 2523"/>
                    <a:gd name="T110" fmla="*/ 904 w 2500"/>
                    <a:gd name="T111" fmla="*/ 1004 h 2523"/>
                    <a:gd name="T112" fmla="*/ 976 w 2500"/>
                    <a:gd name="T113" fmla="*/ 929 h 2523"/>
                    <a:gd name="T114" fmla="*/ 1064 w 2500"/>
                    <a:gd name="T115" fmla="*/ 873 h 2523"/>
                    <a:gd name="T116" fmla="*/ 1164 w 2500"/>
                    <a:gd name="T117" fmla="*/ 840 h 2523"/>
                    <a:gd name="T118" fmla="*/ 1250 w 2500"/>
                    <a:gd name="T119" fmla="*/ 830 h 25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500" h="2523">
                      <a:moveTo>
                        <a:pt x="1348" y="181"/>
                      </a:moveTo>
                      <a:lnTo>
                        <a:pt x="1348" y="181"/>
                      </a:lnTo>
                      <a:lnTo>
                        <a:pt x="1394" y="186"/>
                      </a:lnTo>
                      <a:lnTo>
                        <a:pt x="1440" y="193"/>
                      </a:lnTo>
                      <a:lnTo>
                        <a:pt x="1485" y="201"/>
                      </a:lnTo>
                      <a:lnTo>
                        <a:pt x="1529" y="212"/>
                      </a:lnTo>
                      <a:lnTo>
                        <a:pt x="1642" y="61"/>
                      </a:lnTo>
                      <a:lnTo>
                        <a:pt x="1682" y="76"/>
                      </a:lnTo>
                      <a:lnTo>
                        <a:pt x="1723" y="91"/>
                      </a:lnTo>
                      <a:lnTo>
                        <a:pt x="1712" y="280"/>
                      </a:lnTo>
                      <a:lnTo>
                        <a:pt x="1712" y="280"/>
                      </a:lnTo>
                      <a:lnTo>
                        <a:pt x="1754" y="300"/>
                      </a:lnTo>
                      <a:lnTo>
                        <a:pt x="1794" y="321"/>
                      </a:lnTo>
                      <a:lnTo>
                        <a:pt x="1832" y="345"/>
                      </a:lnTo>
                      <a:lnTo>
                        <a:pt x="1870" y="371"/>
                      </a:lnTo>
                      <a:lnTo>
                        <a:pt x="2028" y="267"/>
                      </a:lnTo>
                      <a:lnTo>
                        <a:pt x="2062" y="295"/>
                      </a:lnTo>
                      <a:lnTo>
                        <a:pt x="2095" y="322"/>
                      </a:lnTo>
                      <a:lnTo>
                        <a:pt x="2020" y="496"/>
                      </a:lnTo>
                      <a:lnTo>
                        <a:pt x="2020" y="496"/>
                      </a:lnTo>
                      <a:lnTo>
                        <a:pt x="2052" y="529"/>
                      </a:lnTo>
                      <a:lnTo>
                        <a:pt x="2082" y="564"/>
                      </a:lnTo>
                      <a:lnTo>
                        <a:pt x="2110" y="599"/>
                      </a:lnTo>
                      <a:lnTo>
                        <a:pt x="2138" y="636"/>
                      </a:lnTo>
                      <a:lnTo>
                        <a:pt x="2322" y="594"/>
                      </a:lnTo>
                      <a:lnTo>
                        <a:pt x="2343" y="630"/>
                      </a:lnTo>
                      <a:lnTo>
                        <a:pt x="2365" y="668"/>
                      </a:lnTo>
                      <a:lnTo>
                        <a:pt x="2235" y="805"/>
                      </a:lnTo>
                      <a:lnTo>
                        <a:pt x="2235" y="805"/>
                      </a:lnTo>
                      <a:lnTo>
                        <a:pt x="2254" y="847"/>
                      </a:lnTo>
                      <a:lnTo>
                        <a:pt x="2271" y="890"/>
                      </a:lnTo>
                      <a:lnTo>
                        <a:pt x="2285" y="934"/>
                      </a:lnTo>
                      <a:lnTo>
                        <a:pt x="2298" y="978"/>
                      </a:lnTo>
                      <a:lnTo>
                        <a:pt x="2486" y="1000"/>
                      </a:lnTo>
                      <a:lnTo>
                        <a:pt x="2493" y="1043"/>
                      </a:lnTo>
                      <a:lnTo>
                        <a:pt x="2500" y="1086"/>
                      </a:lnTo>
                      <a:lnTo>
                        <a:pt x="2332" y="1170"/>
                      </a:lnTo>
                      <a:lnTo>
                        <a:pt x="2332" y="1170"/>
                      </a:lnTo>
                      <a:lnTo>
                        <a:pt x="2335" y="1215"/>
                      </a:lnTo>
                      <a:lnTo>
                        <a:pt x="2336" y="1262"/>
                      </a:lnTo>
                      <a:lnTo>
                        <a:pt x="2336" y="1262"/>
                      </a:lnTo>
                      <a:lnTo>
                        <a:pt x="2335" y="1308"/>
                      </a:lnTo>
                      <a:lnTo>
                        <a:pt x="2332" y="1353"/>
                      </a:lnTo>
                      <a:lnTo>
                        <a:pt x="2500" y="1438"/>
                      </a:lnTo>
                      <a:lnTo>
                        <a:pt x="2493" y="1481"/>
                      </a:lnTo>
                      <a:lnTo>
                        <a:pt x="2486" y="1523"/>
                      </a:lnTo>
                      <a:lnTo>
                        <a:pt x="2298" y="1546"/>
                      </a:lnTo>
                      <a:lnTo>
                        <a:pt x="2298" y="1546"/>
                      </a:lnTo>
                      <a:lnTo>
                        <a:pt x="2285" y="1590"/>
                      </a:lnTo>
                      <a:lnTo>
                        <a:pt x="2271" y="1633"/>
                      </a:lnTo>
                      <a:lnTo>
                        <a:pt x="2254" y="1676"/>
                      </a:lnTo>
                      <a:lnTo>
                        <a:pt x="2235" y="1717"/>
                      </a:lnTo>
                      <a:lnTo>
                        <a:pt x="2365" y="1855"/>
                      </a:lnTo>
                      <a:lnTo>
                        <a:pt x="2343" y="1892"/>
                      </a:lnTo>
                      <a:lnTo>
                        <a:pt x="2322" y="1930"/>
                      </a:lnTo>
                      <a:lnTo>
                        <a:pt x="2138" y="1887"/>
                      </a:lnTo>
                      <a:lnTo>
                        <a:pt x="2138" y="1887"/>
                      </a:lnTo>
                      <a:lnTo>
                        <a:pt x="2110" y="1924"/>
                      </a:lnTo>
                      <a:lnTo>
                        <a:pt x="2082" y="1960"/>
                      </a:lnTo>
                      <a:lnTo>
                        <a:pt x="2052" y="1993"/>
                      </a:lnTo>
                      <a:lnTo>
                        <a:pt x="2020" y="2026"/>
                      </a:lnTo>
                      <a:lnTo>
                        <a:pt x="2095" y="2200"/>
                      </a:lnTo>
                      <a:lnTo>
                        <a:pt x="2062" y="2228"/>
                      </a:lnTo>
                      <a:lnTo>
                        <a:pt x="2028" y="2256"/>
                      </a:lnTo>
                      <a:lnTo>
                        <a:pt x="1870" y="2152"/>
                      </a:lnTo>
                      <a:lnTo>
                        <a:pt x="1870" y="2152"/>
                      </a:lnTo>
                      <a:lnTo>
                        <a:pt x="1832" y="2177"/>
                      </a:lnTo>
                      <a:lnTo>
                        <a:pt x="1794" y="2201"/>
                      </a:lnTo>
                      <a:lnTo>
                        <a:pt x="1754" y="2224"/>
                      </a:lnTo>
                      <a:lnTo>
                        <a:pt x="1712" y="2244"/>
                      </a:lnTo>
                      <a:lnTo>
                        <a:pt x="1723" y="2433"/>
                      </a:lnTo>
                      <a:lnTo>
                        <a:pt x="1682" y="2447"/>
                      </a:lnTo>
                      <a:lnTo>
                        <a:pt x="1642" y="2463"/>
                      </a:lnTo>
                      <a:lnTo>
                        <a:pt x="1529" y="2310"/>
                      </a:lnTo>
                      <a:lnTo>
                        <a:pt x="1529" y="2310"/>
                      </a:lnTo>
                      <a:lnTo>
                        <a:pt x="1485" y="2321"/>
                      </a:lnTo>
                      <a:lnTo>
                        <a:pt x="1440" y="2331"/>
                      </a:lnTo>
                      <a:lnTo>
                        <a:pt x="1394" y="2338"/>
                      </a:lnTo>
                      <a:lnTo>
                        <a:pt x="1348" y="2343"/>
                      </a:lnTo>
                      <a:lnTo>
                        <a:pt x="1293" y="2523"/>
                      </a:lnTo>
                      <a:lnTo>
                        <a:pt x="1250" y="2523"/>
                      </a:lnTo>
                      <a:lnTo>
                        <a:pt x="1208" y="2523"/>
                      </a:lnTo>
                      <a:lnTo>
                        <a:pt x="1153" y="2343"/>
                      </a:lnTo>
                      <a:lnTo>
                        <a:pt x="1153" y="2343"/>
                      </a:lnTo>
                      <a:lnTo>
                        <a:pt x="1106" y="2338"/>
                      </a:lnTo>
                      <a:lnTo>
                        <a:pt x="1061" y="2331"/>
                      </a:lnTo>
                      <a:lnTo>
                        <a:pt x="1016" y="2321"/>
                      </a:lnTo>
                      <a:lnTo>
                        <a:pt x="972" y="2310"/>
                      </a:lnTo>
                      <a:lnTo>
                        <a:pt x="859" y="2461"/>
                      </a:lnTo>
                      <a:lnTo>
                        <a:pt x="819" y="2447"/>
                      </a:lnTo>
                      <a:lnTo>
                        <a:pt x="778" y="2433"/>
                      </a:lnTo>
                      <a:lnTo>
                        <a:pt x="789" y="2244"/>
                      </a:lnTo>
                      <a:lnTo>
                        <a:pt x="789" y="2244"/>
                      </a:lnTo>
                      <a:lnTo>
                        <a:pt x="747" y="2224"/>
                      </a:lnTo>
                      <a:lnTo>
                        <a:pt x="707" y="2201"/>
                      </a:lnTo>
                      <a:lnTo>
                        <a:pt x="669" y="2177"/>
                      </a:lnTo>
                      <a:lnTo>
                        <a:pt x="631" y="2152"/>
                      </a:lnTo>
                      <a:lnTo>
                        <a:pt x="473" y="2256"/>
                      </a:lnTo>
                      <a:lnTo>
                        <a:pt x="439" y="2228"/>
                      </a:lnTo>
                      <a:lnTo>
                        <a:pt x="406" y="2200"/>
                      </a:lnTo>
                      <a:lnTo>
                        <a:pt x="481" y="2026"/>
                      </a:lnTo>
                      <a:lnTo>
                        <a:pt x="481" y="2026"/>
                      </a:lnTo>
                      <a:lnTo>
                        <a:pt x="449" y="1993"/>
                      </a:lnTo>
                      <a:lnTo>
                        <a:pt x="419" y="1960"/>
                      </a:lnTo>
                      <a:lnTo>
                        <a:pt x="390" y="1924"/>
                      </a:lnTo>
                      <a:lnTo>
                        <a:pt x="363" y="1886"/>
                      </a:lnTo>
                      <a:lnTo>
                        <a:pt x="179" y="1930"/>
                      </a:lnTo>
                      <a:lnTo>
                        <a:pt x="157" y="1892"/>
                      </a:lnTo>
                      <a:lnTo>
                        <a:pt x="136" y="1855"/>
                      </a:lnTo>
                      <a:lnTo>
                        <a:pt x="266" y="1717"/>
                      </a:lnTo>
                      <a:lnTo>
                        <a:pt x="266" y="1717"/>
                      </a:lnTo>
                      <a:lnTo>
                        <a:pt x="247" y="1676"/>
                      </a:lnTo>
                      <a:lnTo>
                        <a:pt x="230" y="1633"/>
                      </a:lnTo>
                      <a:lnTo>
                        <a:pt x="216" y="1590"/>
                      </a:lnTo>
                      <a:lnTo>
                        <a:pt x="203" y="1546"/>
                      </a:lnTo>
                      <a:lnTo>
                        <a:pt x="15" y="1523"/>
                      </a:lnTo>
                      <a:lnTo>
                        <a:pt x="7" y="1481"/>
                      </a:lnTo>
                      <a:lnTo>
                        <a:pt x="0" y="1438"/>
                      </a:lnTo>
                      <a:lnTo>
                        <a:pt x="169" y="1353"/>
                      </a:lnTo>
                      <a:lnTo>
                        <a:pt x="169" y="1353"/>
                      </a:lnTo>
                      <a:lnTo>
                        <a:pt x="166" y="1307"/>
                      </a:lnTo>
                      <a:lnTo>
                        <a:pt x="164" y="1262"/>
                      </a:lnTo>
                      <a:lnTo>
                        <a:pt x="164" y="1262"/>
                      </a:lnTo>
                      <a:lnTo>
                        <a:pt x="166" y="1215"/>
                      </a:lnTo>
                      <a:lnTo>
                        <a:pt x="169" y="1170"/>
                      </a:lnTo>
                      <a:lnTo>
                        <a:pt x="0" y="1085"/>
                      </a:lnTo>
                      <a:lnTo>
                        <a:pt x="7" y="1043"/>
                      </a:lnTo>
                      <a:lnTo>
                        <a:pt x="15" y="1000"/>
                      </a:lnTo>
                      <a:lnTo>
                        <a:pt x="203" y="978"/>
                      </a:lnTo>
                      <a:lnTo>
                        <a:pt x="203" y="978"/>
                      </a:lnTo>
                      <a:lnTo>
                        <a:pt x="216" y="934"/>
                      </a:lnTo>
                      <a:lnTo>
                        <a:pt x="230" y="890"/>
                      </a:lnTo>
                      <a:lnTo>
                        <a:pt x="247" y="847"/>
                      </a:lnTo>
                      <a:lnTo>
                        <a:pt x="266" y="805"/>
                      </a:lnTo>
                      <a:lnTo>
                        <a:pt x="136" y="668"/>
                      </a:lnTo>
                      <a:lnTo>
                        <a:pt x="157" y="630"/>
                      </a:lnTo>
                      <a:lnTo>
                        <a:pt x="179" y="594"/>
                      </a:lnTo>
                      <a:lnTo>
                        <a:pt x="363" y="636"/>
                      </a:lnTo>
                      <a:lnTo>
                        <a:pt x="363" y="636"/>
                      </a:lnTo>
                      <a:lnTo>
                        <a:pt x="390" y="599"/>
                      </a:lnTo>
                      <a:lnTo>
                        <a:pt x="419" y="564"/>
                      </a:lnTo>
                      <a:lnTo>
                        <a:pt x="449" y="529"/>
                      </a:lnTo>
                      <a:lnTo>
                        <a:pt x="481" y="496"/>
                      </a:lnTo>
                      <a:lnTo>
                        <a:pt x="406" y="322"/>
                      </a:lnTo>
                      <a:lnTo>
                        <a:pt x="439" y="295"/>
                      </a:lnTo>
                      <a:lnTo>
                        <a:pt x="473" y="267"/>
                      </a:lnTo>
                      <a:lnTo>
                        <a:pt x="631" y="371"/>
                      </a:lnTo>
                      <a:lnTo>
                        <a:pt x="631" y="371"/>
                      </a:lnTo>
                      <a:lnTo>
                        <a:pt x="669" y="345"/>
                      </a:lnTo>
                      <a:lnTo>
                        <a:pt x="708" y="321"/>
                      </a:lnTo>
                      <a:lnTo>
                        <a:pt x="747" y="300"/>
                      </a:lnTo>
                      <a:lnTo>
                        <a:pt x="789" y="280"/>
                      </a:lnTo>
                      <a:lnTo>
                        <a:pt x="778" y="91"/>
                      </a:lnTo>
                      <a:lnTo>
                        <a:pt x="819" y="76"/>
                      </a:lnTo>
                      <a:lnTo>
                        <a:pt x="859" y="61"/>
                      </a:lnTo>
                      <a:lnTo>
                        <a:pt x="972" y="212"/>
                      </a:lnTo>
                      <a:lnTo>
                        <a:pt x="972" y="212"/>
                      </a:lnTo>
                      <a:lnTo>
                        <a:pt x="1016" y="201"/>
                      </a:lnTo>
                      <a:lnTo>
                        <a:pt x="1061" y="193"/>
                      </a:lnTo>
                      <a:lnTo>
                        <a:pt x="1106" y="186"/>
                      </a:lnTo>
                      <a:lnTo>
                        <a:pt x="1153" y="181"/>
                      </a:lnTo>
                      <a:lnTo>
                        <a:pt x="1208" y="0"/>
                      </a:lnTo>
                      <a:lnTo>
                        <a:pt x="1250" y="0"/>
                      </a:lnTo>
                      <a:lnTo>
                        <a:pt x="1293" y="0"/>
                      </a:lnTo>
                      <a:lnTo>
                        <a:pt x="1348" y="181"/>
                      </a:lnTo>
                      <a:lnTo>
                        <a:pt x="1348" y="181"/>
                      </a:lnTo>
                      <a:close/>
                      <a:moveTo>
                        <a:pt x="1250" y="830"/>
                      </a:moveTo>
                      <a:lnTo>
                        <a:pt x="1250" y="830"/>
                      </a:lnTo>
                      <a:lnTo>
                        <a:pt x="1273" y="831"/>
                      </a:lnTo>
                      <a:lnTo>
                        <a:pt x="1294" y="833"/>
                      </a:lnTo>
                      <a:lnTo>
                        <a:pt x="1316" y="835"/>
                      </a:lnTo>
                      <a:lnTo>
                        <a:pt x="1337" y="840"/>
                      </a:lnTo>
                      <a:lnTo>
                        <a:pt x="1359" y="844"/>
                      </a:lnTo>
                      <a:lnTo>
                        <a:pt x="1379" y="850"/>
                      </a:lnTo>
                      <a:lnTo>
                        <a:pt x="1399" y="856"/>
                      </a:lnTo>
                      <a:lnTo>
                        <a:pt x="1418" y="865"/>
                      </a:lnTo>
                      <a:lnTo>
                        <a:pt x="1437" y="873"/>
                      </a:lnTo>
                      <a:lnTo>
                        <a:pt x="1456" y="882"/>
                      </a:lnTo>
                      <a:lnTo>
                        <a:pt x="1474" y="893"/>
                      </a:lnTo>
                      <a:lnTo>
                        <a:pt x="1492" y="904"/>
                      </a:lnTo>
                      <a:lnTo>
                        <a:pt x="1508" y="916"/>
                      </a:lnTo>
                      <a:lnTo>
                        <a:pt x="1525" y="929"/>
                      </a:lnTo>
                      <a:lnTo>
                        <a:pt x="1541" y="942"/>
                      </a:lnTo>
                      <a:lnTo>
                        <a:pt x="1555" y="956"/>
                      </a:lnTo>
                      <a:lnTo>
                        <a:pt x="1569" y="972"/>
                      </a:lnTo>
                      <a:lnTo>
                        <a:pt x="1583" y="987"/>
                      </a:lnTo>
                      <a:lnTo>
                        <a:pt x="1597" y="1004"/>
                      </a:lnTo>
                      <a:lnTo>
                        <a:pt x="1608" y="1020"/>
                      </a:lnTo>
                      <a:lnTo>
                        <a:pt x="1619" y="1038"/>
                      </a:lnTo>
                      <a:lnTo>
                        <a:pt x="1630" y="1056"/>
                      </a:lnTo>
                      <a:lnTo>
                        <a:pt x="1639" y="1075"/>
                      </a:lnTo>
                      <a:lnTo>
                        <a:pt x="1648" y="1094"/>
                      </a:lnTo>
                      <a:lnTo>
                        <a:pt x="1656" y="1113"/>
                      </a:lnTo>
                      <a:lnTo>
                        <a:pt x="1662" y="1133"/>
                      </a:lnTo>
                      <a:lnTo>
                        <a:pt x="1668" y="1154"/>
                      </a:lnTo>
                      <a:lnTo>
                        <a:pt x="1673" y="1175"/>
                      </a:lnTo>
                      <a:lnTo>
                        <a:pt x="1676" y="1196"/>
                      </a:lnTo>
                      <a:lnTo>
                        <a:pt x="1680" y="1218"/>
                      </a:lnTo>
                      <a:lnTo>
                        <a:pt x="1681" y="1239"/>
                      </a:lnTo>
                      <a:lnTo>
                        <a:pt x="1682" y="1262"/>
                      </a:lnTo>
                      <a:lnTo>
                        <a:pt x="1682" y="1262"/>
                      </a:lnTo>
                      <a:lnTo>
                        <a:pt x="1681" y="1284"/>
                      </a:lnTo>
                      <a:lnTo>
                        <a:pt x="1680" y="1306"/>
                      </a:lnTo>
                      <a:lnTo>
                        <a:pt x="1676" y="1327"/>
                      </a:lnTo>
                      <a:lnTo>
                        <a:pt x="1673" y="1349"/>
                      </a:lnTo>
                      <a:lnTo>
                        <a:pt x="1668" y="1369"/>
                      </a:lnTo>
                      <a:lnTo>
                        <a:pt x="1662" y="1390"/>
                      </a:lnTo>
                      <a:lnTo>
                        <a:pt x="1656" y="1410"/>
                      </a:lnTo>
                      <a:lnTo>
                        <a:pt x="1648" y="1429"/>
                      </a:lnTo>
                      <a:lnTo>
                        <a:pt x="1639" y="1448"/>
                      </a:lnTo>
                      <a:lnTo>
                        <a:pt x="1630" y="1467"/>
                      </a:lnTo>
                      <a:lnTo>
                        <a:pt x="1619" y="1485"/>
                      </a:lnTo>
                      <a:lnTo>
                        <a:pt x="1608" y="1503"/>
                      </a:lnTo>
                      <a:lnTo>
                        <a:pt x="1597" y="1520"/>
                      </a:lnTo>
                      <a:lnTo>
                        <a:pt x="1583" y="1536"/>
                      </a:lnTo>
                      <a:lnTo>
                        <a:pt x="1569" y="1552"/>
                      </a:lnTo>
                      <a:lnTo>
                        <a:pt x="1555" y="1566"/>
                      </a:lnTo>
                      <a:lnTo>
                        <a:pt x="1541" y="1580"/>
                      </a:lnTo>
                      <a:lnTo>
                        <a:pt x="1525" y="1595"/>
                      </a:lnTo>
                      <a:lnTo>
                        <a:pt x="1508" y="1607"/>
                      </a:lnTo>
                      <a:lnTo>
                        <a:pt x="1492" y="1620"/>
                      </a:lnTo>
                      <a:lnTo>
                        <a:pt x="1474" y="1630"/>
                      </a:lnTo>
                      <a:lnTo>
                        <a:pt x="1456" y="1641"/>
                      </a:lnTo>
                      <a:lnTo>
                        <a:pt x="1437" y="1651"/>
                      </a:lnTo>
                      <a:lnTo>
                        <a:pt x="1418" y="1659"/>
                      </a:lnTo>
                      <a:lnTo>
                        <a:pt x="1399" y="1666"/>
                      </a:lnTo>
                      <a:lnTo>
                        <a:pt x="1379" y="1673"/>
                      </a:lnTo>
                      <a:lnTo>
                        <a:pt x="1359" y="1679"/>
                      </a:lnTo>
                      <a:lnTo>
                        <a:pt x="1337" y="1684"/>
                      </a:lnTo>
                      <a:lnTo>
                        <a:pt x="1316" y="1687"/>
                      </a:lnTo>
                      <a:lnTo>
                        <a:pt x="1294" y="1691"/>
                      </a:lnTo>
                      <a:lnTo>
                        <a:pt x="1273" y="1692"/>
                      </a:lnTo>
                      <a:lnTo>
                        <a:pt x="1250" y="1692"/>
                      </a:lnTo>
                      <a:lnTo>
                        <a:pt x="1250" y="1692"/>
                      </a:lnTo>
                      <a:lnTo>
                        <a:pt x="1228" y="1692"/>
                      </a:lnTo>
                      <a:lnTo>
                        <a:pt x="1206" y="1691"/>
                      </a:lnTo>
                      <a:lnTo>
                        <a:pt x="1185" y="1687"/>
                      </a:lnTo>
                      <a:lnTo>
                        <a:pt x="1164" y="1684"/>
                      </a:lnTo>
                      <a:lnTo>
                        <a:pt x="1142" y="1679"/>
                      </a:lnTo>
                      <a:lnTo>
                        <a:pt x="1122" y="1673"/>
                      </a:lnTo>
                      <a:lnTo>
                        <a:pt x="1102" y="1666"/>
                      </a:lnTo>
                      <a:lnTo>
                        <a:pt x="1083" y="1659"/>
                      </a:lnTo>
                      <a:lnTo>
                        <a:pt x="1064" y="1651"/>
                      </a:lnTo>
                      <a:lnTo>
                        <a:pt x="1045" y="1641"/>
                      </a:lnTo>
                      <a:lnTo>
                        <a:pt x="1027" y="1630"/>
                      </a:lnTo>
                      <a:lnTo>
                        <a:pt x="1009" y="1620"/>
                      </a:lnTo>
                      <a:lnTo>
                        <a:pt x="992" y="1607"/>
                      </a:lnTo>
                      <a:lnTo>
                        <a:pt x="976" y="1595"/>
                      </a:lnTo>
                      <a:lnTo>
                        <a:pt x="960" y="1580"/>
                      </a:lnTo>
                      <a:lnTo>
                        <a:pt x="946" y="1566"/>
                      </a:lnTo>
                      <a:lnTo>
                        <a:pt x="932" y="1552"/>
                      </a:lnTo>
                      <a:lnTo>
                        <a:pt x="917" y="1536"/>
                      </a:lnTo>
                      <a:lnTo>
                        <a:pt x="904" y="1520"/>
                      </a:lnTo>
                      <a:lnTo>
                        <a:pt x="892" y="1503"/>
                      </a:lnTo>
                      <a:lnTo>
                        <a:pt x="882" y="1485"/>
                      </a:lnTo>
                      <a:lnTo>
                        <a:pt x="871" y="1467"/>
                      </a:lnTo>
                      <a:lnTo>
                        <a:pt x="861" y="1448"/>
                      </a:lnTo>
                      <a:lnTo>
                        <a:pt x="853" y="1429"/>
                      </a:lnTo>
                      <a:lnTo>
                        <a:pt x="845" y="1410"/>
                      </a:lnTo>
                      <a:lnTo>
                        <a:pt x="839" y="1390"/>
                      </a:lnTo>
                      <a:lnTo>
                        <a:pt x="833" y="1369"/>
                      </a:lnTo>
                      <a:lnTo>
                        <a:pt x="828" y="1349"/>
                      </a:lnTo>
                      <a:lnTo>
                        <a:pt x="825" y="1327"/>
                      </a:lnTo>
                      <a:lnTo>
                        <a:pt x="821" y="1306"/>
                      </a:lnTo>
                      <a:lnTo>
                        <a:pt x="820" y="1284"/>
                      </a:lnTo>
                      <a:lnTo>
                        <a:pt x="819" y="1262"/>
                      </a:lnTo>
                      <a:lnTo>
                        <a:pt x="819" y="1262"/>
                      </a:lnTo>
                      <a:lnTo>
                        <a:pt x="820" y="1239"/>
                      </a:lnTo>
                      <a:lnTo>
                        <a:pt x="821" y="1218"/>
                      </a:lnTo>
                      <a:lnTo>
                        <a:pt x="825" y="1196"/>
                      </a:lnTo>
                      <a:lnTo>
                        <a:pt x="828" y="1175"/>
                      </a:lnTo>
                      <a:lnTo>
                        <a:pt x="833" y="1154"/>
                      </a:lnTo>
                      <a:lnTo>
                        <a:pt x="839" y="1133"/>
                      </a:lnTo>
                      <a:lnTo>
                        <a:pt x="845" y="1113"/>
                      </a:lnTo>
                      <a:lnTo>
                        <a:pt x="853" y="1094"/>
                      </a:lnTo>
                      <a:lnTo>
                        <a:pt x="861" y="1075"/>
                      </a:lnTo>
                      <a:lnTo>
                        <a:pt x="871" y="1056"/>
                      </a:lnTo>
                      <a:lnTo>
                        <a:pt x="882" y="1038"/>
                      </a:lnTo>
                      <a:lnTo>
                        <a:pt x="892" y="1020"/>
                      </a:lnTo>
                      <a:lnTo>
                        <a:pt x="904" y="1004"/>
                      </a:lnTo>
                      <a:lnTo>
                        <a:pt x="917" y="987"/>
                      </a:lnTo>
                      <a:lnTo>
                        <a:pt x="932" y="972"/>
                      </a:lnTo>
                      <a:lnTo>
                        <a:pt x="946" y="956"/>
                      </a:lnTo>
                      <a:lnTo>
                        <a:pt x="960" y="942"/>
                      </a:lnTo>
                      <a:lnTo>
                        <a:pt x="976" y="929"/>
                      </a:lnTo>
                      <a:lnTo>
                        <a:pt x="992" y="916"/>
                      </a:lnTo>
                      <a:lnTo>
                        <a:pt x="1009" y="904"/>
                      </a:lnTo>
                      <a:lnTo>
                        <a:pt x="1027" y="893"/>
                      </a:lnTo>
                      <a:lnTo>
                        <a:pt x="1045" y="882"/>
                      </a:lnTo>
                      <a:lnTo>
                        <a:pt x="1064" y="873"/>
                      </a:lnTo>
                      <a:lnTo>
                        <a:pt x="1083" y="865"/>
                      </a:lnTo>
                      <a:lnTo>
                        <a:pt x="1102" y="856"/>
                      </a:lnTo>
                      <a:lnTo>
                        <a:pt x="1122" y="850"/>
                      </a:lnTo>
                      <a:lnTo>
                        <a:pt x="1142" y="844"/>
                      </a:lnTo>
                      <a:lnTo>
                        <a:pt x="1164" y="840"/>
                      </a:lnTo>
                      <a:lnTo>
                        <a:pt x="1185" y="835"/>
                      </a:lnTo>
                      <a:lnTo>
                        <a:pt x="1206" y="833"/>
                      </a:lnTo>
                      <a:lnTo>
                        <a:pt x="1228" y="831"/>
                      </a:lnTo>
                      <a:lnTo>
                        <a:pt x="1250" y="830"/>
                      </a:lnTo>
                      <a:lnTo>
                        <a:pt x="1250" y="83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ïşḷïdê"/>
                <p:cNvSpPr>
                  <a:spLocks/>
                </p:cNvSpPr>
                <p:nvPr/>
              </p:nvSpPr>
              <p:spPr bwMode="auto">
                <a:xfrm>
                  <a:off x="6931793" y="3952875"/>
                  <a:ext cx="1503363" cy="1501775"/>
                </a:xfrm>
                <a:custGeom>
                  <a:avLst/>
                  <a:gdLst>
                    <a:gd name="T0" fmla="*/ 1090 w 1893"/>
                    <a:gd name="T1" fmla="*/ 11 h 1892"/>
                    <a:gd name="T2" fmla="*/ 1315 w 1893"/>
                    <a:gd name="T3" fmla="*/ 75 h 1892"/>
                    <a:gd name="T4" fmla="*/ 1513 w 1893"/>
                    <a:gd name="T5" fmla="*/ 188 h 1892"/>
                    <a:gd name="T6" fmla="*/ 1677 w 1893"/>
                    <a:gd name="T7" fmla="*/ 345 h 1892"/>
                    <a:gd name="T8" fmla="*/ 1799 w 1893"/>
                    <a:gd name="T9" fmla="*/ 537 h 1892"/>
                    <a:gd name="T10" fmla="*/ 1873 w 1893"/>
                    <a:gd name="T11" fmla="*/ 757 h 1892"/>
                    <a:gd name="T12" fmla="*/ 1893 w 1893"/>
                    <a:gd name="T13" fmla="*/ 947 h 1892"/>
                    <a:gd name="T14" fmla="*/ 1863 w 1893"/>
                    <a:gd name="T15" fmla="*/ 1183 h 1892"/>
                    <a:gd name="T16" fmla="*/ 1779 w 1893"/>
                    <a:gd name="T17" fmla="*/ 1397 h 1892"/>
                    <a:gd name="T18" fmla="*/ 1647 w 1893"/>
                    <a:gd name="T19" fmla="*/ 1583 h 1892"/>
                    <a:gd name="T20" fmla="*/ 1476 w 1893"/>
                    <a:gd name="T21" fmla="*/ 1730 h 1892"/>
                    <a:gd name="T22" fmla="*/ 1272 w 1893"/>
                    <a:gd name="T23" fmla="*/ 1835 h 1892"/>
                    <a:gd name="T24" fmla="*/ 1043 w 1893"/>
                    <a:gd name="T25" fmla="*/ 1887 h 1892"/>
                    <a:gd name="T26" fmla="*/ 850 w 1893"/>
                    <a:gd name="T27" fmla="*/ 1887 h 1892"/>
                    <a:gd name="T28" fmla="*/ 620 w 1893"/>
                    <a:gd name="T29" fmla="*/ 1835 h 1892"/>
                    <a:gd name="T30" fmla="*/ 417 w 1893"/>
                    <a:gd name="T31" fmla="*/ 1730 h 1892"/>
                    <a:gd name="T32" fmla="*/ 246 w 1893"/>
                    <a:gd name="T33" fmla="*/ 1583 h 1892"/>
                    <a:gd name="T34" fmla="*/ 115 w 1893"/>
                    <a:gd name="T35" fmla="*/ 1397 h 1892"/>
                    <a:gd name="T36" fmla="*/ 31 w 1893"/>
                    <a:gd name="T37" fmla="*/ 1183 h 1892"/>
                    <a:gd name="T38" fmla="*/ 0 w 1893"/>
                    <a:gd name="T39" fmla="*/ 947 h 1892"/>
                    <a:gd name="T40" fmla="*/ 20 w 1893"/>
                    <a:gd name="T41" fmla="*/ 757 h 1892"/>
                    <a:gd name="T42" fmla="*/ 94 w 1893"/>
                    <a:gd name="T43" fmla="*/ 537 h 1892"/>
                    <a:gd name="T44" fmla="*/ 216 w 1893"/>
                    <a:gd name="T45" fmla="*/ 345 h 1892"/>
                    <a:gd name="T46" fmla="*/ 380 w 1893"/>
                    <a:gd name="T47" fmla="*/ 188 h 1892"/>
                    <a:gd name="T48" fmla="*/ 578 w 1893"/>
                    <a:gd name="T49" fmla="*/ 75 h 1892"/>
                    <a:gd name="T50" fmla="*/ 802 w 1893"/>
                    <a:gd name="T51" fmla="*/ 11 h 1892"/>
                    <a:gd name="T52" fmla="*/ 946 w 1893"/>
                    <a:gd name="T53" fmla="*/ 31 h 1892"/>
                    <a:gd name="T54" fmla="*/ 1131 w 1893"/>
                    <a:gd name="T55" fmla="*/ 50 h 1892"/>
                    <a:gd name="T56" fmla="*/ 1344 w 1893"/>
                    <a:gd name="T57" fmla="*/ 122 h 1892"/>
                    <a:gd name="T58" fmla="*/ 1529 w 1893"/>
                    <a:gd name="T59" fmla="*/ 240 h 1892"/>
                    <a:gd name="T60" fmla="*/ 1680 w 1893"/>
                    <a:gd name="T61" fmla="*/ 399 h 1892"/>
                    <a:gd name="T62" fmla="*/ 1790 w 1893"/>
                    <a:gd name="T63" fmla="*/ 590 h 1892"/>
                    <a:gd name="T64" fmla="*/ 1852 w 1893"/>
                    <a:gd name="T65" fmla="*/ 808 h 1892"/>
                    <a:gd name="T66" fmla="*/ 1861 w 1893"/>
                    <a:gd name="T67" fmla="*/ 993 h 1892"/>
                    <a:gd name="T68" fmla="*/ 1821 w 1893"/>
                    <a:gd name="T69" fmla="*/ 1219 h 1892"/>
                    <a:gd name="T70" fmla="*/ 1729 w 1893"/>
                    <a:gd name="T71" fmla="*/ 1421 h 1892"/>
                    <a:gd name="T72" fmla="*/ 1593 w 1893"/>
                    <a:gd name="T73" fmla="*/ 1594 h 1892"/>
                    <a:gd name="T74" fmla="*/ 1421 w 1893"/>
                    <a:gd name="T75" fmla="*/ 1729 h 1892"/>
                    <a:gd name="T76" fmla="*/ 1219 w 1893"/>
                    <a:gd name="T77" fmla="*/ 1821 h 1892"/>
                    <a:gd name="T78" fmla="*/ 994 w 1893"/>
                    <a:gd name="T79" fmla="*/ 1860 h 1892"/>
                    <a:gd name="T80" fmla="*/ 807 w 1893"/>
                    <a:gd name="T81" fmla="*/ 1852 h 1892"/>
                    <a:gd name="T82" fmla="*/ 590 w 1893"/>
                    <a:gd name="T83" fmla="*/ 1790 h 1892"/>
                    <a:gd name="T84" fmla="*/ 399 w 1893"/>
                    <a:gd name="T85" fmla="*/ 1680 h 1892"/>
                    <a:gd name="T86" fmla="*/ 240 w 1893"/>
                    <a:gd name="T87" fmla="*/ 1528 h 1892"/>
                    <a:gd name="T88" fmla="*/ 121 w 1893"/>
                    <a:gd name="T89" fmla="*/ 1344 h 1892"/>
                    <a:gd name="T90" fmla="*/ 50 w 1893"/>
                    <a:gd name="T91" fmla="*/ 1131 h 1892"/>
                    <a:gd name="T92" fmla="*/ 31 w 1893"/>
                    <a:gd name="T93" fmla="*/ 947 h 1892"/>
                    <a:gd name="T94" fmla="*/ 60 w 1893"/>
                    <a:gd name="T95" fmla="*/ 718 h 1892"/>
                    <a:gd name="T96" fmla="*/ 141 w 1893"/>
                    <a:gd name="T97" fmla="*/ 510 h 1892"/>
                    <a:gd name="T98" fmla="*/ 268 w 1893"/>
                    <a:gd name="T99" fmla="*/ 331 h 1892"/>
                    <a:gd name="T100" fmla="*/ 435 w 1893"/>
                    <a:gd name="T101" fmla="*/ 188 h 1892"/>
                    <a:gd name="T102" fmla="*/ 631 w 1893"/>
                    <a:gd name="T103" fmla="*/ 87 h 1892"/>
                    <a:gd name="T104" fmla="*/ 852 w 1893"/>
                    <a:gd name="T105" fmla="*/ 36 h 18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893" h="1892">
                      <a:moveTo>
                        <a:pt x="946" y="0"/>
                      </a:moveTo>
                      <a:lnTo>
                        <a:pt x="946" y="0"/>
                      </a:lnTo>
                      <a:lnTo>
                        <a:pt x="995" y="1"/>
                      </a:lnTo>
                      <a:lnTo>
                        <a:pt x="1043" y="5"/>
                      </a:lnTo>
                      <a:lnTo>
                        <a:pt x="1090" y="11"/>
                      </a:lnTo>
                      <a:lnTo>
                        <a:pt x="1137" y="19"/>
                      </a:lnTo>
                      <a:lnTo>
                        <a:pt x="1183" y="30"/>
                      </a:lnTo>
                      <a:lnTo>
                        <a:pt x="1228" y="43"/>
                      </a:lnTo>
                      <a:lnTo>
                        <a:pt x="1272" y="59"/>
                      </a:lnTo>
                      <a:lnTo>
                        <a:pt x="1315" y="75"/>
                      </a:lnTo>
                      <a:lnTo>
                        <a:pt x="1357" y="94"/>
                      </a:lnTo>
                      <a:lnTo>
                        <a:pt x="1397" y="114"/>
                      </a:lnTo>
                      <a:lnTo>
                        <a:pt x="1438" y="137"/>
                      </a:lnTo>
                      <a:lnTo>
                        <a:pt x="1476" y="162"/>
                      </a:lnTo>
                      <a:lnTo>
                        <a:pt x="1513" y="188"/>
                      </a:lnTo>
                      <a:lnTo>
                        <a:pt x="1548" y="217"/>
                      </a:lnTo>
                      <a:lnTo>
                        <a:pt x="1583" y="246"/>
                      </a:lnTo>
                      <a:lnTo>
                        <a:pt x="1616" y="277"/>
                      </a:lnTo>
                      <a:lnTo>
                        <a:pt x="1647" y="311"/>
                      </a:lnTo>
                      <a:lnTo>
                        <a:pt x="1677" y="345"/>
                      </a:lnTo>
                      <a:lnTo>
                        <a:pt x="1705" y="381"/>
                      </a:lnTo>
                      <a:lnTo>
                        <a:pt x="1731" y="418"/>
                      </a:lnTo>
                      <a:lnTo>
                        <a:pt x="1755" y="456"/>
                      </a:lnTo>
                      <a:lnTo>
                        <a:pt x="1779" y="496"/>
                      </a:lnTo>
                      <a:lnTo>
                        <a:pt x="1799" y="537"/>
                      </a:lnTo>
                      <a:lnTo>
                        <a:pt x="1818" y="578"/>
                      </a:lnTo>
                      <a:lnTo>
                        <a:pt x="1835" y="621"/>
                      </a:lnTo>
                      <a:lnTo>
                        <a:pt x="1850" y="665"/>
                      </a:lnTo>
                      <a:lnTo>
                        <a:pt x="1863" y="710"/>
                      </a:lnTo>
                      <a:lnTo>
                        <a:pt x="1873" y="757"/>
                      </a:lnTo>
                      <a:lnTo>
                        <a:pt x="1881" y="803"/>
                      </a:lnTo>
                      <a:lnTo>
                        <a:pt x="1887" y="850"/>
                      </a:lnTo>
                      <a:lnTo>
                        <a:pt x="1892" y="898"/>
                      </a:lnTo>
                      <a:lnTo>
                        <a:pt x="1893" y="947"/>
                      </a:lnTo>
                      <a:lnTo>
                        <a:pt x="1893" y="947"/>
                      </a:lnTo>
                      <a:lnTo>
                        <a:pt x="1892" y="996"/>
                      </a:lnTo>
                      <a:lnTo>
                        <a:pt x="1887" y="1043"/>
                      </a:lnTo>
                      <a:lnTo>
                        <a:pt x="1881" y="1091"/>
                      </a:lnTo>
                      <a:lnTo>
                        <a:pt x="1873" y="1137"/>
                      </a:lnTo>
                      <a:lnTo>
                        <a:pt x="1863" y="1183"/>
                      </a:lnTo>
                      <a:lnTo>
                        <a:pt x="1850" y="1227"/>
                      </a:lnTo>
                      <a:lnTo>
                        <a:pt x="1835" y="1271"/>
                      </a:lnTo>
                      <a:lnTo>
                        <a:pt x="1818" y="1314"/>
                      </a:lnTo>
                      <a:lnTo>
                        <a:pt x="1799" y="1357"/>
                      </a:lnTo>
                      <a:lnTo>
                        <a:pt x="1779" y="1397"/>
                      </a:lnTo>
                      <a:lnTo>
                        <a:pt x="1755" y="1437"/>
                      </a:lnTo>
                      <a:lnTo>
                        <a:pt x="1731" y="1476"/>
                      </a:lnTo>
                      <a:lnTo>
                        <a:pt x="1705" y="1513"/>
                      </a:lnTo>
                      <a:lnTo>
                        <a:pt x="1677" y="1548"/>
                      </a:lnTo>
                      <a:lnTo>
                        <a:pt x="1647" y="1583"/>
                      </a:lnTo>
                      <a:lnTo>
                        <a:pt x="1616" y="1615"/>
                      </a:lnTo>
                      <a:lnTo>
                        <a:pt x="1583" y="1647"/>
                      </a:lnTo>
                      <a:lnTo>
                        <a:pt x="1548" y="1677"/>
                      </a:lnTo>
                      <a:lnTo>
                        <a:pt x="1513" y="1704"/>
                      </a:lnTo>
                      <a:lnTo>
                        <a:pt x="1476" y="1730"/>
                      </a:lnTo>
                      <a:lnTo>
                        <a:pt x="1438" y="1755"/>
                      </a:lnTo>
                      <a:lnTo>
                        <a:pt x="1397" y="1778"/>
                      </a:lnTo>
                      <a:lnTo>
                        <a:pt x="1357" y="1799"/>
                      </a:lnTo>
                      <a:lnTo>
                        <a:pt x="1315" y="1818"/>
                      </a:lnTo>
                      <a:lnTo>
                        <a:pt x="1272" y="1835"/>
                      </a:lnTo>
                      <a:lnTo>
                        <a:pt x="1228" y="1850"/>
                      </a:lnTo>
                      <a:lnTo>
                        <a:pt x="1183" y="1862"/>
                      </a:lnTo>
                      <a:lnTo>
                        <a:pt x="1137" y="1873"/>
                      </a:lnTo>
                      <a:lnTo>
                        <a:pt x="1090" y="1881"/>
                      </a:lnTo>
                      <a:lnTo>
                        <a:pt x="1043" y="1887"/>
                      </a:lnTo>
                      <a:lnTo>
                        <a:pt x="995" y="1891"/>
                      </a:lnTo>
                      <a:lnTo>
                        <a:pt x="946" y="1892"/>
                      </a:lnTo>
                      <a:lnTo>
                        <a:pt x="946" y="1892"/>
                      </a:lnTo>
                      <a:lnTo>
                        <a:pt x="898" y="1891"/>
                      </a:lnTo>
                      <a:lnTo>
                        <a:pt x="850" y="1887"/>
                      </a:lnTo>
                      <a:lnTo>
                        <a:pt x="802" y="1881"/>
                      </a:lnTo>
                      <a:lnTo>
                        <a:pt x="756" y="1873"/>
                      </a:lnTo>
                      <a:lnTo>
                        <a:pt x="710" y="1862"/>
                      </a:lnTo>
                      <a:lnTo>
                        <a:pt x="665" y="1850"/>
                      </a:lnTo>
                      <a:lnTo>
                        <a:pt x="620" y="1835"/>
                      </a:lnTo>
                      <a:lnTo>
                        <a:pt x="578" y="1818"/>
                      </a:lnTo>
                      <a:lnTo>
                        <a:pt x="536" y="1799"/>
                      </a:lnTo>
                      <a:lnTo>
                        <a:pt x="496" y="1778"/>
                      </a:lnTo>
                      <a:lnTo>
                        <a:pt x="456" y="1755"/>
                      </a:lnTo>
                      <a:lnTo>
                        <a:pt x="417" y="1730"/>
                      </a:lnTo>
                      <a:lnTo>
                        <a:pt x="380" y="1704"/>
                      </a:lnTo>
                      <a:lnTo>
                        <a:pt x="345" y="1677"/>
                      </a:lnTo>
                      <a:lnTo>
                        <a:pt x="310" y="1647"/>
                      </a:lnTo>
                      <a:lnTo>
                        <a:pt x="277" y="1615"/>
                      </a:lnTo>
                      <a:lnTo>
                        <a:pt x="246" y="1583"/>
                      </a:lnTo>
                      <a:lnTo>
                        <a:pt x="216" y="1548"/>
                      </a:lnTo>
                      <a:lnTo>
                        <a:pt x="189" y="1513"/>
                      </a:lnTo>
                      <a:lnTo>
                        <a:pt x="161" y="1476"/>
                      </a:lnTo>
                      <a:lnTo>
                        <a:pt x="138" y="1437"/>
                      </a:lnTo>
                      <a:lnTo>
                        <a:pt x="115" y="1397"/>
                      </a:lnTo>
                      <a:lnTo>
                        <a:pt x="94" y="1357"/>
                      </a:lnTo>
                      <a:lnTo>
                        <a:pt x="75" y="1314"/>
                      </a:lnTo>
                      <a:lnTo>
                        <a:pt x="58" y="1271"/>
                      </a:lnTo>
                      <a:lnTo>
                        <a:pt x="42" y="1227"/>
                      </a:lnTo>
                      <a:lnTo>
                        <a:pt x="31" y="1183"/>
                      </a:lnTo>
                      <a:lnTo>
                        <a:pt x="20" y="1137"/>
                      </a:lnTo>
                      <a:lnTo>
                        <a:pt x="12" y="1091"/>
                      </a:lnTo>
                      <a:lnTo>
                        <a:pt x="6" y="1043"/>
                      </a:lnTo>
                      <a:lnTo>
                        <a:pt x="2" y="996"/>
                      </a:lnTo>
                      <a:lnTo>
                        <a:pt x="0" y="947"/>
                      </a:lnTo>
                      <a:lnTo>
                        <a:pt x="0" y="947"/>
                      </a:lnTo>
                      <a:lnTo>
                        <a:pt x="2" y="898"/>
                      </a:lnTo>
                      <a:lnTo>
                        <a:pt x="6" y="850"/>
                      </a:lnTo>
                      <a:lnTo>
                        <a:pt x="12" y="803"/>
                      </a:lnTo>
                      <a:lnTo>
                        <a:pt x="20" y="757"/>
                      </a:lnTo>
                      <a:lnTo>
                        <a:pt x="31" y="710"/>
                      </a:lnTo>
                      <a:lnTo>
                        <a:pt x="42" y="665"/>
                      </a:lnTo>
                      <a:lnTo>
                        <a:pt x="58" y="621"/>
                      </a:lnTo>
                      <a:lnTo>
                        <a:pt x="75" y="578"/>
                      </a:lnTo>
                      <a:lnTo>
                        <a:pt x="94" y="537"/>
                      </a:lnTo>
                      <a:lnTo>
                        <a:pt x="115" y="496"/>
                      </a:lnTo>
                      <a:lnTo>
                        <a:pt x="138" y="456"/>
                      </a:lnTo>
                      <a:lnTo>
                        <a:pt x="161" y="418"/>
                      </a:lnTo>
                      <a:lnTo>
                        <a:pt x="189" y="381"/>
                      </a:lnTo>
                      <a:lnTo>
                        <a:pt x="216" y="345"/>
                      </a:lnTo>
                      <a:lnTo>
                        <a:pt x="246" y="311"/>
                      </a:lnTo>
                      <a:lnTo>
                        <a:pt x="277" y="277"/>
                      </a:lnTo>
                      <a:lnTo>
                        <a:pt x="310" y="246"/>
                      </a:lnTo>
                      <a:lnTo>
                        <a:pt x="345" y="217"/>
                      </a:lnTo>
                      <a:lnTo>
                        <a:pt x="380" y="188"/>
                      </a:lnTo>
                      <a:lnTo>
                        <a:pt x="417" y="162"/>
                      </a:lnTo>
                      <a:lnTo>
                        <a:pt x="456" y="137"/>
                      </a:lnTo>
                      <a:lnTo>
                        <a:pt x="496" y="114"/>
                      </a:lnTo>
                      <a:lnTo>
                        <a:pt x="536" y="94"/>
                      </a:lnTo>
                      <a:lnTo>
                        <a:pt x="578" y="75"/>
                      </a:lnTo>
                      <a:lnTo>
                        <a:pt x="620" y="59"/>
                      </a:lnTo>
                      <a:lnTo>
                        <a:pt x="665" y="43"/>
                      </a:lnTo>
                      <a:lnTo>
                        <a:pt x="710" y="30"/>
                      </a:lnTo>
                      <a:lnTo>
                        <a:pt x="756" y="19"/>
                      </a:lnTo>
                      <a:lnTo>
                        <a:pt x="802" y="11"/>
                      </a:lnTo>
                      <a:lnTo>
                        <a:pt x="850" y="5"/>
                      </a:lnTo>
                      <a:lnTo>
                        <a:pt x="898" y="1"/>
                      </a:lnTo>
                      <a:lnTo>
                        <a:pt x="946" y="0"/>
                      </a:lnTo>
                      <a:lnTo>
                        <a:pt x="946" y="0"/>
                      </a:lnTo>
                      <a:close/>
                      <a:moveTo>
                        <a:pt x="946" y="31"/>
                      </a:moveTo>
                      <a:lnTo>
                        <a:pt x="946" y="31"/>
                      </a:lnTo>
                      <a:lnTo>
                        <a:pt x="994" y="32"/>
                      </a:lnTo>
                      <a:lnTo>
                        <a:pt x="1040" y="36"/>
                      </a:lnTo>
                      <a:lnTo>
                        <a:pt x="1086" y="42"/>
                      </a:lnTo>
                      <a:lnTo>
                        <a:pt x="1131" y="50"/>
                      </a:lnTo>
                      <a:lnTo>
                        <a:pt x="1175" y="60"/>
                      </a:lnTo>
                      <a:lnTo>
                        <a:pt x="1219" y="73"/>
                      </a:lnTo>
                      <a:lnTo>
                        <a:pt x="1262" y="87"/>
                      </a:lnTo>
                      <a:lnTo>
                        <a:pt x="1303" y="104"/>
                      </a:lnTo>
                      <a:lnTo>
                        <a:pt x="1344" y="122"/>
                      </a:lnTo>
                      <a:lnTo>
                        <a:pt x="1383" y="142"/>
                      </a:lnTo>
                      <a:lnTo>
                        <a:pt x="1421" y="164"/>
                      </a:lnTo>
                      <a:lnTo>
                        <a:pt x="1458" y="188"/>
                      </a:lnTo>
                      <a:lnTo>
                        <a:pt x="1495" y="213"/>
                      </a:lnTo>
                      <a:lnTo>
                        <a:pt x="1529" y="240"/>
                      </a:lnTo>
                      <a:lnTo>
                        <a:pt x="1563" y="269"/>
                      </a:lnTo>
                      <a:lnTo>
                        <a:pt x="1593" y="300"/>
                      </a:lnTo>
                      <a:lnTo>
                        <a:pt x="1624" y="331"/>
                      </a:lnTo>
                      <a:lnTo>
                        <a:pt x="1653" y="364"/>
                      </a:lnTo>
                      <a:lnTo>
                        <a:pt x="1680" y="399"/>
                      </a:lnTo>
                      <a:lnTo>
                        <a:pt x="1705" y="435"/>
                      </a:lnTo>
                      <a:lnTo>
                        <a:pt x="1729" y="472"/>
                      </a:lnTo>
                      <a:lnTo>
                        <a:pt x="1752" y="510"/>
                      </a:lnTo>
                      <a:lnTo>
                        <a:pt x="1772" y="550"/>
                      </a:lnTo>
                      <a:lnTo>
                        <a:pt x="1790" y="590"/>
                      </a:lnTo>
                      <a:lnTo>
                        <a:pt x="1806" y="632"/>
                      </a:lnTo>
                      <a:lnTo>
                        <a:pt x="1821" y="674"/>
                      </a:lnTo>
                      <a:lnTo>
                        <a:pt x="1833" y="718"/>
                      </a:lnTo>
                      <a:lnTo>
                        <a:pt x="1843" y="762"/>
                      </a:lnTo>
                      <a:lnTo>
                        <a:pt x="1852" y="808"/>
                      </a:lnTo>
                      <a:lnTo>
                        <a:pt x="1857" y="853"/>
                      </a:lnTo>
                      <a:lnTo>
                        <a:pt x="1861" y="899"/>
                      </a:lnTo>
                      <a:lnTo>
                        <a:pt x="1862" y="947"/>
                      </a:lnTo>
                      <a:lnTo>
                        <a:pt x="1862" y="947"/>
                      </a:lnTo>
                      <a:lnTo>
                        <a:pt x="1861" y="993"/>
                      </a:lnTo>
                      <a:lnTo>
                        <a:pt x="1857" y="1041"/>
                      </a:lnTo>
                      <a:lnTo>
                        <a:pt x="1852" y="1086"/>
                      </a:lnTo>
                      <a:lnTo>
                        <a:pt x="1843" y="1131"/>
                      </a:lnTo>
                      <a:lnTo>
                        <a:pt x="1833" y="1175"/>
                      </a:lnTo>
                      <a:lnTo>
                        <a:pt x="1821" y="1219"/>
                      </a:lnTo>
                      <a:lnTo>
                        <a:pt x="1806" y="1261"/>
                      </a:lnTo>
                      <a:lnTo>
                        <a:pt x="1790" y="1302"/>
                      </a:lnTo>
                      <a:lnTo>
                        <a:pt x="1772" y="1344"/>
                      </a:lnTo>
                      <a:lnTo>
                        <a:pt x="1752" y="1383"/>
                      </a:lnTo>
                      <a:lnTo>
                        <a:pt x="1729" y="1421"/>
                      </a:lnTo>
                      <a:lnTo>
                        <a:pt x="1705" y="1458"/>
                      </a:lnTo>
                      <a:lnTo>
                        <a:pt x="1680" y="1494"/>
                      </a:lnTo>
                      <a:lnTo>
                        <a:pt x="1653" y="1528"/>
                      </a:lnTo>
                      <a:lnTo>
                        <a:pt x="1624" y="1561"/>
                      </a:lnTo>
                      <a:lnTo>
                        <a:pt x="1593" y="1594"/>
                      </a:lnTo>
                      <a:lnTo>
                        <a:pt x="1563" y="1625"/>
                      </a:lnTo>
                      <a:lnTo>
                        <a:pt x="1529" y="1653"/>
                      </a:lnTo>
                      <a:lnTo>
                        <a:pt x="1495" y="1680"/>
                      </a:lnTo>
                      <a:lnTo>
                        <a:pt x="1458" y="1705"/>
                      </a:lnTo>
                      <a:lnTo>
                        <a:pt x="1421" y="1729"/>
                      </a:lnTo>
                      <a:lnTo>
                        <a:pt x="1383" y="1752"/>
                      </a:lnTo>
                      <a:lnTo>
                        <a:pt x="1344" y="1772"/>
                      </a:lnTo>
                      <a:lnTo>
                        <a:pt x="1303" y="1790"/>
                      </a:lnTo>
                      <a:lnTo>
                        <a:pt x="1262" y="1806"/>
                      </a:lnTo>
                      <a:lnTo>
                        <a:pt x="1219" y="1821"/>
                      </a:lnTo>
                      <a:lnTo>
                        <a:pt x="1175" y="1833"/>
                      </a:lnTo>
                      <a:lnTo>
                        <a:pt x="1131" y="1843"/>
                      </a:lnTo>
                      <a:lnTo>
                        <a:pt x="1086" y="1852"/>
                      </a:lnTo>
                      <a:lnTo>
                        <a:pt x="1040" y="1858"/>
                      </a:lnTo>
                      <a:lnTo>
                        <a:pt x="994" y="1860"/>
                      </a:lnTo>
                      <a:lnTo>
                        <a:pt x="946" y="1861"/>
                      </a:lnTo>
                      <a:lnTo>
                        <a:pt x="946" y="1861"/>
                      </a:lnTo>
                      <a:lnTo>
                        <a:pt x="899" y="1860"/>
                      </a:lnTo>
                      <a:lnTo>
                        <a:pt x="852" y="1858"/>
                      </a:lnTo>
                      <a:lnTo>
                        <a:pt x="807" y="1852"/>
                      </a:lnTo>
                      <a:lnTo>
                        <a:pt x="762" y="1843"/>
                      </a:lnTo>
                      <a:lnTo>
                        <a:pt x="718" y="1833"/>
                      </a:lnTo>
                      <a:lnTo>
                        <a:pt x="674" y="1821"/>
                      </a:lnTo>
                      <a:lnTo>
                        <a:pt x="631" y="1806"/>
                      </a:lnTo>
                      <a:lnTo>
                        <a:pt x="590" y="1790"/>
                      </a:lnTo>
                      <a:lnTo>
                        <a:pt x="549" y="1772"/>
                      </a:lnTo>
                      <a:lnTo>
                        <a:pt x="510" y="1752"/>
                      </a:lnTo>
                      <a:lnTo>
                        <a:pt x="472" y="1729"/>
                      </a:lnTo>
                      <a:lnTo>
                        <a:pt x="435" y="1705"/>
                      </a:lnTo>
                      <a:lnTo>
                        <a:pt x="399" y="1680"/>
                      </a:lnTo>
                      <a:lnTo>
                        <a:pt x="364" y="1653"/>
                      </a:lnTo>
                      <a:lnTo>
                        <a:pt x="331" y="1625"/>
                      </a:lnTo>
                      <a:lnTo>
                        <a:pt x="299" y="1594"/>
                      </a:lnTo>
                      <a:lnTo>
                        <a:pt x="268" y="1561"/>
                      </a:lnTo>
                      <a:lnTo>
                        <a:pt x="240" y="1528"/>
                      </a:lnTo>
                      <a:lnTo>
                        <a:pt x="213" y="1494"/>
                      </a:lnTo>
                      <a:lnTo>
                        <a:pt x="188" y="1458"/>
                      </a:lnTo>
                      <a:lnTo>
                        <a:pt x="164" y="1421"/>
                      </a:lnTo>
                      <a:lnTo>
                        <a:pt x="141" y="1383"/>
                      </a:lnTo>
                      <a:lnTo>
                        <a:pt x="121" y="1344"/>
                      </a:lnTo>
                      <a:lnTo>
                        <a:pt x="103" y="1302"/>
                      </a:lnTo>
                      <a:lnTo>
                        <a:pt x="86" y="1261"/>
                      </a:lnTo>
                      <a:lnTo>
                        <a:pt x="72" y="1219"/>
                      </a:lnTo>
                      <a:lnTo>
                        <a:pt x="60" y="1175"/>
                      </a:lnTo>
                      <a:lnTo>
                        <a:pt x="50" y="1131"/>
                      </a:lnTo>
                      <a:lnTo>
                        <a:pt x="41" y="1086"/>
                      </a:lnTo>
                      <a:lnTo>
                        <a:pt x="35" y="1041"/>
                      </a:lnTo>
                      <a:lnTo>
                        <a:pt x="32" y="993"/>
                      </a:lnTo>
                      <a:lnTo>
                        <a:pt x="31" y="947"/>
                      </a:lnTo>
                      <a:lnTo>
                        <a:pt x="31" y="947"/>
                      </a:lnTo>
                      <a:lnTo>
                        <a:pt x="32" y="899"/>
                      </a:lnTo>
                      <a:lnTo>
                        <a:pt x="35" y="853"/>
                      </a:lnTo>
                      <a:lnTo>
                        <a:pt x="41" y="808"/>
                      </a:lnTo>
                      <a:lnTo>
                        <a:pt x="50" y="762"/>
                      </a:lnTo>
                      <a:lnTo>
                        <a:pt x="60" y="718"/>
                      </a:lnTo>
                      <a:lnTo>
                        <a:pt x="72" y="674"/>
                      </a:lnTo>
                      <a:lnTo>
                        <a:pt x="86" y="632"/>
                      </a:lnTo>
                      <a:lnTo>
                        <a:pt x="103" y="590"/>
                      </a:lnTo>
                      <a:lnTo>
                        <a:pt x="121" y="550"/>
                      </a:lnTo>
                      <a:lnTo>
                        <a:pt x="141" y="510"/>
                      </a:lnTo>
                      <a:lnTo>
                        <a:pt x="164" y="472"/>
                      </a:lnTo>
                      <a:lnTo>
                        <a:pt x="188" y="435"/>
                      </a:lnTo>
                      <a:lnTo>
                        <a:pt x="213" y="399"/>
                      </a:lnTo>
                      <a:lnTo>
                        <a:pt x="240" y="364"/>
                      </a:lnTo>
                      <a:lnTo>
                        <a:pt x="268" y="331"/>
                      </a:lnTo>
                      <a:lnTo>
                        <a:pt x="299" y="300"/>
                      </a:lnTo>
                      <a:lnTo>
                        <a:pt x="331" y="269"/>
                      </a:lnTo>
                      <a:lnTo>
                        <a:pt x="364" y="240"/>
                      </a:lnTo>
                      <a:lnTo>
                        <a:pt x="399" y="213"/>
                      </a:lnTo>
                      <a:lnTo>
                        <a:pt x="435" y="188"/>
                      </a:lnTo>
                      <a:lnTo>
                        <a:pt x="472" y="164"/>
                      </a:lnTo>
                      <a:lnTo>
                        <a:pt x="510" y="142"/>
                      </a:lnTo>
                      <a:lnTo>
                        <a:pt x="549" y="122"/>
                      </a:lnTo>
                      <a:lnTo>
                        <a:pt x="590" y="104"/>
                      </a:lnTo>
                      <a:lnTo>
                        <a:pt x="631" y="87"/>
                      </a:lnTo>
                      <a:lnTo>
                        <a:pt x="674" y="73"/>
                      </a:lnTo>
                      <a:lnTo>
                        <a:pt x="718" y="60"/>
                      </a:lnTo>
                      <a:lnTo>
                        <a:pt x="762" y="50"/>
                      </a:lnTo>
                      <a:lnTo>
                        <a:pt x="807" y="42"/>
                      </a:lnTo>
                      <a:lnTo>
                        <a:pt x="852" y="36"/>
                      </a:lnTo>
                      <a:lnTo>
                        <a:pt x="899" y="32"/>
                      </a:lnTo>
                      <a:lnTo>
                        <a:pt x="946" y="31"/>
                      </a:lnTo>
                      <a:lnTo>
                        <a:pt x="946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5" name="íŝļïḑê"/>
              <p:cNvSpPr/>
              <p:nvPr/>
            </p:nvSpPr>
            <p:spPr>
              <a:xfrm>
                <a:off x="4888728" y="3934574"/>
                <a:ext cx="1280270" cy="1280270"/>
              </a:xfrm>
              <a:prstGeom prst="arc">
                <a:avLst>
                  <a:gd name="adj1" fmla="val 12272767"/>
                  <a:gd name="adj2" fmla="val 9127939"/>
                </a:avLst>
              </a:prstGeom>
              <a:noFill/>
              <a:ln w="38100">
                <a:solidFill>
                  <a:schemeClr val="bg1"/>
                </a:solidFill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íšḻiḑè"/>
              <p:cNvSpPr/>
              <p:nvPr/>
            </p:nvSpPr>
            <p:spPr>
              <a:xfrm flipH="1">
                <a:off x="6557993" y="3352683"/>
                <a:ext cx="993374" cy="993374"/>
              </a:xfrm>
              <a:prstGeom prst="arc">
                <a:avLst>
                  <a:gd name="adj1" fmla="val 12272767"/>
                  <a:gd name="adj2" fmla="val 9127939"/>
                </a:avLst>
              </a:prstGeom>
              <a:noFill/>
              <a:ln w="38100">
                <a:solidFill>
                  <a:schemeClr val="bg1"/>
                </a:solidFill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îŝľiḋé"/>
              <p:cNvSpPr/>
              <p:nvPr/>
            </p:nvSpPr>
            <p:spPr>
              <a:xfrm>
                <a:off x="5699956" y="2492896"/>
                <a:ext cx="784572" cy="784572"/>
              </a:xfrm>
              <a:prstGeom prst="arc">
                <a:avLst>
                  <a:gd name="adj1" fmla="val 12272767"/>
                  <a:gd name="adj2" fmla="val 9127939"/>
                </a:avLst>
              </a:prstGeom>
              <a:noFill/>
              <a:ln w="38100">
                <a:solidFill>
                  <a:schemeClr val="bg1"/>
                </a:solidFill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iŝlíḋe"/>
            <p:cNvGrpSpPr/>
            <p:nvPr/>
          </p:nvGrpSpPr>
          <p:grpSpPr>
            <a:xfrm>
              <a:off x="8170814" y="1697288"/>
              <a:ext cx="2749722" cy="3463424"/>
              <a:chOff x="8170814" y="1912116"/>
              <a:chExt cx="2749722" cy="3463424"/>
            </a:xfrm>
          </p:grpSpPr>
          <p:grpSp>
            <p:nvGrpSpPr>
              <p:cNvPr id="20" name="îṩļîdè"/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23" name="iśḻíḑé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0" name="îṡľïďê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br>
                      <a:rPr lang="zh-CN" altLang="en-US" sz="1000" dirty="0">
                        <a:ea typeface="微软雅黑" panose="020B0503020204020204" pitchFamily="34" charset="-122"/>
                      </a:rPr>
                    </a:b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31" name="í$ḷîdé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1"/>
                        </a:solidFill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24" name="iş1iḍê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8" name="iṥḷïḍê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br>
                      <a:rPr lang="zh-CN" altLang="en-US" sz="1000" dirty="0">
                        <a:ea typeface="微软雅黑" panose="020B0503020204020204" pitchFamily="34" charset="-122"/>
                      </a:rPr>
                    </a:b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29" name="iṧlïḍê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2"/>
                        </a:solidFill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25" name="íŝ1iḑè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6" name="íṩ1iďè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br>
                      <a:rPr lang="zh-CN" altLang="en-US" sz="1000" dirty="0">
                        <a:ea typeface="微软雅黑" panose="020B0503020204020204" pitchFamily="34" charset="-122"/>
                      </a:rPr>
                    </a:b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27" name="iṧḷidé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5"/>
                        </a:solidFill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21" name="Straight Connector 44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45"/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îşḷíďe"/>
            <p:cNvGrpSpPr/>
            <p:nvPr/>
          </p:nvGrpSpPr>
          <p:grpSpPr>
            <a:xfrm>
              <a:off x="1307468" y="1697288"/>
              <a:ext cx="2713719" cy="3463424"/>
              <a:chOff x="1307468" y="1697288"/>
              <a:chExt cx="2713719" cy="3463424"/>
            </a:xfrm>
          </p:grpSpPr>
          <p:grpSp>
            <p:nvGrpSpPr>
              <p:cNvPr id="7" name="íṣḷiḍê"/>
              <p:cNvGrpSpPr/>
              <p:nvPr/>
            </p:nvGrpSpPr>
            <p:grpSpPr>
              <a:xfrm>
                <a:off x="1410010" y="1697288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1" name="îṩļíḋé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8" name="îŝḷîḍè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br>
                      <a:rPr lang="zh-CN" altLang="en-US" sz="1000" dirty="0">
                        <a:ea typeface="微软雅黑" panose="020B0503020204020204" pitchFamily="34" charset="-122"/>
                      </a:rPr>
                    </a:b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19" name="iṧḷíde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1"/>
                        </a:solidFill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2" name="í$ľîḋé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6" name="îṧlíďè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br>
                      <a:rPr lang="zh-CN" altLang="en-US" sz="1000" dirty="0">
                        <a:ea typeface="微软雅黑" panose="020B0503020204020204" pitchFamily="34" charset="-122"/>
                      </a:rPr>
                    </a:b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17" name="iŝ1îḑè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2"/>
                        </a:solidFill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3" name="ïSlíďé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4" name="ïṩlíḑè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此部分内容作为文字排版占位显示</a:t>
                    </a:r>
                    <a:br>
                      <a:rPr lang="zh-CN" altLang="en-US" sz="1000" dirty="0">
                        <a:ea typeface="微软雅黑" panose="020B0503020204020204" pitchFamily="34" charset="-122"/>
                      </a:rPr>
                    </a:br>
                    <a:r>
                      <a:rPr lang="zh-CN" altLang="en-US" sz="1000" dirty="0">
                        <a:ea typeface="微软雅黑" panose="020B0503020204020204" pitchFamily="34" charset="-122"/>
                      </a:rPr>
                      <a:t>（建议使用主题字体）</a:t>
                    </a:r>
                  </a:p>
                </p:txBody>
              </p:sp>
              <p:sp>
                <p:nvSpPr>
                  <p:cNvPr id="15" name="ïşľiḋé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5"/>
                        </a:solidFill>
                        <a:ea typeface="微软雅黑" panose="020B0503020204020204" pitchFamily="34" charset="-122"/>
                      </a:rPr>
                      <a:t>标题文本预设</a:t>
                    </a:r>
                  </a:p>
                </p:txBody>
              </p:sp>
            </p:grpSp>
          </p:grpSp>
          <p:grpSp>
            <p:nvGrpSpPr>
              <p:cNvPr id="8" name="iṩḻiďe"/>
              <p:cNvGrpSpPr/>
              <p:nvPr/>
            </p:nvGrpSpPr>
            <p:grpSpPr>
              <a:xfrm>
                <a:off x="1307468" y="2710116"/>
                <a:ext cx="2448272" cy="1338747"/>
                <a:chOff x="1307468" y="2924944"/>
                <a:chExt cx="2448272" cy="1338747"/>
              </a:xfrm>
            </p:grpSpPr>
            <p:cxnSp>
              <p:nvCxnSpPr>
                <p:cNvPr id="9" name="Straight Connector 58"/>
                <p:cNvCxnSpPr/>
                <p:nvPr/>
              </p:nvCxnSpPr>
              <p:spPr>
                <a:xfrm>
                  <a:off x="1307468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59"/>
                <p:cNvCxnSpPr/>
                <p:nvPr/>
              </p:nvCxnSpPr>
              <p:spPr>
                <a:xfrm>
                  <a:off x="1307468" y="4263691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7" name="文本框 46"/>
          <p:cNvSpPr txBox="1"/>
          <p:nvPr/>
        </p:nvSpPr>
        <p:spPr>
          <a:xfrm>
            <a:off x="4179635" y="45098"/>
            <a:ext cx="38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经验与教训</a:t>
            </a:r>
          </a:p>
        </p:txBody>
      </p:sp>
    </p:spTree>
    <p:extLst>
      <p:ext uri="{BB962C8B-B14F-4D97-AF65-F5344CB8AC3E}">
        <p14:creationId xmlns:p14="http://schemas.microsoft.com/office/powerpoint/2010/main" val="152966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spect="1"/>
          </p:cNvSpPr>
          <p:nvPr/>
        </p:nvSpPr>
        <p:spPr>
          <a:xfrm>
            <a:off x="0" y="0"/>
            <a:ext cx="5793210" cy="386063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609851" y="4114800"/>
            <a:ext cx="3183360" cy="3257550"/>
          </a:xfrm>
          <a:prstGeom prst="rect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781800" y="-361950"/>
            <a:ext cx="3867150" cy="6400800"/>
          </a:xfrm>
          <a:prstGeom prst="rect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868031" y="4477758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4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81799" y="1915120"/>
            <a:ext cx="3848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工作的计划</a:t>
            </a:r>
          </a:p>
        </p:txBody>
      </p:sp>
      <p:sp>
        <p:nvSpPr>
          <p:cNvPr id="8" name="矩形 7"/>
          <p:cNvSpPr/>
          <p:nvPr/>
        </p:nvSpPr>
        <p:spPr>
          <a:xfrm>
            <a:off x="2713880" y="5309162"/>
            <a:ext cx="29753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1"/>
                </a:solidFill>
              </a:rPr>
              <a:t>The first chapter</a:t>
            </a:r>
          </a:p>
        </p:txBody>
      </p:sp>
      <p:sp>
        <p:nvSpPr>
          <p:cNvPr id="9" name="işḻîďê"/>
          <p:cNvSpPr txBox="1"/>
          <p:nvPr/>
        </p:nvSpPr>
        <p:spPr>
          <a:xfrm>
            <a:off x="6934199" y="2838450"/>
            <a:ext cx="3543299" cy="1900393"/>
          </a:xfrm>
          <a:prstGeom prst="rect">
            <a:avLst/>
          </a:prstGeom>
          <a:noFill/>
        </p:spPr>
        <p:txBody>
          <a:bodyPr wrap="square" lIns="72000" tIns="0" rIns="72000" bIns="0" anchor="ctr">
            <a:noAutofit/>
          </a:bodyPr>
          <a:lstStyle/>
          <a:p>
            <a:pPr defTabSz="914378">
              <a:lnSpc>
                <a:spcPct val="150000"/>
              </a:lnSpc>
              <a:spcBef>
                <a:spcPct val="0"/>
              </a:spcBef>
              <a:defRPr/>
            </a:pPr>
            <a:r>
              <a:rPr lang="zh-CN" altLang="en-US" sz="1600" dirty="0">
                <a:ea typeface="微软雅黑" panose="020B0503020204020204" pitchFamily="34" charset="-122"/>
              </a:rPr>
              <a:t>此部分内容作为文字排版占位显示此部分内容作为文字排版占位</a:t>
            </a:r>
            <a:r>
              <a:rPr lang="zh-CN" altLang="en-US" sz="1600" dirty="0" smtClean="0">
                <a:ea typeface="微软雅黑" panose="020B0503020204020204" pitchFamily="34" charset="-122"/>
              </a:rPr>
              <a:t>显示</a:t>
            </a:r>
            <a:r>
              <a:rPr lang="zh-CN" altLang="en-US" sz="1600" dirty="0"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600" dirty="0" smtClean="0">
                <a:ea typeface="微软雅黑" panose="020B0503020204020204" pitchFamily="34" charset="-122"/>
              </a:rPr>
              <a:t>显示</a:t>
            </a:r>
            <a:r>
              <a:rPr lang="zh-CN" altLang="en-US" sz="1600" dirty="0"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600" dirty="0" smtClean="0">
                <a:ea typeface="微软雅黑" panose="020B0503020204020204" pitchFamily="34" charset="-122"/>
              </a:rPr>
              <a:t>显示</a:t>
            </a:r>
            <a:endParaRPr lang="zh-CN" altLang="en-US" sz="1600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479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de8ea8b-b6a5-4002-9c96-93c3127a60d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61008" y="1322750"/>
            <a:ext cx="10444328" cy="4756443"/>
            <a:chOff x="861008" y="1322750"/>
            <a:chExt cx="10444328" cy="4756443"/>
          </a:xfrm>
        </p:grpSpPr>
        <p:grpSp>
          <p:nvGrpSpPr>
            <p:cNvPr id="4" name="iṧľide"/>
            <p:cNvGrpSpPr/>
            <p:nvPr/>
          </p:nvGrpSpPr>
          <p:grpSpPr>
            <a:xfrm>
              <a:off x="4394201" y="3590905"/>
              <a:ext cx="3403600" cy="1727200"/>
              <a:chOff x="3295651" y="2674938"/>
              <a:chExt cx="2552700" cy="1295400"/>
            </a:xfrm>
          </p:grpSpPr>
          <p:sp>
            <p:nvSpPr>
              <p:cNvPr id="45" name="îṥľïdê"/>
              <p:cNvSpPr>
                <a:spLocks/>
              </p:cNvSpPr>
              <p:nvPr/>
            </p:nvSpPr>
            <p:spPr bwMode="auto">
              <a:xfrm>
                <a:off x="3295651" y="2954338"/>
                <a:ext cx="2552700" cy="1016000"/>
              </a:xfrm>
              <a:custGeom>
                <a:avLst/>
                <a:gdLst/>
                <a:ahLst/>
                <a:cxnLst>
                  <a:cxn ang="0">
                    <a:pos x="886" y="99"/>
                  </a:cxn>
                  <a:cxn ang="0">
                    <a:pos x="553" y="133"/>
                  </a:cxn>
                  <a:cxn ang="0">
                    <a:pos x="220" y="99"/>
                  </a:cxn>
                  <a:cxn ang="0">
                    <a:pos x="0" y="4"/>
                  </a:cxn>
                  <a:cxn ang="0">
                    <a:pos x="0" y="194"/>
                  </a:cxn>
                  <a:cxn ang="0">
                    <a:pos x="0" y="312"/>
                  </a:cxn>
                  <a:cxn ang="0">
                    <a:pos x="2" y="314"/>
                  </a:cxn>
                  <a:cxn ang="0">
                    <a:pos x="553" y="441"/>
                  </a:cxn>
                  <a:cxn ang="0">
                    <a:pos x="1104" y="314"/>
                  </a:cxn>
                  <a:cxn ang="0">
                    <a:pos x="1109" y="309"/>
                  </a:cxn>
                  <a:cxn ang="0">
                    <a:pos x="1109" y="198"/>
                  </a:cxn>
                  <a:cxn ang="0">
                    <a:pos x="1109" y="0"/>
                  </a:cxn>
                  <a:cxn ang="0">
                    <a:pos x="886" y="99"/>
                  </a:cxn>
                </a:cxnLst>
                <a:rect l="0" t="0" r="r" b="b"/>
                <a:pathLst>
                  <a:path w="1109" h="441">
                    <a:moveTo>
                      <a:pt x="886" y="99"/>
                    </a:moveTo>
                    <a:cubicBezTo>
                      <a:pt x="791" y="120"/>
                      <a:pt x="677" y="133"/>
                      <a:pt x="553" y="133"/>
                    </a:cubicBezTo>
                    <a:cubicBezTo>
                      <a:pt x="429" y="133"/>
                      <a:pt x="314" y="120"/>
                      <a:pt x="220" y="99"/>
                    </a:cubicBezTo>
                    <a:cubicBezTo>
                      <a:pt x="118" y="76"/>
                      <a:pt x="40" y="43"/>
                      <a:pt x="0" y="4"/>
                    </a:cubicBezTo>
                    <a:cubicBezTo>
                      <a:pt x="0" y="194"/>
                      <a:pt x="0" y="194"/>
                      <a:pt x="0" y="194"/>
                    </a:cubicBezTo>
                    <a:cubicBezTo>
                      <a:pt x="0" y="312"/>
                      <a:pt x="0" y="312"/>
                      <a:pt x="0" y="312"/>
                    </a:cubicBezTo>
                    <a:cubicBezTo>
                      <a:pt x="0" y="313"/>
                      <a:pt x="1" y="313"/>
                      <a:pt x="2" y="314"/>
                    </a:cubicBezTo>
                    <a:cubicBezTo>
                      <a:pt x="80" y="388"/>
                      <a:pt x="297" y="441"/>
                      <a:pt x="553" y="441"/>
                    </a:cubicBezTo>
                    <a:cubicBezTo>
                      <a:pt x="809" y="441"/>
                      <a:pt x="1026" y="388"/>
                      <a:pt x="1104" y="314"/>
                    </a:cubicBezTo>
                    <a:cubicBezTo>
                      <a:pt x="1106" y="312"/>
                      <a:pt x="1108" y="310"/>
                      <a:pt x="1109" y="309"/>
                    </a:cubicBezTo>
                    <a:cubicBezTo>
                      <a:pt x="1109" y="198"/>
                      <a:pt x="1109" y="198"/>
                      <a:pt x="1109" y="198"/>
                    </a:cubicBezTo>
                    <a:cubicBezTo>
                      <a:pt x="1109" y="0"/>
                      <a:pt x="1109" y="0"/>
                      <a:pt x="1109" y="0"/>
                    </a:cubicBezTo>
                    <a:cubicBezTo>
                      <a:pt x="1071" y="41"/>
                      <a:pt x="991" y="75"/>
                      <a:pt x="886" y="99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ïşļiḍê"/>
              <p:cNvSpPr>
                <a:spLocks/>
              </p:cNvSpPr>
              <p:nvPr/>
            </p:nvSpPr>
            <p:spPr bwMode="auto">
              <a:xfrm>
                <a:off x="3295651" y="2674938"/>
                <a:ext cx="2552700" cy="606425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iSļíḓè"/>
            <p:cNvSpPr>
              <a:spLocks/>
            </p:cNvSpPr>
            <p:nvPr/>
          </p:nvSpPr>
          <p:spPr bwMode="auto">
            <a:xfrm>
              <a:off x="4859869" y="3863955"/>
              <a:ext cx="4233" cy="423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0514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" name="iślîḑe"/>
            <p:cNvGrpSpPr/>
            <p:nvPr/>
          </p:nvGrpSpPr>
          <p:grpSpPr>
            <a:xfrm>
              <a:off x="4859868" y="2896641"/>
              <a:ext cx="2472267" cy="1253068"/>
              <a:chOff x="3644901" y="2154238"/>
              <a:chExt cx="1854200" cy="939800"/>
            </a:xfrm>
          </p:grpSpPr>
          <p:sp>
            <p:nvSpPr>
              <p:cNvPr id="43" name="išḷiḑê"/>
              <p:cNvSpPr>
                <a:spLocks/>
              </p:cNvSpPr>
              <p:nvPr/>
            </p:nvSpPr>
            <p:spPr bwMode="auto">
              <a:xfrm>
                <a:off x="3644901" y="2357438"/>
                <a:ext cx="1854200" cy="736600"/>
              </a:xfrm>
              <a:custGeom>
                <a:avLst/>
                <a:gdLst/>
                <a:ahLst/>
                <a:cxnLst>
                  <a:cxn ang="0">
                    <a:pos x="643" y="72"/>
                  </a:cxn>
                  <a:cxn ang="0">
                    <a:pos x="401" y="96"/>
                  </a:cxn>
                  <a:cxn ang="0">
                    <a:pos x="160" y="72"/>
                  </a:cxn>
                  <a:cxn ang="0">
                    <a:pos x="0" y="3"/>
                  </a:cxn>
                  <a:cxn ang="0">
                    <a:pos x="0" y="141"/>
                  </a:cxn>
                  <a:cxn ang="0">
                    <a:pos x="0" y="227"/>
                  </a:cxn>
                  <a:cxn ang="0">
                    <a:pos x="1" y="228"/>
                  </a:cxn>
                  <a:cxn ang="0">
                    <a:pos x="401" y="320"/>
                  </a:cxn>
                  <a:cxn ang="0">
                    <a:pos x="802" y="228"/>
                  </a:cxn>
                  <a:cxn ang="0">
                    <a:pos x="805" y="224"/>
                  </a:cxn>
                  <a:cxn ang="0">
                    <a:pos x="805" y="144"/>
                  </a:cxn>
                  <a:cxn ang="0">
                    <a:pos x="805" y="0"/>
                  </a:cxn>
                  <a:cxn ang="0">
                    <a:pos x="643" y="72"/>
                  </a:cxn>
                </a:cxnLst>
                <a:rect l="0" t="0" r="r" b="b"/>
                <a:pathLst>
                  <a:path w="805" h="320">
                    <a:moveTo>
                      <a:pt x="643" y="72"/>
                    </a:moveTo>
                    <a:cubicBezTo>
                      <a:pt x="574" y="87"/>
                      <a:pt x="491" y="96"/>
                      <a:pt x="401" y="96"/>
                    </a:cubicBezTo>
                    <a:cubicBezTo>
                      <a:pt x="311" y="96"/>
                      <a:pt x="228" y="87"/>
                      <a:pt x="160" y="72"/>
                    </a:cubicBezTo>
                    <a:cubicBezTo>
                      <a:pt x="86" y="55"/>
                      <a:pt x="29" y="31"/>
                      <a:pt x="0" y="3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0" y="227"/>
                      <a:pt x="0" y="227"/>
                      <a:pt x="0" y="227"/>
                    </a:cubicBezTo>
                    <a:cubicBezTo>
                      <a:pt x="0" y="227"/>
                      <a:pt x="1" y="227"/>
                      <a:pt x="1" y="228"/>
                    </a:cubicBezTo>
                    <a:cubicBezTo>
                      <a:pt x="58" y="282"/>
                      <a:pt x="216" y="320"/>
                      <a:pt x="401" y="320"/>
                    </a:cubicBezTo>
                    <a:cubicBezTo>
                      <a:pt x="587" y="320"/>
                      <a:pt x="745" y="282"/>
                      <a:pt x="802" y="228"/>
                    </a:cubicBezTo>
                    <a:cubicBezTo>
                      <a:pt x="803" y="227"/>
                      <a:pt x="804" y="225"/>
                      <a:pt x="805" y="224"/>
                    </a:cubicBezTo>
                    <a:cubicBezTo>
                      <a:pt x="805" y="144"/>
                      <a:pt x="805" y="144"/>
                      <a:pt x="805" y="144"/>
                    </a:cubicBezTo>
                    <a:cubicBezTo>
                      <a:pt x="805" y="0"/>
                      <a:pt x="805" y="0"/>
                      <a:pt x="805" y="0"/>
                    </a:cubicBezTo>
                    <a:cubicBezTo>
                      <a:pt x="777" y="30"/>
                      <a:pt x="719" y="55"/>
                      <a:pt x="643" y="72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îšḷiďê"/>
              <p:cNvSpPr>
                <a:spLocks/>
              </p:cNvSpPr>
              <p:nvPr/>
            </p:nvSpPr>
            <p:spPr bwMode="auto">
              <a:xfrm>
                <a:off x="3644901" y="2154238"/>
                <a:ext cx="1854200" cy="439738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" name="ïṥļíďé"/>
            <p:cNvSpPr>
              <a:spLocks/>
            </p:cNvSpPr>
            <p:nvPr/>
          </p:nvSpPr>
          <p:spPr bwMode="auto">
            <a:xfrm>
              <a:off x="5247218" y="3106188"/>
              <a:ext cx="2117" cy="2117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8567A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îṡľîďe"/>
            <p:cNvGrpSpPr/>
            <p:nvPr/>
          </p:nvGrpSpPr>
          <p:grpSpPr>
            <a:xfrm>
              <a:off x="5247218" y="2420390"/>
              <a:ext cx="1756833" cy="889001"/>
              <a:chOff x="3935413" y="1797050"/>
              <a:chExt cx="1317625" cy="666750"/>
            </a:xfrm>
          </p:grpSpPr>
          <p:sp>
            <p:nvSpPr>
              <p:cNvPr id="41" name="íṩ1íďè"/>
              <p:cNvSpPr>
                <a:spLocks/>
              </p:cNvSpPr>
              <p:nvPr/>
            </p:nvSpPr>
            <p:spPr bwMode="auto">
              <a:xfrm>
                <a:off x="3935413" y="1797050"/>
                <a:ext cx="1317625" cy="311150"/>
              </a:xfrm>
              <a:prstGeom prst="ellipse">
                <a:avLst/>
              </a:prstGeom>
              <a:solidFill>
                <a:schemeClr val="accent3"/>
              </a:solidFill>
              <a:ln w="9525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ŝļíḋê"/>
              <p:cNvSpPr>
                <a:spLocks/>
              </p:cNvSpPr>
              <p:nvPr/>
            </p:nvSpPr>
            <p:spPr bwMode="auto">
              <a:xfrm>
                <a:off x="3935413" y="1939925"/>
                <a:ext cx="1317625" cy="523875"/>
              </a:xfrm>
              <a:custGeom>
                <a:avLst/>
                <a:gdLst/>
                <a:ahLst/>
                <a:cxnLst>
                  <a:cxn ang="0">
                    <a:pos x="457" y="51"/>
                  </a:cxn>
                  <a:cxn ang="0">
                    <a:pos x="285" y="68"/>
                  </a:cxn>
                  <a:cxn ang="0">
                    <a:pos x="114" y="51"/>
                  </a:cxn>
                  <a:cxn ang="0">
                    <a:pos x="0" y="2"/>
                  </a:cxn>
                  <a:cxn ang="0">
                    <a:pos x="0" y="100"/>
                  </a:cxn>
                  <a:cxn ang="0">
                    <a:pos x="0" y="161"/>
                  </a:cxn>
                  <a:cxn ang="0">
                    <a:pos x="1" y="162"/>
                  </a:cxn>
                  <a:cxn ang="0">
                    <a:pos x="285" y="227"/>
                  </a:cxn>
                  <a:cxn ang="0">
                    <a:pos x="570" y="162"/>
                  </a:cxn>
                  <a:cxn ang="0">
                    <a:pos x="572" y="159"/>
                  </a:cxn>
                  <a:cxn ang="0">
                    <a:pos x="572" y="102"/>
                  </a:cxn>
                  <a:cxn ang="0">
                    <a:pos x="572" y="0"/>
                  </a:cxn>
                  <a:cxn ang="0">
                    <a:pos x="457" y="51"/>
                  </a:cxn>
                </a:cxnLst>
                <a:rect l="0" t="0" r="r" b="b"/>
                <a:pathLst>
                  <a:path w="572" h="227">
                    <a:moveTo>
                      <a:pt x="457" y="51"/>
                    </a:moveTo>
                    <a:cubicBezTo>
                      <a:pt x="408" y="62"/>
                      <a:pt x="349" y="68"/>
                      <a:pt x="285" y="68"/>
                    </a:cubicBezTo>
                    <a:cubicBezTo>
                      <a:pt x="222" y="68"/>
                      <a:pt x="162" y="62"/>
                      <a:pt x="114" y="51"/>
                    </a:cubicBezTo>
                    <a:cubicBezTo>
                      <a:pt x="61" y="39"/>
                      <a:pt x="21" y="22"/>
                      <a:pt x="0" y="2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1"/>
                      <a:pt x="1" y="161"/>
                      <a:pt x="1" y="162"/>
                    </a:cubicBezTo>
                    <a:cubicBezTo>
                      <a:pt x="41" y="200"/>
                      <a:pt x="153" y="227"/>
                      <a:pt x="285" y="227"/>
                    </a:cubicBezTo>
                    <a:cubicBezTo>
                      <a:pt x="417" y="227"/>
                      <a:pt x="529" y="200"/>
                      <a:pt x="570" y="162"/>
                    </a:cubicBezTo>
                    <a:cubicBezTo>
                      <a:pt x="571" y="161"/>
                      <a:pt x="571" y="160"/>
                      <a:pt x="572" y="159"/>
                    </a:cubicBezTo>
                    <a:cubicBezTo>
                      <a:pt x="572" y="102"/>
                      <a:pt x="572" y="102"/>
                      <a:pt x="572" y="102"/>
                    </a:cubicBezTo>
                    <a:cubicBezTo>
                      <a:pt x="572" y="0"/>
                      <a:pt x="572" y="0"/>
                      <a:pt x="572" y="0"/>
                    </a:cubicBezTo>
                    <a:cubicBezTo>
                      <a:pt x="552" y="21"/>
                      <a:pt x="511" y="39"/>
                      <a:pt x="457" y="51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" name="iṧḷîde"/>
            <p:cNvSpPr>
              <a:spLocks/>
            </p:cNvSpPr>
            <p:nvPr/>
          </p:nvSpPr>
          <p:spPr bwMode="auto">
            <a:xfrm>
              <a:off x="5579535" y="2515638"/>
              <a:ext cx="2117" cy="21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CCAF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ïslîḓé"/>
            <p:cNvGrpSpPr/>
            <p:nvPr/>
          </p:nvGrpSpPr>
          <p:grpSpPr>
            <a:xfrm>
              <a:off x="5579536" y="2083838"/>
              <a:ext cx="1107017" cy="560917"/>
              <a:chOff x="4184651" y="1544638"/>
              <a:chExt cx="830263" cy="420688"/>
            </a:xfrm>
          </p:grpSpPr>
          <p:sp>
            <p:nvSpPr>
              <p:cNvPr id="39" name="îṥḻîḋe"/>
              <p:cNvSpPr>
                <a:spLocks/>
              </p:cNvSpPr>
              <p:nvPr/>
            </p:nvSpPr>
            <p:spPr bwMode="auto">
              <a:xfrm>
                <a:off x="4184651" y="1633538"/>
                <a:ext cx="830263" cy="331788"/>
              </a:xfrm>
              <a:custGeom>
                <a:avLst/>
                <a:gdLst/>
                <a:ahLst/>
                <a:cxnLst>
                  <a:cxn ang="0">
                    <a:pos x="288" y="32"/>
                  </a:cxn>
                  <a:cxn ang="0">
                    <a:pos x="180" y="43"/>
                  </a:cxn>
                  <a:cxn ang="0">
                    <a:pos x="71" y="32"/>
                  </a:cxn>
                  <a:cxn ang="0">
                    <a:pos x="0" y="1"/>
                  </a:cxn>
                  <a:cxn ang="0">
                    <a:pos x="0" y="63"/>
                  </a:cxn>
                  <a:cxn ang="0">
                    <a:pos x="0" y="102"/>
                  </a:cxn>
                  <a:cxn ang="0">
                    <a:pos x="0" y="102"/>
                  </a:cxn>
                  <a:cxn ang="0">
                    <a:pos x="180" y="144"/>
                  </a:cxn>
                  <a:cxn ang="0">
                    <a:pos x="359" y="102"/>
                  </a:cxn>
                  <a:cxn ang="0">
                    <a:pos x="361" y="101"/>
                  </a:cxn>
                  <a:cxn ang="0">
                    <a:pos x="361" y="64"/>
                  </a:cxn>
                  <a:cxn ang="0">
                    <a:pos x="361" y="0"/>
                  </a:cxn>
                  <a:cxn ang="0">
                    <a:pos x="288" y="32"/>
                  </a:cxn>
                </a:cxnLst>
                <a:rect l="0" t="0" r="r" b="b"/>
                <a:pathLst>
                  <a:path w="361" h="144">
                    <a:moveTo>
                      <a:pt x="288" y="32"/>
                    </a:moveTo>
                    <a:cubicBezTo>
                      <a:pt x="257" y="39"/>
                      <a:pt x="220" y="43"/>
                      <a:pt x="180" y="43"/>
                    </a:cubicBezTo>
                    <a:cubicBezTo>
                      <a:pt x="139" y="43"/>
                      <a:pt x="102" y="39"/>
                      <a:pt x="71" y="32"/>
                    </a:cubicBezTo>
                    <a:cubicBezTo>
                      <a:pt x="38" y="25"/>
                      <a:pt x="13" y="14"/>
                      <a:pt x="0" y="1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26" y="126"/>
                      <a:pt x="96" y="144"/>
                      <a:pt x="180" y="144"/>
                    </a:cubicBezTo>
                    <a:cubicBezTo>
                      <a:pt x="263" y="144"/>
                      <a:pt x="334" y="126"/>
                      <a:pt x="359" y="102"/>
                    </a:cubicBezTo>
                    <a:cubicBezTo>
                      <a:pt x="360" y="102"/>
                      <a:pt x="360" y="101"/>
                      <a:pt x="361" y="101"/>
                    </a:cubicBezTo>
                    <a:cubicBezTo>
                      <a:pt x="361" y="64"/>
                      <a:pt x="361" y="64"/>
                      <a:pt x="361" y="64"/>
                    </a:cubicBezTo>
                    <a:cubicBezTo>
                      <a:pt x="361" y="0"/>
                      <a:pt x="361" y="0"/>
                      <a:pt x="361" y="0"/>
                    </a:cubicBezTo>
                    <a:cubicBezTo>
                      <a:pt x="348" y="13"/>
                      <a:pt x="322" y="25"/>
                      <a:pt x="288" y="32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iṣḻîdê"/>
              <p:cNvSpPr>
                <a:spLocks/>
              </p:cNvSpPr>
              <p:nvPr/>
            </p:nvSpPr>
            <p:spPr bwMode="auto">
              <a:xfrm>
                <a:off x="4184651" y="1544638"/>
                <a:ext cx="830263" cy="195263"/>
              </a:xfrm>
              <a:prstGeom prst="ellipse">
                <a:avLst/>
              </a:prstGeom>
              <a:solidFill>
                <a:schemeClr val="accent4"/>
              </a:solidFill>
              <a:ln w="9525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1" name="íš1ïde"/>
            <p:cNvSpPr txBox="1">
              <a:spLocks/>
            </p:cNvSpPr>
            <p:nvPr/>
          </p:nvSpPr>
          <p:spPr>
            <a:xfrm>
              <a:off x="5720330" y="5318105"/>
              <a:ext cx="751342" cy="761088"/>
            </a:xfrm>
            <a:prstGeom prst="rect">
              <a:avLst/>
            </a:prstGeom>
          </p:spPr>
          <p:txBody>
            <a:bodyPr wrap="none" lIns="72000" tIns="72000" rIns="72000" bIns="72000" anchor="b">
              <a:normAutofit/>
            </a:bodyPr>
            <a:lstStyle/>
            <a:p>
              <a:pPr defTabSz="1219170">
                <a:spcBef>
                  <a:spcPct val="0"/>
                </a:spcBef>
                <a:defRPr/>
              </a:pPr>
              <a:r>
                <a:rPr lang="en-US" sz="2667" b="0">
                  <a:solidFill>
                    <a:schemeClr val="accent1"/>
                  </a:solidFill>
                  <a:latin typeface="Impact" panose="020B0806030902050204" pitchFamily="34" charset="0"/>
                </a:rPr>
                <a:t>90%</a:t>
              </a:r>
            </a:p>
          </p:txBody>
        </p:sp>
        <p:sp>
          <p:nvSpPr>
            <p:cNvPr id="12" name="iṥ1íďê"/>
            <p:cNvSpPr txBox="1">
              <a:spLocks/>
            </p:cNvSpPr>
            <p:nvPr/>
          </p:nvSpPr>
          <p:spPr>
            <a:xfrm>
              <a:off x="5764586" y="1322750"/>
              <a:ext cx="736915" cy="761088"/>
            </a:xfrm>
            <a:prstGeom prst="rect">
              <a:avLst/>
            </a:prstGeom>
          </p:spPr>
          <p:txBody>
            <a:bodyPr wrap="none" lIns="72000" tIns="72000" rIns="72000" bIns="72000" anchor="b">
              <a:normAutofit/>
            </a:bodyPr>
            <a:lstStyle/>
            <a:p>
              <a:pPr defTabSz="1219170">
                <a:spcBef>
                  <a:spcPct val="0"/>
                </a:spcBef>
                <a:defRPr/>
              </a:pPr>
              <a:r>
                <a:rPr lang="en-US" sz="2667" b="0">
                  <a:solidFill>
                    <a:schemeClr val="accent4"/>
                  </a:solidFill>
                  <a:latin typeface="Impact" panose="020B0806030902050204" pitchFamily="34" charset="0"/>
                </a:rPr>
                <a:t>20%</a:t>
              </a:r>
            </a:p>
          </p:txBody>
        </p:sp>
        <p:sp>
          <p:nvSpPr>
            <p:cNvPr id="13" name="iṡļïde"/>
            <p:cNvSpPr txBox="1">
              <a:spLocks/>
            </p:cNvSpPr>
            <p:nvPr/>
          </p:nvSpPr>
          <p:spPr>
            <a:xfrm>
              <a:off x="4111732" y="3105257"/>
              <a:ext cx="748136" cy="761088"/>
            </a:xfrm>
            <a:prstGeom prst="rect">
              <a:avLst/>
            </a:prstGeom>
          </p:spPr>
          <p:txBody>
            <a:bodyPr wrap="none" lIns="72000" tIns="72000" rIns="72000" bIns="72000" anchor="b">
              <a:normAutofit/>
            </a:bodyPr>
            <a:lstStyle/>
            <a:p>
              <a:pPr defTabSz="1219170">
                <a:spcBef>
                  <a:spcPct val="0"/>
                </a:spcBef>
                <a:defRPr/>
              </a:pPr>
              <a:r>
                <a:rPr lang="en-US" sz="2667" b="0">
                  <a:solidFill>
                    <a:schemeClr val="accent2"/>
                  </a:solidFill>
                  <a:latin typeface="Impact" panose="020B0806030902050204" pitchFamily="34" charset="0"/>
                </a:rPr>
                <a:t>80%</a:t>
              </a:r>
            </a:p>
          </p:txBody>
        </p:sp>
        <p:sp>
          <p:nvSpPr>
            <p:cNvPr id="14" name="iṡľîḓè"/>
            <p:cNvSpPr txBox="1">
              <a:spLocks/>
            </p:cNvSpPr>
            <p:nvPr/>
          </p:nvSpPr>
          <p:spPr>
            <a:xfrm>
              <a:off x="7004052" y="2428708"/>
              <a:ext cx="751342" cy="761088"/>
            </a:xfrm>
            <a:prstGeom prst="rect">
              <a:avLst/>
            </a:prstGeom>
          </p:spPr>
          <p:txBody>
            <a:bodyPr wrap="none" lIns="72000" tIns="72000" rIns="72000" bIns="72000" anchor="b">
              <a:normAutofit/>
            </a:bodyPr>
            <a:lstStyle/>
            <a:p>
              <a:pPr defTabSz="1219170">
                <a:spcBef>
                  <a:spcPct val="0"/>
                </a:spcBef>
                <a:defRPr/>
              </a:pPr>
              <a:r>
                <a:rPr lang="en-US" sz="2667" b="0">
                  <a:solidFill>
                    <a:schemeClr val="accent3"/>
                  </a:solidFill>
                  <a:latin typeface="Impact" panose="020B0806030902050204" pitchFamily="34" charset="0"/>
                </a:rPr>
                <a:t>60%</a:t>
              </a:r>
            </a:p>
          </p:txBody>
        </p:sp>
        <p:grpSp>
          <p:nvGrpSpPr>
            <p:cNvPr id="15" name="îṧḻíḋe"/>
            <p:cNvGrpSpPr/>
            <p:nvPr/>
          </p:nvGrpSpPr>
          <p:grpSpPr>
            <a:xfrm>
              <a:off x="861008" y="4361906"/>
              <a:ext cx="657827" cy="638993"/>
              <a:chOff x="2750859" y="3370932"/>
              <a:chExt cx="493370" cy="479245"/>
            </a:xfrm>
          </p:grpSpPr>
          <p:sp>
            <p:nvSpPr>
              <p:cNvPr id="37" name="îŝlïḋe"/>
              <p:cNvSpPr/>
              <p:nvPr/>
            </p:nvSpPr>
            <p:spPr>
              <a:xfrm>
                <a:off x="2750859" y="3370932"/>
                <a:ext cx="493370" cy="47924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íṥļîdè"/>
              <p:cNvSpPr>
                <a:spLocks/>
              </p:cNvSpPr>
              <p:nvPr/>
            </p:nvSpPr>
            <p:spPr bwMode="auto">
              <a:xfrm>
                <a:off x="2877273" y="3497591"/>
                <a:ext cx="233363" cy="215900"/>
              </a:xfrm>
              <a:custGeom>
                <a:avLst/>
                <a:gdLst/>
                <a:ahLst/>
                <a:cxnLst>
                  <a:cxn ang="0">
                    <a:pos x="39" y="36"/>
                  </a:cxn>
                  <a:cxn ang="0">
                    <a:pos x="41" y="44"/>
                  </a:cxn>
                  <a:cxn ang="0">
                    <a:pos x="35" y="50"/>
                  </a:cxn>
                  <a:cxn ang="0">
                    <a:pos x="27" y="53"/>
                  </a:cxn>
                  <a:cxn ang="0">
                    <a:pos x="18" y="53"/>
                  </a:cxn>
                  <a:cxn ang="0">
                    <a:pos x="11" y="50"/>
                  </a:cxn>
                  <a:cxn ang="0">
                    <a:pos x="4" y="44"/>
                  </a:cxn>
                  <a:cxn ang="0">
                    <a:pos x="6" y="36"/>
                  </a:cxn>
                  <a:cxn ang="0">
                    <a:pos x="0" y="28"/>
                  </a:cxn>
                  <a:cxn ang="0">
                    <a:pos x="7" y="23"/>
                  </a:cxn>
                  <a:cxn ang="0">
                    <a:pos x="4" y="18"/>
                  </a:cxn>
                  <a:cxn ang="0">
                    <a:pos x="15" y="16"/>
                  </a:cxn>
                  <a:cxn ang="0">
                    <a:pos x="19" y="8"/>
                  </a:cxn>
                  <a:cxn ang="0">
                    <a:pos x="28" y="15"/>
                  </a:cxn>
                  <a:cxn ang="0">
                    <a:pos x="35" y="12"/>
                  </a:cxn>
                  <a:cxn ang="0">
                    <a:pos x="41" y="19"/>
                  </a:cxn>
                  <a:cxn ang="0">
                    <a:pos x="45" y="27"/>
                  </a:cxn>
                  <a:cxn ang="0">
                    <a:pos x="23" y="22"/>
                  </a:cxn>
                  <a:cxn ang="0">
                    <a:pos x="32" y="31"/>
                  </a:cxn>
                  <a:cxn ang="0">
                    <a:pos x="63" y="16"/>
                  </a:cxn>
                  <a:cxn ang="0">
                    <a:pos x="64" y="24"/>
                  </a:cxn>
                  <a:cxn ang="0">
                    <a:pos x="55" y="22"/>
                  </a:cxn>
                  <a:cxn ang="0">
                    <a:pos x="46" y="24"/>
                  </a:cxn>
                  <a:cxn ang="0">
                    <a:pos x="46" y="16"/>
                  </a:cxn>
                  <a:cxn ang="0">
                    <a:pos x="46" y="9"/>
                  </a:cxn>
                  <a:cxn ang="0">
                    <a:pos x="46" y="2"/>
                  </a:cxn>
                  <a:cxn ang="0">
                    <a:pos x="55" y="4"/>
                  </a:cxn>
                  <a:cxn ang="0">
                    <a:pos x="59" y="0"/>
                  </a:cxn>
                  <a:cxn ang="0">
                    <a:pos x="62" y="7"/>
                  </a:cxn>
                  <a:cxn ang="0">
                    <a:pos x="68" y="15"/>
                  </a:cxn>
                  <a:cxn ang="0">
                    <a:pos x="62" y="55"/>
                  </a:cxn>
                  <a:cxn ang="0">
                    <a:pos x="59" y="63"/>
                  </a:cxn>
                  <a:cxn ang="0">
                    <a:pos x="54" y="59"/>
                  </a:cxn>
                  <a:cxn ang="0">
                    <a:pos x="45" y="60"/>
                  </a:cxn>
                  <a:cxn ang="0">
                    <a:pos x="41" y="52"/>
                  </a:cxn>
                  <a:cxn ang="0">
                    <a:pos x="47" y="44"/>
                  </a:cxn>
                  <a:cxn ang="0">
                    <a:pos x="50" y="36"/>
                  </a:cxn>
                  <a:cxn ang="0">
                    <a:pos x="56" y="40"/>
                  </a:cxn>
                  <a:cxn ang="0">
                    <a:pos x="64" y="39"/>
                  </a:cxn>
                  <a:cxn ang="0">
                    <a:pos x="63" y="46"/>
                  </a:cxn>
                  <a:cxn ang="0">
                    <a:pos x="55" y="8"/>
                  </a:cxn>
                  <a:cxn ang="0">
                    <a:pos x="59" y="13"/>
                  </a:cxn>
                  <a:cxn ang="0">
                    <a:pos x="50" y="49"/>
                  </a:cxn>
                  <a:cxn ang="0">
                    <a:pos x="55" y="45"/>
                  </a:cxn>
                </a:cxnLst>
                <a:rect l="0" t="0" r="r" b="b"/>
                <a:pathLst>
                  <a:path w="68" h="63">
                    <a:moveTo>
                      <a:pt x="45" y="35"/>
                    </a:moveTo>
                    <a:cubicBezTo>
                      <a:pt x="45" y="35"/>
                      <a:pt x="45" y="36"/>
                      <a:pt x="45" y="36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9" y="37"/>
                      <a:pt x="38" y="38"/>
                      <a:pt x="38" y="39"/>
                    </a:cubicBezTo>
                    <a:cubicBezTo>
                      <a:pt x="39" y="41"/>
                      <a:pt x="40" y="42"/>
                      <a:pt x="41" y="43"/>
                    </a:cubicBezTo>
                    <a:cubicBezTo>
                      <a:pt x="41" y="43"/>
                      <a:pt x="41" y="44"/>
                      <a:pt x="41" y="44"/>
                    </a:cubicBezTo>
                    <a:cubicBezTo>
                      <a:pt x="41" y="44"/>
                      <a:pt x="41" y="44"/>
                      <a:pt x="41" y="45"/>
                    </a:cubicBezTo>
                    <a:cubicBezTo>
                      <a:pt x="40" y="46"/>
                      <a:pt x="36" y="50"/>
                      <a:pt x="35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0" y="47"/>
                      <a:pt x="29" y="47"/>
                      <a:pt x="28" y="48"/>
                    </a:cubicBezTo>
                    <a:cubicBezTo>
                      <a:pt x="28" y="49"/>
                      <a:pt x="27" y="51"/>
                      <a:pt x="27" y="53"/>
                    </a:cubicBezTo>
                    <a:cubicBezTo>
                      <a:pt x="27" y="54"/>
                      <a:pt x="26" y="54"/>
                      <a:pt x="26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9" y="54"/>
                      <a:pt x="18" y="54"/>
                      <a:pt x="18" y="53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6" y="47"/>
                      <a:pt x="16" y="47"/>
                      <a:pt x="15" y="47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0"/>
                      <a:pt x="9" y="50"/>
                      <a:pt x="9" y="50"/>
                    </a:cubicBezTo>
                    <a:cubicBezTo>
                      <a:pt x="8" y="49"/>
                      <a:pt x="4" y="45"/>
                      <a:pt x="4" y="44"/>
                    </a:cubicBezTo>
                    <a:cubicBezTo>
                      <a:pt x="4" y="44"/>
                      <a:pt x="4" y="44"/>
                      <a:pt x="4" y="43"/>
                    </a:cubicBezTo>
                    <a:cubicBezTo>
                      <a:pt x="5" y="42"/>
                      <a:pt x="6" y="41"/>
                      <a:pt x="7" y="39"/>
                    </a:cubicBezTo>
                    <a:cubicBezTo>
                      <a:pt x="7" y="38"/>
                      <a:pt x="6" y="37"/>
                      <a:pt x="6" y="36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5"/>
                      <a:pt x="0" y="35"/>
                      <a:pt x="0" y="3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5"/>
                      <a:pt x="7" y="24"/>
                      <a:pt x="7" y="23"/>
                    </a:cubicBezTo>
                    <a:cubicBezTo>
                      <a:pt x="6" y="22"/>
                      <a:pt x="5" y="20"/>
                      <a:pt x="4" y="19"/>
                    </a:cubicBezTo>
                    <a:cubicBezTo>
                      <a:pt x="4" y="19"/>
                      <a:pt x="4" y="19"/>
                      <a:pt x="4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5" y="17"/>
                      <a:pt x="9" y="12"/>
                      <a:pt x="10" y="12"/>
                    </a:cubicBezTo>
                    <a:cubicBezTo>
                      <a:pt x="10" y="12"/>
                      <a:pt x="10" y="12"/>
                      <a:pt x="11" y="13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6" y="15"/>
                      <a:pt x="16" y="15"/>
                      <a:pt x="17" y="15"/>
                    </a:cubicBezTo>
                    <a:cubicBezTo>
                      <a:pt x="18" y="13"/>
                      <a:pt x="18" y="11"/>
                      <a:pt x="18" y="9"/>
                    </a:cubicBezTo>
                    <a:cubicBezTo>
                      <a:pt x="18" y="9"/>
                      <a:pt x="19" y="8"/>
                      <a:pt x="19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6" y="8"/>
                      <a:pt x="27" y="9"/>
                      <a:pt x="27" y="9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9" y="15"/>
                      <a:pt x="30" y="15"/>
                      <a:pt x="31" y="16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6" y="12"/>
                      <a:pt x="36" y="12"/>
                      <a:pt x="36" y="13"/>
                    </a:cubicBezTo>
                    <a:cubicBezTo>
                      <a:pt x="37" y="13"/>
                      <a:pt x="41" y="17"/>
                      <a:pt x="41" y="18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0" y="20"/>
                      <a:pt x="39" y="22"/>
                      <a:pt x="38" y="23"/>
                    </a:cubicBezTo>
                    <a:cubicBezTo>
                      <a:pt x="38" y="24"/>
                      <a:pt x="39" y="25"/>
                      <a:pt x="39" y="26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5" y="28"/>
                    </a:cubicBezTo>
                    <a:lnTo>
                      <a:pt x="45" y="35"/>
                    </a:lnTo>
                    <a:close/>
                    <a:moveTo>
                      <a:pt x="23" y="22"/>
                    </a:moveTo>
                    <a:cubicBezTo>
                      <a:pt x="18" y="22"/>
                      <a:pt x="13" y="26"/>
                      <a:pt x="13" y="31"/>
                    </a:cubicBezTo>
                    <a:cubicBezTo>
                      <a:pt x="13" y="36"/>
                      <a:pt x="18" y="40"/>
                      <a:pt x="23" y="40"/>
                    </a:cubicBezTo>
                    <a:cubicBezTo>
                      <a:pt x="28" y="40"/>
                      <a:pt x="32" y="36"/>
                      <a:pt x="32" y="31"/>
                    </a:cubicBezTo>
                    <a:cubicBezTo>
                      <a:pt x="32" y="26"/>
                      <a:pt x="28" y="22"/>
                      <a:pt x="23" y="22"/>
                    </a:cubicBezTo>
                    <a:close/>
                    <a:moveTo>
                      <a:pt x="68" y="15"/>
                    </a:moveTo>
                    <a:cubicBezTo>
                      <a:pt x="68" y="16"/>
                      <a:pt x="64" y="16"/>
                      <a:pt x="63" y="16"/>
                    </a:cubicBezTo>
                    <a:cubicBezTo>
                      <a:pt x="63" y="17"/>
                      <a:pt x="62" y="18"/>
                      <a:pt x="62" y="18"/>
                    </a:cubicBezTo>
                    <a:cubicBezTo>
                      <a:pt x="62" y="19"/>
                      <a:pt x="64" y="23"/>
                      <a:pt x="64" y="23"/>
                    </a:cubicBezTo>
                    <a:cubicBezTo>
                      <a:pt x="64" y="23"/>
                      <a:pt x="64" y="23"/>
                      <a:pt x="64" y="24"/>
                    </a:cubicBezTo>
                    <a:cubicBezTo>
                      <a:pt x="63" y="24"/>
                      <a:pt x="59" y="26"/>
                      <a:pt x="59" y="26"/>
                    </a:cubicBezTo>
                    <a:cubicBezTo>
                      <a:pt x="59" y="26"/>
                      <a:pt x="56" y="22"/>
                      <a:pt x="56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3" y="22"/>
                      <a:pt x="50" y="26"/>
                      <a:pt x="50" y="26"/>
                    </a:cubicBezTo>
                    <a:cubicBezTo>
                      <a:pt x="50" y="26"/>
                      <a:pt x="46" y="24"/>
                      <a:pt x="46" y="24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5" y="23"/>
                      <a:pt x="47" y="19"/>
                      <a:pt x="47" y="18"/>
                    </a:cubicBezTo>
                    <a:cubicBezTo>
                      <a:pt x="47" y="18"/>
                      <a:pt x="46" y="17"/>
                      <a:pt x="46" y="16"/>
                    </a:cubicBezTo>
                    <a:cubicBezTo>
                      <a:pt x="45" y="16"/>
                      <a:pt x="41" y="16"/>
                      <a:pt x="41" y="15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5" y="9"/>
                      <a:pt x="46" y="9"/>
                    </a:cubicBezTo>
                    <a:cubicBezTo>
                      <a:pt x="46" y="9"/>
                      <a:pt x="47" y="8"/>
                      <a:pt x="47" y="7"/>
                    </a:cubicBezTo>
                    <a:cubicBezTo>
                      <a:pt x="47" y="7"/>
                      <a:pt x="45" y="3"/>
                      <a:pt x="45" y="2"/>
                    </a:cubicBezTo>
                    <a:cubicBezTo>
                      <a:pt x="45" y="2"/>
                      <a:pt x="45" y="2"/>
                      <a:pt x="46" y="2"/>
                    </a:cubicBezTo>
                    <a:cubicBezTo>
                      <a:pt x="46" y="2"/>
                      <a:pt x="50" y="0"/>
                      <a:pt x="50" y="0"/>
                    </a:cubicBezTo>
                    <a:cubicBezTo>
                      <a:pt x="50" y="0"/>
                      <a:pt x="53" y="3"/>
                      <a:pt x="54" y="4"/>
                    </a:cubicBezTo>
                    <a:cubicBezTo>
                      <a:pt x="54" y="4"/>
                      <a:pt x="54" y="4"/>
                      <a:pt x="55" y="4"/>
                    </a:cubicBezTo>
                    <a:cubicBezTo>
                      <a:pt x="55" y="4"/>
                      <a:pt x="55" y="4"/>
                      <a:pt x="56" y="4"/>
                    </a:cubicBezTo>
                    <a:cubicBezTo>
                      <a:pt x="57" y="2"/>
                      <a:pt x="58" y="1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3" y="2"/>
                      <a:pt x="64" y="2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64" y="3"/>
                      <a:pt x="62" y="7"/>
                      <a:pt x="62" y="7"/>
                    </a:cubicBezTo>
                    <a:cubicBezTo>
                      <a:pt x="62" y="8"/>
                      <a:pt x="63" y="9"/>
                      <a:pt x="63" y="9"/>
                    </a:cubicBezTo>
                    <a:cubicBezTo>
                      <a:pt x="64" y="9"/>
                      <a:pt x="68" y="10"/>
                      <a:pt x="68" y="10"/>
                    </a:cubicBezTo>
                    <a:lnTo>
                      <a:pt x="68" y="15"/>
                    </a:lnTo>
                    <a:close/>
                    <a:moveTo>
                      <a:pt x="68" y="52"/>
                    </a:moveTo>
                    <a:cubicBezTo>
                      <a:pt x="68" y="52"/>
                      <a:pt x="64" y="53"/>
                      <a:pt x="63" y="53"/>
                    </a:cubicBezTo>
                    <a:cubicBezTo>
                      <a:pt x="63" y="54"/>
                      <a:pt x="62" y="54"/>
                      <a:pt x="62" y="55"/>
                    </a:cubicBezTo>
                    <a:cubicBezTo>
                      <a:pt x="62" y="56"/>
                      <a:pt x="64" y="59"/>
                      <a:pt x="64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63" y="60"/>
                      <a:pt x="59" y="63"/>
                      <a:pt x="59" y="63"/>
                    </a:cubicBezTo>
                    <a:cubicBezTo>
                      <a:pt x="59" y="63"/>
                      <a:pt x="56" y="59"/>
                      <a:pt x="56" y="59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54" y="59"/>
                      <a:pt x="54" y="59"/>
                      <a:pt x="54" y="59"/>
                    </a:cubicBezTo>
                    <a:cubicBezTo>
                      <a:pt x="53" y="59"/>
                      <a:pt x="50" y="63"/>
                      <a:pt x="50" y="63"/>
                    </a:cubicBezTo>
                    <a:cubicBezTo>
                      <a:pt x="50" y="63"/>
                      <a:pt x="46" y="60"/>
                      <a:pt x="46" y="60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5" y="59"/>
                      <a:pt x="47" y="56"/>
                      <a:pt x="47" y="55"/>
                    </a:cubicBezTo>
                    <a:cubicBezTo>
                      <a:pt x="47" y="54"/>
                      <a:pt x="46" y="54"/>
                      <a:pt x="46" y="53"/>
                    </a:cubicBezTo>
                    <a:cubicBezTo>
                      <a:pt x="45" y="53"/>
                      <a:pt x="41" y="52"/>
                      <a:pt x="41" y="52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6"/>
                      <a:pt x="45" y="46"/>
                      <a:pt x="46" y="46"/>
                    </a:cubicBezTo>
                    <a:cubicBezTo>
                      <a:pt x="46" y="45"/>
                      <a:pt x="47" y="45"/>
                      <a:pt x="47" y="44"/>
                    </a:cubicBezTo>
                    <a:cubicBezTo>
                      <a:pt x="47" y="43"/>
                      <a:pt x="45" y="40"/>
                      <a:pt x="45" y="39"/>
                    </a:cubicBezTo>
                    <a:cubicBezTo>
                      <a:pt x="45" y="39"/>
                      <a:pt x="45" y="39"/>
                      <a:pt x="46" y="39"/>
                    </a:cubicBezTo>
                    <a:cubicBezTo>
                      <a:pt x="46" y="39"/>
                      <a:pt x="50" y="36"/>
                      <a:pt x="50" y="36"/>
                    </a:cubicBezTo>
                    <a:cubicBezTo>
                      <a:pt x="50" y="36"/>
                      <a:pt x="53" y="40"/>
                      <a:pt x="54" y="40"/>
                    </a:cubicBezTo>
                    <a:cubicBezTo>
                      <a:pt x="54" y="40"/>
                      <a:pt x="54" y="40"/>
                      <a:pt x="55" y="40"/>
                    </a:cubicBezTo>
                    <a:cubicBezTo>
                      <a:pt x="55" y="40"/>
                      <a:pt x="55" y="40"/>
                      <a:pt x="56" y="40"/>
                    </a:cubicBezTo>
                    <a:cubicBezTo>
                      <a:pt x="57" y="39"/>
                      <a:pt x="58" y="38"/>
                      <a:pt x="59" y="36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59" y="36"/>
                      <a:pt x="63" y="39"/>
                      <a:pt x="64" y="39"/>
                    </a:cubicBezTo>
                    <a:cubicBezTo>
                      <a:pt x="64" y="39"/>
                      <a:pt x="64" y="39"/>
                      <a:pt x="64" y="39"/>
                    </a:cubicBezTo>
                    <a:cubicBezTo>
                      <a:pt x="64" y="40"/>
                      <a:pt x="62" y="43"/>
                      <a:pt x="62" y="44"/>
                    </a:cubicBezTo>
                    <a:cubicBezTo>
                      <a:pt x="62" y="45"/>
                      <a:pt x="63" y="45"/>
                      <a:pt x="63" y="46"/>
                    </a:cubicBezTo>
                    <a:cubicBezTo>
                      <a:pt x="64" y="46"/>
                      <a:pt x="68" y="46"/>
                      <a:pt x="68" y="47"/>
                    </a:cubicBezTo>
                    <a:lnTo>
                      <a:pt x="68" y="52"/>
                    </a:lnTo>
                    <a:close/>
                    <a:moveTo>
                      <a:pt x="55" y="8"/>
                    </a:moveTo>
                    <a:cubicBezTo>
                      <a:pt x="52" y="8"/>
                      <a:pt x="50" y="10"/>
                      <a:pt x="50" y="13"/>
                    </a:cubicBezTo>
                    <a:cubicBezTo>
                      <a:pt x="50" y="15"/>
                      <a:pt x="52" y="17"/>
                      <a:pt x="55" y="17"/>
                    </a:cubicBezTo>
                    <a:cubicBezTo>
                      <a:pt x="57" y="17"/>
                      <a:pt x="59" y="15"/>
                      <a:pt x="59" y="13"/>
                    </a:cubicBezTo>
                    <a:cubicBezTo>
                      <a:pt x="59" y="10"/>
                      <a:pt x="57" y="8"/>
                      <a:pt x="55" y="8"/>
                    </a:cubicBezTo>
                    <a:close/>
                    <a:moveTo>
                      <a:pt x="55" y="45"/>
                    </a:moveTo>
                    <a:cubicBezTo>
                      <a:pt x="52" y="45"/>
                      <a:pt x="50" y="47"/>
                      <a:pt x="50" y="49"/>
                    </a:cubicBezTo>
                    <a:cubicBezTo>
                      <a:pt x="50" y="52"/>
                      <a:pt x="52" y="54"/>
                      <a:pt x="55" y="54"/>
                    </a:cubicBezTo>
                    <a:cubicBezTo>
                      <a:pt x="57" y="54"/>
                      <a:pt x="59" y="52"/>
                      <a:pt x="59" y="49"/>
                    </a:cubicBezTo>
                    <a:cubicBezTo>
                      <a:pt x="59" y="47"/>
                      <a:pt x="57" y="45"/>
                      <a:pt x="55" y="4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ís1íḋé"/>
            <p:cNvGrpSpPr/>
            <p:nvPr/>
          </p:nvGrpSpPr>
          <p:grpSpPr>
            <a:xfrm>
              <a:off x="888280" y="2602360"/>
              <a:ext cx="657827" cy="638993"/>
              <a:chOff x="3821284" y="2086962"/>
              <a:chExt cx="493370" cy="479245"/>
            </a:xfrm>
          </p:grpSpPr>
          <p:sp>
            <p:nvSpPr>
              <p:cNvPr id="35" name="îsļíḑé"/>
              <p:cNvSpPr/>
              <p:nvPr/>
            </p:nvSpPr>
            <p:spPr>
              <a:xfrm>
                <a:off x="3821284" y="2086962"/>
                <a:ext cx="493370" cy="47924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isļïḋê"/>
              <p:cNvSpPr>
                <a:spLocks/>
              </p:cNvSpPr>
              <p:nvPr/>
            </p:nvSpPr>
            <p:spPr bwMode="auto">
              <a:xfrm>
                <a:off x="3960076" y="2209495"/>
                <a:ext cx="219075" cy="188913"/>
              </a:xfrm>
              <a:custGeom>
                <a:avLst/>
                <a:gdLst/>
                <a:ahLst/>
                <a:cxnLst>
                  <a:cxn ang="0">
                    <a:pos x="64" y="51"/>
                  </a:cxn>
                  <a:cxn ang="0">
                    <a:pos x="60" y="55"/>
                  </a:cxn>
                  <a:cxn ang="0">
                    <a:pos x="49" y="55"/>
                  </a:cxn>
                  <a:cxn ang="0">
                    <a:pos x="45" y="51"/>
                  </a:cxn>
                  <a:cxn ang="0">
                    <a:pos x="45" y="40"/>
                  </a:cxn>
                  <a:cxn ang="0">
                    <a:pos x="49" y="36"/>
                  </a:cxn>
                  <a:cxn ang="0">
                    <a:pos x="52" y="36"/>
                  </a:cxn>
                  <a:cxn ang="0">
                    <a:pos x="52" y="30"/>
                  </a:cxn>
                  <a:cxn ang="0">
                    <a:pos x="34" y="30"/>
                  </a:cxn>
                  <a:cxn ang="0">
                    <a:pos x="34" y="36"/>
                  </a:cxn>
                  <a:cxn ang="0">
                    <a:pos x="37" y="36"/>
                  </a:cxn>
                  <a:cxn ang="0">
                    <a:pos x="41" y="40"/>
                  </a:cxn>
                  <a:cxn ang="0">
                    <a:pos x="41" y="51"/>
                  </a:cxn>
                  <a:cxn ang="0">
                    <a:pos x="37" y="55"/>
                  </a:cxn>
                  <a:cxn ang="0">
                    <a:pos x="26" y="55"/>
                  </a:cxn>
                  <a:cxn ang="0">
                    <a:pos x="23" y="51"/>
                  </a:cxn>
                  <a:cxn ang="0">
                    <a:pos x="23" y="40"/>
                  </a:cxn>
                  <a:cxn ang="0">
                    <a:pos x="26" y="36"/>
                  </a:cxn>
                  <a:cxn ang="0">
                    <a:pos x="29" y="36"/>
                  </a:cxn>
                  <a:cxn ang="0">
                    <a:pos x="29" y="30"/>
                  </a:cxn>
                  <a:cxn ang="0">
                    <a:pos x="11" y="30"/>
                  </a:cxn>
                  <a:cxn ang="0">
                    <a:pos x="11" y="36"/>
                  </a:cxn>
                  <a:cxn ang="0">
                    <a:pos x="15" y="36"/>
                  </a:cxn>
                  <a:cxn ang="0">
                    <a:pos x="18" y="40"/>
                  </a:cxn>
                  <a:cxn ang="0">
                    <a:pos x="18" y="51"/>
                  </a:cxn>
                  <a:cxn ang="0">
                    <a:pos x="15" y="55"/>
                  </a:cxn>
                  <a:cxn ang="0">
                    <a:pos x="3" y="55"/>
                  </a:cxn>
                  <a:cxn ang="0">
                    <a:pos x="0" y="51"/>
                  </a:cxn>
                  <a:cxn ang="0">
                    <a:pos x="0" y="40"/>
                  </a:cxn>
                  <a:cxn ang="0">
                    <a:pos x="3" y="36"/>
                  </a:cxn>
                  <a:cxn ang="0">
                    <a:pos x="7" y="36"/>
                  </a:cxn>
                  <a:cxn ang="0">
                    <a:pos x="7" y="30"/>
                  </a:cxn>
                  <a:cxn ang="0">
                    <a:pos x="11" y="25"/>
                  </a:cxn>
                  <a:cxn ang="0">
                    <a:pos x="29" y="25"/>
                  </a:cxn>
                  <a:cxn ang="0">
                    <a:pos x="29" y="18"/>
                  </a:cxn>
                  <a:cxn ang="0">
                    <a:pos x="26" y="18"/>
                  </a:cxn>
                  <a:cxn ang="0">
                    <a:pos x="23" y="15"/>
                  </a:cxn>
                  <a:cxn ang="0">
                    <a:pos x="23" y="3"/>
                  </a:cxn>
                  <a:cxn ang="0">
                    <a:pos x="26" y="0"/>
                  </a:cxn>
                  <a:cxn ang="0">
                    <a:pos x="37" y="0"/>
                  </a:cxn>
                  <a:cxn ang="0">
                    <a:pos x="41" y="3"/>
                  </a:cxn>
                  <a:cxn ang="0">
                    <a:pos x="41" y="15"/>
                  </a:cxn>
                  <a:cxn ang="0">
                    <a:pos x="37" y="18"/>
                  </a:cxn>
                  <a:cxn ang="0">
                    <a:pos x="34" y="18"/>
                  </a:cxn>
                  <a:cxn ang="0">
                    <a:pos x="34" y="25"/>
                  </a:cxn>
                  <a:cxn ang="0">
                    <a:pos x="52" y="25"/>
                  </a:cxn>
                  <a:cxn ang="0">
                    <a:pos x="57" y="30"/>
                  </a:cxn>
                  <a:cxn ang="0">
                    <a:pos x="57" y="36"/>
                  </a:cxn>
                  <a:cxn ang="0">
                    <a:pos x="60" y="36"/>
                  </a:cxn>
                  <a:cxn ang="0">
                    <a:pos x="64" y="40"/>
                  </a:cxn>
                  <a:cxn ang="0">
                    <a:pos x="64" y="51"/>
                  </a:cxn>
                </a:cxnLst>
                <a:rect l="0" t="0" r="r" b="b"/>
                <a:pathLst>
                  <a:path w="64" h="55">
                    <a:moveTo>
                      <a:pt x="64" y="51"/>
                    </a:moveTo>
                    <a:cubicBezTo>
                      <a:pt x="64" y="53"/>
                      <a:pt x="62" y="55"/>
                      <a:pt x="60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7" y="55"/>
                      <a:pt x="45" y="53"/>
                      <a:pt x="45" y="5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38"/>
                      <a:pt x="47" y="36"/>
                      <a:pt x="49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0"/>
                      <a:pt x="52" y="30"/>
                      <a:pt x="52" y="30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9" y="36"/>
                      <a:pt x="41" y="38"/>
                      <a:pt x="41" y="40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53"/>
                      <a:pt x="39" y="55"/>
                      <a:pt x="37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4" y="55"/>
                      <a:pt x="23" y="53"/>
                      <a:pt x="23" y="51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8"/>
                      <a:pt x="24" y="36"/>
                      <a:pt x="26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7" y="36"/>
                      <a:pt x="18" y="38"/>
                      <a:pt x="18" y="40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8" y="53"/>
                      <a:pt x="17" y="55"/>
                      <a:pt x="15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8"/>
                      <a:pt x="1" y="36"/>
                      <a:pt x="3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27"/>
                      <a:pt x="9" y="25"/>
                      <a:pt x="11" y="2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4" y="18"/>
                      <a:pt x="23" y="17"/>
                      <a:pt x="23" y="15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1"/>
                      <a:pt x="24" y="0"/>
                      <a:pt x="26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9" y="0"/>
                      <a:pt x="41" y="1"/>
                      <a:pt x="41" y="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7"/>
                      <a:pt x="39" y="18"/>
                      <a:pt x="37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5" y="25"/>
                      <a:pt x="57" y="27"/>
                      <a:pt x="57" y="30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2" y="36"/>
                      <a:pt x="64" y="38"/>
                      <a:pt x="64" y="40"/>
                    </a:cubicBezTo>
                    <a:lnTo>
                      <a:pt x="64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íṡliḍê"/>
            <p:cNvGrpSpPr/>
            <p:nvPr/>
          </p:nvGrpSpPr>
          <p:grpSpPr>
            <a:xfrm>
              <a:off x="10633811" y="4325480"/>
              <a:ext cx="657827" cy="638993"/>
              <a:chOff x="4770609" y="1334079"/>
              <a:chExt cx="493370" cy="479245"/>
            </a:xfrm>
          </p:grpSpPr>
          <p:sp>
            <p:nvSpPr>
              <p:cNvPr id="33" name="îśļïḍê"/>
              <p:cNvSpPr/>
              <p:nvPr/>
            </p:nvSpPr>
            <p:spPr>
              <a:xfrm>
                <a:off x="4770609" y="1334079"/>
                <a:ext cx="493370" cy="47924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š1ïḋè"/>
              <p:cNvSpPr>
                <a:spLocks/>
              </p:cNvSpPr>
              <p:nvPr/>
            </p:nvSpPr>
            <p:spPr bwMode="auto">
              <a:xfrm>
                <a:off x="4903787" y="1460569"/>
                <a:ext cx="247458" cy="183489"/>
              </a:xfrm>
              <a:custGeom>
                <a:avLst/>
                <a:gdLst/>
                <a:ahLst/>
                <a:cxnLst>
                  <a:cxn ang="0">
                    <a:pos x="55" y="50"/>
                  </a:cxn>
                  <a:cxn ang="0">
                    <a:pos x="16" y="50"/>
                  </a:cxn>
                  <a:cxn ang="0">
                    <a:pos x="0" y="34"/>
                  </a:cxn>
                  <a:cxn ang="0">
                    <a:pos x="9" y="20"/>
                  </a:cxn>
                  <a:cxn ang="0">
                    <a:pos x="9" y="18"/>
                  </a:cxn>
                  <a:cxn ang="0">
                    <a:pos x="27" y="0"/>
                  </a:cxn>
                  <a:cxn ang="0">
                    <a:pos x="44" y="11"/>
                  </a:cxn>
                  <a:cxn ang="0">
                    <a:pos x="50" y="9"/>
                  </a:cxn>
                  <a:cxn ang="0">
                    <a:pos x="59" y="18"/>
                  </a:cxn>
                  <a:cxn ang="0">
                    <a:pos x="58" y="23"/>
                  </a:cxn>
                  <a:cxn ang="0">
                    <a:pos x="68" y="36"/>
                  </a:cxn>
                  <a:cxn ang="0">
                    <a:pos x="55" y="50"/>
                  </a:cxn>
                  <a:cxn ang="0">
                    <a:pos x="45" y="25"/>
                  </a:cxn>
                  <a:cxn ang="0">
                    <a:pos x="33" y="13"/>
                  </a:cxn>
                  <a:cxn ang="0">
                    <a:pos x="32" y="12"/>
                  </a:cxn>
                  <a:cxn ang="0">
                    <a:pos x="31" y="13"/>
                  </a:cxn>
                  <a:cxn ang="0">
                    <a:pos x="18" y="25"/>
                  </a:cxn>
                  <a:cxn ang="0">
                    <a:pos x="18" y="26"/>
                  </a:cxn>
                  <a:cxn ang="0">
                    <a:pos x="19" y="27"/>
                  </a:cxn>
                  <a:cxn ang="0">
                    <a:pos x="27" y="27"/>
                  </a:cxn>
                  <a:cxn ang="0">
                    <a:pos x="27" y="40"/>
                  </a:cxn>
                  <a:cxn ang="0">
                    <a:pos x="28" y="41"/>
                  </a:cxn>
                  <a:cxn ang="0">
                    <a:pos x="35" y="41"/>
                  </a:cxn>
                  <a:cxn ang="0">
                    <a:pos x="36" y="40"/>
                  </a:cxn>
                  <a:cxn ang="0">
                    <a:pos x="36" y="27"/>
                  </a:cxn>
                  <a:cxn ang="0">
                    <a:pos x="44" y="27"/>
                  </a:cxn>
                  <a:cxn ang="0">
                    <a:pos x="45" y="26"/>
                  </a:cxn>
                  <a:cxn ang="0">
                    <a:pos x="45" y="25"/>
                  </a:cxn>
                </a:cxnLst>
                <a:rect l="0" t="0" r="r" b="b"/>
                <a:pathLst>
                  <a:path w="68" h="50">
                    <a:moveTo>
                      <a:pt x="55" y="50"/>
                    </a:moveTo>
                    <a:cubicBezTo>
                      <a:pt x="16" y="50"/>
                      <a:pt x="16" y="50"/>
                      <a:pt x="16" y="50"/>
                    </a:cubicBezTo>
                    <a:cubicBezTo>
                      <a:pt x="7" y="50"/>
                      <a:pt x="0" y="43"/>
                      <a:pt x="0" y="34"/>
                    </a:cubicBezTo>
                    <a:cubicBezTo>
                      <a:pt x="0" y="28"/>
                      <a:pt x="3" y="22"/>
                      <a:pt x="9" y="20"/>
                    </a:cubicBezTo>
                    <a:cubicBezTo>
                      <a:pt x="9" y="19"/>
                      <a:pt x="9" y="19"/>
                      <a:pt x="9" y="18"/>
                    </a:cubicBezTo>
                    <a:cubicBezTo>
                      <a:pt x="9" y="8"/>
                      <a:pt x="17" y="0"/>
                      <a:pt x="27" y="0"/>
                    </a:cubicBezTo>
                    <a:cubicBezTo>
                      <a:pt x="35" y="0"/>
                      <a:pt x="41" y="4"/>
                      <a:pt x="44" y="11"/>
                    </a:cubicBezTo>
                    <a:cubicBezTo>
                      <a:pt x="46" y="10"/>
                      <a:pt x="48" y="9"/>
                      <a:pt x="50" y="9"/>
                    </a:cubicBezTo>
                    <a:cubicBezTo>
                      <a:pt x="55" y="9"/>
                      <a:pt x="59" y="13"/>
                      <a:pt x="59" y="18"/>
                    </a:cubicBezTo>
                    <a:cubicBezTo>
                      <a:pt x="59" y="20"/>
                      <a:pt x="59" y="22"/>
                      <a:pt x="58" y="23"/>
                    </a:cubicBezTo>
                    <a:cubicBezTo>
                      <a:pt x="64" y="25"/>
                      <a:pt x="68" y="30"/>
                      <a:pt x="68" y="36"/>
                    </a:cubicBezTo>
                    <a:cubicBezTo>
                      <a:pt x="68" y="44"/>
                      <a:pt x="62" y="50"/>
                      <a:pt x="55" y="50"/>
                    </a:cubicBezTo>
                    <a:close/>
                    <a:moveTo>
                      <a:pt x="45" y="25"/>
                    </a:moveTo>
                    <a:cubicBezTo>
                      <a:pt x="33" y="13"/>
                      <a:pt x="33" y="13"/>
                      <a:pt x="33" y="13"/>
                    </a:cubicBezTo>
                    <a:cubicBezTo>
                      <a:pt x="32" y="13"/>
                      <a:pt x="32" y="12"/>
                      <a:pt x="32" y="12"/>
                    </a:cubicBezTo>
                    <a:cubicBezTo>
                      <a:pt x="31" y="12"/>
                      <a:pt x="31" y="13"/>
                      <a:pt x="31" y="13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7"/>
                      <a:pt x="19" y="27"/>
                      <a:pt x="19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7" y="40"/>
                      <a:pt x="27" y="40"/>
                      <a:pt x="27" y="40"/>
                    </a:cubicBezTo>
                    <a:cubicBezTo>
                      <a:pt x="27" y="41"/>
                      <a:pt x="28" y="41"/>
                      <a:pt x="28" y="41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6" y="41"/>
                      <a:pt x="36" y="41"/>
                      <a:pt x="36" y="40"/>
                    </a:cubicBezTo>
                    <a:cubicBezTo>
                      <a:pt x="36" y="27"/>
                      <a:pt x="36" y="27"/>
                      <a:pt x="36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5" y="27"/>
                      <a:pt x="45" y="27"/>
                      <a:pt x="45" y="26"/>
                    </a:cubicBezTo>
                    <a:cubicBezTo>
                      <a:pt x="45" y="26"/>
                      <a:pt x="45" y="26"/>
                      <a:pt x="45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íṩ1iďé"/>
            <p:cNvGrpSpPr/>
            <p:nvPr/>
          </p:nvGrpSpPr>
          <p:grpSpPr>
            <a:xfrm>
              <a:off x="10647509" y="2562270"/>
              <a:ext cx="657827" cy="638993"/>
              <a:chOff x="10647509" y="2562270"/>
              <a:chExt cx="657827" cy="638993"/>
            </a:xfrm>
          </p:grpSpPr>
          <p:sp>
            <p:nvSpPr>
              <p:cNvPr id="31" name="ï$lïdè"/>
              <p:cNvSpPr/>
              <p:nvPr/>
            </p:nvSpPr>
            <p:spPr>
              <a:xfrm>
                <a:off x="10647509" y="2562270"/>
                <a:ext cx="657827" cy="63899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íṥlíde"/>
              <p:cNvSpPr>
                <a:spLocks/>
              </p:cNvSpPr>
              <p:nvPr/>
            </p:nvSpPr>
            <p:spPr bwMode="auto">
              <a:xfrm>
                <a:off x="10820847" y="2725970"/>
                <a:ext cx="311151" cy="270933"/>
              </a:xfrm>
              <a:custGeom>
                <a:avLst/>
                <a:gdLst/>
                <a:ahLst/>
                <a:cxnLst>
                  <a:cxn ang="0">
                    <a:pos x="68" y="18"/>
                  </a:cxn>
                  <a:cxn ang="0">
                    <a:pos x="68" y="50"/>
                  </a:cxn>
                  <a:cxn ang="0">
                    <a:pos x="59" y="59"/>
                  </a:cxn>
                  <a:cxn ang="0">
                    <a:pos x="9" y="59"/>
                  </a:cxn>
                  <a:cxn ang="0">
                    <a:pos x="0" y="50"/>
                  </a:cxn>
                  <a:cxn ang="0">
                    <a:pos x="0" y="18"/>
                  </a:cxn>
                  <a:cxn ang="0">
                    <a:pos x="9" y="9"/>
                  </a:cxn>
                  <a:cxn ang="0">
                    <a:pos x="17" y="9"/>
                  </a:cxn>
                  <a:cxn ang="0">
                    <a:pos x="19" y="4"/>
                  </a:cxn>
                  <a:cxn ang="0">
                    <a:pos x="25" y="0"/>
                  </a:cxn>
                  <a:cxn ang="0">
                    <a:pos x="43" y="0"/>
                  </a:cxn>
                  <a:cxn ang="0">
                    <a:pos x="49" y="4"/>
                  </a:cxn>
                  <a:cxn ang="0">
                    <a:pos x="51" y="9"/>
                  </a:cxn>
                  <a:cxn ang="0">
                    <a:pos x="59" y="9"/>
                  </a:cxn>
                  <a:cxn ang="0">
                    <a:pos x="68" y="18"/>
                  </a:cxn>
                  <a:cxn ang="0">
                    <a:pos x="50" y="34"/>
                  </a:cxn>
                  <a:cxn ang="0">
                    <a:pos x="34" y="18"/>
                  </a:cxn>
                  <a:cxn ang="0">
                    <a:pos x="18" y="34"/>
                  </a:cxn>
                  <a:cxn ang="0">
                    <a:pos x="34" y="50"/>
                  </a:cxn>
                  <a:cxn ang="0">
                    <a:pos x="50" y="34"/>
                  </a:cxn>
                  <a:cxn ang="0">
                    <a:pos x="44" y="34"/>
                  </a:cxn>
                  <a:cxn ang="0">
                    <a:pos x="34" y="44"/>
                  </a:cxn>
                  <a:cxn ang="0">
                    <a:pos x="24" y="34"/>
                  </a:cxn>
                  <a:cxn ang="0">
                    <a:pos x="34" y="24"/>
                  </a:cxn>
                  <a:cxn ang="0">
                    <a:pos x="44" y="34"/>
                  </a:cxn>
                </a:cxnLst>
                <a:rect l="0" t="0" r="r" b="b"/>
                <a:pathLst>
                  <a:path w="68" h="59">
                    <a:moveTo>
                      <a:pt x="68" y="18"/>
                    </a:moveTo>
                    <a:cubicBezTo>
                      <a:pt x="68" y="50"/>
                      <a:pt x="68" y="50"/>
                      <a:pt x="68" y="50"/>
                    </a:cubicBezTo>
                    <a:cubicBezTo>
                      <a:pt x="68" y="55"/>
                      <a:pt x="64" y="59"/>
                      <a:pt x="59" y="5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4" y="59"/>
                      <a:pt x="0" y="55"/>
                      <a:pt x="0" y="5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3"/>
                      <a:pt x="4" y="9"/>
                      <a:pt x="9" y="9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2"/>
                      <a:pt x="22" y="0"/>
                      <a:pt x="25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6" y="0"/>
                      <a:pt x="48" y="2"/>
                      <a:pt x="49" y="4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64" y="9"/>
                      <a:pt x="68" y="13"/>
                      <a:pt x="68" y="18"/>
                    </a:cubicBezTo>
                    <a:close/>
                    <a:moveTo>
                      <a:pt x="50" y="34"/>
                    </a:moveTo>
                    <a:cubicBezTo>
                      <a:pt x="50" y="25"/>
                      <a:pt x="43" y="18"/>
                      <a:pt x="34" y="18"/>
                    </a:cubicBezTo>
                    <a:cubicBezTo>
                      <a:pt x="25" y="18"/>
                      <a:pt x="18" y="25"/>
                      <a:pt x="18" y="34"/>
                    </a:cubicBezTo>
                    <a:cubicBezTo>
                      <a:pt x="18" y="43"/>
                      <a:pt x="25" y="50"/>
                      <a:pt x="34" y="50"/>
                    </a:cubicBezTo>
                    <a:cubicBezTo>
                      <a:pt x="43" y="50"/>
                      <a:pt x="50" y="43"/>
                      <a:pt x="50" y="34"/>
                    </a:cubicBezTo>
                    <a:close/>
                    <a:moveTo>
                      <a:pt x="44" y="34"/>
                    </a:moveTo>
                    <a:cubicBezTo>
                      <a:pt x="44" y="40"/>
                      <a:pt x="40" y="44"/>
                      <a:pt x="34" y="44"/>
                    </a:cubicBezTo>
                    <a:cubicBezTo>
                      <a:pt x="28" y="44"/>
                      <a:pt x="24" y="40"/>
                      <a:pt x="24" y="34"/>
                    </a:cubicBezTo>
                    <a:cubicBezTo>
                      <a:pt x="24" y="28"/>
                      <a:pt x="28" y="24"/>
                      <a:pt x="34" y="24"/>
                    </a:cubicBezTo>
                    <a:cubicBezTo>
                      <a:pt x="40" y="24"/>
                      <a:pt x="44" y="28"/>
                      <a:pt x="44" y="3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i$ļïḍe"/>
            <p:cNvGrpSpPr/>
            <p:nvPr/>
          </p:nvGrpSpPr>
          <p:grpSpPr>
            <a:xfrm>
              <a:off x="1546107" y="2476308"/>
              <a:ext cx="2685832" cy="871457"/>
              <a:chOff x="1518835" y="2476308"/>
              <a:chExt cx="2685832" cy="871457"/>
            </a:xfrm>
          </p:grpSpPr>
          <p:sp>
            <p:nvSpPr>
              <p:cNvPr id="29" name="îṧḷïḍé"/>
              <p:cNvSpPr txBox="1">
                <a:spLocks/>
              </p:cNvSpPr>
              <p:nvPr/>
            </p:nvSpPr>
            <p:spPr>
              <a:xfrm>
                <a:off x="1518835" y="2476308"/>
                <a:ext cx="2685832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pPr algn="l"/>
                <a:r>
                  <a:rPr lang="zh-CN" altLang="en-US" sz="140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30" name="îṧľíḍe"/>
              <p:cNvSpPr/>
              <p:nvPr/>
            </p:nvSpPr>
            <p:spPr>
              <a:xfrm>
                <a:off x="1518835" y="2799473"/>
                <a:ext cx="2685832" cy="548292"/>
              </a:xfrm>
              <a:prstGeom prst="rect">
                <a:avLst/>
              </a:prstGeom>
            </p:spPr>
            <p:txBody>
              <a:bodyPr wrap="square" lIns="144000" rIns="14400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20" name="íṩ1ïḍè"/>
            <p:cNvGrpSpPr/>
            <p:nvPr/>
          </p:nvGrpSpPr>
          <p:grpSpPr>
            <a:xfrm>
              <a:off x="1518835" y="4224174"/>
              <a:ext cx="2685832" cy="871457"/>
              <a:chOff x="1518835" y="4224174"/>
              <a:chExt cx="2685832" cy="871457"/>
            </a:xfrm>
          </p:grpSpPr>
          <p:sp>
            <p:nvSpPr>
              <p:cNvPr id="27" name="îṩlîḋe"/>
              <p:cNvSpPr txBox="1">
                <a:spLocks/>
              </p:cNvSpPr>
              <p:nvPr/>
            </p:nvSpPr>
            <p:spPr>
              <a:xfrm>
                <a:off x="1518835" y="4224174"/>
                <a:ext cx="2685832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pPr algn="l"/>
                <a:r>
                  <a:rPr lang="zh-CN" altLang="en-US" sz="14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8" name="işḻiḑè"/>
              <p:cNvSpPr/>
              <p:nvPr/>
            </p:nvSpPr>
            <p:spPr>
              <a:xfrm>
                <a:off x="1518835" y="4547339"/>
                <a:ext cx="2685832" cy="548292"/>
              </a:xfrm>
              <a:prstGeom prst="rect">
                <a:avLst/>
              </a:prstGeom>
            </p:spPr>
            <p:txBody>
              <a:bodyPr wrap="square" lIns="144000" rIns="14400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21" name="íŝ1idè"/>
            <p:cNvGrpSpPr/>
            <p:nvPr/>
          </p:nvGrpSpPr>
          <p:grpSpPr>
            <a:xfrm>
              <a:off x="7961677" y="2476308"/>
              <a:ext cx="2685832" cy="871457"/>
              <a:chOff x="7960064" y="2476308"/>
              <a:chExt cx="2685832" cy="871457"/>
            </a:xfrm>
          </p:grpSpPr>
          <p:sp>
            <p:nvSpPr>
              <p:cNvPr id="25" name="í$1íḍé"/>
              <p:cNvSpPr txBox="1">
                <a:spLocks/>
              </p:cNvSpPr>
              <p:nvPr/>
            </p:nvSpPr>
            <p:spPr>
              <a:xfrm>
                <a:off x="7960064" y="2476308"/>
                <a:ext cx="2685832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6" name="îślîḋé"/>
              <p:cNvSpPr/>
              <p:nvPr/>
            </p:nvSpPr>
            <p:spPr>
              <a:xfrm>
                <a:off x="7960064" y="2799473"/>
                <a:ext cx="2685832" cy="548292"/>
              </a:xfrm>
              <a:prstGeom prst="rect">
                <a:avLst/>
              </a:prstGeom>
            </p:spPr>
            <p:txBody>
              <a:bodyPr wrap="square" lIns="144000" rIns="14400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22" name="i$lîḋé"/>
            <p:cNvGrpSpPr/>
            <p:nvPr/>
          </p:nvGrpSpPr>
          <p:grpSpPr>
            <a:xfrm>
              <a:off x="7947978" y="4224174"/>
              <a:ext cx="2685832" cy="871457"/>
              <a:chOff x="7960064" y="4224174"/>
              <a:chExt cx="2685832" cy="871457"/>
            </a:xfrm>
          </p:grpSpPr>
          <p:sp>
            <p:nvSpPr>
              <p:cNvPr id="23" name="ïṣľídè"/>
              <p:cNvSpPr txBox="1">
                <a:spLocks/>
              </p:cNvSpPr>
              <p:nvPr/>
            </p:nvSpPr>
            <p:spPr>
              <a:xfrm>
                <a:off x="7960064" y="4224174"/>
                <a:ext cx="2685832" cy="323165"/>
              </a:xfrm>
              <a:prstGeom prst="rect">
                <a:avLst/>
              </a:prstGeom>
            </p:spPr>
            <p:txBody>
              <a:bodyPr wrap="none" lIns="144000" tIns="0" rIns="144000" bIns="0" anchor="ctr" anchorCtr="0">
                <a:normAutofit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4" name="ïṩḻidé"/>
              <p:cNvSpPr/>
              <p:nvPr/>
            </p:nvSpPr>
            <p:spPr>
              <a:xfrm>
                <a:off x="7960064" y="4547339"/>
                <a:ext cx="2685832" cy="548292"/>
              </a:xfrm>
              <a:prstGeom prst="rect">
                <a:avLst/>
              </a:prstGeom>
            </p:spPr>
            <p:txBody>
              <a:bodyPr wrap="square" lIns="144000" rIns="14400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  <p:sp>
        <p:nvSpPr>
          <p:cNvPr id="47" name="文本框 46"/>
          <p:cNvSpPr txBox="1"/>
          <p:nvPr/>
        </p:nvSpPr>
        <p:spPr>
          <a:xfrm>
            <a:off x="4179635" y="45098"/>
            <a:ext cx="38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工作的计划</a:t>
            </a:r>
          </a:p>
        </p:txBody>
      </p:sp>
    </p:spTree>
    <p:extLst>
      <p:ext uri="{BB962C8B-B14F-4D97-AF65-F5344CB8AC3E}">
        <p14:creationId xmlns:p14="http://schemas.microsoft.com/office/powerpoint/2010/main" val="30482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51329a9-628c-411f-ae28-1db188862d6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197370" y="1295400"/>
            <a:ext cx="9797259" cy="4766035"/>
            <a:chOff x="2315580" y="1760958"/>
            <a:chExt cx="7822079" cy="3805177"/>
          </a:xfrm>
        </p:grpSpPr>
        <p:grpSp>
          <p:nvGrpSpPr>
            <p:cNvPr id="4" name="îṧḻíďè"/>
            <p:cNvGrpSpPr/>
            <p:nvPr/>
          </p:nvGrpSpPr>
          <p:grpSpPr>
            <a:xfrm rot="20615408">
              <a:off x="4705499" y="1760958"/>
              <a:ext cx="2934549" cy="3805177"/>
              <a:chOff x="4722996" y="2167445"/>
              <a:chExt cx="2934549" cy="3805177"/>
            </a:xfrm>
          </p:grpSpPr>
          <p:sp>
            <p:nvSpPr>
              <p:cNvPr id="24" name="ïṧḷíḋe"/>
              <p:cNvSpPr>
                <a:spLocks/>
              </p:cNvSpPr>
              <p:nvPr/>
            </p:nvSpPr>
            <p:spPr bwMode="gray">
              <a:xfrm flipH="1">
                <a:off x="4722996" y="4779331"/>
                <a:ext cx="2161276" cy="675920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íṥḻiḋe"/>
              <p:cNvSpPr>
                <a:spLocks/>
              </p:cNvSpPr>
              <p:nvPr/>
            </p:nvSpPr>
            <p:spPr bwMode="gray">
              <a:xfrm rot="18000000" flipH="1">
                <a:off x="5756352" y="4555415"/>
                <a:ext cx="2159883" cy="674531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îŝḷiďê"/>
              <p:cNvSpPr>
                <a:spLocks/>
              </p:cNvSpPr>
              <p:nvPr/>
            </p:nvSpPr>
            <p:spPr bwMode="gray">
              <a:xfrm rot="14400000" flipH="1">
                <a:off x="6044237" y="3416364"/>
                <a:ext cx="2159884" cy="674529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îṣḻïḓé"/>
              <p:cNvSpPr>
                <a:spLocks/>
              </p:cNvSpPr>
              <p:nvPr/>
            </p:nvSpPr>
            <p:spPr bwMode="gray">
              <a:xfrm rot="10800000" flipH="1">
                <a:off x="5496269" y="2651434"/>
                <a:ext cx="2161276" cy="674531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ïsľîdé"/>
              <p:cNvSpPr>
                <a:spLocks/>
              </p:cNvSpPr>
              <p:nvPr/>
            </p:nvSpPr>
            <p:spPr bwMode="gray">
              <a:xfrm rot="7200000" flipH="1">
                <a:off x="4401726" y="2910121"/>
                <a:ext cx="2159884" cy="674531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îṩḻïďé"/>
              <p:cNvSpPr>
                <a:spLocks/>
              </p:cNvSpPr>
              <p:nvPr/>
            </p:nvSpPr>
            <p:spPr bwMode="gray">
              <a:xfrm rot="3600000" flipH="1">
                <a:off x="4111056" y="3974068"/>
                <a:ext cx="2161274" cy="675920"/>
              </a:xfrm>
              <a:custGeom>
                <a:avLst/>
                <a:gdLst>
                  <a:gd name="T0" fmla="*/ 1405 w 1717"/>
                  <a:gd name="T1" fmla="*/ 102 h 484"/>
                  <a:gd name="T2" fmla="*/ 1540 w 1717"/>
                  <a:gd name="T3" fmla="*/ 395 h 484"/>
                  <a:gd name="T4" fmla="*/ 1472 w 1717"/>
                  <a:gd name="T5" fmla="*/ 369 h 484"/>
                  <a:gd name="T6" fmla="*/ 1373 w 1717"/>
                  <a:gd name="T7" fmla="*/ 403 h 484"/>
                  <a:gd name="T8" fmla="*/ 1274 w 1717"/>
                  <a:gd name="T9" fmla="*/ 433 h 484"/>
                  <a:gd name="T10" fmla="*/ 1160 w 1717"/>
                  <a:gd name="T11" fmla="*/ 458 h 484"/>
                  <a:gd name="T12" fmla="*/ 1062 w 1717"/>
                  <a:gd name="T13" fmla="*/ 472 h 484"/>
                  <a:gd name="T14" fmla="*/ 968 w 1717"/>
                  <a:gd name="T15" fmla="*/ 479 h 484"/>
                  <a:gd name="T16" fmla="*/ 872 w 1717"/>
                  <a:gd name="T17" fmla="*/ 479 h 484"/>
                  <a:gd name="T18" fmla="*/ 766 w 1717"/>
                  <a:gd name="T19" fmla="*/ 468 h 484"/>
                  <a:gd name="T20" fmla="*/ 634 w 1717"/>
                  <a:gd name="T21" fmla="*/ 439 h 484"/>
                  <a:gd name="T22" fmla="*/ 524 w 1717"/>
                  <a:gd name="T23" fmla="*/ 407 h 484"/>
                  <a:gd name="T24" fmla="*/ 435 w 1717"/>
                  <a:gd name="T25" fmla="*/ 373 h 484"/>
                  <a:gd name="T26" fmla="*/ 344 w 1717"/>
                  <a:gd name="T27" fmla="*/ 326 h 484"/>
                  <a:gd name="T28" fmla="*/ 242 w 1717"/>
                  <a:gd name="T29" fmla="*/ 256 h 484"/>
                  <a:gd name="T30" fmla="*/ 157 w 1717"/>
                  <a:gd name="T31" fmla="*/ 186 h 484"/>
                  <a:gd name="T32" fmla="*/ 102 w 1717"/>
                  <a:gd name="T33" fmla="*/ 132 h 484"/>
                  <a:gd name="T34" fmla="*/ 0 w 1717"/>
                  <a:gd name="T35" fmla="*/ 0 h 484"/>
                  <a:gd name="T36" fmla="*/ 135 w 1717"/>
                  <a:gd name="T37" fmla="*/ 124 h 484"/>
                  <a:gd name="T38" fmla="*/ 219 w 1717"/>
                  <a:gd name="T39" fmla="*/ 186 h 484"/>
                  <a:gd name="T40" fmla="*/ 307 w 1717"/>
                  <a:gd name="T41" fmla="*/ 231 h 484"/>
                  <a:gd name="T42" fmla="*/ 395 w 1717"/>
                  <a:gd name="T43" fmla="*/ 267 h 484"/>
                  <a:gd name="T44" fmla="*/ 487 w 1717"/>
                  <a:gd name="T45" fmla="*/ 293 h 484"/>
                  <a:gd name="T46" fmla="*/ 571 w 1717"/>
                  <a:gd name="T47" fmla="*/ 309 h 484"/>
                  <a:gd name="T48" fmla="*/ 673 w 1717"/>
                  <a:gd name="T49" fmla="*/ 318 h 484"/>
                  <a:gd name="T50" fmla="*/ 766 w 1717"/>
                  <a:gd name="T51" fmla="*/ 318 h 484"/>
                  <a:gd name="T52" fmla="*/ 890 w 1717"/>
                  <a:gd name="T53" fmla="*/ 311 h 484"/>
                  <a:gd name="T54" fmla="*/ 1000 w 1717"/>
                  <a:gd name="T55" fmla="*/ 296 h 484"/>
                  <a:gd name="T56" fmla="*/ 1106 w 1717"/>
                  <a:gd name="T57" fmla="*/ 274 h 484"/>
                  <a:gd name="T58" fmla="*/ 1212 w 1717"/>
                  <a:gd name="T59" fmla="*/ 245 h 484"/>
                  <a:gd name="T60" fmla="*/ 1318 w 1717"/>
                  <a:gd name="T61" fmla="*/ 209 h 484"/>
                  <a:gd name="T62" fmla="*/ 1427 w 1717"/>
                  <a:gd name="T63" fmla="*/ 153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7" h="484">
                    <a:moveTo>
                      <a:pt x="1427" y="153"/>
                    </a:moveTo>
                    <a:lnTo>
                      <a:pt x="1405" y="102"/>
                    </a:lnTo>
                    <a:lnTo>
                      <a:pt x="1716" y="132"/>
                    </a:lnTo>
                    <a:lnTo>
                      <a:pt x="1540" y="395"/>
                    </a:lnTo>
                    <a:lnTo>
                      <a:pt x="1519" y="344"/>
                    </a:lnTo>
                    <a:lnTo>
                      <a:pt x="1472" y="369"/>
                    </a:lnTo>
                    <a:lnTo>
                      <a:pt x="1413" y="391"/>
                    </a:lnTo>
                    <a:lnTo>
                      <a:pt x="1373" y="403"/>
                    </a:lnTo>
                    <a:lnTo>
                      <a:pt x="1328" y="418"/>
                    </a:lnTo>
                    <a:lnTo>
                      <a:pt x="1274" y="433"/>
                    </a:lnTo>
                    <a:lnTo>
                      <a:pt x="1219" y="447"/>
                    </a:lnTo>
                    <a:lnTo>
                      <a:pt x="1160" y="458"/>
                    </a:lnTo>
                    <a:lnTo>
                      <a:pt x="1117" y="464"/>
                    </a:lnTo>
                    <a:lnTo>
                      <a:pt x="1062" y="472"/>
                    </a:lnTo>
                    <a:lnTo>
                      <a:pt x="1007" y="479"/>
                    </a:lnTo>
                    <a:lnTo>
                      <a:pt x="968" y="479"/>
                    </a:lnTo>
                    <a:lnTo>
                      <a:pt x="916" y="483"/>
                    </a:lnTo>
                    <a:lnTo>
                      <a:pt x="872" y="479"/>
                    </a:lnTo>
                    <a:lnTo>
                      <a:pt x="817" y="475"/>
                    </a:lnTo>
                    <a:lnTo>
                      <a:pt x="766" y="468"/>
                    </a:lnTo>
                    <a:lnTo>
                      <a:pt x="701" y="453"/>
                    </a:lnTo>
                    <a:lnTo>
                      <a:pt x="634" y="439"/>
                    </a:lnTo>
                    <a:lnTo>
                      <a:pt x="576" y="424"/>
                    </a:lnTo>
                    <a:lnTo>
                      <a:pt x="524" y="407"/>
                    </a:lnTo>
                    <a:lnTo>
                      <a:pt x="476" y="391"/>
                    </a:lnTo>
                    <a:lnTo>
                      <a:pt x="435" y="373"/>
                    </a:lnTo>
                    <a:lnTo>
                      <a:pt x="384" y="349"/>
                    </a:lnTo>
                    <a:lnTo>
                      <a:pt x="344" y="326"/>
                    </a:lnTo>
                    <a:lnTo>
                      <a:pt x="293" y="293"/>
                    </a:lnTo>
                    <a:lnTo>
                      <a:pt x="242" y="256"/>
                    </a:lnTo>
                    <a:lnTo>
                      <a:pt x="205" y="226"/>
                    </a:lnTo>
                    <a:lnTo>
                      <a:pt x="157" y="186"/>
                    </a:lnTo>
                    <a:lnTo>
                      <a:pt x="124" y="158"/>
                    </a:lnTo>
                    <a:lnTo>
                      <a:pt x="102" y="132"/>
                    </a:lnTo>
                    <a:lnTo>
                      <a:pt x="62" y="88"/>
                    </a:lnTo>
                    <a:lnTo>
                      <a:pt x="0" y="0"/>
                    </a:lnTo>
                    <a:lnTo>
                      <a:pt x="91" y="88"/>
                    </a:lnTo>
                    <a:lnTo>
                      <a:pt x="135" y="124"/>
                    </a:lnTo>
                    <a:lnTo>
                      <a:pt x="175" y="158"/>
                    </a:lnTo>
                    <a:lnTo>
                      <a:pt x="219" y="186"/>
                    </a:lnTo>
                    <a:lnTo>
                      <a:pt x="263" y="209"/>
                    </a:lnTo>
                    <a:lnTo>
                      <a:pt x="307" y="231"/>
                    </a:lnTo>
                    <a:lnTo>
                      <a:pt x="355" y="253"/>
                    </a:lnTo>
                    <a:lnTo>
                      <a:pt x="395" y="267"/>
                    </a:lnTo>
                    <a:lnTo>
                      <a:pt x="439" y="282"/>
                    </a:lnTo>
                    <a:lnTo>
                      <a:pt x="487" y="293"/>
                    </a:lnTo>
                    <a:lnTo>
                      <a:pt x="534" y="301"/>
                    </a:lnTo>
                    <a:lnTo>
                      <a:pt x="571" y="309"/>
                    </a:lnTo>
                    <a:lnTo>
                      <a:pt x="622" y="312"/>
                    </a:lnTo>
                    <a:lnTo>
                      <a:pt x="673" y="318"/>
                    </a:lnTo>
                    <a:lnTo>
                      <a:pt x="718" y="318"/>
                    </a:lnTo>
                    <a:lnTo>
                      <a:pt x="766" y="318"/>
                    </a:lnTo>
                    <a:lnTo>
                      <a:pt x="828" y="318"/>
                    </a:lnTo>
                    <a:lnTo>
                      <a:pt x="890" y="311"/>
                    </a:lnTo>
                    <a:lnTo>
                      <a:pt x="949" y="304"/>
                    </a:lnTo>
                    <a:lnTo>
                      <a:pt x="1000" y="296"/>
                    </a:lnTo>
                    <a:lnTo>
                      <a:pt x="1058" y="285"/>
                    </a:lnTo>
                    <a:lnTo>
                      <a:pt x="1106" y="274"/>
                    </a:lnTo>
                    <a:lnTo>
                      <a:pt x="1156" y="260"/>
                    </a:lnTo>
                    <a:lnTo>
                      <a:pt x="1212" y="245"/>
                    </a:lnTo>
                    <a:lnTo>
                      <a:pt x="1259" y="231"/>
                    </a:lnTo>
                    <a:lnTo>
                      <a:pt x="1318" y="209"/>
                    </a:lnTo>
                    <a:lnTo>
                      <a:pt x="1362" y="190"/>
                    </a:lnTo>
                    <a:lnTo>
                      <a:pt x="1427" y="153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ís1ïḍê"/>
            <p:cNvSpPr>
              <a:spLocks/>
            </p:cNvSpPr>
            <p:nvPr/>
          </p:nvSpPr>
          <p:spPr bwMode="gray">
            <a:xfrm flipH="1">
              <a:off x="5317696" y="2826545"/>
              <a:ext cx="1673999" cy="167400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anchorCtr="1">
              <a:normAutofit/>
            </a:bodyPr>
            <a:lstStyle/>
            <a:p>
              <a:pPr algn="ctr"/>
              <a:r>
                <a:rPr lang="zh-CN" altLang="en-US" sz="1600" b="1" dirty="0">
                  <a:ea typeface="微软雅黑" panose="020B0503020204020204" pitchFamily="34" charset="-122"/>
                </a:rPr>
                <a:t>标题文本</a:t>
              </a:r>
              <a:br>
                <a:rPr lang="zh-CN" altLang="en-US" sz="1600" b="1" dirty="0">
                  <a:ea typeface="微软雅黑" panose="020B0503020204020204" pitchFamily="34" charset="-122"/>
                </a:rPr>
              </a:br>
              <a:r>
                <a:rPr lang="zh-CN" altLang="en-US" sz="1600" b="1" dirty="0">
                  <a:ea typeface="微软雅黑" panose="020B0503020204020204" pitchFamily="34" charset="-122"/>
                </a:rPr>
                <a:t>预设</a:t>
              </a:r>
            </a:p>
          </p:txBody>
        </p:sp>
        <p:grpSp>
          <p:nvGrpSpPr>
            <p:cNvPr id="6" name="îSľîḍè"/>
            <p:cNvGrpSpPr/>
            <p:nvPr/>
          </p:nvGrpSpPr>
          <p:grpSpPr>
            <a:xfrm>
              <a:off x="7640047" y="3201561"/>
              <a:ext cx="2497612" cy="866137"/>
              <a:chOff x="7645890" y="3344328"/>
              <a:chExt cx="2122517" cy="866137"/>
            </a:xfrm>
          </p:grpSpPr>
          <p:sp>
            <p:nvSpPr>
              <p:cNvPr id="22" name="í$ľïḑè"/>
              <p:cNvSpPr txBox="1">
                <a:spLocks/>
              </p:cNvSpPr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3" name="ïşlídé"/>
              <p:cNvSpPr txBox="1">
                <a:spLocks/>
              </p:cNvSpPr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7" name="iṥḷîḑè"/>
            <p:cNvGrpSpPr/>
            <p:nvPr/>
          </p:nvGrpSpPr>
          <p:grpSpPr>
            <a:xfrm>
              <a:off x="2315580" y="3201561"/>
              <a:ext cx="2389919" cy="866137"/>
              <a:chOff x="2378292" y="4060687"/>
              <a:chExt cx="2389919" cy="866137"/>
            </a:xfrm>
          </p:grpSpPr>
          <p:sp>
            <p:nvSpPr>
              <p:cNvPr id="20" name="îš1ïḍe"/>
              <p:cNvSpPr txBox="1">
                <a:spLocks/>
              </p:cNvSpPr>
              <p:nvPr/>
            </p:nvSpPr>
            <p:spPr bwMode="auto">
              <a:xfrm>
                <a:off x="3236598" y="4060687"/>
                <a:ext cx="1531613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36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1" name="ïṧľíḑê"/>
              <p:cNvSpPr txBox="1">
                <a:spLocks/>
              </p:cNvSpPr>
              <p:nvPr/>
            </p:nvSpPr>
            <p:spPr bwMode="auto">
              <a:xfrm>
                <a:off x="2378292" y="4370645"/>
                <a:ext cx="2389918" cy="55617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360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8" name="iṧlîḋe"/>
            <p:cNvGrpSpPr/>
            <p:nvPr/>
          </p:nvGrpSpPr>
          <p:grpSpPr>
            <a:xfrm>
              <a:off x="7640047" y="4437112"/>
              <a:ext cx="2497612" cy="866137"/>
              <a:chOff x="7645890" y="3344328"/>
              <a:chExt cx="2122517" cy="866137"/>
            </a:xfrm>
          </p:grpSpPr>
          <p:sp>
            <p:nvSpPr>
              <p:cNvPr id="18" name="iṣḷiḓê"/>
              <p:cNvSpPr txBox="1">
                <a:spLocks/>
              </p:cNvSpPr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9" name="îṧliḑé"/>
              <p:cNvSpPr txBox="1">
                <a:spLocks/>
              </p:cNvSpPr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9" name="ïSliḑé"/>
            <p:cNvGrpSpPr/>
            <p:nvPr/>
          </p:nvGrpSpPr>
          <p:grpSpPr>
            <a:xfrm>
              <a:off x="2315580" y="4437112"/>
              <a:ext cx="2389919" cy="866137"/>
              <a:chOff x="2378292" y="4060687"/>
              <a:chExt cx="2389919" cy="866137"/>
            </a:xfrm>
          </p:grpSpPr>
          <p:sp>
            <p:nvSpPr>
              <p:cNvPr id="16" name="íSļiďe"/>
              <p:cNvSpPr txBox="1">
                <a:spLocks/>
              </p:cNvSpPr>
              <p:nvPr/>
            </p:nvSpPr>
            <p:spPr bwMode="auto">
              <a:xfrm>
                <a:off x="3236598" y="4060687"/>
                <a:ext cx="1531613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36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6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7" name="ísľiḋe"/>
              <p:cNvSpPr txBox="1">
                <a:spLocks/>
              </p:cNvSpPr>
              <p:nvPr/>
            </p:nvSpPr>
            <p:spPr bwMode="auto">
              <a:xfrm>
                <a:off x="2378292" y="4370645"/>
                <a:ext cx="2389918" cy="55617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360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10" name="ïsḷíḍe"/>
            <p:cNvGrpSpPr/>
            <p:nvPr/>
          </p:nvGrpSpPr>
          <p:grpSpPr>
            <a:xfrm>
              <a:off x="7640047" y="1966010"/>
              <a:ext cx="2497612" cy="866137"/>
              <a:chOff x="7645890" y="3344328"/>
              <a:chExt cx="2122517" cy="866137"/>
            </a:xfrm>
          </p:grpSpPr>
          <p:sp>
            <p:nvSpPr>
              <p:cNvPr id="14" name="îṡḷidé"/>
              <p:cNvSpPr txBox="1">
                <a:spLocks/>
              </p:cNvSpPr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5" name="ísļîḓê"/>
              <p:cNvSpPr txBox="1">
                <a:spLocks/>
              </p:cNvSpPr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  <p:grpSp>
          <p:nvGrpSpPr>
            <p:cNvPr id="11" name="ïs1iďé"/>
            <p:cNvGrpSpPr/>
            <p:nvPr/>
          </p:nvGrpSpPr>
          <p:grpSpPr>
            <a:xfrm>
              <a:off x="2315580" y="1966010"/>
              <a:ext cx="2389919" cy="866137"/>
              <a:chOff x="2378292" y="4060687"/>
              <a:chExt cx="2389919" cy="866137"/>
            </a:xfrm>
          </p:grpSpPr>
          <p:sp>
            <p:nvSpPr>
              <p:cNvPr id="12" name="îŝlíḓè"/>
              <p:cNvSpPr txBox="1">
                <a:spLocks/>
              </p:cNvSpPr>
              <p:nvPr/>
            </p:nvSpPr>
            <p:spPr bwMode="auto">
              <a:xfrm>
                <a:off x="3236598" y="4060687"/>
                <a:ext cx="1531613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36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3" name="îŝlíḑè"/>
              <p:cNvSpPr txBox="1">
                <a:spLocks/>
              </p:cNvSpPr>
              <p:nvPr/>
            </p:nvSpPr>
            <p:spPr bwMode="auto">
              <a:xfrm>
                <a:off x="2378292" y="4370645"/>
                <a:ext cx="2389918" cy="55617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360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</p:grpSp>
      </p:grpSp>
      <p:sp>
        <p:nvSpPr>
          <p:cNvPr id="30" name="文本框 29"/>
          <p:cNvSpPr txBox="1"/>
          <p:nvPr/>
        </p:nvSpPr>
        <p:spPr>
          <a:xfrm>
            <a:off x="4179635" y="45098"/>
            <a:ext cx="38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工作的计划</a:t>
            </a:r>
          </a:p>
        </p:txBody>
      </p:sp>
    </p:spTree>
    <p:extLst>
      <p:ext uri="{BB962C8B-B14F-4D97-AF65-F5344CB8AC3E}">
        <p14:creationId xmlns:p14="http://schemas.microsoft.com/office/powerpoint/2010/main" val="3454972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4d225d8-3bee-4560-bfa5-4967ab81f49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150514" y="1670549"/>
            <a:ext cx="9890971" cy="4202702"/>
            <a:chOff x="1127448" y="1327649"/>
            <a:chExt cx="9890971" cy="4202702"/>
          </a:xfrm>
        </p:grpSpPr>
        <p:grpSp>
          <p:nvGrpSpPr>
            <p:cNvPr id="4" name="îṩlîḑè"/>
            <p:cNvGrpSpPr/>
            <p:nvPr/>
          </p:nvGrpSpPr>
          <p:grpSpPr>
            <a:xfrm>
              <a:off x="1127448" y="1327649"/>
              <a:ext cx="4392486" cy="4202702"/>
              <a:chOff x="3899757" y="1327649"/>
              <a:chExt cx="4392486" cy="4202702"/>
            </a:xfrm>
          </p:grpSpPr>
          <p:sp>
            <p:nvSpPr>
              <p:cNvPr id="26" name="íslîḋe"/>
              <p:cNvSpPr>
                <a:spLocks/>
              </p:cNvSpPr>
              <p:nvPr/>
            </p:nvSpPr>
            <p:spPr bwMode="auto">
              <a:xfrm>
                <a:off x="7190119" y="2143952"/>
                <a:ext cx="755709" cy="935204"/>
              </a:xfrm>
              <a:custGeom>
                <a:avLst/>
                <a:gdLst>
                  <a:gd name="T0" fmla="*/ 661 w 661"/>
                  <a:gd name="T1" fmla="*/ 602 h 818"/>
                  <a:gd name="T2" fmla="*/ 600 w 661"/>
                  <a:gd name="T3" fmla="*/ 0 h 818"/>
                  <a:gd name="T4" fmla="*/ 0 w 661"/>
                  <a:gd name="T5" fmla="*/ 818 h 818"/>
                  <a:gd name="T6" fmla="*/ 661 w 661"/>
                  <a:gd name="T7" fmla="*/ 602 h 8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1" h="818">
                    <a:moveTo>
                      <a:pt x="661" y="602"/>
                    </a:moveTo>
                    <a:lnTo>
                      <a:pt x="600" y="0"/>
                    </a:lnTo>
                    <a:lnTo>
                      <a:pt x="0" y="818"/>
                    </a:lnTo>
                    <a:lnTo>
                      <a:pt x="661" y="602"/>
                    </a:lnTo>
                    <a:close/>
                  </a:path>
                </a:pathLst>
              </a:custGeom>
              <a:solidFill>
                <a:srgbClr val="CB486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îş1ïḍê"/>
              <p:cNvSpPr>
                <a:spLocks/>
              </p:cNvSpPr>
              <p:nvPr/>
            </p:nvSpPr>
            <p:spPr bwMode="auto">
              <a:xfrm>
                <a:off x="7190119" y="2143952"/>
                <a:ext cx="755709" cy="935204"/>
              </a:xfrm>
              <a:custGeom>
                <a:avLst/>
                <a:gdLst>
                  <a:gd name="T0" fmla="*/ 661 w 661"/>
                  <a:gd name="T1" fmla="*/ 602 h 818"/>
                  <a:gd name="T2" fmla="*/ 600 w 661"/>
                  <a:gd name="T3" fmla="*/ 0 h 818"/>
                  <a:gd name="T4" fmla="*/ 0 w 661"/>
                  <a:gd name="T5" fmla="*/ 818 h 818"/>
                  <a:gd name="T6" fmla="*/ 661 w 661"/>
                  <a:gd name="T7" fmla="*/ 602 h 8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1" h="818">
                    <a:moveTo>
                      <a:pt x="661" y="602"/>
                    </a:moveTo>
                    <a:lnTo>
                      <a:pt x="600" y="0"/>
                    </a:lnTo>
                    <a:lnTo>
                      <a:pt x="0" y="818"/>
                    </a:lnTo>
                    <a:lnTo>
                      <a:pt x="661" y="602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iSľîḍê"/>
              <p:cNvSpPr>
                <a:spLocks/>
              </p:cNvSpPr>
              <p:nvPr/>
            </p:nvSpPr>
            <p:spPr bwMode="auto">
              <a:xfrm>
                <a:off x="7190119" y="2832207"/>
                <a:ext cx="1102123" cy="604796"/>
              </a:xfrm>
              <a:custGeom>
                <a:avLst/>
                <a:gdLst>
                  <a:gd name="T0" fmla="*/ 661 w 964"/>
                  <a:gd name="T1" fmla="*/ 0 h 529"/>
                  <a:gd name="T2" fmla="*/ 0 w 964"/>
                  <a:gd name="T3" fmla="*/ 216 h 529"/>
                  <a:gd name="T4" fmla="*/ 0 w 964"/>
                  <a:gd name="T5" fmla="*/ 216 h 529"/>
                  <a:gd name="T6" fmla="*/ 964 w 964"/>
                  <a:gd name="T7" fmla="*/ 529 h 529"/>
                  <a:gd name="T8" fmla="*/ 661 w 964"/>
                  <a:gd name="T9" fmla="*/ 0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4" h="529">
                    <a:moveTo>
                      <a:pt x="661" y="0"/>
                    </a:moveTo>
                    <a:lnTo>
                      <a:pt x="0" y="216"/>
                    </a:lnTo>
                    <a:lnTo>
                      <a:pt x="0" y="216"/>
                    </a:lnTo>
                    <a:lnTo>
                      <a:pt x="964" y="529"/>
                    </a:lnTo>
                    <a:lnTo>
                      <a:pt x="661" y="0"/>
                    </a:lnTo>
                    <a:close/>
                  </a:path>
                </a:pathLst>
              </a:custGeom>
              <a:solidFill>
                <a:srgbClr val="484A5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iṩľïḓè"/>
              <p:cNvSpPr>
                <a:spLocks/>
              </p:cNvSpPr>
              <p:nvPr/>
            </p:nvSpPr>
            <p:spPr bwMode="auto">
              <a:xfrm>
                <a:off x="7190119" y="2832207"/>
                <a:ext cx="1102123" cy="604796"/>
              </a:xfrm>
              <a:custGeom>
                <a:avLst/>
                <a:gdLst>
                  <a:gd name="T0" fmla="*/ 661 w 964"/>
                  <a:gd name="T1" fmla="*/ 0 h 529"/>
                  <a:gd name="T2" fmla="*/ 0 w 964"/>
                  <a:gd name="T3" fmla="*/ 216 h 529"/>
                  <a:gd name="T4" fmla="*/ 0 w 964"/>
                  <a:gd name="T5" fmla="*/ 216 h 529"/>
                  <a:gd name="T6" fmla="*/ 964 w 964"/>
                  <a:gd name="T7" fmla="*/ 529 h 529"/>
                  <a:gd name="T8" fmla="*/ 661 w 964"/>
                  <a:gd name="T9" fmla="*/ 0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4" h="529">
                    <a:moveTo>
                      <a:pt x="661" y="0"/>
                    </a:moveTo>
                    <a:lnTo>
                      <a:pt x="0" y="216"/>
                    </a:lnTo>
                    <a:lnTo>
                      <a:pt x="0" y="216"/>
                    </a:lnTo>
                    <a:lnTo>
                      <a:pt x="964" y="529"/>
                    </a:lnTo>
                    <a:lnTo>
                      <a:pt x="661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ïṧ1îḓè"/>
              <p:cNvSpPr>
                <a:spLocks/>
              </p:cNvSpPr>
              <p:nvPr/>
            </p:nvSpPr>
            <p:spPr bwMode="auto">
              <a:xfrm>
                <a:off x="6776252" y="4374493"/>
                <a:ext cx="1095263" cy="641381"/>
              </a:xfrm>
              <a:custGeom>
                <a:avLst/>
                <a:gdLst>
                  <a:gd name="T0" fmla="*/ 408 w 958"/>
                  <a:gd name="T1" fmla="*/ 561 h 561"/>
                  <a:gd name="T2" fmla="*/ 958 w 958"/>
                  <a:gd name="T3" fmla="*/ 314 h 561"/>
                  <a:gd name="T4" fmla="*/ 0 w 958"/>
                  <a:gd name="T5" fmla="*/ 0 h 561"/>
                  <a:gd name="T6" fmla="*/ 408 w 958"/>
                  <a:gd name="T7" fmla="*/ 561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8" h="561">
                    <a:moveTo>
                      <a:pt x="408" y="561"/>
                    </a:moveTo>
                    <a:lnTo>
                      <a:pt x="958" y="314"/>
                    </a:lnTo>
                    <a:lnTo>
                      <a:pt x="0" y="0"/>
                    </a:lnTo>
                    <a:lnTo>
                      <a:pt x="408" y="561"/>
                    </a:lnTo>
                    <a:close/>
                  </a:path>
                </a:pathLst>
              </a:custGeom>
              <a:solidFill>
                <a:srgbClr val="46494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íşḷîde"/>
              <p:cNvSpPr>
                <a:spLocks/>
              </p:cNvSpPr>
              <p:nvPr/>
            </p:nvSpPr>
            <p:spPr bwMode="auto">
              <a:xfrm>
                <a:off x="6776252" y="4374493"/>
                <a:ext cx="1095263" cy="641381"/>
              </a:xfrm>
              <a:custGeom>
                <a:avLst/>
                <a:gdLst>
                  <a:gd name="T0" fmla="*/ 408 w 958"/>
                  <a:gd name="T1" fmla="*/ 561 h 561"/>
                  <a:gd name="T2" fmla="*/ 958 w 958"/>
                  <a:gd name="T3" fmla="*/ 314 h 561"/>
                  <a:gd name="T4" fmla="*/ 0 w 958"/>
                  <a:gd name="T5" fmla="*/ 0 h 561"/>
                  <a:gd name="T6" fmla="*/ 408 w 958"/>
                  <a:gd name="T7" fmla="*/ 561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8" h="561">
                    <a:moveTo>
                      <a:pt x="408" y="561"/>
                    </a:moveTo>
                    <a:lnTo>
                      <a:pt x="958" y="314"/>
                    </a:lnTo>
                    <a:lnTo>
                      <a:pt x="0" y="0"/>
                    </a:lnTo>
                    <a:lnTo>
                      <a:pt x="408" y="561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ï$ḷiḍé"/>
              <p:cNvSpPr>
                <a:spLocks/>
              </p:cNvSpPr>
              <p:nvPr/>
            </p:nvSpPr>
            <p:spPr bwMode="auto">
              <a:xfrm>
                <a:off x="5413461" y="1332222"/>
                <a:ext cx="683682" cy="930631"/>
              </a:xfrm>
              <a:custGeom>
                <a:avLst/>
                <a:gdLst>
                  <a:gd name="T0" fmla="*/ 287 w 288"/>
                  <a:gd name="T1" fmla="*/ 60 h 392"/>
                  <a:gd name="T2" fmla="*/ 0 w 288"/>
                  <a:gd name="T3" fmla="*/ 0 h 392"/>
                  <a:gd name="T4" fmla="*/ 288 w 288"/>
                  <a:gd name="T5" fmla="*/ 392 h 392"/>
                  <a:gd name="T6" fmla="*/ 287 w 288"/>
                  <a:gd name="T7" fmla="*/ 60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8" h="392">
                    <a:moveTo>
                      <a:pt x="287" y="6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44" y="198"/>
                      <a:pt x="288" y="392"/>
                    </a:cubicBezTo>
                    <a:cubicBezTo>
                      <a:pt x="287" y="60"/>
                      <a:pt x="287" y="60"/>
                      <a:pt x="287" y="60"/>
                    </a:cubicBezTo>
                  </a:path>
                </a:pathLst>
              </a:custGeom>
              <a:solidFill>
                <a:srgbClr val="71A7B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íşḷïḍè"/>
              <p:cNvSpPr>
                <a:spLocks/>
              </p:cNvSpPr>
              <p:nvPr/>
            </p:nvSpPr>
            <p:spPr bwMode="auto">
              <a:xfrm>
                <a:off x="4239312" y="2141665"/>
                <a:ext cx="760282" cy="937490"/>
              </a:xfrm>
              <a:custGeom>
                <a:avLst/>
                <a:gdLst>
                  <a:gd name="T0" fmla="*/ 665 w 665"/>
                  <a:gd name="T1" fmla="*/ 820 h 820"/>
                  <a:gd name="T2" fmla="*/ 65 w 665"/>
                  <a:gd name="T3" fmla="*/ 0 h 820"/>
                  <a:gd name="T4" fmla="*/ 0 w 665"/>
                  <a:gd name="T5" fmla="*/ 602 h 820"/>
                  <a:gd name="T6" fmla="*/ 0 w 665"/>
                  <a:gd name="T7" fmla="*/ 602 h 820"/>
                  <a:gd name="T8" fmla="*/ 665 w 665"/>
                  <a:gd name="T9" fmla="*/ 820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5" h="820">
                    <a:moveTo>
                      <a:pt x="665" y="820"/>
                    </a:moveTo>
                    <a:lnTo>
                      <a:pt x="65" y="0"/>
                    </a:lnTo>
                    <a:lnTo>
                      <a:pt x="0" y="602"/>
                    </a:lnTo>
                    <a:lnTo>
                      <a:pt x="0" y="602"/>
                    </a:lnTo>
                    <a:lnTo>
                      <a:pt x="665" y="820"/>
                    </a:lnTo>
                    <a:close/>
                  </a:path>
                </a:pathLst>
              </a:custGeom>
              <a:solidFill>
                <a:srgbClr val="71A7B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$ḷiďé"/>
              <p:cNvSpPr>
                <a:spLocks/>
              </p:cNvSpPr>
              <p:nvPr/>
            </p:nvSpPr>
            <p:spPr bwMode="auto">
              <a:xfrm>
                <a:off x="4239312" y="2141665"/>
                <a:ext cx="760282" cy="937490"/>
              </a:xfrm>
              <a:custGeom>
                <a:avLst/>
                <a:gdLst>
                  <a:gd name="T0" fmla="*/ 665 w 665"/>
                  <a:gd name="T1" fmla="*/ 820 h 820"/>
                  <a:gd name="T2" fmla="*/ 65 w 665"/>
                  <a:gd name="T3" fmla="*/ 0 h 820"/>
                  <a:gd name="T4" fmla="*/ 0 w 665"/>
                  <a:gd name="T5" fmla="*/ 602 h 820"/>
                  <a:gd name="T6" fmla="*/ 0 w 665"/>
                  <a:gd name="T7" fmla="*/ 602 h 820"/>
                  <a:gd name="T8" fmla="*/ 665 w 665"/>
                  <a:gd name="T9" fmla="*/ 820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5" h="820">
                    <a:moveTo>
                      <a:pt x="665" y="820"/>
                    </a:moveTo>
                    <a:lnTo>
                      <a:pt x="65" y="0"/>
                    </a:lnTo>
                    <a:lnTo>
                      <a:pt x="0" y="602"/>
                    </a:lnTo>
                    <a:lnTo>
                      <a:pt x="0" y="602"/>
                    </a:lnTo>
                    <a:lnTo>
                      <a:pt x="665" y="82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íṥlïďè"/>
              <p:cNvSpPr>
                <a:spLocks/>
              </p:cNvSpPr>
              <p:nvPr/>
            </p:nvSpPr>
            <p:spPr bwMode="auto">
              <a:xfrm>
                <a:off x="4239312" y="2141665"/>
                <a:ext cx="760282" cy="937490"/>
              </a:xfrm>
              <a:custGeom>
                <a:avLst/>
                <a:gdLst>
                  <a:gd name="T0" fmla="*/ 665 w 665"/>
                  <a:gd name="T1" fmla="*/ 820 h 820"/>
                  <a:gd name="T2" fmla="*/ 665 w 665"/>
                  <a:gd name="T3" fmla="*/ 820 h 820"/>
                  <a:gd name="T4" fmla="*/ 665 w 665"/>
                  <a:gd name="T5" fmla="*/ 820 h 820"/>
                  <a:gd name="T6" fmla="*/ 665 w 665"/>
                  <a:gd name="T7" fmla="*/ 820 h 820"/>
                  <a:gd name="T8" fmla="*/ 65 w 665"/>
                  <a:gd name="T9" fmla="*/ 0 h 820"/>
                  <a:gd name="T10" fmla="*/ 0 w 665"/>
                  <a:gd name="T11" fmla="*/ 602 h 820"/>
                  <a:gd name="T12" fmla="*/ 0 w 665"/>
                  <a:gd name="T13" fmla="*/ 602 h 820"/>
                  <a:gd name="T14" fmla="*/ 661 w 665"/>
                  <a:gd name="T15" fmla="*/ 818 h 820"/>
                  <a:gd name="T16" fmla="*/ 661 w 665"/>
                  <a:gd name="T17" fmla="*/ 820 h 820"/>
                  <a:gd name="T18" fmla="*/ 663 w 665"/>
                  <a:gd name="T19" fmla="*/ 820 h 820"/>
                  <a:gd name="T20" fmla="*/ 229 w 665"/>
                  <a:gd name="T21" fmla="*/ 224 h 820"/>
                  <a:gd name="T22" fmla="*/ 65 w 665"/>
                  <a:gd name="T23" fmla="*/ 0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5" h="820">
                    <a:moveTo>
                      <a:pt x="665" y="820"/>
                    </a:moveTo>
                    <a:lnTo>
                      <a:pt x="665" y="820"/>
                    </a:lnTo>
                    <a:lnTo>
                      <a:pt x="665" y="820"/>
                    </a:lnTo>
                    <a:lnTo>
                      <a:pt x="665" y="820"/>
                    </a:lnTo>
                    <a:close/>
                    <a:moveTo>
                      <a:pt x="65" y="0"/>
                    </a:moveTo>
                    <a:lnTo>
                      <a:pt x="0" y="602"/>
                    </a:lnTo>
                    <a:lnTo>
                      <a:pt x="0" y="602"/>
                    </a:lnTo>
                    <a:lnTo>
                      <a:pt x="661" y="818"/>
                    </a:lnTo>
                    <a:lnTo>
                      <a:pt x="661" y="820"/>
                    </a:lnTo>
                    <a:lnTo>
                      <a:pt x="663" y="820"/>
                    </a:lnTo>
                    <a:lnTo>
                      <a:pt x="229" y="224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iSlîḍé"/>
              <p:cNvSpPr>
                <a:spLocks/>
              </p:cNvSpPr>
              <p:nvPr/>
            </p:nvSpPr>
            <p:spPr bwMode="auto">
              <a:xfrm>
                <a:off x="4239312" y="2141665"/>
                <a:ext cx="760282" cy="937490"/>
              </a:xfrm>
              <a:custGeom>
                <a:avLst/>
                <a:gdLst>
                  <a:gd name="T0" fmla="*/ 665 w 665"/>
                  <a:gd name="T1" fmla="*/ 820 h 820"/>
                  <a:gd name="T2" fmla="*/ 665 w 665"/>
                  <a:gd name="T3" fmla="*/ 820 h 820"/>
                  <a:gd name="T4" fmla="*/ 665 w 665"/>
                  <a:gd name="T5" fmla="*/ 820 h 820"/>
                  <a:gd name="T6" fmla="*/ 665 w 665"/>
                  <a:gd name="T7" fmla="*/ 820 h 820"/>
                  <a:gd name="T8" fmla="*/ 65 w 665"/>
                  <a:gd name="T9" fmla="*/ 0 h 820"/>
                  <a:gd name="T10" fmla="*/ 0 w 665"/>
                  <a:gd name="T11" fmla="*/ 602 h 820"/>
                  <a:gd name="T12" fmla="*/ 0 w 665"/>
                  <a:gd name="T13" fmla="*/ 602 h 820"/>
                  <a:gd name="T14" fmla="*/ 661 w 665"/>
                  <a:gd name="T15" fmla="*/ 818 h 820"/>
                  <a:gd name="T16" fmla="*/ 661 w 665"/>
                  <a:gd name="T17" fmla="*/ 820 h 820"/>
                  <a:gd name="T18" fmla="*/ 663 w 665"/>
                  <a:gd name="T19" fmla="*/ 820 h 820"/>
                  <a:gd name="T20" fmla="*/ 229 w 665"/>
                  <a:gd name="T21" fmla="*/ 224 h 820"/>
                  <a:gd name="T22" fmla="*/ 65 w 665"/>
                  <a:gd name="T23" fmla="*/ 0 h 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5" h="820">
                    <a:moveTo>
                      <a:pt x="665" y="820"/>
                    </a:moveTo>
                    <a:lnTo>
                      <a:pt x="665" y="820"/>
                    </a:lnTo>
                    <a:lnTo>
                      <a:pt x="665" y="820"/>
                    </a:lnTo>
                    <a:lnTo>
                      <a:pt x="665" y="820"/>
                    </a:lnTo>
                    <a:moveTo>
                      <a:pt x="65" y="0"/>
                    </a:moveTo>
                    <a:lnTo>
                      <a:pt x="0" y="602"/>
                    </a:lnTo>
                    <a:lnTo>
                      <a:pt x="0" y="602"/>
                    </a:lnTo>
                    <a:lnTo>
                      <a:pt x="661" y="818"/>
                    </a:lnTo>
                    <a:lnTo>
                      <a:pt x="661" y="820"/>
                    </a:lnTo>
                    <a:lnTo>
                      <a:pt x="663" y="820"/>
                    </a:lnTo>
                    <a:lnTo>
                      <a:pt x="229" y="224"/>
                    </a:lnTo>
                    <a:lnTo>
                      <a:pt x="65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ïṡḻiḓe"/>
              <p:cNvSpPr>
                <a:spLocks/>
              </p:cNvSpPr>
              <p:nvPr/>
            </p:nvSpPr>
            <p:spPr bwMode="auto">
              <a:xfrm>
                <a:off x="6097143" y="1332222"/>
                <a:ext cx="674536" cy="930631"/>
              </a:xfrm>
              <a:custGeom>
                <a:avLst/>
                <a:gdLst>
                  <a:gd name="T0" fmla="*/ 0 w 590"/>
                  <a:gd name="T1" fmla="*/ 125 h 814"/>
                  <a:gd name="T2" fmla="*/ 0 w 590"/>
                  <a:gd name="T3" fmla="*/ 814 h 814"/>
                  <a:gd name="T4" fmla="*/ 590 w 590"/>
                  <a:gd name="T5" fmla="*/ 0 h 814"/>
                  <a:gd name="T6" fmla="*/ 0 w 590"/>
                  <a:gd name="T7" fmla="*/ 125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0" h="814">
                    <a:moveTo>
                      <a:pt x="0" y="125"/>
                    </a:moveTo>
                    <a:lnTo>
                      <a:pt x="0" y="814"/>
                    </a:lnTo>
                    <a:lnTo>
                      <a:pt x="590" y="0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CB486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iS1ïḑê"/>
              <p:cNvSpPr>
                <a:spLocks/>
              </p:cNvSpPr>
              <p:nvPr/>
            </p:nvSpPr>
            <p:spPr bwMode="auto">
              <a:xfrm>
                <a:off x="6097143" y="1332222"/>
                <a:ext cx="674536" cy="930631"/>
              </a:xfrm>
              <a:custGeom>
                <a:avLst/>
                <a:gdLst>
                  <a:gd name="T0" fmla="*/ 0 w 590"/>
                  <a:gd name="T1" fmla="*/ 125 h 814"/>
                  <a:gd name="T2" fmla="*/ 0 w 590"/>
                  <a:gd name="T3" fmla="*/ 814 h 814"/>
                  <a:gd name="T4" fmla="*/ 590 w 590"/>
                  <a:gd name="T5" fmla="*/ 0 h 814"/>
                  <a:gd name="T6" fmla="*/ 0 w 590"/>
                  <a:gd name="T7" fmla="*/ 125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0" h="814">
                    <a:moveTo>
                      <a:pt x="0" y="125"/>
                    </a:moveTo>
                    <a:lnTo>
                      <a:pt x="0" y="814"/>
                    </a:lnTo>
                    <a:lnTo>
                      <a:pt x="590" y="0"/>
                    </a:lnTo>
                    <a:lnTo>
                      <a:pt x="0" y="125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îšľîḓé"/>
              <p:cNvSpPr>
                <a:spLocks/>
              </p:cNvSpPr>
              <p:nvPr/>
            </p:nvSpPr>
            <p:spPr bwMode="auto">
              <a:xfrm>
                <a:off x="4325058" y="4372207"/>
                <a:ext cx="1088403" cy="633378"/>
              </a:xfrm>
              <a:custGeom>
                <a:avLst/>
                <a:gdLst>
                  <a:gd name="T0" fmla="*/ 0 w 952"/>
                  <a:gd name="T1" fmla="*/ 318 h 554"/>
                  <a:gd name="T2" fmla="*/ 538 w 952"/>
                  <a:gd name="T3" fmla="*/ 554 h 554"/>
                  <a:gd name="T4" fmla="*/ 952 w 952"/>
                  <a:gd name="T5" fmla="*/ 0 h 554"/>
                  <a:gd name="T6" fmla="*/ 0 w 952"/>
                  <a:gd name="T7" fmla="*/ 318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2" h="554">
                    <a:moveTo>
                      <a:pt x="0" y="318"/>
                    </a:moveTo>
                    <a:lnTo>
                      <a:pt x="538" y="554"/>
                    </a:lnTo>
                    <a:lnTo>
                      <a:pt x="952" y="0"/>
                    </a:lnTo>
                    <a:lnTo>
                      <a:pt x="0" y="318"/>
                    </a:lnTo>
                    <a:close/>
                  </a:path>
                </a:pathLst>
              </a:custGeom>
              <a:solidFill>
                <a:srgbClr val="57729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s1íḍé"/>
              <p:cNvSpPr>
                <a:spLocks/>
              </p:cNvSpPr>
              <p:nvPr/>
            </p:nvSpPr>
            <p:spPr bwMode="auto">
              <a:xfrm>
                <a:off x="4325058" y="4372207"/>
                <a:ext cx="1088403" cy="633378"/>
              </a:xfrm>
              <a:custGeom>
                <a:avLst/>
                <a:gdLst>
                  <a:gd name="T0" fmla="*/ 0 w 952"/>
                  <a:gd name="T1" fmla="*/ 318 h 554"/>
                  <a:gd name="T2" fmla="*/ 538 w 952"/>
                  <a:gd name="T3" fmla="*/ 554 h 554"/>
                  <a:gd name="T4" fmla="*/ 952 w 952"/>
                  <a:gd name="T5" fmla="*/ 0 h 554"/>
                  <a:gd name="T6" fmla="*/ 0 w 952"/>
                  <a:gd name="T7" fmla="*/ 318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2" h="554">
                    <a:moveTo>
                      <a:pt x="0" y="318"/>
                    </a:moveTo>
                    <a:lnTo>
                      <a:pt x="538" y="554"/>
                    </a:lnTo>
                    <a:lnTo>
                      <a:pt x="952" y="0"/>
                    </a:lnTo>
                    <a:lnTo>
                      <a:pt x="0" y="31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ïşlídè"/>
              <p:cNvSpPr>
                <a:spLocks/>
              </p:cNvSpPr>
              <p:nvPr/>
            </p:nvSpPr>
            <p:spPr bwMode="auto">
              <a:xfrm>
                <a:off x="3899757" y="2829920"/>
                <a:ext cx="1095263" cy="609369"/>
              </a:xfrm>
              <a:custGeom>
                <a:avLst/>
                <a:gdLst>
                  <a:gd name="T0" fmla="*/ 297 w 958"/>
                  <a:gd name="T1" fmla="*/ 0 h 533"/>
                  <a:gd name="T2" fmla="*/ 0 w 958"/>
                  <a:gd name="T3" fmla="*/ 533 h 533"/>
                  <a:gd name="T4" fmla="*/ 958 w 958"/>
                  <a:gd name="T5" fmla="*/ 216 h 533"/>
                  <a:gd name="T6" fmla="*/ 297 w 958"/>
                  <a:gd name="T7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8" h="533">
                    <a:moveTo>
                      <a:pt x="297" y="0"/>
                    </a:moveTo>
                    <a:lnTo>
                      <a:pt x="0" y="533"/>
                    </a:lnTo>
                    <a:lnTo>
                      <a:pt x="958" y="216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rgbClr val="57729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íṣľiďê"/>
              <p:cNvSpPr>
                <a:spLocks/>
              </p:cNvSpPr>
              <p:nvPr/>
            </p:nvSpPr>
            <p:spPr bwMode="auto">
              <a:xfrm>
                <a:off x="3899757" y="2829920"/>
                <a:ext cx="1095263" cy="609369"/>
              </a:xfrm>
              <a:custGeom>
                <a:avLst/>
                <a:gdLst>
                  <a:gd name="T0" fmla="*/ 297 w 958"/>
                  <a:gd name="T1" fmla="*/ 0 h 533"/>
                  <a:gd name="T2" fmla="*/ 0 w 958"/>
                  <a:gd name="T3" fmla="*/ 533 h 533"/>
                  <a:gd name="T4" fmla="*/ 958 w 958"/>
                  <a:gd name="T5" fmla="*/ 216 h 533"/>
                  <a:gd name="T6" fmla="*/ 297 w 958"/>
                  <a:gd name="T7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8" h="533">
                    <a:moveTo>
                      <a:pt x="297" y="0"/>
                    </a:moveTo>
                    <a:lnTo>
                      <a:pt x="0" y="533"/>
                    </a:lnTo>
                    <a:lnTo>
                      <a:pt x="958" y="216"/>
                    </a:lnTo>
                    <a:lnTo>
                      <a:pt x="29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íṥľîdê"/>
              <p:cNvSpPr>
                <a:spLocks/>
              </p:cNvSpPr>
              <p:nvPr/>
            </p:nvSpPr>
            <p:spPr bwMode="auto">
              <a:xfrm>
                <a:off x="3899757" y="3079156"/>
                <a:ext cx="1624603" cy="1656615"/>
              </a:xfrm>
              <a:custGeom>
                <a:avLst/>
                <a:gdLst>
                  <a:gd name="T0" fmla="*/ 1324 w 1421"/>
                  <a:gd name="T1" fmla="*/ 1133 h 1449"/>
                  <a:gd name="T2" fmla="*/ 1421 w 1421"/>
                  <a:gd name="T3" fmla="*/ 471 h 1449"/>
                  <a:gd name="T4" fmla="*/ 954 w 1421"/>
                  <a:gd name="T5" fmla="*/ 0 h 1449"/>
                  <a:gd name="T6" fmla="*/ 0 w 1421"/>
                  <a:gd name="T7" fmla="*/ 315 h 1449"/>
                  <a:gd name="T8" fmla="*/ 0 w 1421"/>
                  <a:gd name="T9" fmla="*/ 315 h 1449"/>
                  <a:gd name="T10" fmla="*/ 0 w 1421"/>
                  <a:gd name="T11" fmla="*/ 315 h 1449"/>
                  <a:gd name="T12" fmla="*/ 368 w 1421"/>
                  <a:gd name="T13" fmla="*/ 1449 h 1449"/>
                  <a:gd name="T14" fmla="*/ 1324 w 1421"/>
                  <a:gd name="T15" fmla="*/ 1133 h 1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1" h="1449">
                    <a:moveTo>
                      <a:pt x="1324" y="1133"/>
                    </a:moveTo>
                    <a:lnTo>
                      <a:pt x="1421" y="471"/>
                    </a:lnTo>
                    <a:lnTo>
                      <a:pt x="954" y="0"/>
                    </a:lnTo>
                    <a:lnTo>
                      <a:pt x="0" y="315"/>
                    </a:lnTo>
                    <a:lnTo>
                      <a:pt x="0" y="315"/>
                    </a:lnTo>
                    <a:lnTo>
                      <a:pt x="0" y="315"/>
                    </a:lnTo>
                    <a:lnTo>
                      <a:pt x="368" y="1449"/>
                    </a:lnTo>
                    <a:lnTo>
                      <a:pt x="1324" y="1133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ṩḻíḍe"/>
              <p:cNvSpPr>
                <a:spLocks/>
              </p:cNvSpPr>
              <p:nvPr/>
            </p:nvSpPr>
            <p:spPr bwMode="auto">
              <a:xfrm>
                <a:off x="3899757" y="3079156"/>
                <a:ext cx="1624603" cy="1656615"/>
              </a:xfrm>
              <a:custGeom>
                <a:avLst/>
                <a:gdLst>
                  <a:gd name="T0" fmla="*/ 1324 w 1421"/>
                  <a:gd name="T1" fmla="*/ 1133 h 1449"/>
                  <a:gd name="T2" fmla="*/ 1421 w 1421"/>
                  <a:gd name="T3" fmla="*/ 471 h 1449"/>
                  <a:gd name="T4" fmla="*/ 954 w 1421"/>
                  <a:gd name="T5" fmla="*/ 0 h 1449"/>
                  <a:gd name="T6" fmla="*/ 0 w 1421"/>
                  <a:gd name="T7" fmla="*/ 315 h 1449"/>
                  <a:gd name="T8" fmla="*/ 0 w 1421"/>
                  <a:gd name="T9" fmla="*/ 315 h 1449"/>
                  <a:gd name="T10" fmla="*/ 0 w 1421"/>
                  <a:gd name="T11" fmla="*/ 315 h 1449"/>
                  <a:gd name="T12" fmla="*/ 368 w 1421"/>
                  <a:gd name="T13" fmla="*/ 1449 h 1449"/>
                  <a:gd name="T14" fmla="*/ 1324 w 1421"/>
                  <a:gd name="T15" fmla="*/ 1133 h 1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1" h="1449">
                    <a:moveTo>
                      <a:pt x="1324" y="1133"/>
                    </a:moveTo>
                    <a:lnTo>
                      <a:pt x="1421" y="471"/>
                    </a:lnTo>
                    <a:lnTo>
                      <a:pt x="954" y="0"/>
                    </a:lnTo>
                    <a:lnTo>
                      <a:pt x="0" y="315"/>
                    </a:lnTo>
                    <a:lnTo>
                      <a:pt x="0" y="315"/>
                    </a:lnTo>
                    <a:lnTo>
                      <a:pt x="0" y="315"/>
                    </a:lnTo>
                    <a:lnTo>
                      <a:pt x="368" y="1449"/>
                    </a:lnTo>
                    <a:lnTo>
                      <a:pt x="1324" y="1133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ślîdè"/>
              <p:cNvSpPr>
                <a:spLocks/>
              </p:cNvSpPr>
              <p:nvPr/>
            </p:nvSpPr>
            <p:spPr bwMode="auto">
              <a:xfrm>
                <a:off x="6665354" y="3079156"/>
                <a:ext cx="1626889" cy="1654328"/>
              </a:xfrm>
              <a:custGeom>
                <a:avLst/>
                <a:gdLst>
                  <a:gd name="T0" fmla="*/ 459 w 1423"/>
                  <a:gd name="T1" fmla="*/ 0 h 1447"/>
                  <a:gd name="T2" fmla="*/ 0 w 1423"/>
                  <a:gd name="T3" fmla="*/ 477 h 1447"/>
                  <a:gd name="T4" fmla="*/ 99 w 1423"/>
                  <a:gd name="T5" fmla="*/ 1133 h 1447"/>
                  <a:gd name="T6" fmla="*/ 1055 w 1423"/>
                  <a:gd name="T7" fmla="*/ 1447 h 1447"/>
                  <a:gd name="T8" fmla="*/ 1057 w 1423"/>
                  <a:gd name="T9" fmla="*/ 1447 h 1447"/>
                  <a:gd name="T10" fmla="*/ 1423 w 1423"/>
                  <a:gd name="T11" fmla="*/ 313 h 1447"/>
                  <a:gd name="T12" fmla="*/ 459 w 1423"/>
                  <a:gd name="T13" fmla="*/ 0 h 1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23" h="1447">
                    <a:moveTo>
                      <a:pt x="459" y="0"/>
                    </a:moveTo>
                    <a:lnTo>
                      <a:pt x="0" y="477"/>
                    </a:lnTo>
                    <a:lnTo>
                      <a:pt x="99" y="1133"/>
                    </a:lnTo>
                    <a:lnTo>
                      <a:pt x="1055" y="1447"/>
                    </a:lnTo>
                    <a:lnTo>
                      <a:pt x="1057" y="1447"/>
                    </a:lnTo>
                    <a:lnTo>
                      <a:pt x="1423" y="313"/>
                    </a:lnTo>
                    <a:lnTo>
                      <a:pt x="459" y="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îŝ1íḋé"/>
              <p:cNvSpPr>
                <a:spLocks/>
              </p:cNvSpPr>
              <p:nvPr/>
            </p:nvSpPr>
            <p:spPr bwMode="auto">
              <a:xfrm>
                <a:off x="6665354" y="3079156"/>
                <a:ext cx="1626889" cy="1654328"/>
              </a:xfrm>
              <a:custGeom>
                <a:avLst/>
                <a:gdLst>
                  <a:gd name="T0" fmla="*/ 459 w 1423"/>
                  <a:gd name="T1" fmla="*/ 0 h 1447"/>
                  <a:gd name="T2" fmla="*/ 0 w 1423"/>
                  <a:gd name="T3" fmla="*/ 477 h 1447"/>
                  <a:gd name="T4" fmla="*/ 99 w 1423"/>
                  <a:gd name="T5" fmla="*/ 1133 h 1447"/>
                  <a:gd name="T6" fmla="*/ 1055 w 1423"/>
                  <a:gd name="T7" fmla="*/ 1447 h 1447"/>
                  <a:gd name="T8" fmla="*/ 1057 w 1423"/>
                  <a:gd name="T9" fmla="*/ 1447 h 1447"/>
                  <a:gd name="T10" fmla="*/ 1423 w 1423"/>
                  <a:gd name="T11" fmla="*/ 313 h 1447"/>
                  <a:gd name="T12" fmla="*/ 459 w 1423"/>
                  <a:gd name="T13" fmla="*/ 0 h 1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23" h="1447">
                    <a:moveTo>
                      <a:pt x="459" y="0"/>
                    </a:moveTo>
                    <a:lnTo>
                      <a:pt x="0" y="477"/>
                    </a:lnTo>
                    <a:lnTo>
                      <a:pt x="99" y="1133"/>
                    </a:lnTo>
                    <a:lnTo>
                      <a:pt x="1055" y="1447"/>
                    </a:lnTo>
                    <a:lnTo>
                      <a:pt x="1057" y="1447"/>
                    </a:lnTo>
                    <a:lnTo>
                      <a:pt x="1423" y="313"/>
                    </a:lnTo>
                    <a:lnTo>
                      <a:pt x="45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ïŝ1îḋê"/>
              <p:cNvSpPr>
                <a:spLocks/>
              </p:cNvSpPr>
              <p:nvPr/>
            </p:nvSpPr>
            <p:spPr bwMode="auto">
              <a:xfrm>
                <a:off x="5413461" y="4054375"/>
                <a:ext cx="1362791" cy="1475976"/>
              </a:xfrm>
              <a:custGeom>
                <a:avLst/>
                <a:gdLst>
                  <a:gd name="T0" fmla="*/ 1192 w 1192"/>
                  <a:gd name="T1" fmla="*/ 280 h 1291"/>
                  <a:gd name="T2" fmla="*/ 1192 w 1192"/>
                  <a:gd name="T3" fmla="*/ 280 h 1291"/>
                  <a:gd name="T4" fmla="*/ 613 w 1192"/>
                  <a:gd name="T5" fmla="*/ 0 h 1291"/>
                  <a:gd name="T6" fmla="*/ 0 w 1192"/>
                  <a:gd name="T7" fmla="*/ 280 h 1291"/>
                  <a:gd name="T8" fmla="*/ 4 w 1192"/>
                  <a:gd name="T9" fmla="*/ 1287 h 1291"/>
                  <a:gd name="T10" fmla="*/ 2 w 1192"/>
                  <a:gd name="T11" fmla="*/ 1285 h 1291"/>
                  <a:gd name="T12" fmla="*/ 2 w 1192"/>
                  <a:gd name="T13" fmla="*/ 1289 h 1291"/>
                  <a:gd name="T14" fmla="*/ 4 w 1192"/>
                  <a:gd name="T15" fmla="*/ 1291 h 1291"/>
                  <a:gd name="T16" fmla="*/ 1190 w 1192"/>
                  <a:gd name="T17" fmla="*/ 1289 h 1291"/>
                  <a:gd name="T18" fmla="*/ 1192 w 1192"/>
                  <a:gd name="T19" fmla="*/ 1287 h 1291"/>
                  <a:gd name="T20" fmla="*/ 1192 w 1192"/>
                  <a:gd name="T21" fmla="*/ 280 h 1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92" h="1291">
                    <a:moveTo>
                      <a:pt x="1192" y="280"/>
                    </a:moveTo>
                    <a:lnTo>
                      <a:pt x="1192" y="280"/>
                    </a:lnTo>
                    <a:lnTo>
                      <a:pt x="613" y="0"/>
                    </a:lnTo>
                    <a:lnTo>
                      <a:pt x="0" y="280"/>
                    </a:lnTo>
                    <a:lnTo>
                      <a:pt x="4" y="1287"/>
                    </a:lnTo>
                    <a:lnTo>
                      <a:pt x="2" y="1285"/>
                    </a:lnTo>
                    <a:lnTo>
                      <a:pt x="2" y="1289"/>
                    </a:lnTo>
                    <a:lnTo>
                      <a:pt x="4" y="1291"/>
                    </a:lnTo>
                    <a:lnTo>
                      <a:pt x="1190" y="1289"/>
                    </a:lnTo>
                    <a:lnTo>
                      <a:pt x="1192" y="1287"/>
                    </a:lnTo>
                    <a:lnTo>
                      <a:pt x="1192" y="28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ṡ1íḋè"/>
              <p:cNvSpPr>
                <a:spLocks/>
              </p:cNvSpPr>
              <p:nvPr/>
            </p:nvSpPr>
            <p:spPr bwMode="auto">
              <a:xfrm>
                <a:off x="5413461" y="4054375"/>
                <a:ext cx="1362791" cy="1475976"/>
              </a:xfrm>
              <a:custGeom>
                <a:avLst/>
                <a:gdLst>
                  <a:gd name="T0" fmla="*/ 1192 w 1192"/>
                  <a:gd name="T1" fmla="*/ 280 h 1291"/>
                  <a:gd name="T2" fmla="*/ 1192 w 1192"/>
                  <a:gd name="T3" fmla="*/ 280 h 1291"/>
                  <a:gd name="T4" fmla="*/ 613 w 1192"/>
                  <a:gd name="T5" fmla="*/ 0 h 1291"/>
                  <a:gd name="T6" fmla="*/ 0 w 1192"/>
                  <a:gd name="T7" fmla="*/ 280 h 1291"/>
                  <a:gd name="T8" fmla="*/ 4 w 1192"/>
                  <a:gd name="T9" fmla="*/ 1287 h 1291"/>
                  <a:gd name="T10" fmla="*/ 2 w 1192"/>
                  <a:gd name="T11" fmla="*/ 1285 h 1291"/>
                  <a:gd name="T12" fmla="*/ 2 w 1192"/>
                  <a:gd name="T13" fmla="*/ 1289 h 1291"/>
                  <a:gd name="T14" fmla="*/ 4 w 1192"/>
                  <a:gd name="T15" fmla="*/ 1291 h 1291"/>
                  <a:gd name="T16" fmla="*/ 1190 w 1192"/>
                  <a:gd name="T17" fmla="*/ 1289 h 1291"/>
                  <a:gd name="T18" fmla="*/ 1192 w 1192"/>
                  <a:gd name="T19" fmla="*/ 1287 h 1291"/>
                  <a:gd name="T20" fmla="*/ 1192 w 1192"/>
                  <a:gd name="T21" fmla="*/ 280 h 1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92" h="1291">
                    <a:moveTo>
                      <a:pt x="1192" y="280"/>
                    </a:moveTo>
                    <a:lnTo>
                      <a:pt x="1192" y="280"/>
                    </a:lnTo>
                    <a:lnTo>
                      <a:pt x="613" y="0"/>
                    </a:lnTo>
                    <a:lnTo>
                      <a:pt x="0" y="280"/>
                    </a:lnTo>
                    <a:lnTo>
                      <a:pt x="4" y="1287"/>
                    </a:lnTo>
                    <a:lnTo>
                      <a:pt x="2" y="1285"/>
                    </a:lnTo>
                    <a:lnTo>
                      <a:pt x="2" y="1289"/>
                    </a:lnTo>
                    <a:lnTo>
                      <a:pt x="4" y="1291"/>
                    </a:lnTo>
                    <a:lnTo>
                      <a:pt x="1190" y="1289"/>
                    </a:lnTo>
                    <a:lnTo>
                      <a:pt x="1192" y="1287"/>
                    </a:lnTo>
                    <a:lnTo>
                      <a:pt x="1192" y="28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işḻiďê"/>
              <p:cNvSpPr>
                <a:spLocks/>
              </p:cNvSpPr>
              <p:nvPr/>
            </p:nvSpPr>
            <p:spPr bwMode="auto">
              <a:xfrm>
                <a:off x="4315911" y="1329936"/>
                <a:ext cx="1781232" cy="1749220"/>
              </a:xfrm>
              <a:custGeom>
                <a:avLst/>
                <a:gdLst>
                  <a:gd name="T0" fmla="*/ 462 w 750"/>
                  <a:gd name="T1" fmla="*/ 1 h 737"/>
                  <a:gd name="T2" fmla="*/ 462 w 750"/>
                  <a:gd name="T3" fmla="*/ 0 h 737"/>
                  <a:gd name="T4" fmla="*/ 0 w 750"/>
                  <a:gd name="T5" fmla="*/ 342 h 737"/>
                  <a:gd name="T6" fmla="*/ 287 w 750"/>
                  <a:gd name="T7" fmla="*/ 737 h 737"/>
                  <a:gd name="T8" fmla="*/ 613 w 750"/>
                  <a:gd name="T9" fmla="*/ 680 h 737"/>
                  <a:gd name="T10" fmla="*/ 750 w 750"/>
                  <a:gd name="T11" fmla="*/ 393 h 737"/>
                  <a:gd name="T12" fmla="*/ 462 w 750"/>
                  <a:gd name="T13" fmla="*/ 1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0" h="737">
                    <a:moveTo>
                      <a:pt x="462" y="1"/>
                    </a:moveTo>
                    <a:cubicBezTo>
                      <a:pt x="462" y="0"/>
                      <a:pt x="462" y="0"/>
                      <a:pt x="462" y="0"/>
                    </a:cubicBezTo>
                    <a:cubicBezTo>
                      <a:pt x="0" y="342"/>
                      <a:pt x="0" y="342"/>
                      <a:pt x="0" y="342"/>
                    </a:cubicBezTo>
                    <a:cubicBezTo>
                      <a:pt x="287" y="737"/>
                      <a:pt x="287" y="737"/>
                      <a:pt x="287" y="737"/>
                    </a:cubicBezTo>
                    <a:cubicBezTo>
                      <a:pt x="613" y="680"/>
                      <a:pt x="613" y="680"/>
                      <a:pt x="613" y="680"/>
                    </a:cubicBezTo>
                    <a:cubicBezTo>
                      <a:pt x="750" y="393"/>
                      <a:pt x="750" y="393"/>
                      <a:pt x="750" y="393"/>
                    </a:cubicBezTo>
                    <a:cubicBezTo>
                      <a:pt x="750" y="393"/>
                      <a:pt x="474" y="16"/>
                      <a:pt x="462" y="1"/>
                    </a:cubicBez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îṥļíḍé"/>
              <p:cNvSpPr>
                <a:spLocks/>
              </p:cNvSpPr>
              <p:nvPr/>
            </p:nvSpPr>
            <p:spPr bwMode="auto">
              <a:xfrm>
                <a:off x="6097143" y="1327649"/>
                <a:ext cx="1778945" cy="1751507"/>
              </a:xfrm>
              <a:custGeom>
                <a:avLst/>
                <a:gdLst>
                  <a:gd name="T0" fmla="*/ 749 w 749"/>
                  <a:gd name="T1" fmla="*/ 343 h 738"/>
                  <a:gd name="T2" fmla="*/ 287 w 749"/>
                  <a:gd name="T3" fmla="*/ 0 h 738"/>
                  <a:gd name="T4" fmla="*/ 284 w 749"/>
                  <a:gd name="T5" fmla="*/ 2 h 738"/>
                  <a:gd name="T6" fmla="*/ 0 w 749"/>
                  <a:gd name="T7" fmla="*/ 395 h 738"/>
                  <a:gd name="T8" fmla="*/ 144 w 749"/>
                  <a:gd name="T9" fmla="*/ 680 h 738"/>
                  <a:gd name="T10" fmla="*/ 460 w 749"/>
                  <a:gd name="T11" fmla="*/ 738 h 738"/>
                  <a:gd name="T12" fmla="*/ 460 w 749"/>
                  <a:gd name="T13" fmla="*/ 738 h 738"/>
                  <a:gd name="T14" fmla="*/ 460 w 749"/>
                  <a:gd name="T15" fmla="*/ 738 h 738"/>
                  <a:gd name="T16" fmla="*/ 460 w 749"/>
                  <a:gd name="T17" fmla="*/ 738 h 738"/>
                  <a:gd name="T18" fmla="*/ 460 w 749"/>
                  <a:gd name="T19" fmla="*/ 738 h 738"/>
                  <a:gd name="T20" fmla="*/ 460 w 749"/>
                  <a:gd name="T21" fmla="*/ 738 h 738"/>
                  <a:gd name="T22" fmla="*/ 749 w 749"/>
                  <a:gd name="T23" fmla="*/ 344 h 738"/>
                  <a:gd name="T24" fmla="*/ 749 w 749"/>
                  <a:gd name="T25" fmla="*/ 343 h 7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49" h="738">
                    <a:moveTo>
                      <a:pt x="749" y="343"/>
                    </a:moveTo>
                    <a:cubicBezTo>
                      <a:pt x="287" y="0"/>
                      <a:pt x="287" y="0"/>
                      <a:pt x="287" y="0"/>
                    </a:cubicBezTo>
                    <a:cubicBezTo>
                      <a:pt x="286" y="1"/>
                      <a:pt x="285" y="1"/>
                      <a:pt x="284" y="2"/>
                    </a:cubicBezTo>
                    <a:cubicBezTo>
                      <a:pt x="0" y="395"/>
                      <a:pt x="0" y="395"/>
                      <a:pt x="0" y="395"/>
                    </a:cubicBezTo>
                    <a:cubicBezTo>
                      <a:pt x="144" y="680"/>
                      <a:pt x="144" y="680"/>
                      <a:pt x="144" y="680"/>
                    </a:cubicBezTo>
                    <a:cubicBezTo>
                      <a:pt x="460" y="738"/>
                      <a:pt x="460" y="738"/>
                      <a:pt x="460" y="738"/>
                    </a:cubicBezTo>
                    <a:cubicBezTo>
                      <a:pt x="460" y="738"/>
                      <a:pt x="460" y="738"/>
                      <a:pt x="460" y="738"/>
                    </a:cubicBezTo>
                    <a:cubicBezTo>
                      <a:pt x="460" y="738"/>
                      <a:pt x="460" y="738"/>
                      <a:pt x="460" y="738"/>
                    </a:cubicBezTo>
                    <a:cubicBezTo>
                      <a:pt x="460" y="738"/>
                      <a:pt x="460" y="738"/>
                      <a:pt x="460" y="738"/>
                    </a:cubicBezTo>
                    <a:cubicBezTo>
                      <a:pt x="460" y="738"/>
                      <a:pt x="460" y="738"/>
                      <a:pt x="460" y="738"/>
                    </a:cubicBezTo>
                    <a:cubicBezTo>
                      <a:pt x="460" y="738"/>
                      <a:pt x="460" y="738"/>
                      <a:pt x="460" y="738"/>
                    </a:cubicBezTo>
                    <a:cubicBezTo>
                      <a:pt x="749" y="344"/>
                      <a:pt x="749" y="344"/>
                      <a:pt x="749" y="344"/>
                    </a:cubicBezTo>
                    <a:cubicBezTo>
                      <a:pt x="749" y="343"/>
                      <a:pt x="749" y="343"/>
                      <a:pt x="749" y="343"/>
                    </a:cubicBezTo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išľiḓe"/>
              <p:cNvSpPr>
                <a:spLocks/>
              </p:cNvSpPr>
              <p:nvPr/>
            </p:nvSpPr>
            <p:spPr bwMode="auto">
              <a:xfrm>
                <a:off x="6776252" y="4374493"/>
                <a:ext cx="466459" cy="1151284"/>
              </a:xfrm>
              <a:custGeom>
                <a:avLst/>
                <a:gdLst>
                  <a:gd name="T0" fmla="*/ 0 w 408"/>
                  <a:gd name="T1" fmla="*/ 1007 h 1007"/>
                  <a:gd name="T2" fmla="*/ 0 w 408"/>
                  <a:gd name="T3" fmla="*/ 1007 h 1007"/>
                  <a:gd name="T4" fmla="*/ 408 w 408"/>
                  <a:gd name="T5" fmla="*/ 561 h 1007"/>
                  <a:gd name="T6" fmla="*/ 0 w 408"/>
                  <a:gd name="T7" fmla="*/ 0 h 1007"/>
                  <a:gd name="T8" fmla="*/ 0 w 408"/>
                  <a:gd name="T9" fmla="*/ 1007 h 1007"/>
                  <a:gd name="T10" fmla="*/ 0 w 408"/>
                  <a:gd name="T11" fmla="*/ 1007 h 10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8" h="1007">
                    <a:moveTo>
                      <a:pt x="0" y="1007"/>
                    </a:moveTo>
                    <a:lnTo>
                      <a:pt x="0" y="1007"/>
                    </a:lnTo>
                    <a:lnTo>
                      <a:pt x="408" y="561"/>
                    </a:lnTo>
                    <a:lnTo>
                      <a:pt x="0" y="0"/>
                    </a:lnTo>
                    <a:lnTo>
                      <a:pt x="0" y="1007"/>
                    </a:lnTo>
                    <a:lnTo>
                      <a:pt x="0" y="1007"/>
                    </a:lnTo>
                    <a:close/>
                  </a:path>
                </a:pathLst>
              </a:custGeom>
              <a:solidFill>
                <a:srgbClr val="B3B3B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ïslïďè"/>
              <p:cNvSpPr>
                <a:spLocks/>
              </p:cNvSpPr>
              <p:nvPr/>
            </p:nvSpPr>
            <p:spPr bwMode="auto">
              <a:xfrm>
                <a:off x="6776252" y="4374493"/>
                <a:ext cx="466459" cy="1151284"/>
              </a:xfrm>
              <a:custGeom>
                <a:avLst/>
                <a:gdLst>
                  <a:gd name="T0" fmla="*/ 0 w 408"/>
                  <a:gd name="T1" fmla="*/ 1007 h 1007"/>
                  <a:gd name="T2" fmla="*/ 0 w 408"/>
                  <a:gd name="T3" fmla="*/ 1007 h 1007"/>
                  <a:gd name="T4" fmla="*/ 408 w 408"/>
                  <a:gd name="T5" fmla="*/ 561 h 1007"/>
                  <a:gd name="T6" fmla="*/ 0 w 408"/>
                  <a:gd name="T7" fmla="*/ 0 h 1007"/>
                  <a:gd name="T8" fmla="*/ 0 w 408"/>
                  <a:gd name="T9" fmla="*/ 1007 h 1007"/>
                  <a:gd name="T10" fmla="*/ 0 w 408"/>
                  <a:gd name="T11" fmla="*/ 1007 h 10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8" h="1007">
                    <a:moveTo>
                      <a:pt x="0" y="1007"/>
                    </a:moveTo>
                    <a:lnTo>
                      <a:pt x="0" y="1007"/>
                    </a:lnTo>
                    <a:lnTo>
                      <a:pt x="408" y="561"/>
                    </a:lnTo>
                    <a:lnTo>
                      <a:pt x="0" y="0"/>
                    </a:lnTo>
                    <a:lnTo>
                      <a:pt x="0" y="1007"/>
                    </a:lnTo>
                    <a:lnTo>
                      <a:pt x="0" y="1007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ïṧ1ïde"/>
              <p:cNvSpPr>
                <a:spLocks/>
              </p:cNvSpPr>
              <p:nvPr/>
            </p:nvSpPr>
            <p:spPr bwMode="auto">
              <a:xfrm>
                <a:off x="4940143" y="4372207"/>
                <a:ext cx="477891" cy="1153571"/>
              </a:xfrm>
              <a:custGeom>
                <a:avLst/>
                <a:gdLst>
                  <a:gd name="T0" fmla="*/ 414 w 418"/>
                  <a:gd name="T1" fmla="*/ 0 h 1009"/>
                  <a:gd name="T2" fmla="*/ 0 w 418"/>
                  <a:gd name="T3" fmla="*/ 554 h 1009"/>
                  <a:gd name="T4" fmla="*/ 418 w 418"/>
                  <a:gd name="T5" fmla="*/ 1009 h 1009"/>
                  <a:gd name="T6" fmla="*/ 414 w 418"/>
                  <a:gd name="T7" fmla="*/ 0 h 10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1009">
                    <a:moveTo>
                      <a:pt x="414" y="0"/>
                    </a:moveTo>
                    <a:lnTo>
                      <a:pt x="0" y="554"/>
                    </a:lnTo>
                    <a:lnTo>
                      <a:pt x="418" y="1009"/>
                    </a:lnTo>
                    <a:lnTo>
                      <a:pt x="414" y="0"/>
                    </a:lnTo>
                    <a:close/>
                  </a:path>
                </a:pathLst>
              </a:custGeom>
              <a:solidFill>
                <a:srgbClr val="B3B3B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iṥ1iḍe"/>
              <p:cNvSpPr>
                <a:spLocks/>
              </p:cNvSpPr>
              <p:nvPr/>
            </p:nvSpPr>
            <p:spPr bwMode="auto">
              <a:xfrm>
                <a:off x="4940143" y="4372207"/>
                <a:ext cx="477891" cy="1153571"/>
              </a:xfrm>
              <a:custGeom>
                <a:avLst/>
                <a:gdLst>
                  <a:gd name="T0" fmla="*/ 414 w 418"/>
                  <a:gd name="T1" fmla="*/ 0 h 1009"/>
                  <a:gd name="T2" fmla="*/ 0 w 418"/>
                  <a:gd name="T3" fmla="*/ 554 h 1009"/>
                  <a:gd name="T4" fmla="*/ 418 w 418"/>
                  <a:gd name="T5" fmla="*/ 1009 h 1009"/>
                  <a:gd name="T6" fmla="*/ 414 w 418"/>
                  <a:gd name="T7" fmla="*/ 0 h 10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1009">
                    <a:moveTo>
                      <a:pt x="414" y="0"/>
                    </a:moveTo>
                    <a:lnTo>
                      <a:pt x="0" y="554"/>
                    </a:lnTo>
                    <a:lnTo>
                      <a:pt x="418" y="1009"/>
                    </a:lnTo>
                    <a:lnTo>
                      <a:pt x="41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íṡḷiḑé"/>
              <p:cNvSpPr>
                <a:spLocks/>
              </p:cNvSpPr>
              <p:nvPr/>
            </p:nvSpPr>
            <p:spPr bwMode="auto">
              <a:xfrm>
                <a:off x="7190119" y="2143952"/>
                <a:ext cx="755709" cy="935204"/>
              </a:xfrm>
              <a:custGeom>
                <a:avLst/>
                <a:gdLst>
                  <a:gd name="T0" fmla="*/ 600 w 661"/>
                  <a:gd name="T1" fmla="*/ 0 h 818"/>
                  <a:gd name="T2" fmla="*/ 0 w 661"/>
                  <a:gd name="T3" fmla="*/ 818 h 818"/>
                  <a:gd name="T4" fmla="*/ 661 w 661"/>
                  <a:gd name="T5" fmla="*/ 602 h 818"/>
                  <a:gd name="T6" fmla="*/ 600 w 661"/>
                  <a:gd name="T7" fmla="*/ 0 h 8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1" h="818">
                    <a:moveTo>
                      <a:pt x="600" y="0"/>
                    </a:moveTo>
                    <a:lnTo>
                      <a:pt x="0" y="818"/>
                    </a:lnTo>
                    <a:lnTo>
                      <a:pt x="661" y="602"/>
                    </a:lnTo>
                    <a:lnTo>
                      <a:pt x="60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iṥlíḑè"/>
              <p:cNvSpPr>
                <a:spLocks/>
              </p:cNvSpPr>
              <p:nvPr/>
            </p:nvSpPr>
            <p:spPr bwMode="auto">
              <a:xfrm>
                <a:off x="7190119" y="2143952"/>
                <a:ext cx="755709" cy="935204"/>
              </a:xfrm>
              <a:custGeom>
                <a:avLst/>
                <a:gdLst>
                  <a:gd name="T0" fmla="*/ 600 w 661"/>
                  <a:gd name="T1" fmla="*/ 0 h 818"/>
                  <a:gd name="T2" fmla="*/ 0 w 661"/>
                  <a:gd name="T3" fmla="*/ 818 h 818"/>
                  <a:gd name="T4" fmla="*/ 661 w 661"/>
                  <a:gd name="T5" fmla="*/ 602 h 818"/>
                  <a:gd name="T6" fmla="*/ 600 w 661"/>
                  <a:gd name="T7" fmla="*/ 0 h 8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1" h="818">
                    <a:moveTo>
                      <a:pt x="600" y="0"/>
                    </a:moveTo>
                    <a:lnTo>
                      <a:pt x="0" y="818"/>
                    </a:lnTo>
                    <a:lnTo>
                      <a:pt x="661" y="602"/>
                    </a:lnTo>
                    <a:lnTo>
                      <a:pt x="60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îṡḷïḑe"/>
              <p:cNvSpPr>
                <a:spLocks/>
              </p:cNvSpPr>
              <p:nvPr/>
            </p:nvSpPr>
            <p:spPr bwMode="auto">
              <a:xfrm>
                <a:off x="7190119" y="2832207"/>
                <a:ext cx="1102123" cy="604796"/>
              </a:xfrm>
              <a:custGeom>
                <a:avLst/>
                <a:gdLst>
                  <a:gd name="T0" fmla="*/ 661 w 964"/>
                  <a:gd name="T1" fmla="*/ 0 h 529"/>
                  <a:gd name="T2" fmla="*/ 0 w 964"/>
                  <a:gd name="T3" fmla="*/ 216 h 529"/>
                  <a:gd name="T4" fmla="*/ 0 w 964"/>
                  <a:gd name="T5" fmla="*/ 216 h 529"/>
                  <a:gd name="T6" fmla="*/ 964 w 964"/>
                  <a:gd name="T7" fmla="*/ 529 h 529"/>
                  <a:gd name="T8" fmla="*/ 661 w 964"/>
                  <a:gd name="T9" fmla="*/ 0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4" h="529">
                    <a:moveTo>
                      <a:pt x="661" y="0"/>
                    </a:moveTo>
                    <a:lnTo>
                      <a:pt x="0" y="216"/>
                    </a:lnTo>
                    <a:lnTo>
                      <a:pt x="0" y="216"/>
                    </a:lnTo>
                    <a:lnTo>
                      <a:pt x="964" y="529"/>
                    </a:lnTo>
                    <a:lnTo>
                      <a:pt x="661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iṡ1îḋe"/>
              <p:cNvSpPr>
                <a:spLocks/>
              </p:cNvSpPr>
              <p:nvPr/>
            </p:nvSpPr>
            <p:spPr bwMode="auto">
              <a:xfrm>
                <a:off x="7190119" y="2832207"/>
                <a:ext cx="1102123" cy="604796"/>
              </a:xfrm>
              <a:custGeom>
                <a:avLst/>
                <a:gdLst>
                  <a:gd name="T0" fmla="*/ 661 w 964"/>
                  <a:gd name="T1" fmla="*/ 0 h 529"/>
                  <a:gd name="T2" fmla="*/ 0 w 964"/>
                  <a:gd name="T3" fmla="*/ 216 h 529"/>
                  <a:gd name="T4" fmla="*/ 0 w 964"/>
                  <a:gd name="T5" fmla="*/ 216 h 529"/>
                  <a:gd name="T6" fmla="*/ 964 w 964"/>
                  <a:gd name="T7" fmla="*/ 529 h 529"/>
                  <a:gd name="T8" fmla="*/ 661 w 964"/>
                  <a:gd name="T9" fmla="*/ 0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4" h="529">
                    <a:moveTo>
                      <a:pt x="661" y="0"/>
                    </a:moveTo>
                    <a:lnTo>
                      <a:pt x="0" y="216"/>
                    </a:lnTo>
                    <a:lnTo>
                      <a:pt x="0" y="216"/>
                    </a:lnTo>
                    <a:lnTo>
                      <a:pt x="964" y="529"/>
                    </a:lnTo>
                    <a:lnTo>
                      <a:pt x="661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îṧļîḋê"/>
              <p:cNvSpPr>
                <a:spLocks/>
              </p:cNvSpPr>
              <p:nvPr/>
            </p:nvSpPr>
            <p:spPr bwMode="auto">
              <a:xfrm>
                <a:off x="6776252" y="4374493"/>
                <a:ext cx="1095263" cy="641381"/>
              </a:xfrm>
              <a:custGeom>
                <a:avLst/>
                <a:gdLst>
                  <a:gd name="T0" fmla="*/ 0 w 958"/>
                  <a:gd name="T1" fmla="*/ 0 h 561"/>
                  <a:gd name="T2" fmla="*/ 408 w 958"/>
                  <a:gd name="T3" fmla="*/ 561 h 561"/>
                  <a:gd name="T4" fmla="*/ 958 w 958"/>
                  <a:gd name="T5" fmla="*/ 314 h 561"/>
                  <a:gd name="T6" fmla="*/ 2 w 958"/>
                  <a:gd name="T7" fmla="*/ 0 h 561"/>
                  <a:gd name="T8" fmla="*/ 2 w 958"/>
                  <a:gd name="T9" fmla="*/ 0 h 561"/>
                  <a:gd name="T10" fmla="*/ 0 w 958"/>
                  <a:gd name="T11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58" h="561">
                    <a:moveTo>
                      <a:pt x="0" y="0"/>
                    </a:moveTo>
                    <a:lnTo>
                      <a:pt x="408" y="561"/>
                    </a:lnTo>
                    <a:lnTo>
                      <a:pt x="958" y="31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îSľíḑè"/>
              <p:cNvSpPr>
                <a:spLocks/>
              </p:cNvSpPr>
              <p:nvPr/>
            </p:nvSpPr>
            <p:spPr bwMode="auto">
              <a:xfrm>
                <a:off x="6776252" y="4374493"/>
                <a:ext cx="1095263" cy="641381"/>
              </a:xfrm>
              <a:custGeom>
                <a:avLst/>
                <a:gdLst>
                  <a:gd name="T0" fmla="*/ 0 w 958"/>
                  <a:gd name="T1" fmla="*/ 0 h 561"/>
                  <a:gd name="T2" fmla="*/ 408 w 958"/>
                  <a:gd name="T3" fmla="*/ 561 h 561"/>
                  <a:gd name="T4" fmla="*/ 958 w 958"/>
                  <a:gd name="T5" fmla="*/ 314 h 561"/>
                  <a:gd name="T6" fmla="*/ 2 w 958"/>
                  <a:gd name="T7" fmla="*/ 0 h 561"/>
                  <a:gd name="T8" fmla="*/ 2 w 958"/>
                  <a:gd name="T9" fmla="*/ 0 h 561"/>
                  <a:gd name="T10" fmla="*/ 0 w 958"/>
                  <a:gd name="T11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58" h="561">
                    <a:moveTo>
                      <a:pt x="0" y="0"/>
                    </a:moveTo>
                    <a:lnTo>
                      <a:pt x="408" y="561"/>
                    </a:lnTo>
                    <a:lnTo>
                      <a:pt x="958" y="31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íṧļîḑè"/>
              <p:cNvSpPr>
                <a:spLocks/>
              </p:cNvSpPr>
              <p:nvPr/>
            </p:nvSpPr>
            <p:spPr bwMode="auto">
              <a:xfrm>
                <a:off x="6778538" y="4374493"/>
                <a:ext cx="1092977" cy="358990"/>
              </a:xfrm>
              <a:custGeom>
                <a:avLst/>
                <a:gdLst>
                  <a:gd name="T0" fmla="*/ 0 w 956"/>
                  <a:gd name="T1" fmla="*/ 0 h 314"/>
                  <a:gd name="T2" fmla="*/ 0 w 956"/>
                  <a:gd name="T3" fmla="*/ 0 h 314"/>
                  <a:gd name="T4" fmla="*/ 0 w 956"/>
                  <a:gd name="T5" fmla="*/ 0 h 314"/>
                  <a:gd name="T6" fmla="*/ 956 w 956"/>
                  <a:gd name="T7" fmla="*/ 314 h 314"/>
                  <a:gd name="T8" fmla="*/ 0 w 956"/>
                  <a:gd name="T9" fmla="*/ 0 h 314"/>
                  <a:gd name="T10" fmla="*/ 0 w 956"/>
                  <a:gd name="T11" fmla="*/ 0 h 314"/>
                  <a:gd name="T12" fmla="*/ 0 w 956"/>
                  <a:gd name="T13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6" h="3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956" y="31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A3B4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iṥlîḍé"/>
              <p:cNvSpPr>
                <a:spLocks/>
              </p:cNvSpPr>
              <p:nvPr/>
            </p:nvSpPr>
            <p:spPr bwMode="auto">
              <a:xfrm>
                <a:off x="6778538" y="4374493"/>
                <a:ext cx="1092977" cy="358990"/>
              </a:xfrm>
              <a:custGeom>
                <a:avLst/>
                <a:gdLst>
                  <a:gd name="T0" fmla="*/ 0 w 956"/>
                  <a:gd name="T1" fmla="*/ 0 h 314"/>
                  <a:gd name="T2" fmla="*/ 0 w 956"/>
                  <a:gd name="T3" fmla="*/ 0 h 314"/>
                  <a:gd name="T4" fmla="*/ 0 w 956"/>
                  <a:gd name="T5" fmla="*/ 0 h 314"/>
                  <a:gd name="T6" fmla="*/ 956 w 956"/>
                  <a:gd name="T7" fmla="*/ 314 h 314"/>
                  <a:gd name="T8" fmla="*/ 0 w 956"/>
                  <a:gd name="T9" fmla="*/ 0 h 314"/>
                  <a:gd name="T10" fmla="*/ 0 w 956"/>
                  <a:gd name="T11" fmla="*/ 0 h 314"/>
                  <a:gd name="T12" fmla="*/ 0 w 956"/>
                  <a:gd name="T13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6" h="3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956" y="31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í$ḻïďe"/>
              <p:cNvSpPr>
                <a:spLocks/>
              </p:cNvSpPr>
              <p:nvPr/>
            </p:nvSpPr>
            <p:spPr bwMode="auto">
              <a:xfrm>
                <a:off x="5413461" y="1332222"/>
                <a:ext cx="683682" cy="930631"/>
              </a:xfrm>
              <a:custGeom>
                <a:avLst/>
                <a:gdLst>
                  <a:gd name="T0" fmla="*/ 0 w 288"/>
                  <a:gd name="T1" fmla="*/ 0 h 392"/>
                  <a:gd name="T2" fmla="*/ 288 w 288"/>
                  <a:gd name="T3" fmla="*/ 392 h 392"/>
                  <a:gd name="T4" fmla="*/ 288 w 288"/>
                  <a:gd name="T5" fmla="*/ 392 h 392"/>
                  <a:gd name="T6" fmla="*/ 288 w 288"/>
                  <a:gd name="T7" fmla="*/ 392 h 392"/>
                  <a:gd name="T8" fmla="*/ 287 w 288"/>
                  <a:gd name="T9" fmla="*/ 60 h 392"/>
                  <a:gd name="T10" fmla="*/ 0 w 288"/>
                  <a:gd name="T11" fmla="*/ 0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8" h="392">
                    <a:moveTo>
                      <a:pt x="0" y="0"/>
                    </a:moveTo>
                    <a:cubicBezTo>
                      <a:pt x="12" y="15"/>
                      <a:pt x="287" y="392"/>
                      <a:pt x="288" y="392"/>
                    </a:cubicBezTo>
                    <a:cubicBezTo>
                      <a:pt x="288" y="392"/>
                      <a:pt x="288" y="392"/>
                      <a:pt x="288" y="392"/>
                    </a:cubicBezTo>
                    <a:cubicBezTo>
                      <a:pt x="288" y="392"/>
                      <a:pt x="288" y="392"/>
                      <a:pt x="288" y="392"/>
                    </a:cubicBezTo>
                    <a:cubicBezTo>
                      <a:pt x="287" y="60"/>
                      <a:pt x="287" y="60"/>
                      <a:pt x="287" y="6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iş1ïḍê"/>
              <p:cNvSpPr>
                <a:spLocks/>
              </p:cNvSpPr>
              <p:nvPr/>
            </p:nvSpPr>
            <p:spPr bwMode="auto">
              <a:xfrm>
                <a:off x="6097143" y="1332222"/>
                <a:ext cx="674536" cy="930631"/>
              </a:xfrm>
              <a:custGeom>
                <a:avLst/>
                <a:gdLst>
                  <a:gd name="T0" fmla="*/ 590 w 590"/>
                  <a:gd name="T1" fmla="*/ 0 h 814"/>
                  <a:gd name="T2" fmla="*/ 0 w 590"/>
                  <a:gd name="T3" fmla="*/ 125 h 814"/>
                  <a:gd name="T4" fmla="*/ 0 w 590"/>
                  <a:gd name="T5" fmla="*/ 814 h 814"/>
                  <a:gd name="T6" fmla="*/ 590 w 590"/>
                  <a:gd name="T7" fmla="*/ 0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0" h="814">
                    <a:moveTo>
                      <a:pt x="590" y="0"/>
                    </a:moveTo>
                    <a:lnTo>
                      <a:pt x="0" y="125"/>
                    </a:lnTo>
                    <a:lnTo>
                      <a:pt x="0" y="814"/>
                    </a:lnTo>
                    <a:lnTo>
                      <a:pt x="59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iṣlíḓé"/>
              <p:cNvSpPr>
                <a:spLocks/>
              </p:cNvSpPr>
              <p:nvPr/>
            </p:nvSpPr>
            <p:spPr bwMode="auto">
              <a:xfrm>
                <a:off x="6097143" y="1332222"/>
                <a:ext cx="674536" cy="930631"/>
              </a:xfrm>
              <a:custGeom>
                <a:avLst/>
                <a:gdLst>
                  <a:gd name="T0" fmla="*/ 590 w 590"/>
                  <a:gd name="T1" fmla="*/ 0 h 814"/>
                  <a:gd name="T2" fmla="*/ 0 w 590"/>
                  <a:gd name="T3" fmla="*/ 125 h 814"/>
                  <a:gd name="T4" fmla="*/ 0 w 590"/>
                  <a:gd name="T5" fmla="*/ 814 h 814"/>
                  <a:gd name="T6" fmla="*/ 590 w 590"/>
                  <a:gd name="T7" fmla="*/ 0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0" h="814">
                    <a:moveTo>
                      <a:pt x="590" y="0"/>
                    </a:moveTo>
                    <a:lnTo>
                      <a:pt x="0" y="125"/>
                    </a:lnTo>
                    <a:lnTo>
                      <a:pt x="0" y="814"/>
                    </a:lnTo>
                    <a:lnTo>
                      <a:pt x="59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isḷíḍê"/>
              <p:cNvSpPr>
                <a:spLocks/>
              </p:cNvSpPr>
              <p:nvPr/>
            </p:nvSpPr>
            <p:spPr bwMode="auto">
              <a:xfrm>
                <a:off x="4325058" y="4372207"/>
                <a:ext cx="1088403" cy="633378"/>
              </a:xfrm>
              <a:custGeom>
                <a:avLst/>
                <a:gdLst>
                  <a:gd name="T0" fmla="*/ 952 w 952"/>
                  <a:gd name="T1" fmla="*/ 2 h 554"/>
                  <a:gd name="T2" fmla="*/ 952 w 952"/>
                  <a:gd name="T3" fmla="*/ 2 h 554"/>
                  <a:gd name="T4" fmla="*/ 0 w 952"/>
                  <a:gd name="T5" fmla="*/ 318 h 554"/>
                  <a:gd name="T6" fmla="*/ 538 w 952"/>
                  <a:gd name="T7" fmla="*/ 554 h 554"/>
                  <a:gd name="T8" fmla="*/ 952 w 952"/>
                  <a:gd name="T9" fmla="*/ 2 h 554"/>
                  <a:gd name="T10" fmla="*/ 952 w 952"/>
                  <a:gd name="T11" fmla="*/ 2 h 554"/>
                  <a:gd name="T12" fmla="*/ 952 w 952"/>
                  <a:gd name="T13" fmla="*/ 0 h 554"/>
                  <a:gd name="T14" fmla="*/ 952 w 952"/>
                  <a:gd name="T15" fmla="*/ 2 h 554"/>
                  <a:gd name="T16" fmla="*/ 952 w 952"/>
                  <a:gd name="T17" fmla="*/ 2 h 554"/>
                  <a:gd name="T18" fmla="*/ 952 w 952"/>
                  <a:gd name="T19" fmla="*/ 2 h 554"/>
                  <a:gd name="T20" fmla="*/ 952 w 952"/>
                  <a:gd name="T21" fmla="*/ 0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52" h="554">
                    <a:moveTo>
                      <a:pt x="952" y="2"/>
                    </a:moveTo>
                    <a:lnTo>
                      <a:pt x="952" y="2"/>
                    </a:lnTo>
                    <a:lnTo>
                      <a:pt x="0" y="318"/>
                    </a:lnTo>
                    <a:lnTo>
                      <a:pt x="538" y="554"/>
                    </a:lnTo>
                    <a:lnTo>
                      <a:pt x="952" y="2"/>
                    </a:lnTo>
                    <a:lnTo>
                      <a:pt x="952" y="2"/>
                    </a:lnTo>
                    <a:close/>
                    <a:moveTo>
                      <a:pt x="952" y="0"/>
                    </a:moveTo>
                    <a:lnTo>
                      <a:pt x="952" y="2"/>
                    </a:lnTo>
                    <a:lnTo>
                      <a:pt x="952" y="2"/>
                    </a:lnTo>
                    <a:lnTo>
                      <a:pt x="952" y="2"/>
                    </a:lnTo>
                    <a:lnTo>
                      <a:pt x="952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îṩḷïḍé"/>
              <p:cNvSpPr>
                <a:spLocks/>
              </p:cNvSpPr>
              <p:nvPr/>
            </p:nvSpPr>
            <p:spPr bwMode="auto">
              <a:xfrm>
                <a:off x="4325058" y="4372207"/>
                <a:ext cx="1088403" cy="633378"/>
              </a:xfrm>
              <a:custGeom>
                <a:avLst/>
                <a:gdLst>
                  <a:gd name="T0" fmla="*/ 952 w 952"/>
                  <a:gd name="T1" fmla="*/ 2 h 554"/>
                  <a:gd name="T2" fmla="*/ 952 w 952"/>
                  <a:gd name="T3" fmla="*/ 2 h 554"/>
                  <a:gd name="T4" fmla="*/ 0 w 952"/>
                  <a:gd name="T5" fmla="*/ 318 h 554"/>
                  <a:gd name="T6" fmla="*/ 538 w 952"/>
                  <a:gd name="T7" fmla="*/ 554 h 554"/>
                  <a:gd name="T8" fmla="*/ 952 w 952"/>
                  <a:gd name="T9" fmla="*/ 2 h 554"/>
                  <a:gd name="T10" fmla="*/ 952 w 952"/>
                  <a:gd name="T11" fmla="*/ 2 h 554"/>
                  <a:gd name="T12" fmla="*/ 952 w 952"/>
                  <a:gd name="T13" fmla="*/ 0 h 554"/>
                  <a:gd name="T14" fmla="*/ 952 w 952"/>
                  <a:gd name="T15" fmla="*/ 2 h 554"/>
                  <a:gd name="T16" fmla="*/ 952 w 952"/>
                  <a:gd name="T17" fmla="*/ 2 h 554"/>
                  <a:gd name="T18" fmla="*/ 952 w 952"/>
                  <a:gd name="T19" fmla="*/ 2 h 554"/>
                  <a:gd name="T20" fmla="*/ 952 w 952"/>
                  <a:gd name="T21" fmla="*/ 0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52" h="554">
                    <a:moveTo>
                      <a:pt x="952" y="2"/>
                    </a:moveTo>
                    <a:lnTo>
                      <a:pt x="952" y="2"/>
                    </a:lnTo>
                    <a:lnTo>
                      <a:pt x="0" y="318"/>
                    </a:lnTo>
                    <a:lnTo>
                      <a:pt x="538" y="554"/>
                    </a:lnTo>
                    <a:lnTo>
                      <a:pt x="952" y="2"/>
                    </a:lnTo>
                    <a:lnTo>
                      <a:pt x="952" y="2"/>
                    </a:lnTo>
                    <a:moveTo>
                      <a:pt x="952" y="0"/>
                    </a:moveTo>
                    <a:lnTo>
                      <a:pt x="952" y="2"/>
                    </a:lnTo>
                    <a:lnTo>
                      <a:pt x="952" y="2"/>
                    </a:lnTo>
                    <a:lnTo>
                      <a:pt x="952" y="2"/>
                    </a:lnTo>
                    <a:lnTo>
                      <a:pt x="952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ïSľïḋe"/>
              <p:cNvSpPr>
                <a:spLocks/>
              </p:cNvSpPr>
              <p:nvPr/>
            </p:nvSpPr>
            <p:spPr bwMode="auto">
              <a:xfrm>
                <a:off x="4325058" y="4374493"/>
                <a:ext cx="1088403" cy="361277"/>
              </a:xfrm>
              <a:custGeom>
                <a:avLst/>
                <a:gdLst>
                  <a:gd name="T0" fmla="*/ 952 w 952"/>
                  <a:gd name="T1" fmla="*/ 0 h 316"/>
                  <a:gd name="T2" fmla="*/ 952 w 952"/>
                  <a:gd name="T3" fmla="*/ 0 h 316"/>
                  <a:gd name="T4" fmla="*/ 952 w 952"/>
                  <a:gd name="T5" fmla="*/ 0 h 316"/>
                  <a:gd name="T6" fmla="*/ 0 w 952"/>
                  <a:gd name="T7" fmla="*/ 316 h 316"/>
                  <a:gd name="T8" fmla="*/ 0 w 952"/>
                  <a:gd name="T9" fmla="*/ 316 h 316"/>
                  <a:gd name="T10" fmla="*/ 952 w 952"/>
                  <a:gd name="T11" fmla="*/ 0 h 316"/>
                  <a:gd name="T12" fmla="*/ 952 w 952"/>
                  <a:gd name="T13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2" h="316">
                    <a:moveTo>
                      <a:pt x="952" y="0"/>
                    </a:moveTo>
                    <a:lnTo>
                      <a:pt x="952" y="0"/>
                    </a:lnTo>
                    <a:lnTo>
                      <a:pt x="952" y="0"/>
                    </a:lnTo>
                    <a:lnTo>
                      <a:pt x="0" y="316"/>
                    </a:lnTo>
                    <a:lnTo>
                      <a:pt x="0" y="316"/>
                    </a:lnTo>
                    <a:lnTo>
                      <a:pt x="952" y="0"/>
                    </a:lnTo>
                    <a:lnTo>
                      <a:pt x="952" y="0"/>
                    </a:lnTo>
                    <a:close/>
                  </a:path>
                </a:pathLst>
              </a:custGeom>
              <a:solidFill>
                <a:srgbClr val="4C648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ṣ1iḍé"/>
              <p:cNvSpPr>
                <a:spLocks/>
              </p:cNvSpPr>
              <p:nvPr/>
            </p:nvSpPr>
            <p:spPr bwMode="auto">
              <a:xfrm>
                <a:off x="4325058" y="4374493"/>
                <a:ext cx="1088403" cy="361277"/>
              </a:xfrm>
              <a:custGeom>
                <a:avLst/>
                <a:gdLst>
                  <a:gd name="T0" fmla="*/ 952 w 952"/>
                  <a:gd name="T1" fmla="*/ 0 h 316"/>
                  <a:gd name="T2" fmla="*/ 952 w 952"/>
                  <a:gd name="T3" fmla="*/ 0 h 316"/>
                  <a:gd name="T4" fmla="*/ 952 w 952"/>
                  <a:gd name="T5" fmla="*/ 0 h 316"/>
                  <a:gd name="T6" fmla="*/ 0 w 952"/>
                  <a:gd name="T7" fmla="*/ 316 h 316"/>
                  <a:gd name="T8" fmla="*/ 0 w 952"/>
                  <a:gd name="T9" fmla="*/ 316 h 316"/>
                  <a:gd name="T10" fmla="*/ 952 w 952"/>
                  <a:gd name="T11" fmla="*/ 0 h 316"/>
                  <a:gd name="T12" fmla="*/ 952 w 952"/>
                  <a:gd name="T13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2" h="316">
                    <a:moveTo>
                      <a:pt x="952" y="0"/>
                    </a:moveTo>
                    <a:lnTo>
                      <a:pt x="952" y="0"/>
                    </a:lnTo>
                    <a:lnTo>
                      <a:pt x="952" y="0"/>
                    </a:lnTo>
                    <a:lnTo>
                      <a:pt x="0" y="316"/>
                    </a:lnTo>
                    <a:lnTo>
                      <a:pt x="0" y="316"/>
                    </a:lnTo>
                    <a:lnTo>
                      <a:pt x="952" y="0"/>
                    </a:lnTo>
                    <a:lnTo>
                      <a:pt x="952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iṣľîḍê"/>
              <p:cNvSpPr>
                <a:spLocks/>
              </p:cNvSpPr>
              <p:nvPr/>
            </p:nvSpPr>
            <p:spPr bwMode="auto">
              <a:xfrm>
                <a:off x="5413461" y="4374493"/>
                <a:ext cx="1144" cy="1144"/>
              </a:xfrm>
              <a:prstGeom prst="rect">
                <a:avLst/>
              </a:prstGeom>
              <a:solidFill>
                <a:srgbClr val="9D9D9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iŝḻîḑè"/>
              <p:cNvSpPr>
                <a:spLocks/>
              </p:cNvSpPr>
              <p:nvPr/>
            </p:nvSpPr>
            <p:spPr bwMode="auto">
              <a:xfrm>
                <a:off x="5413461" y="4374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ïšḷiḍè"/>
              <p:cNvSpPr>
                <a:spLocks/>
              </p:cNvSpPr>
              <p:nvPr/>
            </p:nvSpPr>
            <p:spPr bwMode="auto">
              <a:xfrm>
                <a:off x="3899757" y="2829920"/>
                <a:ext cx="1095263" cy="609369"/>
              </a:xfrm>
              <a:custGeom>
                <a:avLst/>
                <a:gdLst>
                  <a:gd name="T0" fmla="*/ 297 w 958"/>
                  <a:gd name="T1" fmla="*/ 0 h 533"/>
                  <a:gd name="T2" fmla="*/ 297 w 958"/>
                  <a:gd name="T3" fmla="*/ 0 h 533"/>
                  <a:gd name="T4" fmla="*/ 0 w 958"/>
                  <a:gd name="T5" fmla="*/ 533 h 533"/>
                  <a:gd name="T6" fmla="*/ 73 w 958"/>
                  <a:gd name="T7" fmla="*/ 509 h 533"/>
                  <a:gd name="T8" fmla="*/ 954 w 958"/>
                  <a:gd name="T9" fmla="*/ 218 h 533"/>
                  <a:gd name="T10" fmla="*/ 954 w 958"/>
                  <a:gd name="T11" fmla="*/ 218 h 533"/>
                  <a:gd name="T12" fmla="*/ 958 w 958"/>
                  <a:gd name="T13" fmla="*/ 216 h 533"/>
                  <a:gd name="T14" fmla="*/ 297 w 958"/>
                  <a:gd name="T15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58" h="533">
                    <a:moveTo>
                      <a:pt x="297" y="0"/>
                    </a:moveTo>
                    <a:lnTo>
                      <a:pt x="297" y="0"/>
                    </a:lnTo>
                    <a:lnTo>
                      <a:pt x="0" y="533"/>
                    </a:lnTo>
                    <a:lnTo>
                      <a:pt x="73" y="509"/>
                    </a:lnTo>
                    <a:lnTo>
                      <a:pt x="954" y="218"/>
                    </a:lnTo>
                    <a:lnTo>
                      <a:pt x="954" y="218"/>
                    </a:lnTo>
                    <a:lnTo>
                      <a:pt x="958" y="216"/>
                    </a:lnTo>
                    <a:lnTo>
                      <a:pt x="297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í$ļíďè"/>
              <p:cNvSpPr>
                <a:spLocks/>
              </p:cNvSpPr>
              <p:nvPr/>
            </p:nvSpPr>
            <p:spPr bwMode="auto">
              <a:xfrm>
                <a:off x="3899757" y="2829920"/>
                <a:ext cx="1095263" cy="609369"/>
              </a:xfrm>
              <a:custGeom>
                <a:avLst/>
                <a:gdLst>
                  <a:gd name="T0" fmla="*/ 297 w 958"/>
                  <a:gd name="T1" fmla="*/ 0 h 533"/>
                  <a:gd name="T2" fmla="*/ 297 w 958"/>
                  <a:gd name="T3" fmla="*/ 0 h 533"/>
                  <a:gd name="T4" fmla="*/ 0 w 958"/>
                  <a:gd name="T5" fmla="*/ 533 h 533"/>
                  <a:gd name="T6" fmla="*/ 73 w 958"/>
                  <a:gd name="T7" fmla="*/ 509 h 533"/>
                  <a:gd name="T8" fmla="*/ 954 w 958"/>
                  <a:gd name="T9" fmla="*/ 218 h 533"/>
                  <a:gd name="T10" fmla="*/ 954 w 958"/>
                  <a:gd name="T11" fmla="*/ 218 h 533"/>
                  <a:gd name="T12" fmla="*/ 958 w 958"/>
                  <a:gd name="T13" fmla="*/ 216 h 533"/>
                  <a:gd name="T14" fmla="*/ 297 w 958"/>
                  <a:gd name="T15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58" h="533">
                    <a:moveTo>
                      <a:pt x="297" y="0"/>
                    </a:moveTo>
                    <a:lnTo>
                      <a:pt x="297" y="0"/>
                    </a:lnTo>
                    <a:lnTo>
                      <a:pt x="0" y="533"/>
                    </a:lnTo>
                    <a:lnTo>
                      <a:pt x="73" y="509"/>
                    </a:lnTo>
                    <a:lnTo>
                      <a:pt x="954" y="218"/>
                    </a:lnTo>
                    <a:lnTo>
                      <a:pt x="954" y="218"/>
                    </a:lnTo>
                    <a:lnTo>
                      <a:pt x="958" y="216"/>
                    </a:lnTo>
                    <a:lnTo>
                      <a:pt x="29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îṡľiḍe"/>
              <p:cNvSpPr>
                <a:spLocks/>
              </p:cNvSpPr>
              <p:nvPr/>
            </p:nvSpPr>
            <p:spPr bwMode="auto">
              <a:xfrm>
                <a:off x="4990447" y="3079156"/>
                <a:ext cx="1144" cy="1144"/>
              </a:xfrm>
              <a:prstGeom prst="rect">
                <a:avLst/>
              </a:prstGeom>
              <a:solidFill>
                <a:srgbClr val="465B7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íšḷiḋê"/>
              <p:cNvSpPr>
                <a:spLocks/>
              </p:cNvSpPr>
              <p:nvPr/>
            </p:nvSpPr>
            <p:spPr bwMode="auto">
              <a:xfrm>
                <a:off x="4990447" y="3079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íş1ïḓé"/>
              <p:cNvSpPr>
                <a:spLocks/>
              </p:cNvSpPr>
              <p:nvPr/>
            </p:nvSpPr>
            <p:spPr bwMode="auto">
              <a:xfrm>
                <a:off x="3899757" y="3079156"/>
                <a:ext cx="1513704" cy="1656615"/>
              </a:xfrm>
              <a:custGeom>
                <a:avLst/>
                <a:gdLst>
                  <a:gd name="T0" fmla="*/ 954 w 1324"/>
                  <a:gd name="T1" fmla="*/ 0 h 1449"/>
                  <a:gd name="T2" fmla="*/ 73 w 1324"/>
                  <a:gd name="T3" fmla="*/ 291 h 1449"/>
                  <a:gd name="T4" fmla="*/ 0 w 1324"/>
                  <a:gd name="T5" fmla="*/ 315 h 1449"/>
                  <a:gd name="T6" fmla="*/ 0 w 1324"/>
                  <a:gd name="T7" fmla="*/ 315 h 1449"/>
                  <a:gd name="T8" fmla="*/ 0 w 1324"/>
                  <a:gd name="T9" fmla="*/ 315 h 1449"/>
                  <a:gd name="T10" fmla="*/ 368 w 1324"/>
                  <a:gd name="T11" fmla="*/ 1449 h 1449"/>
                  <a:gd name="T12" fmla="*/ 372 w 1324"/>
                  <a:gd name="T13" fmla="*/ 1449 h 1449"/>
                  <a:gd name="T14" fmla="*/ 372 w 1324"/>
                  <a:gd name="T15" fmla="*/ 1449 h 1449"/>
                  <a:gd name="T16" fmla="*/ 1324 w 1324"/>
                  <a:gd name="T17" fmla="*/ 1133 h 1449"/>
                  <a:gd name="T18" fmla="*/ 954 w 1324"/>
                  <a:gd name="T19" fmla="*/ 0 h 1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4" h="1449">
                    <a:moveTo>
                      <a:pt x="954" y="0"/>
                    </a:moveTo>
                    <a:lnTo>
                      <a:pt x="73" y="291"/>
                    </a:lnTo>
                    <a:lnTo>
                      <a:pt x="0" y="315"/>
                    </a:lnTo>
                    <a:lnTo>
                      <a:pt x="0" y="315"/>
                    </a:lnTo>
                    <a:lnTo>
                      <a:pt x="0" y="315"/>
                    </a:lnTo>
                    <a:lnTo>
                      <a:pt x="368" y="1449"/>
                    </a:lnTo>
                    <a:lnTo>
                      <a:pt x="372" y="1449"/>
                    </a:lnTo>
                    <a:lnTo>
                      <a:pt x="372" y="1449"/>
                    </a:lnTo>
                    <a:lnTo>
                      <a:pt x="1324" y="1133"/>
                    </a:lnTo>
                    <a:lnTo>
                      <a:pt x="954" y="0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  <p:sp>
            <p:nvSpPr>
              <p:cNvPr id="77" name="ïsļiďè"/>
              <p:cNvSpPr>
                <a:spLocks/>
              </p:cNvSpPr>
              <p:nvPr/>
            </p:nvSpPr>
            <p:spPr bwMode="auto">
              <a:xfrm>
                <a:off x="3899757" y="3079156"/>
                <a:ext cx="1513704" cy="1656615"/>
              </a:xfrm>
              <a:custGeom>
                <a:avLst/>
                <a:gdLst>
                  <a:gd name="T0" fmla="*/ 954 w 1324"/>
                  <a:gd name="T1" fmla="*/ 0 h 1449"/>
                  <a:gd name="T2" fmla="*/ 73 w 1324"/>
                  <a:gd name="T3" fmla="*/ 291 h 1449"/>
                  <a:gd name="T4" fmla="*/ 0 w 1324"/>
                  <a:gd name="T5" fmla="*/ 315 h 1449"/>
                  <a:gd name="T6" fmla="*/ 0 w 1324"/>
                  <a:gd name="T7" fmla="*/ 315 h 1449"/>
                  <a:gd name="T8" fmla="*/ 0 w 1324"/>
                  <a:gd name="T9" fmla="*/ 315 h 1449"/>
                  <a:gd name="T10" fmla="*/ 368 w 1324"/>
                  <a:gd name="T11" fmla="*/ 1449 h 1449"/>
                  <a:gd name="T12" fmla="*/ 372 w 1324"/>
                  <a:gd name="T13" fmla="*/ 1449 h 1449"/>
                  <a:gd name="T14" fmla="*/ 372 w 1324"/>
                  <a:gd name="T15" fmla="*/ 1449 h 1449"/>
                  <a:gd name="T16" fmla="*/ 1324 w 1324"/>
                  <a:gd name="T17" fmla="*/ 1133 h 1449"/>
                  <a:gd name="T18" fmla="*/ 954 w 1324"/>
                  <a:gd name="T19" fmla="*/ 0 h 1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4" h="1449">
                    <a:moveTo>
                      <a:pt x="954" y="0"/>
                    </a:moveTo>
                    <a:lnTo>
                      <a:pt x="73" y="291"/>
                    </a:lnTo>
                    <a:lnTo>
                      <a:pt x="0" y="315"/>
                    </a:lnTo>
                    <a:lnTo>
                      <a:pt x="0" y="315"/>
                    </a:lnTo>
                    <a:lnTo>
                      <a:pt x="0" y="315"/>
                    </a:lnTo>
                    <a:lnTo>
                      <a:pt x="368" y="1449"/>
                    </a:lnTo>
                    <a:lnTo>
                      <a:pt x="372" y="1449"/>
                    </a:lnTo>
                    <a:lnTo>
                      <a:pt x="372" y="1449"/>
                    </a:lnTo>
                    <a:lnTo>
                      <a:pt x="1324" y="1133"/>
                    </a:lnTo>
                    <a:lnTo>
                      <a:pt x="95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íṧlîďe"/>
              <p:cNvSpPr>
                <a:spLocks/>
              </p:cNvSpPr>
              <p:nvPr/>
            </p:nvSpPr>
            <p:spPr bwMode="auto">
              <a:xfrm>
                <a:off x="4325058" y="4374493"/>
                <a:ext cx="1088403" cy="361277"/>
              </a:xfrm>
              <a:custGeom>
                <a:avLst/>
                <a:gdLst>
                  <a:gd name="T0" fmla="*/ 952 w 952"/>
                  <a:gd name="T1" fmla="*/ 0 h 316"/>
                  <a:gd name="T2" fmla="*/ 0 w 952"/>
                  <a:gd name="T3" fmla="*/ 316 h 316"/>
                  <a:gd name="T4" fmla="*/ 952 w 952"/>
                  <a:gd name="T5" fmla="*/ 0 h 316"/>
                  <a:gd name="T6" fmla="*/ 952 w 952"/>
                  <a:gd name="T7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2" h="316">
                    <a:moveTo>
                      <a:pt x="952" y="0"/>
                    </a:moveTo>
                    <a:lnTo>
                      <a:pt x="0" y="316"/>
                    </a:lnTo>
                    <a:lnTo>
                      <a:pt x="952" y="0"/>
                    </a:lnTo>
                    <a:lnTo>
                      <a:pt x="952" y="0"/>
                    </a:lnTo>
                    <a:close/>
                  </a:path>
                </a:pathLst>
              </a:custGeom>
              <a:solidFill>
                <a:srgbClr val="465C7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iŝḷide"/>
              <p:cNvSpPr>
                <a:spLocks/>
              </p:cNvSpPr>
              <p:nvPr/>
            </p:nvSpPr>
            <p:spPr bwMode="auto">
              <a:xfrm>
                <a:off x="4325058" y="4374493"/>
                <a:ext cx="1088403" cy="361277"/>
              </a:xfrm>
              <a:custGeom>
                <a:avLst/>
                <a:gdLst>
                  <a:gd name="T0" fmla="*/ 952 w 952"/>
                  <a:gd name="T1" fmla="*/ 0 h 316"/>
                  <a:gd name="T2" fmla="*/ 0 w 952"/>
                  <a:gd name="T3" fmla="*/ 316 h 316"/>
                  <a:gd name="T4" fmla="*/ 952 w 952"/>
                  <a:gd name="T5" fmla="*/ 0 h 316"/>
                  <a:gd name="T6" fmla="*/ 952 w 952"/>
                  <a:gd name="T7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2" h="316">
                    <a:moveTo>
                      <a:pt x="952" y="0"/>
                    </a:moveTo>
                    <a:lnTo>
                      <a:pt x="0" y="316"/>
                    </a:lnTo>
                    <a:lnTo>
                      <a:pt x="952" y="0"/>
                    </a:lnTo>
                    <a:lnTo>
                      <a:pt x="952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îşlïḋé"/>
              <p:cNvSpPr>
                <a:spLocks/>
              </p:cNvSpPr>
              <p:nvPr/>
            </p:nvSpPr>
            <p:spPr bwMode="auto">
              <a:xfrm>
                <a:off x="3983217" y="3079156"/>
                <a:ext cx="1007231" cy="332695"/>
              </a:xfrm>
              <a:custGeom>
                <a:avLst/>
                <a:gdLst>
                  <a:gd name="T0" fmla="*/ 881 w 881"/>
                  <a:gd name="T1" fmla="*/ 0 h 291"/>
                  <a:gd name="T2" fmla="*/ 0 w 881"/>
                  <a:gd name="T3" fmla="*/ 291 h 291"/>
                  <a:gd name="T4" fmla="*/ 881 w 881"/>
                  <a:gd name="T5" fmla="*/ 0 h 291"/>
                  <a:gd name="T6" fmla="*/ 881 w 881"/>
                  <a:gd name="T7" fmla="*/ 0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81" h="291">
                    <a:moveTo>
                      <a:pt x="881" y="0"/>
                    </a:moveTo>
                    <a:lnTo>
                      <a:pt x="0" y="291"/>
                    </a:lnTo>
                    <a:lnTo>
                      <a:pt x="881" y="0"/>
                    </a:lnTo>
                    <a:lnTo>
                      <a:pt x="881" y="0"/>
                    </a:lnTo>
                    <a:close/>
                  </a:path>
                </a:pathLst>
              </a:custGeom>
              <a:solidFill>
                <a:srgbClr val="41546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íṧļïḑè"/>
              <p:cNvSpPr>
                <a:spLocks/>
              </p:cNvSpPr>
              <p:nvPr/>
            </p:nvSpPr>
            <p:spPr bwMode="auto">
              <a:xfrm>
                <a:off x="3983217" y="3079156"/>
                <a:ext cx="1007231" cy="332695"/>
              </a:xfrm>
              <a:custGeom>
                <a:avLst/>
                <a:gdLst>
                  <a:gd name="T0" fmla="*/ 881 w 881"/>
                  <a:gd name="T1" fmla="*/ 0 h 291"/>
                  <a:gd name="T2" fmla="*/ 0 w 881"/>
                  <a:gd name="T3" fmla="*/ 291 h 291"/>
                  <a:gd name="T4" fmla="*/ 881 w 881"/>
                  <a:gd name="T5" fmla="*/ 0 h 291"/>
                  <a:gd name="T6" fmla="*/ 881 w 881"/>
                  <a:gd name="T7" fmla="*/ 0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81" h="291">
                    <a:moveTo>
                      <a:pt x="881" y="0"/>
                    </a:moveTo>
                    <a:lnTo>
                      <a:pt x="0" y="291"/>
                    </a:lnTo>
                    <a:lnTo>
                      <a:pt x="881" y="0"/>
                    </a:lnTo>
                    <a:lnTo>
                      <a:pt x="881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íṥľïḓê"/>
              <p:cNvSpPr>
                <a:spLocks/>
              </p:cNvSpPr>
              <p:nvPr/>
            </p:nvSpPr>
            <p:spPr bwMode="auto">
              <a:xfrm>
                <a:off x="6778538" y="3079156"/>
                <a:ext cx="1513704" cy="1654328"/>
              </a:xfrm>
              <a:custGeom>
                <a:avLst/>
                <a:gdLst>
                  <a:gd name="T0" fmla="*/ 360 w 1324"/>
                  <a:gd name="T1" fmla="*/ 0 h 1447"/>
                  <a:gd name="T2" fmla="*/ 360 w 1324"/>
                  <a:gd name="T3" fmla="*/ 0 h 1447"/>
                  <a:gd name="T4" fmla="*/ 0 w 1324"/>
                  <a:gd name="T5" fmla="*/ 1133 h 1447"/>
                  <a:gd name="T6" fmla="*/ 956 w 1324"/>
                  <a:gd name="T7" fmla="*/ 1447 h 1447"/>
                  <a:gd name="T8" fmla="*/ 958 w 1324"/>
                  <a:gd name="T9" fmla="*/ 1447 h 1447"/>
                  <a:gd name="T10" fmla="*/ 1324 w 1324"/>
                  <a:gd name="T11" fmla="*/ 313 h 1447"/>
                  <a:gd name="T12" fmla="*/ 360 w 1324"/>
                  <a:gd name="T13" fmla="*/ 0 h 1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4" h="1447">
                    <a:moveTo>
                      <a:pt x="360" y="0"/>
                    </a:moveTo>
                    <a:lnTo>
                      <a:pt x="360" y="0"/>
                    </a:lnTo>
                    <a:lnTo>
                      <a:pt x="0" y="1133"/>
                    </a:lnTo>
                    <a:lnTo>
                      <a:pt x="956" y="1447"/>
                    </a:lnTo>
                    <a:lnTo>
                      <a:pt x="958" y="1447"/>
                    </a:lnTo>
                    <a:lnTo>
                      <a:pt x="1324" y="313"/>
                    </a:lnTo>
                    <a:lnTo>
                      <a:pt x="360" y="0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  <p:sp>
            <p:nvSpPr>
              <p:cNvPr id="83" name="ïṩľïďé"/>
              <p:cNvSpPr>
                <a:spLocks/>
              </p:cNvSpPr>
              <p:nvPr/>
            </p:nvSpPr>
            <p:spPr bwMode="auto">
              <a:xfrm>
                <a:off x="6778538" y="3079156"/>
                <a:ext cx="1513704" cy="1654328"/>
              </a:xfrm>
              <a:custGeom>
                <a:avLst/>
                <a:gdLst>
                  <a:gd name="T0" fmla="*/ 360 w 1324"/>
                  <a:gd name="T1" fmla="*/ 0 h 1447"/>
                  <a:gd name="T2" fmla="*/ 360 w 1324"/>
                  <a:gd name="T3" fmla="*/ 0 h 1447"/>
                  <a:gd name="T4" fmla="*/ 0 w 1324"/>
                  <a:gd name="T5" fmla="*/ 1133 h 1447"/>
                  <a:gd name="T6" fmla="*/ 956 w 1324"/>
                  <a:gd name="T7" fmla="*/ 1447 h 1447"/>
                  <a:gd name="T8" fmla="*/ 958 w 1324"/>
                  <a:gd name="T9" fmla="*/ 1447 h 1447"/>
                  <a:gd name="T10" fmla="*/ 1324 w 1324"/>
                  <a:gd name="T11" fmla="*/ 313 h 1447"/>
                  <a:gd name="T12" fmla="*/ 360 w 1324"/>
                  <a:gd name="T13" fmla="*/ 0 h 1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4" h="1447">
                    <a:moveTo>
                      <a:pt x="360" y="0"/>
                    </a:moveTo>
                    <a:lnTo>
                      <a:pt x="360" y="0"/>
                    </a:lnTo>
                    <a:lnTo>
                      <a:pt x="0" y="1133"/>
                    </a:lnTo>
                    <a:lnTo>
                      <a:pt x="956" y="1447"/>
                    </a:lnTo>
                    <a:lnTo>
                      <a:pt x="958" y="1447"/>
                    </a:lnTo>
                    <a:lnTo>
                      <a:pt x="1324" y="313"/>
                    </a:lnTo>
                    <a:lnTo>
                      <a:pt x="36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ïṧḻîdé"/>
              <p:cNvSpPr>
                <a:spLocks/>
              </p:cNvSpPr>
              <p:nvPr/>
            </p:nvSpPr>
            <p:spPr bwMode="auto">
              <a:xfrm>
                <a:off x="6778538" y="4374493"/>
                <a:ext cx="1092977" cy="358990"/>
              </a:xfrm>
              <a:custGeom>
                <a:avLst/>
                <a:gdLst>
                  <a:gd name="T0" fmla="*/ 0 w 956"/>
                  <a:gd name="T1" fmla="*/ 0 h 314"/>
                  <a:gd name="T2" fmla="*/ 0 w 956"/>
                  <a:gd name="T3" fmla="*/ 0 h 314"/>
                  <a:gd name="T4" fmla="*/ 956 w 956"/>
                  <a:gd name="T5" fmla="*/ 314 h 314"/>
                  <a:gd name="T6" fmla="*/ 0 w 956"/>
                  <a:gd name="T7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6" h="314">
                    <a:moveTo>
                      <a:pt x="0" y="0"/>
                    </a:moveTo>
                    <a:lnTo>
                      <a:pt x="0" y="0"/>
                    </a:lnTo>
                    <a:lnTo>
                      <a:pt x="956" y="3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363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iṩḻiḋê"/>
              <p:cNvSpPr>
                <a:spLocks/>
              </p:cNvSpPr>
              <p:nvPr/>
            </p:nvSpPr>
            <p:spPr bwMode="auto">
              <a:xfrm>
                <a:off x="6778538" y="4374493"/>
                <a:ext cx="1092977" cy="358990"/>
              </a:xfrm>
              <a:custGeom>
                <a:avLst/>
                <a:gdLst>
                  <a:gd name="T0" fmla="*/ 0 w 956"/>
                  <a:gd name="T1" fmla="*/ 0 h 314"/>
                  <a:gd name="T2" fmla="*/ 0 w 956"/>
                  <a:gd name="T3" fmla="*/ 0 h 314"/>
                  <a:gd name="T4" fmla="*/ 956 w 956"/>
                  <a:gd name="T5" fmla="*/ 314 h 314"/>
                  <a:gd name="T6" fmla="*/ 0 w 956"/>
                  <a:gd name="T7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6" h="314">
                    <a:moveTo>
                      <a:pt x="0" y="0"/>
                    </a:moveTo>
                    <a:lnTo>
                      <a:pt x="0" y="0"/>
                    </a:lnTo>
                    <a:lnTo>
                      <a:pt x="956" y="314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íşḻïḑe"/>
              <p:cNvSpPr>
                <a:spLocks/>
              </p:cNvSpPr>
              <p:nvPr/>
            </p:nvSpPr>
            <p:spPr bwMode="auto">
              <a:xfrm>
                <a:off x="5413461" y="4374493"/>
                <a:ext cx="1144" cy="1144"/>
              </a:xfrm>
              <a:prstGeom prst="rect">
                <a:avLst/>
              </a:prstGeom>
              <a:solidFill>
                <a:srgbClr val="A5A5A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ïś1ïḋè"/>
              <p:cNvSpPr>
                <a:spLocks/>
              </p:cNvSpPr>
              <p:nvPr/>
            </p:nvSpPr>
            <p:spPr bwMode="auto">
              <a:xfrm>
                <a:off x="5413461" y="4374493"/>
                <a:ext cx="1144" cy="1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îs1ïḋé"/>
              <p:cNvSpPr>
                <a:spLocks/>
              </p:cNvSpPr>
              <p:nvPr/>
            </p:nvSpPr>
            <p:spPr bwMode="auto">
              <a:xfrm>
                <a:off x="5413461" y="4374493"/>
                <a:ext cx="1362791" cy="1155858"/>
              </a:xfrm>
              <a:custGeom>
                <a:avLst/>
                <a:gdLst>
                  <a:gd name="T0" fmla="*/ 0 w 1192"/>
                  <a:gd name="T1" fmla="*/ 0 h 1011"/>
                  <a:gd name="T2" fmla="*/ 4 w 1192"/>
                  <a:gd name="T3" fmla="*/ 1007 h 1011"/>
                  <a:gd name="T4" fmla="*/ 2 w 1192"/>
                  <a:gd name="T5" fmla="*/ 1007 h 1011"/>
                  <a:gd name="T6" fmla="*/ 2 w 1192"/>
                  <a:gd name="T7" fmla="*/ 1009 h 1011"/>
                  <a:gd name="T8" fmla="*/ 4 w 1192"/>
                  <a:gd name="T9" fmla="*/ 1011 h 1011"/>
                  <a:gd name="T10" fmla="*/ 1190 w 1192"/>
                  <a:gd name="T11" fmla="*/ 1009 h 1011"/>
                  <a:gd name="T12" fmla="*/ 1192 w 1192"/>
                  <a:gd name="T13" fmla="*/ 1007 h 1011"/>
                  <a:gd name="T14" fmla="*/ 1192 w 1192"/>
                  <a:gd name="T15" fmla="*/ 0 h 1011"/>
                  <a:gd name="T16" fmla="*/ 1192 w 1192"/>
                  <a:gd name="T17" fmla="*/ 0 h 1011"/>
                  <a:gd name="T18" fmla="*/ 0 w 1192"/>
                  <a:gd name="T19" fmla="*/ 0 h 10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92" h="1011">
                    <a:moveTo>
                      <a:pt x="0" y="0"/>
                    </a:moveTo>
                    <a:lnTo>
                      <a:pt x="4" y="1007"/>
                    </a:lnTo>
                    <a:lnTo>
                      <a:pt x="2" y="1007"/>
                    </a:lnTo>
                    <a:lnTo>
                      <a:pt x="2" y="1009"/>
                    </a:lnTo>
                    <a:lnTo>
                      <a:pt x="4" y="1011"/>
                    </a:lnTo>
                    <a:lnTo>
                      <a:pt x="1190" y="1009"/>
                    </a:lnTo>
                    <a:lnTo>
                      <a:pt x="1192" y="1007"/>
                    </a:lnTo>
                    <a:lnTo>
                      <a:pt x="1192" y="0"/>
                    </a:lnTo>
                    <a:lnTo>
                      <a:pt x="119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  <p:sp>
            <p:nvSpPr>
              <p:cNvPr id="89" name="îṣ1îdè"/>
              <p:cNvSpPr>
                <a:spLocks/>
              </p:cNvSpPr>
              <p:nvPr/>
            </p:nvSpPr>
            <p:spPr bwMode="auto">
              <a:xfrm>
                <a:off x="5413461" y="4374493"/>
                <a:ext cx="1362791" cy="1155858"/>
              </a:xfrm>
              <a:custGeom>
                <a:avLst/>
                <a:gdLst>
                  <a:gd name="T0" fmla="*/ 0 w 1192"/>
                  <a:gd name="T1" fmla="*/ 0 h 1011"/>
                  <a:gd name="T2" fmla="*/ 4 w 1192"/>
                  <a:gd name="T3" fmla="*/ 1007 h 1011"/>
                  <a:gd name="T4" fmla="*/ 2 w 1192"/>
                  <a:gd name="T5" fmla="*/ 1007 h 1011"/>
                  <a:gd name="T6" fmla="*/ 2 w 1192"/>
                  <a:gd name="T7" fmla="*/ 1009 h 1011"/>
                  <a:gd name="T8" fmla="*/ 4 w 1192"/>
                  <a:gd name="T9" fmla="*/ 1011 h 1011"/>
                  <a:gd name="T10" fmla="*/ 1190 w 1192"/>
                  <a:gd name="T11" fmla="*/ 1009 h 1011"/>
                  <a:gd name="T12" fmla="*/ 1192 w 1192"/>
                  <a:gd name="T13" fmla="*/ 1007 h 1011"/>
                  <a:gd name="T14" fmla="*/ 1192 w 1192"/>
                  <a:gd name="T15" fmla="*/ 0 h 1011"/>
                  <a:gd name="T16" fmla="*/ 1192 w 1192"/>
                  <a:gd name="T17" fmla="*/ 0 h 1011"/>
                  <a:gd name="T18" fmla="*/ 0 w 1192"/>
                  <a:gd name="T19" fmla="*/ 0 h 10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92" h="1011">
                    <a:moveTo>
                      <a:pt x="0" y="0"/>
                    </a:moveTo>
                    <a:lnTo>
                      <a:pt x="4" y="1007"/>
                    </a:lnTo>
                    <a:lnTo>
                      <a:pt x="2" y="1007"/>
                    </a:lnTo>
                    <a:lnTo>
                      <a:pt x="2" y="1009"/>
                    </a:lnTo>
                    <a:lnTo>
                      <a:pt x="4" y="1011"/>
                    </a:lnTo>
                    <a:lnTo>
                      <a:pt x="1190" y="1009"/>
                    </a:lnTo>
                    <a:lnTo>
                      <a:pt x="1192" y="1007"/>
                    </a:lnTo>
                    <a:lnTo>
                      <a:pt x="1192" y="0"/>
                    </a:lnTo>
                    <a:lnTo>
                      <a:pt x="119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îšḷiďe"/>
              <p:cNvSpPr>
                <a:spLocks/>
              </p:cNvSpPr>
              <p:nvPr/>
            </p:nvSpPr>
            <p:spPr bwMode="auto">
              <a:xfrm>
                <a:off x="5413461" y="4374493"/>
                <a:ext cx="1144" cy="1144"/>
              </a:xfrm>
              <a:prstGeom prst="rect">
                <a:avLst/>
              </a:prstGeom>
              <a:solidFill>
                <a:srgbClr val="91919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îślîḑé"/>
              <p:cNvSpPr>
                <a:spLocks/>
              </p:cNvSpPr>
              <p:nvPr/>
            </p:nvSpPr>
            <p:spPr bwMode="auto">
              <a:xfrm>
                <a:off x="5413461" y="4374493"/>
                <a:ext cx="1144" cy="11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ïšḻíḋé"/>
              <p:cNvSpPr>
                <a:spLocks/>
              </p:cNvSpPr>
              <p:nvPr/>
            </p:nvSpPr>
            <p:spPr bwMode="auto">
              <a:xfrm>
                <a:off x="4315911" y="1329936"/>
                <a:ext cx="1781232" cy="1749220"/>
              </a:xfrm>
              <a:custGeom>
                <a:avLst/>
                <a:gdLst>
                  <a:gd name="T0" fmla="*/ 462 w 750"/>
                  <a:gd name="T1" fmla="*/ 0 h 737"/>
                  <a:gd name="T2" fmla="*/ 0 w 750"/>
                  <a:gd name="T3" fmla="*/ 342 h 737"/>
                  <a:gd name="T4" fmla="*/ 287 w 750"/>
                  <a:gd name="T5" fmla="*/ 737 h 737"/>
                  <a:gd name="T6" fmla="*/ 750 w 750"/>
                  <a:gd name="T7" fmla="*/ 393 h 737"/>
                  <a:gd name="T8" fmla="*/ 750 w 750"/>
                  <a:gd name="T9" fmla="*/ 393 h 737"/>
                  <a:gd name="T10" fmla="*/ 462 w 750"/>
                  <a:gd name="T11" fmla="*/ 1 h 737"/>
                  <a:gd name="T12" fmla="*/ 462 w 750"/>
                  <a:gd name="T13" fmla="*/ 1 h 737"/>
                  <a:gd name="T14" fmla="*/ 462 w 750"/>
                  <a:gd name="T15" fmla="*/ 0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50" h="737">
                    <a:moveTo>
                      <a:pt x="462" y="0"/>
                    </a:moveTo>
                    <a:cubicBezTo>
                      <a:pt x="0" y="342"/>
                      <a:pt x="0" y="342"/>
                      <a:pt x="0" y="342"/>
                    </a:cubicBezTo>
                    <a:cubicBezTo>
                      <a:pt x="287" y="737"/>
                      <a:pt x="287" y="737"/>
                      <a:pt x="287" y="737"/>
                    </a:cubicBezTo>
                    <a:cubicBezTo>
                      <a:pt x="750" y="393"/>
                      <a:pt x="750" y="393"/>
                      <a:pt x="750" y="393"/>
                    </a:cubicBezTo>
                    <a:cubicBezTo>
                      <a:pt x="750" y="393"/>
                      <a:pt x="750" y="393"/>
                      <a:pt x="750" y="393"/>
                    </a:cubicBezTo>
                    <a:cubicBezTo>
                      <a:pt x="606" y="199"/>
                      <a:pt x="462" y="1"/>
                      <a:pt x="462" y="1"/>
                    </a:cubicBezTo>
                    <a:cubicBezTo>
                      <a:pt x="462" y="1"/>
                      <a:pt x="462" y="1"/>
                      <a:pt x="462" y="1"/>
                    </a:cubicBezTo>
                    <a:cubicBezTo>
                      <a:pt x="462" y="0"/>
                      <a:pt x="462" y="0"/>
                      <a:pt x="462" y="0"/>
                    </a:cubicBezTo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05</a:t>
                </a:r>
              </a:p>
            </p:txBody>
          </p:sp>
          <p:sp>
            <p:nvSpPr>
              <p:cNvPr id="93" name="íSļîďê"/>
              <p:cNvSpPr>
                <a:spLocks/>
              </p:cNvSpPr>
              <p:nvPr/>
            </p:nvSpPr>
            <p:spPr bwMode="auto">
              <a:xfrm>
                <a:off x="5413461" y="1332222"/>
                <a:ext cx="683682" cy="930631"/>
              </a:xfrm>
              <a:custGeom>
                <a:avLst/>
                <a:gdLst>
                  <a:gd name="T0" fmla="*/ 0 w 288"/>
                  <a:gd name="T1" fmla="*/ 0 h 392"/>
                  <a:gd name="T2" fmla="*/ 288 w 288"/>
                  <a:gd name="T3" fmla="*/ 392 h 392"/>
                  <a:gd name="T4" fmla="*/ 0 w 288"/>
                  <a:gd name="T5" fmla="*/ 0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8" h="392">
                    <a:moveTo>
                      <a:pt x="0" y="0"/>
                    </a:moveTo>
                    <a:cubicBezTo>
                      <a:pt x="0" y="0"/>
                      <a:pt x="144" y="198"/>
                      <a:pt x="288" y="392"/>
                    </a:cubicBezTo>
                    <a:cubicBezTo>
                      <a:pt x="287" y="392"/>
                      <a:pt x="12" y="15"/>
                      <a:pt x="0" y="0"/>
                    </a:cubicBezTo>
                  </a:path>
                </a:pathLst>
              </a:custGeom>
              <a:solidFill>
                <a:srgbClr val="537B8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î$líḑé"/>
              <p:cNvSpPr>
                <a:spLocks/>
              </p:cNvSpPr>
              <p:nvPr/>
            </p:nvSpPr>
            <p:spPr bwMode="auto">
              <a:xfrm>
                <a:off x="6097143" y="1327649"/>
                <a:ext cx="1778945" cy="1751507"/>
              </a:xfrm>
              <a:custGeom>
                <a:avLst/>
                <a:gdLst>
                  <a:gd name="T0" fmla="*/ 287 w 749"/>
                  <a:gd name="T1" fmla="*/ 0 h 738"/>
                  <a:gd name="T2" fmla="*/ 284 w 749"/>
                  <a:gd name="T3" fmla="*/ 2 h 738"/>
                  <a:gd name="T4" fmla="*/ 0 w 749"/>
                  <a:gd name="T5" fmla="*/ 395 h 738"/>
                  <a:gd name="T6" fmla="*/ 460 w 749"/>
                  <a:gd name="T7" fmla="*/ 738 h 738"/>
                  <a:gd name="T8" fmla="*/ 460 w 749"/>
                  <a:gd name="T9" fmla="*/ 738 h 738"/>
                  <a:gd name="T10" fmla="*/ 460 w 749"/>
                  <a:gd name="T11" fmla="*/ 738 h 738"/>
                  <a:gd name="T12" fmla="*/ 460 w 749"/>
                  <a:gd name="T13" fmla="*/ 738 h 738"/>
                  <a:gd name="T14" fmla="*/ 460 w 749"/>
                  <a:gd name="T15" fmla="*/ 738 h 738"/>
                  <a:gd name="T16" fmla="*/ 460 w 749"/>
                  <a:gd name="T17" fmla="*/ 738 h 738"/>
                  <a:gd name="T18" fmla="*/ 749 w 749"/>
                  <a:gd name="T19" fmla="*/ 344 h 738"/>
                  <a:gd name="T20" fmla="*/ 749 w 749"/>
                  <a:gd name="T21" fmla="*/ 343 h 738"/>
                  <a:gd name="T22" fmla="*/ 287 w 749"/>
                  <a:gd name="T23" fmla="*/ 0 h 7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9" h="738">
                    <a:moveTo>
                      <a:pt x="287" y="0"/>
                    </a:moveTo>
                    <a:cubicBezTo>
                      <a:pt x="286" y="1"/>
                      <a:pt x="285" y="1"/>
                      <a:pt x="284" y="2"/>
                    </a:cubicBezTo>
                    <a:cubicBezTo>
                      <a:pt x="0" y="395"/>
                      <a:pt x="0" y="395"/>
                      <a:pt x="0" y="395"/>
                    </a:cubicBezTo>
                    <a:cubicBezTo>
                      <a:pt x="460" y="738"/>
                      <a:pt x="460" y="738"/>
                      <a:pt x="460" y="738"/>
                    </a:cubicBezTo>
                    <a:cubicBezTo>
                      <a:pt x="460" y="738"/>
                      <a:pt x="460" y="738"/>
                      <a:pt x="460" y="738"/>
                    </a:cubicBezTo>
                    <a:cubicBezTo>
                      <a:pt x="460" y="738"/>
                      <a:pt x="460" y="738"/>
                      <a:pt x="460" y="738"/>
                    </a:cubicBezTo>
                    <a:cubicBezTo>
                      <a:pt x="460" y="738"/>
                      <a:pt x="460" y="738"/>
                      <a:pt x="460" y="738"/>
                    </a:cubicBezTo>
                    <a:cubicBezTo>
                      <a:pt x="460" y="738"/>
                      <a:pt x="460" y="738"/>
                      <a:pt x="460" y="738"/>
                    </a:cubicBezTo>
                    <a:cubicBezTo>
                      <a:pt x="460" y="738"/>
                      <a:pt x="460" y="738"/>
                      <a:pt x="460" y="738"/>
                    </a:cubicBezTo>
                    <a:cubicBezTo>
                      <a:pt x="749" y="344"/>
                      <a:pt x="749" y="344"/>
                      <a:pt x="749" y="344"/>
                    </a:cubicBezTo>
                    <a:cubicBezTo>
                      <a:pt x="749" y="343"/>
                      <a:pt x="749" y="343"/>
                      <a:pt x="749" y="343"/>
                    </a:cubicBezTo>
                    <a:cubicBezTo>
                      <a:pt x="287" y="0"/>
                      <a:pt x="287" y="0"/>
                      <a:pt x="287" y="0"/>
                    </a:cubicBezTo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en-US" altLang="zh-CN" sz="3200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  <p:sp>
            <p:nvSpPr>
              <p:cNvPr id="95" name="îŝḻíḋê"/>
              <p:cNvSpPr>
                <a:spLocks/>
              </p:cNvSpPr>
              <p:nvPr/>
            </p:nvSpPr>
            <p:spPr bwMode="auto">
              <a:xfrm>
                <a:off x="6776252" y="4374493"/>
                <a:ext cx="466459" cy="1151284"/>
              </a:xfrm>
              <a:custGeom>
                <a:avLst/>
                <a:gdLst>
                  <a:gd name="T0" fmla="*/ 0 w 408"/>
                  <a:gd name="T1" fmla="*/ 0 h 1007"/>
                  <a:gd name="T2" fmla="*/ 0 w 408"/>
                  <a:gd name="T3" fmla="*/ 1007 h 1007"/>
                  <a:gd name="T4" fmla="*/ 0 w 408"/>
                  <a:gd name="T5" fmla="*/ 1007 h 1007"/>
                  <a:gd name="T6" fmla="*/ 0 w 408"/>
                  <a:gd name="T7" fmla="*/ 1007 h 1007"/>
                  <a:gd name="T8" fmla="*/ 408 w 408"/>
                  <a:gd name="T9" fmla="*/ 561 h 1007"/>
                  <a:gd name="T10" fmla="*/ 0 w 408"/>
                  <a:gd name="T11" fmla="*/ 0 h 10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8" h="1007">
                    <a:moveTo>
                      <a:pt x="0" y="0"/>
                    </a:moveTo>
                    <a:lnTo>
                      <a:pt x="0" y="1007"/>
                    </a:lnTo>
                    <a:lnTo>
                      <a:pt x="0" y="1007"/>
                    </a:lnTo>
                    <a:lnTo>
                      <a:pt x="0" y="1007"/>
                    </a:lnTo>
                    <a:lnTo>
                      <a:pt x="408" y="5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íŝľïḋê"/>
              <p:cNvSpPr>
                <a:spLocks/>
              </p:cNvSpPr>
              <p:nvPr/>
            </p:nvSpPr>
            <p:spPr bwMode="auto">
              <a:xfrm>
                <a:off x="6776252" y="4374493"/>
                <a:ext cx="466459" cy="1151284"/>
              </a:xfrm>
              <a:custGeom>
                <a:avLst/>
                <a:gdLst>
                  <a:gd name="T0" fmla="*/ 0 w 408"/>
                  <a:gd name="T1" fmla="*/ 0 h 1007"/>
                  <a:gd name="T2" fmla="*/ 0 w 408"/>
                  <a:gd name="T3" fmla="*/ 1007 h 1007"/>
                  <a:gd name="T4" fmla="*/ 0 w 408"/>
                  <a:gd name="T5" fmla="*/ 1007 h 1007"/>
                  <a:gd name="T6" fmla="*/ 0 w 408"/>
                  <a:gd name="T7" fmla="*/ 1007 h 1007"/>
                  <a:gd name="T8" fmla="*/ 408 w 408"/>
                  <a:gd name="T9" fmla="*/ 561 h 1007"/>
                  <a:gd name="T10" fmla="*/ 0 w 408"/>
                  <a:gd name="T11" fmla="*/ 0 h 10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8" h="1007">
                    <a:moveTo>
                      <a:pt x="0" y="0"/>
                    </a:moveTo>
                    <a:lnTo>
                      <a:pt x="0" y="1007"/>
                    </a:lnTo>
                    <a:lnTo>
                      <a:pt x="0" y="1007"/>
                    </a:lnTo>
                    <a:lnTo>
                      <a:pt x="0" y="1007"/>
                    </a:lnTo>
                    <a:lnTo>
                      <a:pt x="408" y="561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iSļídè"/>
              <p:cNvSpPr>
                <a:spLocks/>
              </p:cNvSpPr>
              <p:nvPr/>
            </p:nvSpPr>
            <p:spPr bwMode="auto">
              <a:xfrm>
                <a:off x="5413461" y="4372207"/>
                <a:ext cx="0" cy="2287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F8F8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ï$ľíḋê"/>
              <p:cNvSpPr>
                <a:spLocks/>
              </p:cNvSpPr>
              <p:nvPr/>
            </p:nvSpPr>
            <p:spPr bwMode="auto">
              <a:xfrm>
                <a:off x="5413461" y="4372207"/>
                <a:ext cx="0" cy="2287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ïSḻïḑé"/>
              <p:cNvSpPr>
                <a:spLocks/>
              </p:cNvSpPr>
              <p:nvPr/>
            </p:nvSpPr>
            <p:spPr bwMode="auto">
              <a:xfrm>
                <a:off x="4940143" y="4374493"/>
                <a:ext cx="477891" cy="1151284"/>
              </a:xfrm>
              <a:custGeom>
                <a:avLst/>
                <a:gdLst>
                  <a:gd name="T0" fmla="*/ 414 w 418"/>
                  <a:gd name="T1" fmla="*/ 0 h 1007"/>
                  <a:gd name="T2" fmla="*/ 0 w 418"/>
                  <a:gd name="T3" fmla="*/ 552 h 1007"/>
                  <a:gd name="T4" fmla="*/ 416 w 418"/>
                  <a:gd name="T5" fmla="*/ 1007 h 1007"/>
                  <a:gd name="T6" fmla="*/ 416 w 418"/>
                  <a:gd name="T7" fmla="*/ 1005 h 1007"/>
                  <a:gd name="T8" fmla="*/ 418 w 418"/>
                  <a:gd name="T9" fmla="*/ 1007 h 1007"/>
                  <a:gd name="T10" fmla="*/ 414 w 418"/>
                  <a:gd name="T11" fmla="*/ 0 h 10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007">
                    <a:moveTo>
                      <a:pt x="414" y="0"/>
                    </a:moveTo>
                    <a:lnTo>
                      <a:pt x="0" y="552"/>
                    </a:lnTo>
                    <a:lnTo>
                      <a:pt x="416" y="1007"/>
                    </a:lnTo>
                    <a:lnTo>
                      <a:pt x="416" y="1005"/>
                    </a:lnTo>
                    <a:lnTo>
                      <a:pt x="418" y="1007"/>
                    </a:lnTo>
                    <a:lnTo>
                      <a:pt x="414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ï$ḷîďê"/>
              <p:cNvSpPr>
                <a:spLocks/>
              </p:cNvSpPr>
              <p:nvPr/>
            </p:nvSpPr>
            <p:spPr bwMode="auto">
              <a:xfrm>
                <a:off x="4940143" y="4374493"/>
                <a:ext cx="477891" cy="1151284"/>
              </a:xfrm>
              <a:custGeom>
                <a:avLst/>
                <a:gdLst>
                  <a:gd name="T0" fmla="*/ 414 w 418"/>
                  <a:gd name="T1" fmla="*/ 0 h 1007"/>
                  <a:gd name="T2" fmla="*/ 0 w 418"/>
                  <a:gd name="T3" fmla="*/ 552 h 1007"/>
                  <a:gd name="T4" fmla="*/ 416 w 418"/>
                  <a:gd name="T5" fmla="*/ 1007 h 1007"/>
                  <a:gd name="T6" fmla="*/ 416 w 418"/>
                  <a:gd name="T7" fmla="*/ 1005 h 1007"/>
                  <a:gd name="T8" fmla="*/ 418 w 418"/>
                  <a:gd name="T9" fmla="*/ 1007 h 1007"/>
                  <a:gd name="T10" fmla="*/ 414 w 418"/>
                  <a:gd name="T11" fmla="*/ 0 h 10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007">
                    <a:moveTo>
                      <a:pt x="414" y="0"/>
                    </a:moveTo>
                    <a:lnTo>
                      <a:pt x="0" y="552"/>
                    </a:lnTo>
                    <a:lnTo>
                      <a:pt x="416" y="1007"/>
                    </a:lnTo>
                    <a:lnTo>
                      <a:pt x="416" y="1005"/>
                    </a:lnTo>
                    <a:lnTo>
                      <a:pt x="418" y="1007"/>
                    </a:lnTo>
                    <a:lnTo>
                      <a:pt x="41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ïṩļidè"/>
              <p:cNvSpPr>
                <a:spLocks/>
              </p:cNvSpPr>
              <p:nvPr/>
            </p:nvSpPr>
            <p:spPr bwMode="auto">
              <a:xfrm>
                <a:off x="5413461" y="4374493"/>
                <a:ext cx="4573" cy="1151284"/>
              </a:xfrm>
              <a:custGeom>
                <a:avLst/>
                <a:gdLst>
                  <a:gd name="T0" fmla="*/ 0 w 4"/>
                  <a:gd name="T1" fmla="*/ 0 h 1007"/>
                  <a:gd name="T2" fmla="*/ 0 w 4"/>
                  <a:gd name="T3" fmla="*/ 0 h 1007"/>
                  <a:gd name="T4" fmla="*/ 4 w 4"/>
                  <a:gd name="T5" fmla="*/ 1007 h 1007"/>
                  <a:gd name="T6" fmla="*/ 2 w 4"/>
                  <a:gd name="T7" fmla="*/ 1005 h 1007"/>
                  <a:gd name="T8" fmla="*/ 2 w 4"/>
                  <a:gd name="T9" fmla="*/ 1007 h 1007"/>
                  <a:gd name="T10" fmla="*/ 4 w 4"/>
                  <a:gd name="T11" fmla="*/ 1007 h 1007"/>
                  <a:gd name="T12" fmla="*/ 0 w 4"/>
                  <a:gd name="T13" fmla="*/ 0 h 1007"/>
                  <a:gd name="T14" fmla="*/ 0 w 4"/>
                  <a:gd name="T15" fmla="*/ 0 h 10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007">
                    <a:moveTo>
                      <a:pt x="0" y="0"/>
                    </a:moveTo>
                    <a:lnTo>
                      <a:pt x="0" y="0"/>
                    </a:lnTo>
                    <a:lnTo>
                      <a:pt x="4" y="1007"/>
                    </a:lnTo>
                    <a:lnTo>
                      <a:pt x="2" y="1005"/>
                    </a:lnTo>
                    <a:lnTo>
                      <a:pt x="2" y="1007"/>
                    </a:lnTo>
                    <a:lnTo>
                      <a:pt x="4" y="100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848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iṥḷîḑê"/>
              <p:cNvSpPr>
                <a:spLocks/>
              </p:cNvSpPr>
              <p:nvPr/>
            </p:nvSpPr>
            <p:spPr bwMode="auto">
              <a:xfrm>
                <a:off x="5413461" y="4374493"/>
                <a:ext cx="4573" cy="1151284"/>
              </a:xfrm>
              <a:custGeom>
                <a:avLst/>
                <a:gdLst>
                  <a:gd name="T0" fmla="*/ 0 w 4"/>
                  <a:gd name="T1" fmla="*/ 0 h 1007"/>
                  <a:gd name="T2" fmla="*/ 0 w 4"/>
                  <a:gd name="T3" fmla="*/ 0 h 1007"/>
                  <a:gd name="T4" fmla="*/ 4 w 4"/>
                  <a:gd name="T5" fmla="*/ 1007 h 1007"/>
                  <a:gd name="T6" fmla="*/ 2 w 4"/>
                  <a:gd name="T7" fmla="*/ 1005 h 1007"/>
                  <a:gd name="T8" fmla="*/ 2 w 4"/>
                  <a:gd name="T9" fmla="*/ 1007 h 1007"/>
                  <a:gd name="T10" fmla="*/ 4 w 4"/>
                  <a:gd name="T11" fmla="*/ 1007 h 1007"/>
                  <a:gd name="T12" fmla="*/ 0 w 4"/>
                  <a:gd name="T13" fmla="*/ 0 h 1007"/>
                  <a:gd name="T14" fmla="*/ 0 w 4"/>
                  <a:gd name="T15" fmla="*/ 0 h 10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007">
                    <a:moveTo>
                      <a:pt x="0" y="0"/>
                    </a:moveTo>
                    <a:lnTo>
                      <a:pt x="0" y="0"/>
                    </a:lnTo>
                    <a:lnTo>
                      <a:pt x="4" y="1007"/>
                    </a:lnTo>
                    <a:lnTo>
                      <a:pt x="2" y="1005"/>
                    </a:lnTo>
                    <a:lnTo>
                      <a:pt x="2" y="1007"/>
                    </a:lnTo>
                    <a:lnTo>
                      <a:pt x="4" y="1007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í$1ïḑè"/>
              <p:cNvSpPr>
                <a:spLocks/>
              </p:cNvSpPr>
              <p:nvPr/>
            </p:nvSpPr>
            <p:spPr bwMode="auto">
              <a:xfrm>
                <a:off x="5843972" y="3176972"/>
                <a:ext cx="504056" cy="504056"/>
              </a:xfrm>
              <a:custGeom>
                <a:avLst/>
                <a:gdLst>
                  <a:gd name="T0" fmla="*/ 9 w 52"/>
                  <a:gd name="T1" fmla="*/ 28 h 48"/>
                  <a:gd name="T2" fmla="*/ 5 w 52"/>
                  <a:gd name="T3" fmla="*/ 28 h 48"/>
                  <a:gd name="T4" fmla="*/ 0 w 52"/>
                  <a:gd name="T5" fmla="*/ 23 h 48"/>
                  <a:gd name="T6" fmla="*/ 4 w 52"/>
                  <a:gd name="T7" fmla="*/ 14 h 48"/>
                  <a:gd name="T8" fmla="*/ 11 w 52"/>
                  <a:gd name="T9" fmla="*/ 16 h 48"/>
                  <a:gd name="T10" fmla="*/ 14 w 52"/>
                  <a:gd name="T11" fmla="*/ 16 h 48"/>
                  <a:gd name="T12" fmla="*/ 14 w 52"/>
                  <a:gd name="T13" fmla="*/ 17 h 48"/>
                  <a:gd name="T14" fmla="*/ 16 w 52"/>
                  <a:gd name="T15" fmla="*/ 24 h 48"/>
                  <a:gd name="T16" fmla="*/ 9 w 52"/>
                  <a:gd name="T17" fmla="*/ 28 h 48"/>
                  <a:gd name="T18" fmla="*/ 11 w 52"/>
                  <a:gd name="T19" fmla="*/ 14 h 48"/>
                  <a:gd name="T20" fmla="*/ 4 w 52"/>
                  <a:gd name="T21" fmla="*/ 7 h 48"/>
                  <a:gd name="T22" fmla="*/ 11 w 52"/>
                  <a:gd name="T23" fmla="*/ 0 h 48"/>
                  <a:gd name="T24" fmla="*/ 17 w 52"/>
                  <a:gd name="T25" fmla="*/ 7 h 48"/>
                  <a:gd name="T26" fmla="*/ 11 w 52"/>
                  <a:gd name="T27" fmla="*/ 14 h 48"/>
                  <a:gd name="T28" fmla="*/ 38 w 52"/>
                  <a:gd name="T29" fmla="*/ 48 h 48"/>
                  <a:gd name="T30" fmla="*/ 14 w 52"/>
                  <a:gd name="T31" fmla="*/ 48 h 48"/>
                  <a:gd name="T32" fmla="*/ 7 w 52"/>
                  <a:gd name="T33" fmla="*/ 41 h 48"/>
                  <a:gd name="T34" fmla="*/ 16 w 52"/>
                  <a:gd name="T35" fmla="*/ 26 h 48"/>
                  <a:gd name="T36" fmla="*/ 26 w 52"/>
                  <a:gd name="T37" fmla="*/ 30 h 48"/>
                  <a:gd name="T38" fmla="*/ 36 w 52"/>
                  <a:gd name="T39" fmla="*/ 26 h 48"/>
                  <a:gd name="T40" fmla="*/ 45 w 52"/>
                  <a:gd name="T41" fmla="*/ 41 h 48"/>
                  <a:gd name="T42" fmla="*/ 38 w 52"/>
                  <a:gd name="T43" fmla="*/ 48 h 48"/>
                  <a:gd name="T44" fmla="*/ 26 w 52"/>
                  <a:gd name="T45" fmla="*/ 28 h 48"/>
                  <a:gd name="T46" fmla="*/ 16 w 52"/>
                  <a:gd name="T47" fmla="*/ 17 h 48"/>
                  <a:gd name="T48" fmla="*/ 26 w 52"/>
                  <a:gd name="T49" fmla="*/ 7 h 48"/>
                  <a:gd name="T50" fmla="*/ 36 w 52"/>
                  <a:gd name="T51" fmla="*/ 17 h 48"/>
                  <a:gd name="T52" fmla="*/ 26 w 52"/>
                  <a:gd name="T53" fmla="*/ 28 h 48"/>
                  <a:gd name="T54" fmla="*/ 41 w 52"/>
                  <a:gd name="T55" fmla="*/ 14 h 48"/>
                  <a:gd name="T56" fmla="*/ 35 w 52"/>
                  <a:gd name="T57" fmla="*/ 7 h 48"/>
                  <a:gd name="T58" fmla="*/ 41 w 52"/>
                  <a:gd name="T59" fmla="*/ 0 h 48"/>
                  <a:gd name="T60" fmla="*/ 48 w 52"/>
                  <a:gd name="T61" fmla="*/ 7 h 48"/>
                  <a:gd name="T62" fmla="*/ 41 w 52"/>
                  <a:gd name="T63" fmla="*/ 14 h 48"/>
                  <a:gd name="T64" fmla="*/ 46 w 52"/>
                  <a:gd name="T65" fmla="*/ 28 h 48"/>
                  <a:gd name="T66" fmla="*/ 43 w 52"/>
                  <a:gd name="T67" fmla="*/ 28 h 48"/>
                  <a:gd name="T68" fmla="*/ 36 w 52"/>
                  <a:gd name="T69" fmla="*/ 24 h 48"/>
                  <a:gd name="T70" fmla="*/ 38 w 52"/>
                  <a:gd name="T71" fmla="*/ 17 h 48"/>
                  <a:gd name="T72" fmla="*/ 38 w 52"/>
                  <a:gd name="T73" fmla="*/ 16 h 48"/>
                  <a:gd name="T74" fmla="*/ 41 w 52"/>
                  <a:gd name="T75" fmla="*/ 16 h 48"/>
                  <a:gd name="T76" fmla="*/ 48 w 52"/>
                  <a:gd name="T77" fmla="*/ 14 h 48"/>
                  <a:gd name="T78" fmla="*/ 52 w 52"/>
                  <a:gd name="T79" fmla="*/ 23 h 48"/>
                  <a:gd name="T80" fmla="*/ 46 w 52"/>
                  <a:gd name="T81" fmla="*/ 2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2" h="48">
                    <a:moveTo>
                      <a:pt x="9" y="28"/>
                    </a:moveTo>
                    <a:cubicBezTo>
                      <a:pt x="5" y="28"/>
                      <a:pt x="5" y="28"/>
                      <a:pt x="5" y="28"/>
                    </a:cubicBezTo>
                    <a:cubicBezTo>
                      <a:pt x="3" y="28"/>
                      <a:pt x="0" y="26"/>
                      <a:pt x="0" y="23"/>
                    </a:cubicBezTo>
                    <a:cubicBezTo>
                      <a:pt x="0" y="21"/>
                      <a:pt x="0" y="14"/>
                      <a:pt x="4" y="14"/>
                    </a:cubicBezTo>
                    <a:cubicBezTo>
                      <a:pt x="4" y="14"/>
                      <a:pt x="7" y="16"/>
                      <a:pt x="11" y="16"/>
                    </a:cubicBezTo>
                    <a:cubicBezTo>
                      <a:pt x="12" y="16"/>
                      <a:pt x="13" y="16"/>
                      <a:pt x="14" y="16"/>
                    </a:cubicBezTo>
                    <a:cubicBezTo>
                      <a:pt x="14" y="16"/>
                      <a:pt x="14" y="17"/>
                      <a:pt x="14" y="17"/>
                    </a:cubicBezTo>
                    <a:cubicBezTo>
                      <a:pt x="14" y="20"/>
                      <a:pt x="15" y="22"/>
                      <a:pt x="16" y="24"/>
                    </a:cubicBezTo>
                    <a:cubicBezTo>
                      <a:pt x="13" y="24"/>
                      <a:pt x="11" y="26"/>
                      <a:pt x="9" y="28"/>
                    </a:cubicBezTo>
                    <a:close/>
                    <a:moveTo>
                      <a:pt x="11" y="14"/>
                    </a:moveTo>
                    <a:cubicBezTo>
                      <a:pt x="7" y="14"/>
                      <a:pt x="4" y="11"/>
                      <a:pt x="4" y="7"/>
                    </a:cubicBezTo>
                    <a:cubicBezTo>
                      <a:pt x="4" y="3"/>
                      <a:pt x="7" y="0"/>
                      <a:pt x="11" y="0"/>
                    </a:cubicBezTo>
                    <a:cubicBezTo>
                      <a:pt x="14" y="0"/>
                      <a:pt x="17" y="3"/>
                      <a:pt x="17" y="7"/>
                    </a:cubicBezTo>
                    <a:cubicBezTo>
                      <a:pt x="17" y="11"/>
                      <a:pt x="14" y="14"/>
                      <a:pt x="11" y="14"/>
                    </a:cubicBezTo>
                    <a:close/>
                    <a:moveTo>
                      <a:pt x="38" y="48"/>
                    </a:moveTo>
                    <a:cubicBezTo>
                      <a:pt x="14" y="48"/>
                      <a:pt x="14" y="48"/>
                      <a:pt x="14" y="48"/>
                    </a:cubicBezTo>
                    <a:cubicBezTo>
                      <a:pt x="10" y="48"/>
                      <a:pt x="7" y="46"/>
                      <a:pt x="7" y="41"/>
                    </a:cubicBezTo>
                    <a:cubicBezTo>
                      <a:pt x="7" y="35"/>
                      <a:pt x="9" y="26"/>
                      <a:pt x="16" y="26"/>
                    </a:cubicBezTo>
                    <a:cubicBezTo>
                      <a:pt x="17" y="26"/>
                      <a:pt x="21" y="30"/>
                      <a:pt x="26" y="30"/>
                    </a:cubicBezTo>
                    <a:cubicBezTo>
                      <a:pt x="31" y="30"/>
                      <a:pt x="35" y="26"/>
                      <a:pt x="36" y="26"/>
                    </a:cubicBezTo>
                    <a:cubicBezTo>
                      <a:pt x="43" y="26"/>
                      <a:pt x="45" y="35"/>
                      <a:pt x="45" y="41"/>
                    </a:cubicBezTo>
                    <a:cubicBezTo>
                      <a:pt x="45" y="46"/>
                      <a:pt x="42" y="48"/>
                      <a:pt x="38" y="48"/>
                    </a:cubicBezTo>
                    <a:close/>
                    <a:moveTo>
                      <a:pt x="26" y="28"/>
                    </a:moveTo>
                    <a:cubicBezTo>
                      <a:pt x="20" y="28"/>
                      <a:pt x="16" y="23"/>
                      <a:pt x="16" y="17"/>
                    </a:cubicBezTo>
                    <a:cubicBezTo>
                      <a:pt x="16" y="12"/>
                      <a:pt x="20" y="7"/>
                      <a:pt x="26" y="7"/>
                    </a:cubicBezTo>
                    <a:cubicBezTo>
                      <a:pt x="32" y="7"/>
                      <a:pt x="36" y="12"/>
                      <a:pt x="36" y="17"/>
                    </a:cubicBezTo>
                    <a:cubicBezTo>
                      <a:pt x="36" y="23"/>
                      <a:pt x="32" y="28"/>
                      <a:pt x="26" y="28"/>
                    </a:cubicBezTo>
                    <a:close/>
                    <a:moveTo>
                      <a:pt x="41" y="14"/>
                    </a:moveTo>
                    <a:cubicBezTo>
                      <a:pt x="38" y="14"/>
                      <a:pt x="35" y="11"/>
                      <a:pt x="35" y="7"/>
                    </a:cubicBezTo>
                    <a:cubicBezTo>
                      <a:pt x="35" y="3"/>
                      <a:pt x="38" y="0"/>
                      <a:pt x="41" y="0"/>
                    </a:cubicBezTo>
                    <a:cubicBezTo>
                      <a:pt x="45" y="0"/>
                      <a:pt x="48" y="3"/>
                      <a:pt x="48" y="7"/>
                    </a:cubicBezTo>
                    <a:cubicBezTo>
                      <a:pt x="48" y="11"/>
                      <a:pt x="45" y="14"/>
                      <a:pt x="41" y="14"/>
                    </a:cubicBezTo>
                    <a:close/>
                    <a:moveTo>
                      <a:pt x="46" y="28"/>
                    </a:moveTo>
                    <a:cubicBezTo>
                      <a:pt x="43" y="28"/>
                      <a:pt x="43" y="28"/>
                      <a:pt x="43" y="28"/>
                    </a:cubicBezTo>
                    <a:cubicBezTo>
                      <a:pt x="41" y="26"/>
                      <a:pt x="39" y="24"/>
                      <a:pt x="36" y="24"/>
                    </a:cubicBezTo>
                    <a:cubicBezTo>
                      <a:pt x="37" y="22"/>
                      <a:pt x="38" y="20"/>
                      <a:pt x="38" y="17"/>
                    </a:cubicBezTo>
                    <a:cubicBezTo>
                      <a:pt x="38" y="17"/>
                      <a:pt x="38" y="16"/>
                      <a:pt x="38" y="16"/>
                    </a:cubicBezTo>
                    <a:cubicBezTo>
                      <a:pt x="39" y="16"/>
                      <a:pt x="40" y="16"/>
                      <a:pt x="41" y="16"/>
                    </a:cubicBezTo>
                    <a:cubicBezTo>
                      <a:pt x="45" y="16"/>
                      <a:pt x="48" y="14"/>
                      <a:pt x="48" y="14"/>
                    </a:cubicBezTo>
                    <a:cubicBezTo>
                      <a:pt x="52" y="14"/>
                      <a:pt x="52" y="21"/>
                      <a:pt x="52" y="23"/>
                    </a:cubicBezTo>
                    <a:cubicBezTo>
                      <a:pt x="52" y="26"/>
                      <a:pt x="49" y="28"/>
                      <a:pt x="46" y="28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íṩlîḑê"/>
            <p:cNvGrpSpPr/>
            <p:nvPr/>
          </p:nvGrpSpPr>
          <p:grpSpPr>
            <a:xfrm>
              <a:off x="6582881" y="1359674"/>
              <a:ext cx="4435538" cy="4138653"/>
              <a:chOff x="6786970" y="1649954"/>
              <a:chExt cx="4435538" cy="4138653"/>
            </a:xfrm>
          </p:grpSpPr>
          <p:sp>
            <p:nvSpPr>
              <p:cNvPr id="6" name="íśļïḑè"/>
              <p:cNvSpPr/>
              <p:nvPr/>
            </p:nvSpPr>
            <p:spPr>
              <a:xfrm>
                <a:off x="6786970" y="5164258"/>
                <a:ext cx="624349" cy="624349"/>
              </a:xfrm>
              <a:prstGeom prst="diamond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norm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05</a:t>
                </a:r>
              </a:p>
            </p:txBody>
          </p:sp>
          <p:grpSp>
            <p:nvGrpSpPr>
              <p:cNvPr id="7" name="ïṡlíďê"/>
              <p:cNvGrpSpPr/>
              <p:nvPr/>
            </p:nvGrpSpPr>
            <p:grpSpPr>
              <a:xfrm>
                <a:off x="7259934" y="5194816"/>
                <a:ext cx="3962574" cy="563232"/>
                <a:chOff x="6444107" y="1469392"/>
                <a:chExt cx="4232109" cy="563232"/>
              </a:xfrm>
            </p:grpSpPr>
            <p:sp>
              <p:nvSpPr>
                <p:cNvPr id="24" name="ïṥlîďe"/>
                <p:cNvSpPr txBox="1"/>
                <p:nvPr/>
              </p:nvSpPr>
              <p:spPr>
                <a:xfrm>
                  <a:off x="6444107" y="1469392"/>
                  <a:ext cx="4232109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5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25" name="iṩ1îḍé"/>
                <p:cNvSpPr txBox="1">
                  <a:spLocks/>
                </p:cNvSpPr>
                <p:nvPr/>
              </p:nvSpPr>
              <p:spPr>
                <a:xfrm>
                  <a:off x="6444107" y="1712256"/>
                  <a:ext cx="4232109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此部分内容作为文字排版占位显示 （建议使用主题字体）</a:t>
                  </a:r>
                </a:p>
              </p:txBody>
            </p:sp>
          </p:grpSp>
          <p:sp>
            <p:nvSpPr>
              <p:cNvPr id="8" name="îŝlïḋé"/>
              <p:cNvSpPr/>
              <p:nvPr/>
            </p:nvSpPr>
            <p:spPr>
              <a:xfrm>
                <a:off x="6792409" y="4285682"/>
                <a:ext cx="624349" cy="624349"/>
              </a:xfrm>
              <a:prstGeom prst="diamond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>
                <a:norm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  <p:grpSp>
            <p:nvGrpSpPr>
              <p:cNvPr id="9" name="íśḷiḓè"/>
              <p:cNvGrpSpPr/>
              <p:nvPr/>
            </p:nvGrpSpPr>
            <p:grpSpPr>
              <a:xfrm>
                <a:off x="7259934" y="4316240"/>
                <a:ext cx="3962574" cy="563232"/>
                <a:chOff x="6444107" y="1469392"/>
                <a:chExt cx="4232109" cy="563232"/>
              </a:xfrm>
            </p:grpSpPr>
            <p:sp>
              <p:nvSpPr>
                <p:cNvPr id="22" name="i$ľiḍè"/>
                <p:cNvSpPr txBox="1"/>
                <p:nvPr/>
              </p:nvSpPr>
              <p:spPr>
                <a:xfrm>
                  <a:off x="6444107" y="1469392"/>
                  <a:ext cx="4232109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4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23" name="îsḷîḍé"/>
                <p:cNvSpPr txBox="1">
                  <a:spLocks/>
                </p:cNvSpPr>
                <p:nvPr/>
              </p:nvSpPr>
              <p:spPr>
                <a:xfrm>
                  <a:off x="6444107" y="1712256"/>
                  <a:ext cx="4232109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此部分内容作为文字排版占位显示 （建议使用主题字体）</a:t>
                  </a:r>
                </a:p>
              </p:txBody>
            </p:sp>
          </p:grpSp>
          <p:sp>
            <p:nvSpPr>
              <p:cNvPr id="10" name="íşḻíḋè"/>
              <p:cNvSpPr/>
              <p:nvPr/>
            </p:nvSpPr>
            <p:spPr>
              <a:xfrm>
                <a:off x="6792409" y="3407106"/>
                <a:ext cx="624349" cy="624349"/>
              </a:xfrm>
              <a:prstGeom prst="diamond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>
                <a:norm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  <p:grpSp>
            <p:nvGrpSpPr>
              <p:cNvPr id="11" name="îṡḷíḍe"/>
              <p:cNvGrpSpPr/>
              <p:nvPr/>
            </p:nvGrpSpPr>
            <p:grpSpPr>
              <a:xfrm>
                <a:off x="7259934" y="3437664"/>
                <a:ext cx="3962574" cy="563232"/>
                <a:chOff x="6444107" y="1469392"/>
                <a:chExt cx="4232109" cy="563232"/>
              </a:xfrm>
            </p:grpSpPr>
            <p:sp>
              <p:nvSpPr>
                <p:cNvPr id="20" name="íṩļïḍe"/>
                <p:cNvSpPr txBox="1"/>
                <p:nvPr/>
              </p:nvSpPr>
              <p:spPr>
                <a:xfrm>
                  <a:off x="6444107" y="1469392"/>
                  <a:ext cx="4232109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3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21" name="ïŝḷîḋê"/>
                <p:cNvSpPr txBox="1">
                  <a:spLocks/>
                </p:cNvSpPr>
                <p:nvPr/>
              </p:nvSpPr>
              <p:spPr>
                <a:xfrm>
                  <a:off x="6444107" y="1712256"/>
                  <a:ext cx="4232109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此部分内容作为文字排版占位显示 （建议使用主题字体）</a:t>
                  </a:r>
                </a:p>
              </p:txBody>
            </p:sp>
          </p:grpSp>
          <p:sp>
            <p:nvSpPr>
              <p:cNvPr id="12" name="iṡ1ïḓè"/>
              <p:cNvSpPr/>
              <p:nvPr/>
            </p:nvSpPr>
            <p:spPr>
              <a:xfrm>
                <a:off x="6792409" y="2528530"/>
                <a:ext cx="624349" cy="624349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norm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  <p:grpSp>
            <p:nvGrpSpPr>
              <p:cNvPr id="13" name="ïṡliḓê"/>
              <p:cNvGrpSpPr/>
              <p:nvPr/>
            </p:nvGrpSpPr>
            <p:grpSpPr>
              <a:xfrm>
                <a:off x="7259934" y="2559088"/>
                <a:ext cx="3962574" cy="563232"/>
                <a:chOff x="6444107" y="1469392"/>
                <a:chExt cx="4232109" cy="563232"/>
              </a:xfrm>
            </p:grpSpPr>
            <p:sp>
              <p:nvSpPr>
                <p:cNvPr id="18" name="ïš1ïḋê"/>
                <p:cNvSpPr txBox="1"/>
                <p:nvPr/>
              </p:nvSpPr>
              <p:spPr>
                <a:xfrm>
                  <a:off x="6444107" y="1469392"/>
                  <a:ext cx="4232109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2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19" name="íŝ1íḍé"/>
                <p:cNvSpPr txBox="1">
                  <a:spLocks/>
                </p:cNvSpPr>
                <p:nvPr/>
              </p:nvSpPr>
              <p:spPr>
                <a:xfrm>
                  <a:off x="6444107" y="1712256"/>
                  <a:ext cx="4232109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此部分内容作为文字排版占位显示 （建议使用主题字体）</a:t>
                  </a:r>
                </a:p>
              </p:txBody>
            </p:sp>
          </p:grpSp>
          <p:sp>
            <p:nvSpPr>
              <p:cNvPr id="14" name="îṡľîḑê"/>
              <p:cNvSpPr/>
              <p:nvPr/>
            </p:nvSpPr>
            <p:spPr>
              <a:xfrm>
                <a:off x="6792411" y="1649954"/>
                <a:ext cx="624349" cy="624349"/>
              </a:xfrm>
              <a:prstGeom prst="diamond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ctr">
                <a:norm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  <a:latin typeface="Impact" panose="020B080603090205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  <p:grpSp>
            <p:nvGrpSpPr>
              <p:cNvPr id="15" name="í$ḷiḍe"/>
              <p:cNvGrpSpPr/>
              <p:nvPr/>
            </p:nvGrpSpPr>
            <p:grpSpPr>
              <a:xfrm>
                <a:off x="7259934" y="1680512"/>
                <a:ext cx="3962574" cy="563232"/>
                <a:chOff x="6444107" y="1469392"/>
                <a:chExt cx="4232109" cy="563232"/>
              </a:xfrm>
            </p:grpSpPr>
            <p:sp>
              <p:nvSpPr>
                <p:cNvPr id="16" name="iṡḷíḋé"/>
                <p:cNvSpPr txBox="1"/>
                <p:nvPr/>
              </p:nvSpPr>
              <p:spPr>
                <a:xfrm>
                  <a:off x="6444107" y="1469392"/>
                  <a:ext cx="4232109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1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17" name="îşḻïḍê"/>
                <p:cNvSpPr txBox="1">
                  <a:spLocks/>
                </p:cNvSpPr>
                <p:nvPr/>
              </p:nvSpPr>
              <p:spPr>
                <a:xfrm>
                  <a:off x="6444107" y="1712256"/>
                  <a:ext cx="4232109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dk1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此部分内容作为文字排版占位显示 （建议使用主题字体）</a:t>
                  </a:r>
                </a:p>
              </p:txBody>
            </p:sp>
          </p:grpSp>
        </p:grpSp>
      </p:grpSp>
      <p:sp>
        <p:nvSpPr>
          <p:cNvPr id="104" name="文本框 103"/>
          <p:cNvSpPr txBox="1"/>
          <p:nvPr/>
        </p:nvSpPr>
        <p:spPr>
          <a:xfrm>
            <a:off x="4179635" y="45098"/>
            <a:ext cx="38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工作的计划</a:t>
            </a:r>
          </a:p>
        </p:txBody>
      </p:sp>
    </p:spTree>
    <p:extLst>
      <p:ext uri="{BB962C8B-B14F-4D97-AF65-F5344CB8AC3E}">
        <p14:creationId xmlns:p14="http://schemas.microsoft.com/office/powerpoint/2010/main" val="392358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7c04a43-db65-474a-9b3d-561d5090299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088789" y="1907258"/>
            <a:ext cx="10014421" cy="3116510"/>
            <a:chOff x="1145785" y="2390039"/>
            <a:chExt cx="10014421" cy="3116510"/>
          </a:xfrm>
        </p:grpSpPr>
        <p:sp>
          <p:nvSpPr>
            <p:cNvPr id="4" name="îṡḻïḍê"/>
            <p:cNvSpPr/>
            <p:nvPr/>
          </p:nvSpPr>
          <p:spPr>
            <a:xfrm>
              <a:off x="1145785" y="2390039"/>
              <a:ext cx="2083077" cy="2083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í$1iḑe"/>
            <p:cNvSpPr/>
            <p:nvPr/>
          </p:nvSpPr>
          <p:spPr>
            <a:xfrm>
              <a:off x="1323703" y="2551121"/>
              <a:ext cx="1760914" cy="1760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ṡḷïďe"/>
            <p:cNvSpPr/>
            <p:nvPr/>
          </p:nvSpPr>
          <p:spPr>
            <a:xfrm>
              <a:off x="3789566" y="2390039"/>
              <a:ext cx="2083077" cy="2083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š1iḓe"/>
            <p:cNvSpPr/>
            <p:nvPr/>
          </p:nvSpPr>
          <p:spPr>
            <a:xfrm>
              <a:off x="3950647" y="2551121"/>
              <a:ext cx="1760914" cy="1760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ṧļíďé"/>
            <p:cNvSpPr/>
            <p:nvPr/>
          </p:nvSpPr>
          <p:spPr>
            <a:xfrm>
              <a:off x="6433348" y="2390039"/>
              <a:ext cx="2083076" cy="2083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$ḻîḓè"/>
            <p:cNvSpPr/>
            <p:nvPr/>
          </p:nvSpPr>
          <p:spPr>
            <a:xfrm>
              <a:off x="6594428" y="2551121"/>
              <a:ext cx="1760914" cy="1760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ŝḻïde"/>
            <p:cNvSpPr/>
            <p:nvPr/>
          </p:nvSpPr>
          <p:spPr>
            <a:xfrm>
              <a:off x="9077129" y="2390039"/>
              <a:ext cx="2083077" cy="2083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ṧḷidè"/>
            <p:cNvSpPr/>
            <p:nvPr/>
          </p:nvSpPr>
          <p:spPr>
            <a:xfrm>
              <a:off x="9238211" y="2551121"/>
              <a:ext cx="1760914" cy="1760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ṡlîḍè"/>
            <p:cNvSpPr/>
            <p:nvPr/>
          </p:nvSpPr>
          <p:spPr>
            <a:xfrm>
              <a:off x="6983449" y="2971595"/>
              <a:ext cx="869912" cy="870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9673" y="3125"/>
                  </a:moveTo>
                  <a:cubicBezTo>
                    <a:pt x="19662" y="3136"/>
                    <a:pt x="19652" y="3148"/>
                    <a:pt x="19642" y="3160"/>
                  </a:cubicBezTo>
                  <a:lnTo>
                    <a:pt x="13874" y="9615"/>
                  </a:lnTo>
                  <a:lnTo>
                    <a:pt x="11980" y="7721"/>
                  </a:lnTo>
                  <a:lnTo>
                    <a:pt x="18436" y="1951"/>
                  </a:lnTo>
                  <a:cubicBezTo>
                    <a:pt x="18446" y="1940"/>
                    <a:pt x="18458" y="1930"/>
                    <a:pt x="18469" y="1918"/>
                  </a:cubicBezTo>
                  <a:cubicBezTo>
                    <a:pt x="18790" y="1597"/>
                    <a:pt x="19352" y="1596"/>
                    <a:pt x="19675" y="1918"/>
                  </a:cubicBezTo>
                  <a:cubicBezTo>
                    <a:pt x="19834" y="2080"/>
                    <a:pt x="19923" y="2294"/>
                    <a:pt x="19923" y="2522"/>
                  </a:cubicBezTo>
                  <a:cubicBezTo>
                    <a:pt x="19923" y="2749"/>
                    <a:pt x="19834" y="2965"/>
                    <a:pt x="19673" y="3125"/>
                  </a:cubicBezTo>
                  <a:cubicBezTo>
                    <a:pt x="19673" y="3125"/>
                    <a:pt x="19673" y="3125"/>
                    <a:pt x="19673" y="3125"/>
                  </a:cubicBezTo>
                  <a:close/>
                  <a:moveTo>
                    <a:pt x="14352" y="14847"/>
                  </a:moveTo>
                  <a:lnTo>
                    <a:pt x="6751" y="7242"/>
                  </a:lnTo>
                  <a:lnTo>
                    <a:pt x="8316" y="6418"/>
                  </a:lnTo>
                  <a:lnTo>
                    <a:pt x="15179" y="13281"/>
                  </a:lnTo>
                  <a:cubicBezTo>
                    <a:pt x="15179" y="13281"/>
                    <a:pt x="14352" y="14847"/>
                    <a:pt x="14352" y="14847"/>
                  </a:cubicBezTo>
                  <a:close/>
                  <a:moveTo>
                    <a:pt x="9570" y="20545"/>
                  </a:moveTo>
                  <a:lnTo>
                    <a:pt x="9007" y="19982"/>
                  </a:lnTo>
                  <a:lnTo>
                    <a:pt x="9698" y="18571"/>
                  </a:lnTo>
                  <a:cubicBezTo>
                    <a:pt x="9779" y="18402"/>
                    <a:pt x="9740" y="18201"/>
                    <a:pt x="9601" y="18076"/>
                  </a:cubicBezTo>
                  <a:cubicBezTo>
                    <a:pt x="9462" y="17952"/>
                    <a:pt x="9255" y="17936"/>
                    <a:pt x="9099" y="18036"/>
                  </a:cubicBezTo>
                  <a:lnTo>
                    <a:pt x="7855" y="18830"/>
                  </a:lnTo>
                  <a:lnTo>
                    <a:pt x="7312" y="18287"/>
                  </a:lnTo>
                  <a:lnTo>
                    <a:pt x="8827" y="15726"/>
                  </a:lnTo>
                  <a:cubicBezTo>
                    <a:pt x="8926" y="15563"/>
                    <a:pt x="8899" y="15352"/>
                    <a:pt x="8763" y="15218"/>
                  </a:cubicBezTo>
                  <a:cubicBezTo>
                    <a:pt x="8627" y="15083"/>
                    <a:pt x="8416" y="15058"/>
                    <a:pt x="8252" y="15157"/>
                  </a:cubicBezTo>
                  <a:lnTo>
                    <a:pt x="5722" y="16695"/>
                  </a:lnTo>
                  <a:lnTo>
                    <a:pt x="3696" y="14669"/>
                  </a:lnTo>
                  <a:lnTo>
                    <a:pt x="4301" y="13058"/>
                  </a:lnTo>
                  <a:cubicBezTo>
                    <a:pt x="4360" y="12899"/>
                    <a:pt x="4319" y="12720"/>
                    <a:pt x="4193" y="12605"/>
                  </a:cubicBezTo>
                  <a:cubicBezTo>
                    <a:pt x="4069" y="12490"/>
                    <a:pt x="3885" y="12462"/>
                    <a:pt x="3732" y="12535"/>
                  </a:cubicBezTo>
                  <a:lnTo>
                    <a:pt x="2258" y="13232"/>
                  </a:lnTo>
                  <a:lnTo>
                    <a:pt x="1054" y="12026"/>
                  </a:lnTo>
                  <a:lnTo>
                    <a:pt x="5715" y="8568"/>
                  </a:lnTo>
                  <a:lnTo>
                    <a:pt x="13026" y="15882"/>
                  </a:lnTo>
                  <a:cubicBezTo>
                    <a:pt x="13026" y="15882"/>
                    <a:pt x="9570" y="20545"/>
                    <a:pt x="9570" y="20545"/>
                  </a:cubicBezTo>
                  <a:close/>
                  <a:moveTo>
                    <a:pt x="21592" y="2522"/>
                  </a:moveTo>
                  <a:cubicBezTo>
                    <a:pt x="21592" y="1848"/>
                    <a:pt x="21330" y="1215"/>
                    <a:pt x="20854" y="739"/>
                  </a:cubicBezTo>
                  <a:cubicBezTo>
                    <a:pt x="20378" y="262"/>
                    <a:pt x="19746" y="0"/>
                    <a:pt x="19071" y="0"/>
                  </a:cubicBezTo>
                  <a:cubicBezTo>
                    <a:pt x="18406" y="0"/>
                    <a:pt x="17781" y="255"/>
                    <a:pt x="17306" y="721"/>
                  </a:cubicBezTo>
                  <a:lnTo>
                    <a:pt x="10798" y="6539"/>
                  </a:lnTo>
                  <a:lnTo>
                    <a:pt x="9061" y="4801"/>
                  </a:lnTo>
                  <a:cubicBezTo>
                    <a:pt x="8803" y="4542"/>
                    <a:pt x="8405" y="4482"/>
                    <a:pt x="8081" y="4653"/>
                  </a:cubicBezTo>
                  <a:lnTo>
                    <a:pt x="4972" y="6295"/>
                  </a:lnTo>
                  <a:cubicBezTo>
                    <a:pt x="4737" y="6419"/>
                    <a:pt x="4577" y="6647"/>
                    <a:pt x="4537" y="6909"/>
                  </a:cubicBezTo>
                  <a:cubicBezTo>
                    <a:pt x="4497" y="7170"/>
                    <a:pt x="4584" y="7436"/>
                    <a:pt x="4771" y="7623"/>
                  </a:cubicBezTo>
                  <a:lnTo>
                    <a:pt x="5118" y="7971"/>
                  </a:lnTo>
                  <a:lnTo>
                    <a:pt x="169" y="11644"/>
                  </a:lnTo>
                  <a:cubicBezTo>
                    <a:pt x="71" y="11716"/>
                    <a:pt x="10" y="11828"/>
                    <a:pt x="2" y="11948"/>
                  </a:cubicBezTo>
                  <a:cubicBezTo>
                    <a:pt x="-8" y="12069"/>
                    <a:pt x="36" y="12188"/>
                    <a:pt x="122" y="12273"/>
                  </a:cubicBezTo>
                  <a:lnTo>
                    <a:pt x="1876" y="14030"/>
                  </a:lnTo>
                  <a:cubicBezTo>
                    <a:pt x="2001" y="14154"/>
                    <a:pt x="2191" y="14186"/>
                    <a:pt x="2351" y="14111"/>
                  </a:cubicBezTo>
                  <a:lnTo>
                    <a:pt x="3158" y="13729"/>
                  </a:lnTo>
                  <a:lnTo>
                    <a:pt x="2820" y="14628"/>
                  </a:lnTo>
                  <a:cubicBezTo>
                    <a:pt x="2763" y="14781"/>
                    <a:pt x="2800" y="14953"/>
                    <a:pt x="2916" y="15070"/>
                  </a:cubicBezTo>
                  <a:lnTo>
                    <a:pt x="5362" y="17516"/>
                  </a:lnTo>
                  <a:cubicBezTo>
                    <a:pt x="5500" y="17654"/>
                    <a:pt x="5711" y="17677"/>
                    <a:pt x="5875" y="17579"/>
                  </a:cubicBezTo>
                  <a:lnTo>
                    <a:pt x="7260" y="16736"/>
                  </a:lnTo>
                  <a:lnTo>
                    <a:pt x="6429" y="18139"/>
                  </a:lnTo>
                  <a:cubicBezTo>
                    <a:pt x="6332" y="18304"/>
                    <a:pt x="6360" y="18513"/>
                    <a:pt x="6493" y="18648"/>
                  </a:cubicBezTo>
                  <a:lnTo>
                    <a:pt x="7503" y="19658"/>
                  </a:lnTo>
                  <a:cubicBezTo>
                    <a:pt x="7642" y="19796"/>
                    <a:pt x="7857" y="19818"/>
                    <a:pt x="8022" y="19715"/>
                  </a:cubicBezTo>
                  <a:lnTo>
                    <a:pt x="8294" y="19539"/>
                  </a:lnTo>
                  <a:lnTo>
                    <a:pt x="8127" y="19882"/>
                  </a:lnTo>
                  <a:cubicBezTo>
                    <a:pt x="8047" y="20041"/>
                    <a:pt x="8080" y="20233"/>
                    <a:pt x="8206" y="20360"/>
                  </a:cubicBezTo>
                  <a:lnTo>
                    <a:pt x="9322" y="21478"/>
                  </a:lnTo>
                  <a:cubicBezTo>
                    <a:pt x="9401" y="21555"/>
                    <a:pt x="9507" y="21600"/>
                    <a:pt x="9617" y="21600"/>
                  </a:cubicBezTo>
                  <a:cubicBezTo>
                    <a:pt x="9627" y="21600"/>
                    <a:pt x="9638" y="21600"/>
                    <a:pt x="9648" y="21597"/>
                  </a:cubicBezTo>
                  <a:cubicBezTo>
                    <a:pt x="9769" y="21590"/>
                    <a:pt x="9880" y="21528"/>
                    <a:pt x="9952" y="21430"/>
                  </a:cubicBezTo>
                  <a:lnTo>
                    <a:pt x="13624" y="16478"/>
                  </a:lnTo>
                  <a:lnTo>
                    <a:pt x="13971" y="16827"/>
                  </a:lnTo>
                  <a:cubicBezTo>
                    <a:pt x="14129" y="16984"/>
                    <a:pt x="14343" y="17071"/>
                    <a:pt x="14562" y="17071"/>
                  </a:cubicBezTo>
                  <a:cubicBezTo>
                    <a:pt x="14604" y="17071"/>
                    <a:pt x="14646" y="17067"/>
                    <a:pt x="14687" y="17061"/>
                  </a:cubicBezTo>
                  <a:cubicBezTo>
                    <a:pt x="14949" y="17021"/>
                    <a:pt x="15175" y="16860"/>
                    <a:pt x="15299" y="16627"/>
                  </a:cubicBezTo>
                  <a:lnTo>
                    <a:pt x="16941" y="13515"/>
                  </a:lnTo>
                  <a:cubicBezTo>
                    <a:pt x="17111" y="13192"/>
                    <a:pt x="17052" y="12794"/>
                    <a:pt x="16792" y="12536"/>
                  </a:cubicBezTo>
                  <a:lnTo>
                    <a:pt x="15055" y="10797"/>
                  </a:lnTo>
                  <a:lnTo>
                    <a:pt x="20871" y="4288"/>
                  </a:lnTo>
                  <a:cubicBezTo>
                    <a:pt x="21337" y="3814"/>
                    <a:pt x="21592" y="3188"/>
                    <a:pt x="21592" y="2522"/>
                  </a:cubicBezTo>
                  <a:cubicBezTo>
                    <a:pt x="21592" y="2522"/>
                    <a:pt x="21592" y="2522"/>
                    <a:pt x="21592" y="252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ṥļîḍé"/>
            <p:cNvSpPr/>
            <p:nvPr/>
          </p:nvSpPr>
          <p:spPr>
            <a:xfrm>
              <a:off x="1732159" y="3006027"/>
              <a:ext cx="909348" cy="795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9" y="20059"/>
                  </a:moveTo>
                  <a:lnTo>
                    <a:pt x="16198" y="16202"/>
                  </a:lnTo>
                  <a:lnTo>
                    <a:pt x="16198" y="13885"/>
                  </a:lnTo>
                  <a:lnTo>
                    <a:pt x="20249" y="10801"/>
                  </a:lnTo>
                  <a:cubicBezTo>
                    <a:pt x="20249" y="10801"/>
                    <a:pt x="20249" y="20059"/>
                    <a:pt x="20249" y="20059"/>
                  </a:cubicBezTo>
                  <a:close/>
                  <a:moveTo>
                    <a:pt x="12824" y="9267"/>
                  </a:moveTo>
                  <a:cubicBezTo>
                    <a:pt x="10955" y="9267"/>
                    <a:pt x="9443" y="7534"/>
                    <a:pt x="9443" y="5403"/>
                  </a:cubicBezTo>
                  <a:cubicBezTo>
                    <a:pt x="9443" y="3267"/>
                    <a:pt x="10958" y="1533"/>
                    <a:pt x="12824" y="1533"/>
                  </a:cubicBezTo>
                  <a:cubicBezTo>
                    <a:pt x="14692" y="1533"/>
                    <a:pt x="16205" y="3267"/>
                    <a:pt x="16205" y="5403"/>
                  </a:cubicBezTo>
                  <a:cubicBezTo>
                    <a:pt x="16205" y="7534"/>
                    <a:pt x="14692" y="9267"/>
                    <a:pt x="12824" y="9267"/>
                  </a:cubicBezTo>
                  <a:cubicBezTo>
                    <a:pt x="12824" y="9267"/>
                    <a:pt x="12824" y="9267"/>
                    <a:pt x="12824" y="9267"/>
                  </a:cubicBezTo>
                  <a:close/>
                  <a:moveTo>
                    <a:pt x="14850" y="18514"/>
                  </a:moveTo>
                  <a:cubicBezTo>
                    <a:pt x="14850" y="19367"/>
                    <a:pt x="14244" y="20059"/>
                    <a:pt x="13499" y="20059"/>
                  </a:cubicBezTo>
                  <a:lnTo>
                    <a:pt x="2699" y="20059"/>
                  </a:lnTo>
                  <a:cubicBezTo>
                    <a:pt x="1954" y="20059"/>
                    <a:pt x="1352" y="19369"/>
                    <a:pt x="1352" y="18514"/>
                  </a:cubicBezTo>
                  <a:lnTo>
                    <a:pt x="1352" y="12345"/>
                  </a:lnTo>
                  <a:cubicBezTo>
                    <a:pt x="1352" y="11490"/>
                    <a:pt x="1954" y="10801"/>
                    <a:pt x="2699" y="10801"/>
                  </a:cubicBezTo>
                  <a:lnTo>
                    <a:pt x="13499" y="10801"/>
                  </a:lnTo>
                  <a:cubicBezTo>
                    <a:pt x="14244" y="10801"/>
                    <a:pt x="14850" y="11490"/>
                    <a:pt x="14850" y="12345"/>
                  </a:cubicBezTo>
                  <a:cubicBezTo>
                    <a:pt x="14850" y="12345"/>
                    <a:pt x="14850" y="18514"/>
                    <a:pt x="14850" y="18514"/>
                  </a:cubicBezTo>
                  <a:close/>
                  <a:moveTo>
                    <a:pt x="1352" y="6171"/>
                  </a:moveTo>
                  <a:cubicBezTo>
                    <a:pt x="1352" y="4469"/>
                    <a:pt x="2557" y="3085"/>
                    <a:pt x="4051" y="3085"/>
                  </a:cubicBezTo>
                  <a:cubicBezTo>
                    <a:pt x="5539" y="3085"/>
                    <a:pt x="6750" y="4469"/>
                    <a:pt x="6750" y="6171"/>
                  </a:cubicBezTo>
                  <a:cubicBezTo>
                    <a:pt x="6750" y="7877"/>
                    <a:pt x="5539" y="9259"/>
                    <a:pt x="4051" y="9259"/>
                  </a:cubicBezTo>
                  <a:cubicBezTo>
                    <a:pt x="2557" y="9259"/>
                    <a:pt x="1352" y="7877"/>
                    <a:pt x="1352" y="6171"/>
                  </a:cubicBezTo>
                  <a:cubicBezTo>
                    <a:pt x="1352" y="6171"/>
                    <a:pt x="1352" y="6171"/>
                    <a:pt x="1352" y="6171"/>
                  </a:cubicBezTo>
                  <a:close/>
                  <a:moveTo>
                    <a:pt x="20249" y="9259"/>
                  </a:moveTo>
                  <a:lnTo>
                    <a:pt x="16198" y="12345"/>
                  </a:lnTo>
                  <a:cubicBezTo>
                    <a:pt x="16198" y="11406"/>
                    <a:pt x="15826" y="10578"/>
                    <a:pt x="15249" y="10014"/>
                  </a:cubicBezTo>
                  <a:cubicBezTo>
                    <a:pt x="16623" y="9067"/>
                    <a:pt x="17550" y="7365"/>
                    <a:pt x="17550" y="5403"/>
                  </a:cubicBezTo>
                  <a:cubicBezTo>
                    <a:pt x="17550" y="2420"/>
                    <a:pt x="15434" y="0"/>
                    <a:pt x="12824" y="0"/>
                  </a:cubicBezTo>
                  <a:cubicBezTo>
                    <a:pt x="10213" y="0"/>
                    <a:pt x="8101" y="2420"/>
                    <a:pt x="8101" y="5403"/>
                  </a:cubicBezTo>
                  <a:cubicBezTo>
                    <a:pt x="8101" y="6912"/>
                    <a:pt x="8648" y="8277"/>
                    <a:pt x="9525" y="9259"/>
                  </a:cubicBezTo>
                  <a:lnTo>
                    <a:pt x="7050" y="9259"/>
                  </a:lnTo>
                  <a:cubicBezTo>
                    <a:pt x="7695" y="8438"/>
                    <a:pt x="8101" y="7365"/>
                    <a:pt x="8101" y="6171"/>
                  </a:cubicBezTo>
                  <a:cubicBezTo>
                    <a:pt x="8101" y="3617"/>
                    <a:pt x="6288" y="1546"/>
                    <a:pt x="4051" y="1546"/>
                  </a:cubicBezTo>
                  <a:cubicBezTo>
                    <a:pt x="1814" y="1546"/>
                    <a:pt x="0" y="3617"/>
                    <a:pt x="0" y="6171"/>
                  </a:cubicBezTo>
                  <a:cubicBezTo>
                    <a:pt x="0" y="7569"/>
                    <a:pt x="551" y="8803"/>
                    <a:pt x="1405" y="9651"/>
                  </a:cubicBezTo>
                  <a:cubicBezTo>
                    <a:pt x="571" y="10179"/>
                    <a:pt x="0" y="11181"/>
                    <a:pt x="0" y="12345"/>
                  </a:cubicBezTo>
                  <a:lnTo>
                    <a:pt x="0" y="18514"/>
                  </a:lnTo>
                  <a:cubicBezTo>
                    <a:pt x="0" y="20221"/>
                    <a:pt x="1210" y="21600"/>
                    <a:pt x="2699" y="21600"/>
                  </a:cubicBezTo>
                  <a:lnTo>
                    <a:pt x="13499" y="21600"/>
                  </a:lnTo>
                  <a:cubicBezTo>
                    <a:pt x="14989" y="21600"/>
                    <a:pt x="16198" y="20221"/>
                    <a:pt x="16198" y="18514"/>
                  </a:cubicBezTo>
                  <a:lnTo>
                    <a:pt x="16198" y="17743"/>
                  </a:lnTo>
                  <a:lnTo>
                    <a:pt x="20249" y="21600"/>
                  </a:lnTo>
                  <a:cubicBezTo>
                    <a:pt x="20994" y="21600"/>
                    <a:pt x="21600" y="20911"/>
                    <a:pt x="21600" y="20059"/>
                  </a:cubicBezTo>
                  <a:lnTo>
                    <a:pt x="21600" y="10801"/>
                  </a:lnTo>
                  <a:cubicBezTo>
                    <a:pt x="21600" y="9949"/>
                    <a:pt x="20994" y="9259"/>
                    <a:pt x="20249" y="9259"/>
                  </a:cubicBezTo>
                  <a:cubicBezTo>
                    <a:pt x="20249" y="9259"/>
                    <a:pt x="20249" y="9259"/>
                    <a:pt x="20249" y="92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Slídè"/>
            <p:cNvSpPr/>
            <p:nvPr/>
          </p:nvSpPr>
          <p:spPr>
            <a:xfrm>
              <a:off x="4351483" y="2982683"/>
              <a:ext cx="953286" cy="847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549" extrusionOk="0">
                  <a:moveTo>
                    <a:pt x="12246" y="17"/>
                  </a:moveTo>
                  <a:cubicBezTo>
                    <a:pt x="11990" y="86"/>
                    <a:pt x="11811" y="339"/>
                    <a:pt x="11811" y="635"/>
                  </a:cubicBezTo>
                  <a:lnTo>
                    <a:pt x="11811" y="14336"/>
                  </a:lnTo>
                  <a:cubicBezTo>
                    <a:pt x="11811" y="14689"/>
                    <a:pt x="12064" y="14980"/>
                    <a:pt x="12377" y="14980"/>
                  </a:cubicBezTo>
                  <a:lnTo>
                    <a:pt x="18513" y="14980"/>
                  </a:lnTo>
                  <a:cubicBezTo>
                    <a:pt x="18710" y="14980"/>
                    <a:pt x="18893" y="14860"/>
                    <a:pt x="18996" y="14672"/>
                  </a:cubicBezTo>
                  <a:cubicBezTo>
                    <a:pt x="19099" y="14483"/>
                    <a:pt x="19108" y="14246"/>
                    <a:pt x="19019" y="14048"/>
                  </a:cubicBezTo>
                  <a:lnTo>
                    <a:pt x="12883" y="346"/>
                  </a:lnTo>
                  <a:cubicBezTo>
                    <a:pt x="12765" y="82"/>
                    <a:pt x="12502" y="-51"/>
                    <a:pt x="12246" y="17"/>
                  </a:cubicBezTo>
                  <a:close/>
                  <a:moveTo>
                    <a:pt x="10383" y="219"/>
                  </a:moveTo>
                  <a:cubicBezTo>
                    <a:pt x="10293" y="207"/>
                    <a:pt x="10196" y="214"/>
                    <a:pt x="10109" y="252"/>
                  </a:cubicBezTo>
                  <a:cubicBezTo>
                    <a:pt x="6744" y="1722"/>
                    <a:pt x="4445" y="5308"/>
                    <a:pt x="3110" y="8056"/>
                  </a:cubicBezTo>
                  <a:cubicBezTo>
                    <a:pt x="2307" y="9706"/>
                    <a:pt x="1780" y="11194"/>
                    <a:pt x="1479" y="12149"/>
                  </a:cubicBezTo>
                  <a:cubicBezTo>
                    <a:pt x="1347" y="12567"/>
                    <a:pt x="919" y="13966"/>
                    <a:pt x="955" y="14443"/>
                  </a:cubicBezTo>
                  <a:cubicBezTo>
                    <a:pt x="979" y="14774"/>
                    <a:pt x="1226" y="15034"/>
                    <a:pt x="1520" y="15034"/>
                  </a:cubicBezTo>
                  <a:lnTo>
                    <a:pt x="10317" y="15034"/>
                  </a:lnTo>
                  <a:cubicBezTo>
                    <a:pt x="10631" y="15034"/>
                    <a:pt x="10883" y="14743"/>
                    <a:pt x="10883" y="14390"/>
                  </a:cubicBezTo>
                  <a:lnTo>
                    <a:pt x="10883" y="849"/>
                  </a:lnTo>
                  <a:cubicBezTo>
                    <a:pt x="10883" y="638"/>
                    <a:pt x="10793" y="446"/>
                    <a:pt x="10639" y="326"/>
                  </a:cubicBezTo>
                  <a:cubicBezTo>
                    <a:pt x="10562" y="267"/>
                    <a:pt x="10473" y="231"/>
                    <a:pt x="10383" y="219"/>
                  </a:cubicBezTo>
                  <a:close/>
                  <a:moveTo>
                    <a:pt x="9752" y="1836"/>
                  </a:moveTo>
                  <a:lnTo>
                    <a:pt x="9752" y="13752"/>
                  </a:lnTo>
                  <a:lnTo>
                    <a:pt x="2217" y="13752"/>
                  </a:lnTo>
                  <a:cubicBezTo>
                    <a:pt x="2772" y="11538"/>
                    <a:pt x="5160" y="4462"/>
                    <a:pt x="9752" y="1836"/>
                  </a:cubicBezTo>
                  <a:close/>
                  <a:moveTo>
                    <a:pt x="12942" y="3319"/>
                  </a:moveTo>
                  <a:lnTo>
                    <a:pt x="17591" y="13699"/>
                  </a:lnTo>
                  <a:lnTo>
                    <a:pt x="12942" y="13699"/>
                  </a:lnTo>
                  <a:cubicBezTo>
                    <a:pt x="12942" y="13699"/>
                    <a:pt x="12942" y="3319"/>
                    <a:pt x="12942" y="3319"/>
                  </a:cubicBezTo>
                  <a:close/>
                  <a:moveTo>
                    <a:pt x="568" y="16101"/>
                  </a:moveTo>
                  <a:cubicBezTo>
                    <a:pt x="328" y="16101"/>
                    <a:pt x="113" y="16268"/>
                    <a:pt x="32" y="16523"/>
                  </a:cubicBezTo>
                  <a:cubicBezTo>
                    <a:pt x="-48" y="16778"/>
                    <a:pt x="25" y="17064"/>
                    <a:pt x="211" y="17235"/>
                  </a:cubicBezTo>
                  <a:lnTo>
                    <a:pt x="4764" y="21408"/>
                  </a:lnTo>
                  <a:cubicBezTo>
                    <a:pt x="4865" y="21501"/>
                    <a:pt x="4991" y="21549"/>
                    <a:pt x="5121" y="21549"/>
                  </a:cubicBezTo>
                  <a:lnTo>
                    <a:pt x="16383" y="21549"/>
                  </a:lnTo>
                  <a:cubicBezTo>
                    <a:pt x="16513" y="21549"/>
                    <a:pt x="16639" y="21501"/>
                    <a:pt x="16740" y="21408"/>
                  </a:cubicBezTo>
                  <a:lnTo>
                    <a:pt x="21293" y="17235"/>
                  </a:lnTo>
                  <a:cubicBezTo>
                    <a:pt x="21479" y="17064"/>
                    <a:pt x="21552" y="16778"/>
                    <a:pt x="21472" y="16523"/>
                  </a:cubicBezTo>
                  <a:cubicBezTo>
                    <a:pt x="21391" y="16268"/>
                    <a:pt x="21176" y="16101"/>
                    <a:pt x="20936" y="16101"/>
                  </a:cubicBezTo>
                  <a:lnTo>
                    <a:pt x="568" y="16101"/>
                  </a:lnTo>
                  <a:close/>
                  <a:moveTo>
                    <a:pt x="2163" y="17382"/>
                  </a:moveTo>
                  <a:lnTo>
                    <a:pt x="19341" y="17382"/>
                  </a:lnTo>
                  <a:cubicBezTo>
                    <a:pt x="19341" y="17382"/>
                    <a:pt x="16180" y="20274"/>
                    <a:pt x="16180" y="20274"/>
                  </a:cubicBezTo>
                  <a:lnTo>
                    <a:pt x="5324" y="20274"/>
                  </a:lnTo>
                  <a:lnTo>
                    <a:pt x="2163" y="17382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ṡḷíḑe"/>
            <p:cNvSpPr/>
            <p:nvPr/>
          </p:nvSpPr>
          <p:spPr>
            <a:xfrm>
              <a:off x="9683711" y="2960178"/>
              <a:ext cx="869912" cy="892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6" h="21594" extrusionOk="0">
                  <a:moveTo>
                    <a:pt x="20165" y="5"/>
                  </a:moveTo>
                  <a:cubicBezTo>
                    <a:pt x="19915" y="37"/>
                    <a:pt x="19697" y="214"/>
                    <a:pt x="19624" y="474"/>
                  </a:cubicBezTo>
                  <a:cubicBezTo>
                    <a:pt x="19621" y="492"/>
                    <a:pt x="19122" y="2218"/>
                    <a:pt x="17620" y="2962"/>
                  </a:cubicBezTo>
                  <a:cubicBezTo>
                    <a:pt x="16184" y="3674"/>
                    <a:pt x="15501" y="4542"/>
                    <a:pt x="15178" y="5241"/>
                  </a:cubicBezTo>
                  <a:cubicBezTo>
                    <a:pt x="14016" y="4263"/>
                    <a:pt x="12583" y="3707"/>
                    <a:pt x="11050" y="3707"/>
                  </a:cubicBezTo>
                  <a:cubicBezTo>
                    <a:pt x="9316" y="3707"/>
                    <a:pt x="7688" y="4387"/>
                    <a:pt x="6463" y="5621"/>
                  </a:cubicBezTo>
                  <a:lnTo>
                    <a:pt x="1897" y="10223"/>
                  </a:lnTo>
                  <a:cubicBezTo>
                    <a:pt x="-632" y="12772"/>
                    <a:pt x="-632" y="16915"/>
                    <a:pt x="1897" y="19464"/>
                  </a:cubicBezTo>
                  <a:lnTo>
                    <a:pt x="2111" y="19679"/>
                  </a:lnTo>
                  <a:cubicBezTo>
                    <a:pt x="3336" y="20916"/>
                    <a:pt x="4966" y="21594"/>
                    <a:pt x="6698" y="21594"/>
                  </a:cubicBezTo>
                  <a:cubicBezTo>
                    <a:pt x="8431" y="21594"/>
                    <a:pt x="10061" y="20916"/>
                    <a:pt x="11286" y="19679"/>
                  </a:cubicBezTo>
                  <a:lnTo>
                    <a:pt x="15846" y="15084"/>
                  </a:lnTo>
                  <a:cubicBezTo>
                    <a:pt x="18241" y="12670"/>
                    <a:pt x="18342" y="8839"/>
                    <a:pt x="16202" y="6272"/>
                  </a:cubicBezTo>
                  <a:cubicBezTo>
                    <a:pt x="16232" y="5981"/>
                    <a:pt x="16451" y="4999"/>
                    <a:pt x="18189" y="4137"/>
                  </a:cubicBezTo>
                  <a:cubicBezTo>
                    <a:pt x="20205" y="3138"/>
                    <a:pt x="20845" y="927"/>
                    <a:pt x="20872" y="832"/>
                  </a:cubicBezTo>
                  <a:cubicBezTo>
                    <a:pt x="20968" y="485"/>
                    <a:pt x="20767" y="125"/>
                    <a:pt x="20423" y="27"/>
                  </a:cubicBezTo>
                  <a:cubicBezTo>
                    <a:pt x="20337" y="2"/>
                    <a:pt x="20249" y="-6"/>
                    <a:pt x="20165" y="5"/>
                  </a:cubicBezTo>
                  <a:close/>
                  <a:moveTo>
                    <a:pt x="11045" y="5014"/>
                  </a:moveTo>
                  <a:cubicBezTo>
                    <a:pt x="12433" y="5014"/>
                    <a:pt x="13737" y="5554"/>
                    <a:pt x="14718" y="6543"/>
                  </a:cubicBezTo>
                  <a:lnTo>
                    <a:pt x="14932" y="6758"/>
                  </a:lnTo>
                  <a:cubicBezTo>
                    <a:pt x="16957" y="8797"/>
                    <a:pt x="16957" y="12116"/>
                    <a:pt x="14932" y="14157"/>
                  </a:cubicBezTo>
                  <a:lnTo>
                    <a:pt x="14330" y="14764"/>
                  </a:lnTo>
                  <a:cubicBezTo>
                    <a:pt x="9349" y="11981"/>
                    <a:pt x="7244" y="8101"/>
                    <a:pt x="6786" y="7139"/>
                  </a:cubicBezTo>
                  <a:lnTo>
                    <a:pt x="7377" y="6543"/>
                  </a:lnTo>
                  <a:cubicBezTo>
                    <a:pt x="8357" y="5554"/>
                    <a:pt x="9658" y="5014"/>
                    <a:pt x="11045" y="5014"/>
                  </a:cubicBezTo>
                  <a:close/>
                  <a:moveTo>
                    <a:pt x="6304" y="7624"/>
                  </a:moveTo>
                  <a:cubicBezTo>
                    <a:pt x="6960" y="8943"/>
                    <a:pt x="9098" y="12533"/>
                    <a:pt x="13859" y="15244"/>
                  </a:cubicBezTo>
                  <a:lnTo>
                    <a:pt x="10372" y="18758"/>
                  </a:lnTo>
                  <a:cubicBezTo>
                    <a:pt x="9392" y="19748"/>
                    <a:pt x="8085" y="20292"/>
                    <a:pt x="6698" y="20292"/>
                  </a:cubicBezTo>
                  <a:cubicBezTo>
                    <a:pt x="5312" y="20292"/>
                    <a:pt x="4010" y="19748"/>
                    <a:pt x="3030" y="18758"/>
                  </a:cubicBezTo>
                  <a:lnTo>
                    <a:pt x="2817" y="18543"/>
                  </a:lnTo>
                  <a:cubicBezTo>
                    <a:pt x="793" y="16503"/>
                    <a:pt x="793" y="13183"/>
                    <a:pt x="2817" y="11144"/>
                  </a:cubicBezTo>
                  <a:lnTo>
                    <a:pt x="6304" y="7624"/>
                  </a:lnTo>
                  <a:close/>
                  <a:moveTo>
                    <a:pt x="12156" y="8650"/>
                  </a:moveTo>
                  <a:cubicBezTo>
                    <a:pt x="12074" y="8650"/>
                    <a:pt x="11990" y="8680"/>
                    <a:pt x="11926" y="8744"/>
                  </a:cubicBezTo>
                  <a:lnTo>
                    <a:pt x="10782" y="9897"/>
                  </a:lnTo>
                  <a:cubicBezTo>
                    <a:pt x="10655" y="10024"/>
                    <a:pt x="10655" y="10233"/>
                    <a:pt x="10782" y="10361"/>
                  </a:cubicBezTo>
                  <a:cubicBezTo>
                    <a:pt x="10846" y="10424"/>
                    <a:pt x="10930" y="10460"/>
                    <a:pt x="11012" y="10460"/>
                  </a:cubicBezTo>
                  <a:cubicBezTo>
                    <a:pt x="11096" y="10460"/>
                    <a:pt x="11179" y="10424"/>
                    <a:pt x="11242" y="10361"/>
                  </a:cubicBezTo>
                  <a:lnTo>
                    <a:pt x="12386" y="9208"/>
                  </a:lnTo>
                  <a:cubicBezTo>
                    <a:pt x="12513" y="9080"/>
                    <a:pt x="12513" y="8871"/>
                    <a:pt x="12386" y="8744"/>
                  </a:cubicBezTo>
                  <a:cubicBezTo>
                    <a:pt x="12323" y="8680"/>
                    <a:pt x="12239" y="8650"/>
                    <a:pt x="12156" y="8650"/>
                  </a:cubicBezTo>
                  <a:close/>
                  <a:moveTo>
                    <a:pt x="5056" y="10239"/>
                  </a:moveTo>
                  <a:cubicBezTo>
                    <a:pt x="4973" y="10239"/>
                    <a:pt x="4890" y="10269"/>
                    <a:pt x="4826" y="10333"/>
                  </a:cubicBezTo>
                  <a:lnTo>
                    <a:pt x="3813" y="11359"/>
                  </a:lnTo>
                  <a:cubicBezTo>
                    <a:pt x="1943" y="13185"/>
                    <a:pt x="1599" y="15090"/>
                    <a:pt x="2822" y="16871"/>
                  </a:cubicBezTo>
                  <a:cubicBezTo>
                    <a:pt x="2886" y="16962"/>
                    <a:pt x="2988" y="17015"/>
                    <a:pt x="3091" y="17015"/>
                  </a:cubicBezTo>
                  <a:cubicBezTo>
                    <a:pt x="3153" y="17015"/>
                    <a:pt x="3222" y="16992"/>
                    <a:pt x="3277" y="16954"/>
                  </a:cubicBezTo>
                  <a:cubicBezTo>
                    <a:pt x="3424" y="16851"/>
                    <a:pt x="3460" y="16648"/>
                    <a:pt x="3359" y="16501"/>
                  </a:cubicBezTo>
                  <a:cubicBezTo>
                    <a:pt x="2325" y="14997"/>
                    <a:pt x="2628" y="13423"/>
                    <a:pt x="4268" y="11823"/>
                  </a:cubicBezTo>
                  <a:lnTo>
                    <a:pt x="5286" y="10797"/>
                  </a:lnTo>
                  <a:cubicBezTo>
                    <a:pt x="5412" y="10669"/>
                    <a:pt x="5412" y="10460"/>
                    <a:pt x="5286" y="10333"/>
                  </a:cubicBezTo>
                  <a:cubicBezTo>
                    <a:pt x="5223" y="10269"/>
                    <a:pt x="5139" y="10239"/>
                    <a:pt x="5056" y="10239"/>
                  </a:cubicBezTo>
                  <a:close/>
                  <a:moveTo>
                    <a:pt x="3655" y="17125"/>
                  </a:moveTo>
                  <a:cubicBezTo>
                    <a:pt x="3572" y="17125"/>
                    <a:pt x="3488" y="17155"/>
                    <a:pt x="3425" y="17219"/>
                  </a:cubicBezTo>
                  <a:cubicBezTo>
                    <a:pt x="3298" y="17347"/>
                    <a:pt x="3298" y="17555"/>
                    <a:pt x="3425" y="17682"/>
                  </a:cubicBezTo>
                  <a:lnTo>
                    <a:pt x="3578" y="17837"/>
                  </a:lnTo>
                  <a:cubicBezTo>
                    <a:pt x="3641" y="17900"/>
                    <a:pt x="3724" y="17930"/>
                    <a:pt x="3808" y="17930"/>
                  </a:cubicBezTo>
                  <a:cubicBezTo>
                    <a:pt x="3890" y="17930"/>
                    <a:pt x="3975" y="17900"/>
                    <a:pt x="4038" y="17837"/>
                  </a:cubicBezTo>
                  <a:cubicBezTo>
                    <a:pt x="4163" y="17709"/>
                    <a:pt x="4159" y="17501"/>
                    <a:pt x="4032" y="17373"/>
                  </a:cubicBezTo>
                  <a:lnTo>
                    <a:pt x="3884" y="17219"/>
                  </a:lnTo>
                  <a:cubicBezTo>
                    <a:pt x="3821" y="17155"/>
                    <a:pt x="3737" y="17125"/>
                    <a:pt x="3655" y="1712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îṧḷîḑê"/>
            <p:cNvGrpSpPr/>
            <p:nvPr/>
          </p:nvGrpSpPr>
          <p:grpSpPr>
            <a:xfrm>
              <a:off x="1160044" y="4473116"/>
              <a:ext cx="2088232" cy="1033433"/>
              <a:chOff x="1125809" y="4516294"/>
              <a:chExt cx="2088232" cy="1033433"/>
            </a:xfrm>
          </p:grpSpPr>
          <p:sp>
            <p:nvSpPr>
              <p:cNvPr id="26" name="íṧḻïďê"/>
              <p:cNvSpPr txBox="1"/>
              <p:nvPr/>
            </p:nvSpPr>
            <p:spPr>
              <a:xfrm>
                <a:off x="1125809" y="5088062"/>
                <a:ext cx="2088232" cy="4616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7" name="íṥḷidé"/>
              <p:cNvSpPr txBox="1"/>
              <p:nvPr/>
            </p:nvSpPr>
            <p:spPr>
              <a:xfrm>
                <a:off x="1125809" y="4516294"/>
                <a:ext cx="2088232" cy="585361"/>
              </a:xfrm>
              <a:prstGeom prst="rect">
                <a:avLst/>
              </a:prstGeom>
              <a:noFill/>
            </p:spPr>
            <p:txBody>
              <a:bodyPr wrap="none" lIns="0" rIns="0" anchor="b" anchorCtr="1">
                <a:norm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accent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7" name="ïs1ïde"/>
            <p:cNvGrpSpPr/>
            <p:nvPr/>
          </p:nvGrpSpPr>
          <p:grpSpPr>
            <a:xfrm>
              <a:off x="3789566" y="4473116"/>
              <a:ext cx="2088232" cy="1033433"/>
              <a:chOff x="1125809" y="4516294"/>
              <a:chExt cx="2088232" cy="1033433"/>
            </a:xfrm>
          </p:grpSpPr>
          <p:sp>
            <p:nvSpPr>
              <p:cNvPr id="24" name="íṩḻíḑe"/>
              <p:cNvSpPr txBox="1"/>
              <p:nvPr/>
            </p:nvSpPr>
            <p:spPr>
              <a:xfrm>
                <a:off x="1125809" y="5088062"/>
                <a:ext cx="2088232" cy="4616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5" name="îŝľiḓê"/>
              <p:cNvSpPr txBox="1"/>
              <p:nvPr/>
            </p:nvSpPr>
            <p:spPr>
              <a:xfrm>
                <a:off x="1125809" y="4516294"/>
                <a:ext cx="2088232" cy="585361"/>
              </a:xfrm>
              <a:prstGeom prst="rect">
                <a:avLst/>
              </a:prstGeom>
              <a:noFill/>
            </p:spPr>
            <p:txBody>
              <a:bodyPr wrap="none" lIns="0" rIns="0" anchor="b" anchorCtr="1">
                <a:norm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accent2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8" name="íSḷiḍè"/>
            <p:cNvGrpSpPr/>
            <p:nvPr/>
          </p:nvGrpSpPr>
          <p:grpSpPr>
            <a:xfrm>
              <a:off x="6419088" y="4473116"/>
              <a:ext cx="2088232" cy="1033433"/>
              <a:chOff x="1125809" y="4516294"/>
              <a:chExt cx="2088232" cy="1033433"/>
            </a:xfrm>
          </p:grpSpPr>
          <p:sp>
            <p:nvSpPr>
              <p:cNvPr id="22" name="ïŝḷíḓé"/>
              <p:cNvSpPr txBox="1"/>
              <p:nvPr/>
            </p:nvSpPr>
            <p:spPr>
              <a:xfrm>
                <a:off x="1125809" y="5088062"/>
                <a:ext cx="2088232" cy="4616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3" name="îṧḻiḋé"/>
              <p:cNvSpPr txBox="1"/>
              <p:nvPr/>
            </p:nvSpPr>
            <p:spPr>
              <a:xfrm>
                <a:off x="1125809" y="4516294"/>
                <a:ext cx="2088232" cy="585361"/>
              </a:xfrm>
              <a:prstGeom prst="rect">
                <a:avLst/>
              </a:prstGeom>
              <a:noFill/>
            </p:spPr>
            <p:txBody>
              <a:bodyPr wrap="none" lIns="0" rIns="0" anchor="b" anchorCtr="1">
                <a:norm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accent3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9" name="ïṡlíḓé"/>
            <p:cNvGrpSpPr/>
            <p:nvPr/>
          </p:nvGrpSpPr>
          <p:grpSpPr>
            <a:xfrm>
              <a:off x="9048610" y="4473116"/>
              <a:ext cx="2088232" cy="1033433"/>
              <a:chOff x="1125809" y="4516294"/>
              <a:chExt cx="2088232" cy="1033433"/>
            </a:xfrm>
          </p:grpSpPr>
          <p:sp>
            <p:nvSpPr>
              <p:cNvPr id="20" name="îsḷîḋê"/>
              <p:cNvSpPr txBox="1"/>
              <p:nvPr/>
            </p:nvSpPr>
            <p:spPr>
              <a:xfrm>
                <a:off x="1125809" y="5088062"/>
                <a:ext cx="2088232" cy="461665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1" name="iSḻîďé"/>
              <p:cNvSpPr txBox="1"/>
              <p:nvPr/>
            </p:nvSpPr>
            <p:spPr>
              <a:xfrm>
                <a:off x="1125809" y="4516294"/>
                <a:ext cx="2088232" cy="585361"/>
              </a:xfrm>
              <a:prstGeom prst="rect">
                <a:avLst/>
              </a:prstGeom>
              <a:noFill/>
            </p:spPr>
            <p:txBody>
              <a:bodyPr wrap="none" lIns="0" rIns="0" anchor="b" anchorCtr="1">
                <a:norm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accent4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sp>
        <p:nvSpPr>
          <p:cNvPr id="28" name="文本框 27"/>
          <p:cNvSpPr txBox="1"/>
          <p:nvPr/>
        </p:nvSpPr>
        <p:spPr>
          <a:xfrm>
            <a:off x="4179635" y="45098"/>
            <a:ext cx="38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工作的计划</a:t>
            </a:r>
          </a:p>
        </p:txBody>
      </p:sp>
    </p:spTree>
    <p:extLst>
      <p:ext uri="{BB962C8B-B14F-4D97-AF65-F5344CB8AC3E}">
        <p14:creationId xmlns:p14="http://schemas.microsoft.com/office/powerpoint/2010/main" val="57340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25b3b4d-49c8-4996-931a-c94bc2352d1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236978" y="1628552"/>
            <a:ext cx="11718044" cy="3673921"/>
            <a:chOff x="503095" y="1333228"/>
            <a:chExt cx="11718044" cy="3673921"/>
          </a:xfrm>
        </p:grpSpPr>
        <p:cxnSp>
          <p:nvCxnSpPr>
            <p:cNvPr id="4" name="Straight Connector 30"/>
            <p:cNvCxnSpPr/>
            <p:nvPr/>
          </p:nvCxnSpPr>
          <p:spPr>
            <a:xfrm>
              <a:off x="1344861" y="3262500"/>
              <a:ext cx="2518891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olid"/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1"/>
            <p:cNvCxnSpPr/>
            <p:nvPr/>
          </p:nvCxnSpPr>
          <p:spPr>
            <a:xfrm>
              <a:off x="11501139" y="3260482"/>
              <a:ext cx="720000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olid"/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"/>
            <p:cNvCxnSpPr/>
            <p:nvPr/>
          </p:nvCxnSpPr>
          <p:spPr>
            <a:xfrm>
              <a:off x="8447107" y="3260482"/>
              <a:ext cx="1440000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olid"/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3"/>
            <p:cNvCxnSpPr/>
            <p:nvPr/>
          </p:nvCxnSpPr>
          <p:spPr>
            <a:xfrm>
              <a:off x="5422027" y="3262500"/>
              <a:ext cx="1440000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olid"/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5"/>
            <p:cNvCxnSpPr/>
            <p:nvPr/>
          </p:nvCxnSpPr>
          <p:spPr>
            <a:xfrm rot="5400000">
              <a:off x="1074861" y="3007968"/>
              <a:ext cx="540000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olid"/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ísľîdé"/>
            <p:cNvSpPr/>
            <p:nvPr/>
          </p:nvSpPr>
          <p:spPr>
            <a:xfrm>
              <a:off x="780221" y="1333228"/>
              <a:ext cx="2304451" cy="1622728"/>
            </a:xfrm>
            <a:prstGeom prst="parallelogram">
              <a:avLst/>
            </a:prstGeom>
            <a:blipFill>
              <a:blip r:embed="rId5"/>
              <a:srcRect/>
              <a:stretch>
                <a:fillRect l="-2828" r="-279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$ḷiďê"/>
            <p:cNvSpPr/>
            <p:nvPr/>
          </p:nvSpPr>
          <p:spPr>
            <a:xfrm>
              <a:off x="3554433" y="2403667"/>
              <a:ext cx="2304451" cy="1622728"/>
            </a:xfrm>
            <a:prstGeom prst="parallelogram">
              <a:avLst/>
            </a:prstGeom>
            <a:blipFill>
              <a:blip r:embed="rId6"/>
              <a:srcRect/>
              <a:stretch>
                <a:fillRect l="-2850" r="-281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sliḋe"/>
            <p:cNvSpPr/>
            <p:nvPr/>
          </p:nvSpPr>
          <p:spPr>
            <a:xfrm>
              <a:off x="6587158" y="2403667"/>
              <a:ext cx="2304450" cy="1622728"/>
            </a:xfrm>
            <a:prstGeom prst="parallelogram">
              <a:avLst/>
            </a:prstGeom>
            <a:blipFill>
              <a:blip r:embed="rId7"/>
              <a:srcRect/>
              <a:stretch>
                <a:fillRect l="-2828" r="-279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ŝḻîḋe"/>
            <p:cNvSpPr/>
            <p:nvPr/>
          </p:nvSpPr>
          <p:spPr>
            <a:xfrm>
              <a:off x="9676671" y="2403667"/>
              <a:ext cx="2304451" cy="1622728"/>
            </a:xfrm>
            <a:prstGeom prst="parallelogram">
              <a:avLst/>
            </a:prstGeom>
            <a:blipFill>
              <a:blip r:embed="rId8"/>
              <a:srcRect/>
              <a:stretch>
                <a:fillRect l="-2850" r="-281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iSḻîďé"/>
            <p:cNvGrpSpPr/>
            <p:nvPr/>
          </p:nvGrpSpPr>
          <p:grpSpPr>
            <a:xfrm>
              <a:off x="503095" y="2655689"/>
              <a:ext cx="1707372" cy="352288"/>
              <a:chOff x="706283" y="5442427"/>
              <a:chExt cx="1707372" cy="352288"/>
            </a:xfrm>
          </p:grpSpPr>
          <p:sp>
            <p:nvSpPr>
              <p:cNvPr id="35" name="işļîďé"/>
              <p:cNvSpPr>
                <a:spLocks noChangeAspect="1"/>
              </p:cNvSpPr>
              <p:nvPr/>
            </p:nvSpPr>
            <p:spPr>
              <a:xfrm>
                <a:off x="706283" y="5442427"/>
                <a:ext cx="1707372" cy="352288"/>
              </a:xfrm>
              <a:prstGeom prst="parallelogram">
                <a:avLst/>
              </a:prstGeom>
              <a:solidFill>
                <a:schemeClr val="bg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íś1idè"/>
              <p:cNvSpPr txBox="1"/>
              <p:nvPr/>
            </p:nvSpPr>
            <p:spPr>
              <a:xfrm>
                <a:off x="928054" y="5470080"/>
                <a:ext cx="1277257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lvl="0" algn="ctr"/>
                <a:r>
                  <a:rPr lang="zh-CN" altLang="en-US" sz="14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4" name="ïśḷïḍê"/>
            <p:cNvGrpSpPr/>
            <p:nvPr/>
          </p:nvGrpSpPr>
          <p:grpSpPr>
            <a:xfrm>
              <a:off x="3293016" y="3819577"/>
              <a:ext cx="1707372" cy="352288"/>
              <a:chOff x="706283" y="5442427"/>
              <a:chExt cx="1707372" cy="352288"/>
            </a:xfrm>
          </p:grpSpPr>
          <p:sp>
            <p:nvSpPr>
              <p:cNvPr id="33" name="íṡ1íḓê"/>
              <p:cNvSpPr>
                <a:spLocks noChangeAspect="1"/>
              </p:cNvSpPr>
              <p:nvPr/>
            </p:nvSpPr>
            <p:spPr>
              <a:xfrm>
                <a:off x="706283" y="5442427"/>
                <a:ext cx="1707372" cy="352288"/>
              </a:xfrm>
              <a:prstGeom prst="parallelogram">
                <a:avLst/>
              </a:prstGeom>
              <a:solidFill>
                <a:schemeClr val="bg1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íslïḋè"/>
              <p:cNvSpPr txBox="1"/>
              <p:nvPr/>
            </p:nvSpPr>
            <p:spPr>
              <a:xfrm>
                <a:off x="928054" y="5470080"/>
                <a:ext cx="1277257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lvl="0" algn="ctr"/>
                <a:r>
                  <a:rPr lang="zh-CN" altLang="en-US" sz="1400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5" name="ïṡľídê"/>
            <p:cNvGrpSpPr/>
            <p:nvPr/>
          </p:nvGrpSpPr>
          <p:grpSpPr>
            <a:xfrm>
              <a:off x="6347048" y="3819577"/>
              <a:ext cx="1707372" cy="352288"/>
              <a:chOff x="706283" y="5442427"/>
              <a:chExt cx="1707372" cy="352288"/>
            </a:xfrm>
          </p:grpSpPr>
          <p:sp>
            <p:nvSpPr>
              <p:cNvPr id="31" name="iŝ1iḓe"/>
              <p:cNvSpPr>
                <a:spLocks noChangeAspect="1"/>
              </p:cNvSpPr>
              <p:nvPr/>
            </p:nvSpPr>
            <p:spPr>
              <a:xfrm>
                <a:off x="706283" y="5442427"/>
                <a:ext cx="1707372" cy="352288"/>
              </a:xfrm>
              <a:prstGeom prst="parallelogram">
                <a:avLst/>
              </a:prstGeom>
              <a:solidFill>
                <a:schemeClr val="bg1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šḷiḍe"/>
              <p:cNvSpPr txBox="1"/>
              <p:nvPr/>
            </p:nvSpPr>
            <p:spPr>
              <a:xfrm>
                <a:off x="928054" y="5470080"/>
                <a:ext cx="1277257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lvl="0" algn="ctr"/>
                <a:r>
                  <a:rPr lang="zh-CN" altLang="en-US" sz="1400" b="1" dirty="0">
                    <a:solidFill>
                      <a:schemeClr val="accent5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6" name="i$lîďe"/>
            <p:cNvGrpSpPr/>
            <p:nvPr/>
          </p:nvGrpSpPr>
          <p:grpSpPr>
            <a:xfrm>
              <a:off x="9372052" y="3819577"/>
              <a:ext cx="1707372" cy="352288"/>
              <a:chOff x="706283" y="5442427"/>
              <a:chExt cx="1707372" cy="352288"/>
            </a:xfrm>
          </p:grpSpPr>
          <p:sp>
            <p:nvSpPr>
              <p:cNvPr id="29" name="iṥliḓé"/>
              <p:cNvSpPr>
                <a:spLocks noChangeAspect="1"/>
              </p:cNvSpPr>
              <p:nvPr/>
            </p:nvSpPr>
            <p:spPr>
              <a:xfrm>
                <a:off x="706283" y="5442427"/>
                <a:ext cx="1707372" cy="352288"/>
              </a:xfrm>
              <a:prstGeom prst="parallelogram">
                <a:avLst/>
              </a:prstGeom>
              <a:solidFill>
                <a:schemeClr val="bg1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ïṣḻîḓê"/>
              <p:cNvSpPr txBox="1"/>
              <p:nvPr/>
            </p:nvSpPr>
            <p:spPr>
              <a:xfrm>
                <a:off x="928054" y="5470080"/>
                <a:ext cx="1277257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lvl="0" algn="ctr"/>
                <a:r>
                  <a:rPr lang="zh-CN" altLang="en-US" sz="1400" b="1" dirty="0">
                    <a:solidFill>
                      <a:schemeClr val="accent6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7" name="îSḻîḍé"/>
            <p:cNvGrpSpPr/>
            <p:nvPr/>
          </p:nvGrpSpPr>
          <p:grpSpPr>
            <a:xfrm>
              <a:off x="503643" y="3319739"/>
              <a:ext cx="2155254" cy="742255"/>
              <a:chOff x="7645071" y="5225450"/>
              <a:chExt cx="2155254" cy="742255"/>
            </a:xfrm>
          </p:grpSpPr>
          <p:sp>
            <p:nvSpPr>
              <p:cNvPr id="27" name="iSḻiḋe"/>
              <p:cNvSpPr txBox="1"/>
              <p:nvPr/>
            </p:nvSpPr>
            <p:spPr>
              <a:xfrm>
                <a:off x="7645071" y="5533227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rtl="1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8" name="ïśḷíḍe"/>
              <p:cNvSpPr/>
              <p:nvPr/>
            </p:nvSpPr>
            <p:spPr>
              <a:xfrm>
                <a:off x="7645071" y="5225450"/>
                <a:ext cx="2155254" cy="307777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8" name="iṩḷïḑê"/>
            <p:cNvGrpSpPr/>
            <p:nvPr/>
          </p:nvGrpSpPr>
          <p:grpSpPr>
            <a:xfrm>
              <a:off x="3293016" y="4264894"/>
              <a:ext cx="2155254" cy="742255"/>
              <a:chOff x="7645071" y="5225450"/>
              <a:chExt cx="2155254" cy="742255"/>
            </a:xfrm>
          </p:grpSpPr>
          <p:sp>
            <p:nvSpPr>
              <p:cNvPr id="25" name="íśľïḓè"/>
              <p:cNvSpPr txBox="1"/>
              <p:nvPr/>
            </p:nvSpPr>
            <p:spPr>
              <a:xfrm>
                <a:off x="7645071" y="5533227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rtl="1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6" name="îsḻïḍe"/>
              <p:cNvSpPr/>
              <p:nvPr/>
            </p:nvSpPr>
            <p:spPr>
              <a:xfrm>
                <a:off x="7645071" y="5225450"/>
                <a:ext cx="2155254" cy="307777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9" name="îṥľíḍê"/>
            <p:cNvGrpSpPr/>
            <p:nvPr/>
          </p:nvGrpSpPr>
          <p:grpSpPr>
            <a:xfrm>
              <a:off x="6347048" y="4264894"/>
              <a:ext cx="2155254" cy="742255"/>
              <a:chOff x="7645071" y="5225450"/>
              <a:chExt cx="2155254" cy="742255"/>
            </a:xfrm>
          </p:grpSpPr>
          <p:sp>
            <p:nvSpPr>
              <p:cNvPr id="23" name="îśľîḓé"/>
              <p:cNvSpPr txBox="1"/>
              <p:nvPr/>
            </p:nvSpPr>
            <p:spPr>
              <a:xfrm>
                <a:off x="7645071" y="5533227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rtl="1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4" name="íṩ1ídé"/>
              <p:cNvSpPr/>
              <p:nvPr/>
            </p:nvSpPr>
            <p:spPr>
              <a:xfrm>
                <a:off x="7645071" y="5225450"/>
                <a:ext cx="2155254" cy="307777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5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20" name="iśḻïďê"/>
            <p:cNvGrpSpPr/>
            <p:nvPr/>
          </p:nvGrpSpPr>
          <p:grpSpPr>
            <a:xfrm>
              <a:off x="9370608" y="4264894"/>
              <a:ext cx="2155254" cy="742255"/>
              <a:chOff x="7645071" y="5225450"/>
              <a:chExt cx="2155254" cy="742255"/>
            </a:xfrm>
          </p:grpSpPr>
          <p:sp>
            <p:nvSpPr>
              <p:cNvPr id="21" name="iṩḷîḋe"/>
              <p:cNvSpPr txBox="1"/>
              <p:nvPr/>
            </p:nvSpPr>
            <p:spPr>
              <a:xfrm>
                <a:off x="7645071" y="5533227"/>
                <a:ext cx="2155254" cy="43447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rtl="1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2" name="íŝliḑè"/>
              <p:cNvSpPr/>
              <p:nvPr/>
            </p:nvSpPr>
            <p:spPr>
              <a:xfrm>
                <a:off x="7645071" y="5225450"/>
                <a:ext cx="2155254" cy="307777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6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sp>
        <p:nvSpPr>
          <p:cNvPr id="37" name="文本框 36"/>
          <p:cNvSpPr txBox="1"/>
          <p:nvPr/>
        </p:nvSpPr>
        <p:spPr>
          <a:xfrm>
            <a:off x="4179635" y="45098"/>
            <a:ext cx="38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工作的计划</a:t>
            </a:r>
          </a:p>
        </p:txBody>
      </p:sp>
    </p:spTree>
    <p:extLst>
      <p:ext uri="{BB962C8B-B14F-4D97-AF65-F5344CB8AC3E}">
        <p14:creationId xmlns:p14="http://schemas.microsoft.com/office/powerpoint/2010/main" val="54137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spect="1"/>
          </p:cNvSpPr>
          <p:nvPr/>
        </p:nvSpPr>
        <p:spPr>
          <a:xfrm>
            <a:off x="0" y="0"/>
            <a:ext cx="5793210" cy="386063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609851" y="4114800"/>
            <a:ext cx="3183360" cy="3257550"/>
          </a:xfrm>
          <a:prstGeom prst="rect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781800" y="-361950"/>
            <a:ext cx="3867150" cy="6400800"/>
          </a:xfrm>
          <a:prstGeom prst="rect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868031" y="4477758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endParaRPr lang="zh-CN" altLang="en-US" sz="4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81799" y="1915120"/>
            <a:ext cx="3848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未来的展望</a:t>
            </a:r>
          </a:p>
        </p:txBody>
      </p:sp>
      <p:sp>
        <p:nvSpPr>
          <p:cNvPr id="8" name="矩形 7"/>
          <p:cNvSpPr/>
          <p:nvPr/>
        </p:nvSpPr>
        <p:spPr>
          <a:xfrm>
            <a:off x="2713880" y="5309162"/>
            <a:ext cx="29753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accent1"/>
                </a:solidFill>
              </a:rPr>
              <a:t>The first chapter</a:t>
            </a:r>
          </a:p>
        </p:txBody>
      </p:sp>
      <p:sp>
        <p:nvSpPr>
          <p:cNvPr id="9" name="işḻîďê"/>
          <p:cNvSpPr txBox="1"/>
          <p:nvPr/>
        </p:nvSpPr>
        <p:spPr>
          <a:xfrm>
            <a:off x="6934199" y="2838450"/>
            <a:ext cx="3543299" cy="1900393"/>
          </a:xfrm>
          <a:prstGeom prst="rect">
            <a:avLst/>
          </a:prstGeom>
          <a:noFill/>
        </p:spPr>
        <p:txBody>
          <a:bodyPr wrap="square" lIns="72000" tIns="0" rIns="72000" bIns="0" anchor="ctr">
            <a:noAutofit/>
          </a:bodyPr>
          <a:lstStyle/>
          <a:p>
            <a:pPr defTabSz="914378">
              <a:lnSpc>
                <a:spcPct val="150000"/>
              </a:lnSpc>
              <a:spcBef>
                <a:spcPct val="0"/>
              </a:spcBef>
              <a:defRPr/>
            </a:pPr>
            <a:r>
              <a:rPr lang="zh-CN" altLang="en-US" sz="1600" dirty="0">
                <a:ea typeface="微软雅黑" panose="020B0503020204020204" pitchFamily="34" charset="-122"/>
              </a:rPr>
              <a:t>此部分内容作为文字排版占位显示此部分内容作为文字排版占位</a:t>
            </a:r>
            <a:r>
              <a:rPr lang="zh-CN" altLang="en-US" sz="1600" dirty="0" smtClean="0">
                <a:ea typeface="微软雅黑" panose="020B0503020204020204" pitchFamily="34" charset="-122"/>
              </a:rPr>
              <a:t>显示</a:t>
            </a:r>
            <a:r>
              <a:rPr lang="zh-CN" altLang="en-US" sz="1600" dirty="0"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600" dirty="0" smtClean="0">
                <a:ea typeface="微软雅黑" panose="020B0503020204020204" pitchFamily="34" charset="-122"/>
              </a:rPr>
              <a:t>显示</a:t>
            </a:r>
            <a:r>
              <a:rPr lang="zh-CN" altLang="en-US" sz="1600" dirty="0"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600" dirty="0" smtClean="0">
                <a:ea typeface="微软雅黑" panose="020B0503020204020204" pitchFamily="34" charset="-122"/>
              </a:rPr>
              <a:t>显示</a:t>
            </a:r>
            <a:endParaRPr lang="zh-CN" altLang="en-US" sz="1600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203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6f227ad-1a82-4711-b232-fccfc7e146a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500848" y="1887854"/>
            <a:ext cx="11190304" cy="3082292"/>
            <a:chOff x="479376" y="1888712"/>
            <a:chExt cx="11190304" cy="3082292"/>
          </a:xfrm>
        </p:grpSpPr>
        <p:grpSp>
          <p:nvGrpSpPr>
            <p:cNvPr id="4" name="î$ḷïde"/>
            <p:cNvGrpSpPr/>
            <p:nvPr/>
          </p:nvGrpSpPr>
          <p:grpSpPr>
            <a:xfrm>
              <a:off x="5171706" y="1888712"/>
              <a:ext cx="1805644" cy="3082292"/>
              <a:chOff x="6515287" y="1888712"/>
              <a:chExt cx="1805644" cy="3082292"/>
            </a:xfrm>
          </p:grpSpPr>
          <p:sp>
            <p:nvSpPr>
              <p:cNvPr id="33" name="îsļídè"/>
              <p:cNvSpPr/>
              <p:nvPr/>
            </p:nvSpPr>
            <p:spPr>
              <a:xfrm>
                <a:off x="6930769" y="3157885"/>
                <a:ext cx="1343411" cy="706632"/>
              </a:xfrm>
              <a:custGeom>
                <a:avLst/>
                <a:gdLst>
                  <a:gd name="connsiteX0" fmla="*/ 0 w 1887981"/>
                  <a:gd name="connsiteY0" fmla="*/ 0 h 993074"/>
                  <a:gd name="connsiteX1" fmla="*/ 1802581 w 1887981"/>
                  <a:gd name="connsiteY1" fmla="*/ 0 h 993074"/>
                  <a:gd name="connsiteX2" fmla="*/ 1855559 w 1887981"/>
                  <a:gd name="connsiteY2" fmla="*/ 96773 h 993074"/>
                  <a:gd name="connsiteX3" fmla="*/ 1750949 w 1887981"/>
                  <a:gd name="connsiteY3" fmla="*/ 454478 h 993074"/>
                  <a:gd name="connsiteX4" fmla="*/ 826344 w 1887981"/>
                  <a:gd name="connsiteY4" fmla="*/ 960652 h 993074"/>
                  <a:gd name="connsiteX5" fmla="*/ 468639 w 1887981"/>
                  <a:gd name="connsiteY5" fmla="*/ 856042 h 993074"/>
                  <a:gd name="connsiteX6" fmla="*/ 0 w 1887981"/>
                  <a:gd name="connsiteY6" fmla="*/ 0 h 993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7981" h="993074">
                    <a:moveTo>
                      <a:pt x="0" y="0"/>
                    </a:moveTo>
                    <a:lnTo>
                      <a:pt x="1802581" y="0"/>
                    </a:lnTo>
                    <a:lnTo>
                      <a:pt x="1855559" y="96773"/>
                    </a:lnTo>
                    <a:cubicBezTo>
                      <a:pt x="1925450" y="224439"/>
                      <a:pt x="1878614" y="384588"/>
                      <a:pt x="1750949" y="454478"/>
                    </a:cubicBezTo>
                    <a:lnTo>
                      <a:pt x="826344" y="960652"/>
                    </a:lnTo>
                    <a:cubicBezTo>
                      <a:pt x="698679" y="1030543"/>
                      <a:pt x="538530" y="983707"/>
                      <a:pt x="468639" y="85604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576000" anchor="ctr" anchorCtr="0">
                <a:normAutofit/>
              </a:bodyPr>
              <a:lstStyle/>
              <a:p>
                <a:r>
                  <a:rPr lang="en-US" altLang="zh-CN" sz="2400" b="1" dirty="0" smtClean="0">
                    <a:ea typeface="微软雅黑" panose="020B0503020204020204" pitchFamily="34" charset="-122"/>
                  </a:rPr>
                  <a:t>3</a:t>
                </a:r>
                <a:endParaRPr lang="en-US" altLang="zh-CN" sz="2400" b="1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íṡ1ïdê"/>
              <p:cNvSpPr/>
              <p:nvPr/>
            </p:nvSpPr>
            <p:spPr>
              <a:xfrm>
                <a:off x="6562039" y="1888712"/>
                <a:ext cx="1651373" cy="1269173"/>
              </a:xfrm>
              <a:custGeom>
                <a:avLst/>
                <a:gdLst>
                  <a:gd name="connsiteX0" fmla="*/ 1212492 w 2320780"/>
                  <a:gd name="connsiteY0" fmla="*/ 1146 h 1783648"/>
                  <a:gd name="connsiteX1" fmla="*/ 1419342 w 2320780"/>
                  <a:gd name="connsiteY1" fmla="*/ 137033 h 1783648"/>
                  <a:gd name="connsiteX2" fmla="*/ 2320780 w 2320780"/>
                  <a:gd name="connsiteY2" fmla="*/ 1783648 h 1783648"/>
                  <a:gd name="connsiteX3" fmla="*/ 518199 w 2320780"/>
                  <a:gd name="connsiteY3" fmla="*/ 1783648 h 1783648"/>
                  <a:gd name="connsiteX4" fmla="*/ 32422 w 2320780"/>
                  <a:gd name="connsiteY4" fmla="*/ 896301 h 1783648"/>
                  <a:gd name="connsiteX5" fmla="*/ 137032 w 2320780"/>
                  <a:gd name="connsiteY5" fmla="*/ 538596 h 1783648"/>
                  <a:gd name="connsiteX6" fmla="*/ 1061637 w 2320780"/>
                  <a:gd name="connsiteY6" fmla="*/ 32422 h 1783648"/>
                  <a:gd name="connsiteX7" fmla="*/ 1212492 w 2320780"/>
                  <a:gd name="connsiteY7" fmla="*/ 1146 h 1783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20780" h="1783648">
                    <a:moveTo>
                      <a:pt x="1212492" y="1146"/>
                    </a:moveTo>
                    <a:cubicBezTo>
                      <a:pt x="1296722" y="9025"/>
                      <a:pt x="1375661" y="57242"/>
                      <a:pt x="1419342" y="137033"/>
                    </a:cubicBezTo>
                    <a:lnTo>
                      <a:pt x="2320780" y="1783648"/>
                    </a:lnTo>
                    <a:lnTo>
                      <a:pt x="518199" y="1783648"/>
                    </a:lnTo>
                    <a:lnTo>
                      <a:pt x="32422" y="896301"/>
                    </a:lnTo>
                    <a:cubicBezTo>
                      <a:pt x="-37469" y="768636"/>
                      <a:pt x="9367" y="608486"/>
                      <a:pt x="137032" y="538596"/>
                    </a:cubicBezTo>
                    <a:lnTo>
                      <a:pt x="1061637" y="32422"/>
                    </a:lnTo>
                    <a:cubicBezTo>
                      <a:pt x="1109512" y="6213"/>
                      <a:pt x="1161954" y="-3581"/>
                      <a:pt x="1212492" y="1146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śḷiḓe"/>
              <p:cNvSpPr>
                <a:spLocks/>
              </p:cNvSpPr>
              <p:nvPr/>
            </p:nvSpPr>
            <p:spPr bwMode="auto">
              <a:xfrm>
                <a:off x="7074508" y="2369402"/>
                <a:ext cx="513747" cy="434153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6" name="iSḻïḋê"/>
              <p:cNvGrpSpPr/>
              <p:nvPr/>
            </p:nvGrpSpPr>
            <p:grpSpPr>
              <a:xfrm>
                <a:off x="6515287" y="4142113"/>
                <a:ext cx="1805644" cy="828891"/>
                <a:chOff x="5122025" y="525814"/>
                <a:chExt cx="2020976" cy="927740"/>
              </a:xfrm>
            </p:grpSpPr>
            <p:sp>
              <p:nvSpPr>
                <p:cNvPr id="37" name="išḻîḓè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dirty="0" smtClean="0">
                      <a:ea typeface="微软雅黑" panose="020B0503020204020204" pitchFamily="34" charset="-122"/>
                    </a:rPr>
                    <a:t>此部分内容作为文字排版占位显示 （建议使用主题字体）</a:t>
                  </a:r>
                  <a:endParaRPr lang="zh-CN" altLang="en-US" sz="1000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íŝḻíḑé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 dirty="0" smtClean="0">
                      <a:solidFill>
                        <a:schemeClr val="accent3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b="1" dirty="0">
                    <a:solidFill>
                      <a:schemeClr val="accent3">
                        <a:lumMod val="100000"/>
                      </a:schemeClr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" name="íṡḻídè"/>
            <p:cNvGrpSpPr/>
            <p:nvPr/>
          </p:nvGrpSpPr>
          <p:grpSpPr>
            <a:xfrm>
              <a:off x="7517871" y="1888712"/>
              <a:ext cx="1805644" cy="3082292"/>
              <a:chOff x="8920576" y="1888712"/>
              <a:chExt cx="1805644" cy="3082292"/>
            </a:xfrm>
          </p:grpSpPr>
          <p:sp>
            <p:nvSpPr>
              <p:cNvPr id="27" name="iṧlïďè"/>
              <p:cNvSpPr/>
              <p:nvPr/>
            </p:nvSpPr>
            <p:spPr>
              <a:xfrm>
                <a:off x="9336058" y="3157885"/>
                <a:ext cx="1343411" cy="706632"/>
              </a:xfrm>
              <a:custGeom>
                <a:avLst/>
                <a:gdLst>
                  <a:gd name="connsiteX0" fmla="*/ 0 w 1887981"/>
                  <a:gd name="connsiteY0" fmla="*/ 0 h 993074"/>
                  <a:gd name="connsiteX1" fmla="*/ 1802581 w 1887981"/>
                  <a:gd name="connsiteY1" fmla="*/ 0 h 993074"/>
                  <a:gd name="connsiteX2" fmla="*/ 1855559 w 1887981"/>
                  <a:gd name="connsiteY2" fmla="*/ 96773 h 993074"/>
                  <a:gd name="connsiteX3" fmla="*/ 1750949 w 1887981"/>
                  <a:gd name="connsiteY3" fmla="*/ 454478 h 993074"/>
                  <a:gd name="connsiteX4" fmla="*/ 826344 w 1887981"/>
                  <a:gd name="connsiteY4" fmla="*/ 960652 h 993074"/>
                  <a:gd name="connsiteX5" fmla="*/ 468639 w 1887981"/>
                  <a:gd name="connsiteY5" fmla="*/ 856042 h 993074"/>
                  <a:gd name="connsiteX6" fmla="*/ 0 w 1887981"/>
                  <a:gd name="connsiteY6" fmla="*/ 0 h 993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7981" h="993074">
                    <a:moveTo>
                      <a:pt x="0" y="0"/>
                    </a:moveTo>
                    <a:lnTo>
                      <a:pt x="1802581" y="0"/>
                    </a:lnTo>
                    <a:lnTo>
                      <a:pt x="1855559" y="96773"/>
                    </a:lnTo>
                    <a:cubicBezTo>
                      <a:pt x="1925450" y="224439"/>
                      <a:pt x="1878614" y="384588"/>
                      <a:pt x="1750949" y="454478"/>
                    </a:cubicBezTo>
                    <a:lnTo>
                      <a:pt x="826344" y="960652"/>
                    </a:lnTo>
                    <a:cubicBezTo>
                      <a:pt x="698679" y="1030543"/>
                      <a:pt x="538530" y="983707"/>
                      <a:pt x="468639" y="85604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576000" anchor="ctr" anchorCtr="0">
                <a:normAutofit/>
              </a:bodyPr>
              <a:lstStyle/>
              <a:p>
                <a:r>
                  <a:rPr lang="en-US" altLang="zh-CN" sz="2400" b="1" dirty="0" smtClean="0">
                    <a:ea typeface="微软雅黑" panose="020B0503020204020204" pitchFamily="34" charset="-122"/>
                  </a:rPr>
                  <a:t>4</a:t>
                </a:r>
                <a:endParaRPr lang="en-US" altLang="zh-CN" sz="2400" b="1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iŝľíḑe"/>
              <p:cNvSpPr/>
              <p:nvPr/>
            </p:nvSpPr>
            <p:spPr>
              <a:xfrm>
                <a:off x="8967327" y="1888712"/>
                <a:ext cx="1651373" cy="1269173"/>
              </a:xfrm>
              <a:custGeom>
                <a:avLst/>
                <a:gdLst>
                  <a:gd name="connsiteX0" fmla="*/ 1212492 w 2320780"/>
                  <a:gd name="connsiteY0" fmla="*/ 1146 h 1783648"/>
                  <a:gd name="connsiteX1" fmla="*/ 1419342 w 2320780"/>
                  <a:gd name="connsiteY1" fmla="*/ 137033 h 1783648"/>
                  <a:gd name="connsiteX2" fmla="*/ 2320780 w 2320780"/>
                  <a:gd name="connsiteY2" fmla="*/ 1783648 h 1783648"/>
                  <a:gd name="connsiteX3" fmla="*/ 518199 w 2320780"/>
                  <a:gd name="connsiteY3" fmla="*/ 1783648 h 1783648"/>
                  <a:gd name="connsiteX4" fmla="*/ 32422 w 2320780"/>
                  <a:gd name="connsiteY4" fmla="*/ 896301 h 1783648"/>
                  <a:gd name="connsiteX5" fmla="*/ 137032 w 2320780"/>
                  <a:gd name="connsiteY5" fmla="*/ 538596 h 1783648"/>
                  <a:gd name="connsiteX6" fmla="*/ 1061637 w 2320780"/>
                  <a:gd name="connsiteY6" fmla="*/ 32422 h 1783648"/>
                  <a:gd name="connsiteX7" fmla="*/ 1212492 w 2320780"/>
                  <a:gd name="connsiteY7" fmla="*/ 1146 h 1783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20780" h="1783648">
                    <a:moveTo>
                      <a:pt x="1212492" y="1146"/>
                    </a:moveTo>
                    <a:cubicBezTo>
                      <a:pt x="1296722" y="9025"/>
                      <a:pt x="1375661" y="57242"/>
                      <a:pt x="1419342" y="137033"/>
                    </a:cubicBezTo>
                    <a:lnTo>
                      <a:pt x="2320780" y="1783648"/>
                    </a:lnTo>
                    <a:lnTo>
                      <a:pt x="518199" y="1783648"/>
                    </a:lnTo>
                    <a:lnTo>
                      <a:pt x="32422" y="896301"/>
                    </a:lnTo>
                    <a:cubicBezTo>
                      <a:pt x="-37469" y="768636"/>
                      <a:pt x="9367" y="608486"/>
                      <a:pt x="137032" y="538596"/>
                    </a:cubicBezTo>
                    <a:lnTo>
                      <a:pt x="1061637" y="32422"/>
                    </a:lnTo>
                    <a:cubicBezTo>
                      <a:pt x="1109512" y="6213"/>
                      <a:pt x="1161954" y="-3581"/>
                      <a:pt x="1212492" y="1146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îṧľîḓe"/>
              <p:cNvSpPr>
                <a:spLocks/>
              </p:cNvSpPr>
              <p:nvPr/>
            </p:nvSpPr>
            <p:spPr bwMode="auto">
              <a:xfrm>
                <a:off x="9464172" y="2347656"/>
                <a:ext cx="547709" cy="462854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0" name="ïsļiḑé"/>
              <p:cNvGrpSpPr/>
              <p:nvPr/>
            </p:nvGrpSpPr>
            <p:grpSpPr>
              <a:xfrm>
                <a:off x="8920576" y="4142113"/>
                <a:ext cx="1805644" cy="828891"/>
                <a:chOff x="5122025" y="525814"/>
                <a:chExt cx="2020976" cy="927740"/>
              </a:xfrm>
            </p:grpSpPr>
            <p:sp>
              <p:nvSpPr>
                <p:cNvPr id="31" name="ïSľïḑê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dirty="0" smtClean="0">
                      <a:ea typeface="微软雅黑" panose="020B0503020204020204" pitchFamily="34" charset="-122"/>
                    </a:rPr>
                    <a:t>此部分内容作为文字排版占位显示 （建议使用主题字体）</a:t>
                  </a:r>
                  <a:endParaRPr lang="zh-CN" altLang="en-US" sz="1000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isľiďè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 dirty="0" smtClean="0">
                      <a:solidFill>
                        <a:schemeClr val="accent4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b="1" dirty="0">
                    <a:solidFill>
                      <a:schemeClr val="accent4">
                        <a:lumMod val="100000"/>
                      </a:schemeClr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6" name="í$1íďè"/>
            <p:cNvGrpSpPr/>
            <p:nvPr/>
          </p:nvGrpSpPr>
          <p:grpSpPr>
            <a:xfrm>
              <a:off x="2825541" y="1888712"/>
              <a:ext cx="1805644" cy="3082292"/>
              <a:chOff x="4134919" y="1888712"/>
              <a:chExt cx="1805644" cy="3082292"/>
            </a:xfrm>
          </p:grpSpPr>
          <p:sp>
            <p:nvSpPr>
              <p:cNvPr id="21" name="îṧḷîḑè"/>
              <p:cNvSpPr/>
              <p:nvPr/>
            </p:nvSpPr>
            <p:spPr>
              <a:xfrm>
                <a:off x="4550401" y="3157885"/>
                <a:ext cx="1343411" cy="706632"/>
              </a:xfrm>
              <a:custGeom>
                <a:avLst/>
                <a:gdLst>
                  <a:gd name="connsiteX0" fmla="*/ 0 w 1887981"/>
                  <a:gd name="connsiteY0" fmla="*/ 0 h 993074"/>
                  <a:gd name="connsiteX1" fmla="*/ 1802581 w 1887981"/>
                  <a:gd name="connsiteY1" fmla="*/ 0 h 993074"/>
                  <a:gd name="connsiteX2" fmla="*/ 1855559 w 1887981"/>
                  <a:gd name="connsiteY2" fmla="*/ 96773 h 993074"/>
                  <a:gd name="connsiteX3" fmla="*/ 1750949 w 1887981"/>
                  <a:gd name="connsiteY3" fmla="*/ 454478 h 993074"/>
                  <a:gd name="connsiteX4" fmla="*/ 826344 w 1887981"/>
                  <a:gd name="connsiteY4" fmla="*/ 960652 h 993074"/>
                  <a:gd name="connsiteX5" fmla="*/ 468639 w 1887981"/>
                  <a:gd name="connsiteY5" fmla="*/ 856042 h 993074"/>
                  <a:gd name="connsiteX6" fmla="*/ 0 w 1887981"/>
                  <a:gd name="connsiteY6" fmla="*/ 0 h 993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7981" h="993074">
                    <a:moveTo>
                      <a:pt x="0" y="0"/>
                    </a:moveTo>
                    <a:lnTo>
                      <a:pt x="1802581" y="0"/>
                    </a:lnTo>
                    <a:lnTo>
                      <a:pt x="1855559" y="96773"/>
                    </a:lnTo>
                    <a:cubicBezTo>
                      <a:pt x="1925450" y="224439"/>
                      <a:pt x="1878614" y="384588"/>
                      <a:pt x="1750949" y="454478"/>
                    </a:cubicBezTo>
                    <a:lnTo>
                      <a:pt x="826344" y="960652"/>
                    </a:lnTo>
                    <a:cubicBezTo>
                      <a:pt x="698679" y="1030543"/>
                      <a:pt x="538530" y="983707"/>
                      <a:pt x="468639" y="85604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576000" anchor="ctr" anchorCtr="0">
                <a:normAutofit/>
              </a:bodyPr>
              <a:lstStyle/>
              <a:p>
                <a:r>
                  <a:rPr lang="en-US" altLang="zh-CN" sz="2400" b="1" dirty="0" smtClean="0">
                    <a:ea typeface="微软雅黑" panose="020B0503020204020204" pitchFamily="34" charset="-122"/>
                  </a:rPr>
                  <a:t>2</a:t>
                </a:r>
                <a:endParaRPr lang="en-US" altLang="zh-CN" sz="2400" b="1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ïṧľíde"/>
              <p:cNvSpPr/>
              <p:nvPr/>
            </p:nvSpPr>
            <p:spPr>
              <a:xfrm>
                <a:off x="4181671" y="1888712"/>
                <a:ext cx="1651373" cy="1269173"/>
              </a:xfrm>
              <a:custGeom>
                <a:avLst/>
                <a:gdLst>
                  <a:gd name="connsiteX0" fmla="*/ 1212492 w 2320780"/>
                  <a:gd name="connsiteY0" fmla="*/ 1146 h 1783648"/>
                  <a:gd name="connsiteX1" fmla="*/ 1419342 w 2320780"/>
                  <a:gd name="connsiteY1" fmla="*/ 137033 h 1783648"/>
                  <a:gd name="connsiteX2" fmla="*/ 2320780 w 2320780"/>
                  <a:gd name="connsiteY2" fmla="*/ 1783648 h 1783648"/>
                  <a:gd name="connsiteX3" fmla="*/ 518199 w 2320780"/>
                  <a:gd name="connsiteY3" fmla="*/ 1783648 h 1783648"/>
                  <a:gd name="connsiteX4" fmla="*/ 32422 w 2320780"/>
                  <a:gd name="connsiteY4" fmla="*/ 896301 h 1783648"/>
                  <a:gd name="connsiteX5" fmla="*/ 137032 w 2320780"/>
                  <a:gd name="connsiteY5" fmla="*/ 538596 h 1783648"/>
                  <a:gd name="connsiteX6" fmla="*/ 1061637 w 2320780"/>
                  <a:gd name="connsiteY6" fmla="*/ 32422 h 1783648"/>
                  <a:gd name="connsiteX7" fmla="*/ 1212492 w 2320780"/>
                  <a:gd name="connsiteY7" fmla="*/ 1146 h 1783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20780" h="1783648">
                    <a:moveTo>
                      <a:pt x="1212492" y="1146"/>
                    </a:moveTo>
                    <a:cubicBezTo>
                      <a:pt x="1296722" y="9025"/>
                      <a:pt x="1375661" y="57242"/>
                      <a:pt x="1419342" y="137033"/>
                    </a:cubicBezTo>
                    <a:lnTo>
                      <a:pt x="2320780" y="1783648"/>
                    </a:lnTo>
                    <a:lnTo>
                      <a:pt x="518199" y="1783648"/>
                    </a:lnTo>
                    <a:lnTo>
                      <a:pt x="32422" y="896301"/>
                    </a:lnTo>
                    <a:cubicBezTo>
                      <a:pt x="-37469" y="768636"/>
                      <a:pt x="9367" y="608486"/>
                      <a:pt x="137032" y="538596"/>
                    </a:cubicBezTo>
                    <a:lnTo>
                      <a:pt x="1061637" y="32422"/>
                    </a:lnTo>
                    <a:cubicBezTo>
                      <a:pt x="1109512" y="6213"/>
                      <a:pt x="1161954" y="-3581"/>
                      <a:pt x="1212492" y="114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îşlîďê"/>
              <p:cNvSpPr>
                <a:spLocks/>
              </p:cNvSpPr>
              <p:nvPr/>
            </p:nvSpPr>
            <p:spPr bwMode="auto">
              <a:xfrm>
                <a:off x="4683475" y="2403357"/>
                <a:ext cx="508867" cy="430029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4" name="îśļíḓe"/>
              <p:cNvGrpSpPr/>
              <p:nvPr/>
            </p:nvGrpSpPr>
            <p:grpSpPr>
              <a:xfrm>
                <a:off x="4134919" y="4142113"/>
                <a:ext cx="1805644" cy="828891"/>
                <a:chOff x="5122025" y="525814"/>
                <a:chExt cx="2020976" cy="927740"/>
              </a:xfrm>
            </p:grpSpPr>
            <p:sp>
              <p:nvSpPr>
                <p:cNvPr id="25" name="iš1ïḑé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dirty="0" smtClean="0">
                      <a:ea typeface="微软雅黑" panose="020B0503020204020204" pitchFamily="34" charset="-122"/>
                    </a:rPr>
                    <a:t>此部分内容作为文字排版占位显示 （建议使用主题字体）</a:t>
                  </a:r>
                  <a:endParaRPr lang="zh-CN" altLang="en-US" sz="1000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iśliďê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 dirty="0" smtClean="0">
                      <a:solidFill>
                        <a:schemeClr val="accent2"/>
                      </a:solidFill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b="1" dirty="0">
                    <a:solidFill>
                      <a:schemeClr val="accent2"/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7" name="ïṣḷïde"/>
            <p:cNvGrpSpPr/>
            <p:nvPr/>
          </p:nvGrpSpPr>
          <p:grpSpPr>
            <a:xfrm>
              <a:off x="479376" y="1888712"/>
              <a:ext cx="1805644" cy="3082292"/>
              <a:chOff x="1703940" y="1888712"/>
              <a:chExt cx="1805644" cy="3082292"/>
            </a:xfrm>
          </p:grpSpPr>
          <p:sp>
            <p:nvSpPr>
              <p:cNvPr id="15" name="ïṧḻiḓê"/>
              <p:cNvSpPr/>
              <p:nvPr/>
            </p:nvSpPr>
            <p:spPr>
              <a:xfrm>
                <a:off x="2119422" y="3157885"/>
                <a:ext cx="1343411" cy="706632"/>
              </a:xfrm>
              <a:custGeom>
                <a:avLst/>
                <a:gdLst>
                  <a:gd name="connsiteX0" fmla="*/ 0 w 1887981"/>
                  <a:gd name="connsiteY0" fmla="*/ 0 h 993074"/>
                  <a:gd name="connsiteX1" fmla="*/ 1802581 w 1887981"/>
                  <a:gd name="connsiteY1" fmla="*/ 0 h 993074"/>
                  <a:gd name="connsiteX2" fmla="*/ 1855559 w 1887981"/>
                  <a:gd name="connsiteY2" fmla="*/ 96773 h 993074"/>
                  <a:gd name="connsiteX3" fmla="*/ 1750949 w 1887981"/>
                  <a:gd name="connsiteY3" fmla="*/ 454478 h 993074"/>
                  <a:gd name="connsiteX4" fmla="*/ 826344 w 1887981"/>
                  <a:gd name="connsiteY4" fmla="*/ 960652 h 993074"/>
                  <a:gd name="connsiteX5" fmla="*/ 468639 w 1887981"/>
                  <a:gd name="connsiteY5" fmla="*/ 856042 h 993074"/>
                  <a:gd name="connsiteX6" fmla="*/ 0 w 1887981"/>
                  <a:gd name="connsiteY6" fmla="*/ 0 h 993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7981" h="993074">
                    <a:moveTo>
                      <a:pt x="0" y="0"/>
                    </a:moveTo>
                    <a:lnTo>
                      <a:pt x="1802581" y="0"/>
                    </a:lnTo>
                    <a:lnTo>
                      <a:pt x="1855559" y="96773"/>
                    </a:lnTo>
                    <a:cubicBezTo>
                      <a:pt x="1925450" y="224439"/>
                      <a:pt x="1878614" y="384588"/>
                      <a:pt x="1750949" y="454478"/>
                    </a:cubicBezTo>
                    <a:lnTo>
                      <a:pt x="826344" y="960652"/>
                    </a:lnTo>
                    <a:cubicBezTo>
                      <a:pt x="698679" y="1030543"/>
                      <a:pt x="538530" y="983707"/>
                      <a:pt x="468639" y="85604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576000" anchor="ctr" anchorCtr="0">
                <a:normAutofit/>
              </a:bodyPr>
              <a:lstStyle/>
              <a:p>
                <a:r>
                  <a:rPr lang="en-US" altLang="zh-CN" sz="2400" b="1" dirty="0" smtClean="0">
                    <a:ea typeface="微软雅黑" panose="020B0503020204020204" pitchFamily="34" charset="-122"/>
                  </a:rPr>
                  <a:t>1</a:t>
                </a:r>
                <a:endParaRPr lang="en-US" altLang="zh-CN" sz="2400" b="1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í$liḓê"/>
              <p:cNvSpPr/>
              <p:nvPr/>
            </p:nvSpPr>
            <p:spPr>
              <a:xfrm>
                <a:off x="1750692" y="1888712"/>
                <a:ext cx="1651373" cy="1269173"/>
              </a:xfrm>
              <a:custGeom>
                <a:avLst/>
                <a:gdLst>
                  <a:gd name="connsiteX0" fmla="*/ 1212492 w 2320780"/>
                  <a:gd name="connsiteY0" fmla="*/ 1146 h 1783648"/>
                  <a:gd name="connsiteX1" fmla="*/ 1419342 w 2320780"/>
                  <a:gd name="connsiteY1" fmla="*/ 137033 h 1783648"/>
                  <a:gd name="connsiteX2" fmla="*/ 2320780 w 2320780"/>
                  <a:gd name="connsiteY2" fmla="*/ 1783648 h 1783648"/>
                  <a:gd name="connsiteX3" fmla="*/ 518199 w 2320780"/>
                  <a:gd name="connsiteY3" fmla="*/ 1783648 h 1783648"/>
                  <a:gd name="connsiteX4" fmla="*/ 32422 w 2320780"/>
                  <a:gd name="connsiteY4" fmla="*/ 896301 h 1783648"/>
                  <a:gd name="connsiteX5" fmla="*/ 137032 w 2320780"/>
                  <a:gd name="connsiteY5" fmla="*/ 538596 h 1783648"/>
                  <a:gd name="connsiteX6" fmla="*/ 1061637 w 2320780"/>
                  <a:gd name="connsiteY6" fmla="*/ 32422 h 1783648"/>
                  <a:gd name="connsiteX7" fmla="*/ 1212492 w 2320780"/>
                  <a:gd name="connsiteY7" fmla="*/ 1146 h 1783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20780" h="1783648">
                    <a:moveTo>
                      <a:pt x="1212492" y="1146"/>
                    </a:moveTo>
                    <a:cubicBezTo>
                      <a:pt x="1296722" y="9025"/>
                      <a:pt x="1375661" y="57242"/>
                      <a:pt x="1419342" y="137033"/>
                    </a:cubicBezTo>
                    <a:lnTo>
                      <a:pt x="2320780" y="1783648"/>
                    </a:lnTo>
                    <a:lnTo>
                      <a:pt x="518199" y="1783648"/>
                    </a:lnTo>
                    <a:lnTo>
                      <a:pt x="32422" y="896301"/>
                    </a:lnTo>
                    <a:cubicBezTo>
                      <a:pt x="-37469" y="768636"/>
                      <a:pt x="9367" y="608486"/>
                      <a:pt x="137032" y="538596"/>
                    </a:cubicBezTo>
                    <a:lnTo>
                      <a:pt x="1061637" y="32422"/>
                    </a:lnTo>
                    <a:cubicBezTo>
                      <a:pt x="1109512" y="6213"/>
                      <a:pt x="1161954" y="-3581"/>
                      <a:pt x="1212492" y="114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îṩ1íḋé"/>
              <p:cNvSpPr>
                <a:spLocks noChangeAspect="1"/>
              </p:cNvSpPr>
              <p:nvPr/>
            </p:nvSpPr>
            <p:spPr bwMode="auto">
              <a:xfrm>
                <a:off x="2249018" y="2371522"/>
                <a:ext cx="510718" cy="431594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8" name="iŝľíḍe"/>
              <p:cNvGrpSpPr/>
              <p:nvPr/>
            </p:nvGrpSpPr>
            <p:grpSpPr>
              <a:xfrm>
                <a:off x="1703940" y="4142113"/>
                <a:ext cx="1805644" cy="828891"/>
                <a:chOff x="5122025" y="525814"/>
                <a:chExt cx="2020976" cy="927740"/>
              </a:xfrm>
            </p:grpSpPr>
            <p:sp>
              <p:nvSpPr>
                <p:cNvPr id="19" name="ïṡlîḋe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dirty="0" smtClean="0">
                      <a:ea typeface="微软雅黑" panose="020B0503020204020204" pitchFamily="34" charset="-122"/>
                    </a:rPr>
                    <a:t>此部分内容作为文字排版占位显示 （建议使用主题字体）</a:t>
                  </a:r>
                  <a:endParaRPr lang="zh-CN" altLang="en-US" sz="1000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" name="iŝliḍè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 dirty="0" smtClean="0">
                      <a:solidFill>
                        <a:schemeClr val="accent1"/>
                      </a:solidFill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b="1" dirty="0">
                    <a:solidFill>
                      <a:schemeClr val="accent1"/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8" name="î$líďê"/>
            <p:cNvGrpSpPr/>
            <p:nvPr/>
          </p:nvGrpSpPr>
          <p:grpSpPr>
            <a:xfrm>
              <a:off x="9864036" y="1888712"/>
              <a:ext cx="1805644" cy="3082292"/>
              <a:chOff x="8920576" y="1888712"/>
              <a:chExt cx="1805644" cy="3082292"/>
            </a:xfrm>
          </p:grpSpPr>
          <p:sp>
            <p:nvSpPr>
              <p:cNvPr id="9" name="ïṥḻîḑe"/>
              <p:cNvSpPr/>
              <p:nvPr/>
            </p:nvSpPr>
            <p:spPr>
              <a:xfrm>
                <a:off x="9336058" y="3157885"/>
                <a:ext cx="1343411" cy="706632"/>
              </a:xfrm>
              <a:custGeom>
                <a:avLst/>
                <a:gdLst>
                  <a:gd name="connsiteX0" fmla="*/ 0 w 1887981"/>
                  <a:gd name="connsiteY0" fmla="*/ 0 h 993074"/>
                  <a:gd name="connsiteX1" fmla="*/ 1802581 w 1887981"/>
                  <a:gd name="connsiteY1" fmla="*/ 0 h 993074"/>
                  <a:gd name="connsiteX2" fmla="*/ 1855559 w 1887981"/>
                  <a:gd name="connsiteY2" fmla="*/ 96773 h 993074"/>
                  <a:gd name="connsiteX3" fmla="*/ 1750949 w 1887981"/>
                  <a:gd name="connsiteY3" fmla="*/ 454478 h 993074"/>
                  <a:gd name="connsiteX4" fmla="*/ 826344 w 1887981"/>
                  <a:gd name="connsiteY4" fmla="*/ 960652 h 993074"/>
                  <a:gd name="connsiteX5" fmla="*/ 468639 w 1887981"/>
                  <a:gd name="connsiteY5" fmla="*/ 856042 h 993074"/>
                  <a:gd name="connsiteX6" fmla="*/ 0 w 1887981"/>
                  <a:gd name="connsiteY6" fmla="*/ 0 h 993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7981" h="993074">
                    <a:moveTo>
                      <a:pt x="0" y="0"/>
                    </a:moveTo>
                    <a:lnTo>
                      <a:pt x="1802581" y="0"/>
                    </a:lnTo>
                    <a:lnTo>
                      <a:pt x="1855559" y="96773"/>
                    </a:lnTo>
                    <a:cubicBezTo>
                      <a:pt x="1925450" y="224439"/>
                      <a:pt x="1878614" y="384588"/>
                      <a:pt x="1750949" y="454478"/>
                    </a:cubicBezTo>
                    <a:lnTo>
                      <a:pt x="826344" y="960652"/>
                    </a:lnTo>
                    <a:cubicBezTo>
                      <a:pt x="698679" y="1030543"/>
                      <a:pt x="538530" y="983707"/>
                      <a:pt x="468639" y="85604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576000" anchor="ctr" anchorCtr="0">
                <a:normAutofit/>
              </a:bodyPr>
              <a:lstStyle/>
              <a:p>
                <a:r>
                  <a:rPr lang="en-US" altLang="zh-CN" sz="2400" b="1" dirty="0" smtClean="0">
                    <a:ea typeface="微软雅黑" panose="020B0503020204020204" pitchFamily="34" charset="-122"/>
                  </a:rPr>
                  <a:t>5</a:t>
                </a:r>
                <a:endParaRPr lang="en-US" altLang="zh-CN" sz="2400" b="1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iṥlíḍê"/>
              <p:cNvSpPr/>
              <p:nvPr/>
            </p:nvSpPr>
            <p:spPr>
              <a:xfrm>
                <a:off x="8967327" y="1888712"/>
                <a:ext cx="1651373" cy="1269173"/>
              </a:xfrm>
              <a:custGeom>
                <a:avLst/>
                <a:gdLst>
                  <a:gd name="connsiteX0" fmla="*/ 1212492 w 2320780"/>
                  <a:gd name="connsiteY0" fmla="*/ 1146 h 1783648"/>
                  <a:gd name="connsiteX1" fmla="*/ 1419342 w 2320780"/>
                  <a:gd name="connsiteY1" fmla="*/ 137033 h 1783648"/>
                  <a:gd name="connsiteX2" fmla="*/ 2320780 w 2320780"/>
                  <a:gd name="connsiteY2" fmla="*/ 1783648 h 1783648"/>
                  <a:gd name="connsiteX3" fmla="*/ 518199 w 2320780"/>
                  <a:gd name="connsiteY3" fmla="*/ 1783648 h 1783648"/>
                  <a:gd name="connsiteX4" fmla="*/ 32422 w 2320780"/>
                  <a:gd name="connsiteY4" fmla="*/ 896301 h 1783648"/>
                  <a:gd name="connsiteX5" fmla="*/ 137032 w 2320780"/>
                  <a:gd name="connsiteY5" fmla="*/ 538596 h 1783648"/>
                  <a:gd name="connsiteX6" fmla="*/ 1061637 w 2320780"/>
                  <a:gd name="connsiteY6" fmla="*/ 32422 h 1783648"/>
                  <a:gd name="connsiteX7" fmla="*/ 1212492 w 2320780"/>
                  <a:gd name="connsiteY7" fmla="*/ 1146 h 1783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20780" h="1783648">
                    <a:moveTo>
                      <a:pt x="1212492" y="1146"/>
                    </a:moveTo>
                    <a:cubicBezTo>
                      <a:pt x="1296722" y="9025"/>
                      <a:pt x="1375661" y="57242"/>
                      <a:pt x="1419342" y="137033"/>
                    </a:cubicBezTo>
                    <a:lnTo>
                      <a:pt x="2320780" y="1783648"/>
                    </a:lnTo>
                    <a:lnTo>
                      <a:pt x="518199" y="1783648"/>
                    </a:lnTo>
                    <a:lnTo>
                      <a:pt x="32422" y="896301"/>
                    </a:lnTo>
                    <a:cubicBezTo>
                      <a:pt x="-37469" y="768636"/>
                      <a:pt x="9367" y="608486"/>
                      <a:pt x="137032" y="538596"/>
                    </a:cubicBezTo>
                    <a:lnTo>
                      <a:pt x="1061637" y="32422"/>
                    </a:lnTo>
                    <a:cubicBezTo>
                      <a:pt x="1109512" y="6213"/>
                      <a:pt x="1161954" y="-3581"/>
                      <a:pt x="1212492" y="1146"/>
                    </a:cubicBez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îš1iḋe"/>
              <p:cNvSpPr>
                <a:spLocks/>
              </p:cNvSpPr>
              <p:nvPr/>
            </p:nvSpPr>
            <p:spPr bwMode="auto">
              <a:xfrm>
                <a:off x="9464172" y="2347656"/>
                <a:ext cx="547709" cy="462854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2" name="íśļiḓê"/>
              <p:cNvGrpSpPr/>
              <p:nvPr/>
            </p:nvGrpSpPr>
            <p:grpSpPr>
              <a:xfrm>
                <a:off x="8920576" y="4142113"/>
                <a:ext cx="1805644" cy="828891"/>
                <a:chOff x="5122025" y="525814"/>
                <a:chExt cx="2020976" cy="927740"/>
              </a:xfrm>
            </p:grpSpPr>
            <p:sp>
              <p:nvSpPr>
                <p:cNvPr id="13" name="îŝ1ïḍé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dirty="0" smtClean="0">
                      <a:ea typeface="微软雅黑" panose="020B0503020204020204" pitchFamily="34" charset="-122"/>
                    </a:rPr>
                    <a:t>此部分内容作为文字排版占位显示 （建议使用主题字体）</a:t>
                  </a:r>
                  <a:endParaRPr lang="zh-CN" altLang="en-US" sz="1000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" name="îśļïďê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 dirty="0" smtClean="0">
                      <a:solidFill>
                        <a:schemeClr val="accent5">
                          <a:lumMod val="100000"/>
                        </a:schemeClr>
                      </a:solidFill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b="1" dirty="0">
                    <a:solidFill>
                      <a:schemeClr val="accent5">
                        <a:lumMod val="100000"/>
                      </a:schemeClr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  <p:sp>
        <p:nvSpPr>
          <p:cNvPr id="39" name="文本框 38"/>
          <p:cNvSpPr txBox="1"/>
          <p:nvPr/>
        </p:nvSpPr>
        <p:spPr>
          <a:xfrm>
            <a:off x="4179635" y="45098"/>
            <a:ext cx="38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未来的展望</a:t>
            </a:r>
          </a:p>
        </p:txBody>
      </p:sp>
    </p:spTree>
    <p:extLst>
      <p:ext uri="{BB962C8B-B14F-4D97-AF65-F5344CB8AC3E}">
        <p14:creationId xmlns:p14="http://schemas.microsoft.com/office/powerpoint/2010/main" val="23422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9caae24-ada7-4106-9866-7ef32798a48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900456" y="1595892"/>
            <a:ext cx="10391088" cy="5014458"/>
            <a:chOff x="1069508" y="1843542"/>
            <a:chExt cx="10391088" cy="5014458"/>
          </a:xfrm>
        </p:grpSpPr>
        <p:grpSp>
          <p:nvGrpSpPr>
            <p:cNvPr id="4" name="i$ḷidè"/>
            <p:cNvGrpSpPr/>
            <p:nvPr/>
          </p:nvGrpSpPr>
          <p:grpSpPr>
            <a:xfrm>
              <a:off x="3612719" y="1843542"/>
              <a:ext cx="4966561" cy="5014458"/>
              <a:chOff x="1489468" y="1559849"/>
              <a:chExt cx="4966561" cy="5014458"/>
            </a:xfrm>
          </p:grpSpPr>
          <p:grpSp>
            <p:nvGrpSpPr>
              <p:cNvPr id="13" name="îṧḻíde"/>
              <p:cNvGrpSpPr/>
              <p:nvPr/>
            </p:nvGrpSpPr>
            <p:grpSpPr>
              <a:xfrm>
                <a:off x="1489468" y="1559849"/>
                <a:ext cx="4301729" cy="4414985"/>
                <a:chOff x="1146568" y="739797"/>
                <a:chExt cx="5639027" cy="5787487"/>
              </a:xfrm>
            </p:grpSpPr>
            <p:sp>
              <p:nvSpPr>
                <p:cNvPr id="15" name="iṧ1îḋê"/>
                <p:cNvSpPr/>
                <p:nvPr/>
              </p:nvSpPr>
              <p:spPr>
                <a:xfrm>
                  <a:off x="4085781" y="3505690"/>
                  <a:ext cx="1218447" cy="3021594"/>
                </a:xfrm>
                <a:custGeom>
                  <a:avLst/>
                  <a:gdLst>
                    <a:gd name="connsiteX0" fmla="*/ 0 w 2194560"/>
                    <a:gd name="connsiteY0" fmla="*/ 365767 h 3263705"/>
                    <a:gd name="connsiteX1" fmla="*/ 365767 w 2194560"/>
                    <a:gd name="connsiteY1" fmla="*/ 0 h 3263705"/>
                    <a:gd name="connsiteX2" fmla="*/ 1828793 w 2194560"/>
                    <a:gd name="connsiteY2" fmla="*/ 0 h 3263705"/>
                    <a:gd name="connsiteX3" fmla="*/ 2194560 w 2194560"/>
                    <a:gd name="connsiteY3" fmla="*/ 365767 h 3263705"/>
                    <a:gd name="connsiteX4" fmla="*/ 2194560 w 2194560"/>
                    <a:gd name="connsiteY4" fmla="*/ 2897938 h 3263705"/>
                    <a:gd name="connsiteX5" fmla="*/ 1828793 w 2194560"/>
                    <a:gd name="connsiteY5" fmla="*/ 3263705 h 3263705"/>
                    <a:gd name="connsiteX6" fmla="*/ 365767 w 2194560"/>
                    <a:gd name="connsiteY6" fmla="*/ 3263705 h 3263705"/>
                    <a:gd name="connsiteX7" fmla="*/ 0 w 2194560"/>
                    <a:gd name="connsiteY7" fmla="*/ 2897938 h 3263705"/>
                    <a:gd name="connsiteX8" fmla="*/ 0 w 2194560"/>
                    <a:gd name="connsiteY8" fmla="*/ 365767 h 3263705"/>
                    <a:gd name="connsiteX0" fmla="*/ 637363 w 2831923"/>
                    <a:gd name="connsiteY0" fmla="*/ 1336438 h 4234376"/>
                    <a:gd name="connsiteX1" fmla="*/ 32459 w 2831923"/>
                    <a:gd name="connsiteY1" fmla="*/ 0 h 4234376"/>
                    <a:gd name="connsiteX2" fmla="*/ 2466156 w 2831923"/>
                    <a:gd name="connsiteY2" fmla="*/ 970671 h 4234376"/>
                    <a:gd name="connsiteX3" fmla="*/ 2831923 w 2831923"/>
                    <a:gd name="connsiteY3" fmla="*/ 1336438 h 4234376"/>
                    <a:gd name="connsiteX4" fmla="*/ 2831923 w 2831923"/>
                    <a:gd name="connsiteY4" fmla="*/ 3868609 h 4234376"/>
                    <a:gd name="connsiteX5" fmla="*/ 2466156 w 2831923"/>
                    <a:gd name="connsiteY5" fmla="*/ 4234376 h 4234376"/>
                    <a:gd name="connsiteX6" fmla="*/ 1003130 w 2831923"/>
                    <a:gd name="connsiteY6" fmla="*/ 4234376 h 4234376"/>
                    <a:gd name="connsiteX7" fmla="*/ 637363 w 2831923"/>
                    <a:gd name="connsiteY7" fmla="*/ 3868609 h 4234376"/>
                    <a:gd name="connsiteX8" fmla="*/ 637363 w 2831923"/>
                    <a:gd name="connsiteY8" fmla="*/ 1336438 h 4234376"/>
                    <a:gd name="connsiteX0" fmla="*/ 637363 w 3127344"/>
                    <a:gd name="connsiteY0" fmla="*/ 1336438 h 4234376"/>
                    <a:gd name="connsiteX1" fmla="*/ 32459 w 3127344"/>
                    <a:gd name="connsiteY1" fmla="*/ 0 h 4234376"/>
                    <a:gd name="connsiteX2" fmla="*/ 2466156 w 3127344"/>
                    <a:gd name="connsiteY2" fmla="*/ 970671 h 4234376"/>
                    <a:gd name="connsiteX3" fmla="*/ 2831923 w 3127344"/>
                    <a:gd name="connsiteY3" fmla="*/ 1336438 h 4234376"/>
                    <a:gd name="connsiteX4" fmla="*/ 3127344 w 3127344"/>
                    <a:gd name="connsiteY4" fmla="*/ 2433704 h 4234376"/>
                    <a:gd name="connsiteX5" fmla="*/ 2466156 w 3127344"/>
                    <a:gd name="connsiteY5" fmla="*/ 4234376 h 4234376"/>
                    <a:gd name="connsiteX6" fmla="*/ 1003130 w 3127344"/>
                    <a:gd name="connsiteY6" fmla="*/ 4234376 h 4234376"/>
                    <a:gd name="connsiteX7" fmla="*/ 637363 w 3127344"/>
                    <a:gd name="connsiteY7" fmla="*/ 3868609 h 4234376"/>
                    <a:gd name="connsiteX8" fmla="*/ 637363 w 3127344"/>
                    <a:gd name="connsiteY8" fmla="*/ 1336438 h 4234376"/>
                    <a:gd name="connsiteX0" fmla="*/ 637363 w 3127344"/>
                    <a:gd name="connsiteY0" fmla="*/ 1336438 h 4234376"/>
                    <a:gd name="connsiteX1" fmla="*/ 32459 w 3127344"/>
                    <a:gd name="connsiteY1" fmla="*/ 0 h 4234376"/>
                    <a:gd name="connsiteX2" fmla="*/ 2466156 w 3127344"/>
                    <a:gd name="connsiteY2" fmla="*/ 970671 h 4234376"/>
                    <a:gd name="connsiteX3" fmla="*/ 2817855 w 3127344"/>
                    <a:gd name="connsiteY3" fmla="*/ 2053891 h 4234376"/>
                    <a:gd name="connsiteX4" fmla="*/ 3127344 w 3127344"/>
                    <a:gd name="connsiteY4" fmla="*/ 2433704 h 4234376"/>
                    <a:gd name="connsiteX5" fmla="*/ 2466156 w 3127344"/>
                    <a:gd name="connsiteY5" fmla="*/ 4234376 h 4234376"/>
                    <a:gd name="connsiteX6" fmla="*/ 1003130 w 3127344"/>
                    <a:gd name="connsiteY6" fmla="*/ 4234376 h 4234376"/>
                    <a:gd name="connsiteX7" fmla="*/ 637363 w 3127344"/>
                    <a:gd name="connsiteY7" fmla="*/ 3868609 h 4234376"/>
                    <a:gd name="connsiteX8" fmla="*/ 637363 w 3127344"/>
                    <a:gd name="connsiteY8" fmla="*/ 1336438 h 4234376"/>
                    <a:gd name="connsiteX0" fmla="*/ 637363 w 3183615"/>
                    <a:gd name="connsiteY0" fmla="*/ 1336438 h 4234376"/>
                    <a:gd name="connsiteX1" fmla="*/ 32459 w 3183615"/>
                    <a:gd name="connsiteY1" fmla="*/ 0 h 4234376"/>
                    <a:gd name="connsiteX2" fmla="*/ 2466156 w 3183615"/>
                    <a:gd name="connsiteY2" fmla="*/ 970671 h 4234376"/>
                    <a:gd name="connsiteX3" fmla="*/ 2817855 w 3183615"/>
                    <a:gd name="connsiteY3" fmla="*/ 2053891 h 4234376"/>
                    <a:gd name="connsiteX4" fmla="*/ 3183615 w 3183615"/>
                    <a:gd name="connsiteY4" fmla="*/ 2715057 h 4234376"/>
                    <a:gd name="connsiteX5" fmla="*/ 2466156 w 3183615"/>
                    <a:gd name="connsiteY5" fmla="*/ 4234376 h 4234376"/>
                    <a:gd name="connsiteX6" fmla="*/ 1003130 w 3183615"/>
                    <a:gd name="connsiteY6" fmla="*/ 4234376 h 4234376"/>
                    <a:gd name="connsiteX7" fmla="*/ 637363 w 3183615"/>
                    <a:gd name="connsiteY7" fmla="*/ 3868609 h 4234376"/>
                    <a:gd name="connsiteX8" fmla="*/ 637363 w 3183615"/>
                    <a:gd name="connsiteY8" fmla="*/ 1336438 h 4234376"/>
                    <a:gd name="connsiteX0" fmla="*/ 637363 w 3183615"/>
                    <a:gd name="connsiteY0" fmla="*/ 1336438 h 4234376"/>
                    <a:gd name="connsiteX1" fmla="*/ 32459 w 3183615"/>
                    <a:gd name="connsiteY1" fmla="*/ 0 h 4234376"/>
                    <a:gd name="connsiteX2" fmla="*/ 2466156 w 3183615"/>
                    <a:gd name="connsiteY2" fmla="*/ 970671 h 4234376"/>
                    <a:gd name="connsiteX3" fmla="*/ 2817855 w 3183615"/>
                    <a:gd name="connsiteY3" fmla="*/ 2053891 h 4234376"/>
                    <a:gd name="connsiteX4" fmla="*/ 3183615 w 3183615"/>
                    <a:gd name="connsiteY4" fmla="*/ 2715057 h 4234376"/>
                    <a:gd name="connsiteX5" fmla="*/ 2466156 w 3183615"/>
                    <a:gd name="connsiteY5" fmla="*/ 4234376 h 4234376"/>
                    <a:gd name="connsiteX6" fmla="*/ 1003130 w 3183615"/>
                    <a:gd name="connsiteY6" fmla="*/ 4234376 h 4234376"/>
                    <a:gd name="connsiteX7" fmla="*/ 637363 w 3183615"/>
                    <a:gd name="connsiteY7" fmla="*/ 3868609 h 4234376"/>
                    <a:gd name="connsiteX8" fmla="*/ 637363 w 3183615"/>
                    <a:gd name="connsiteY8" fmla="*/ 1336438 h 4234376"/>
                    <a:gd name="connsiteX0" fmla="*/ 637363 w 3230196"/>
                    <a:gd name="connsiteY0" fmla="*/ 1336438 h 4234376"/>
                    <a:gd name="connsiteX1" fmla="*/ 32459 w 3230196"/>
                    <a:gd name="connsiteY1" fmla="*/ 0 h 4234376"/>
                    <a:gd name="connsiteX2" fmla="*/ 2466156 w 3230196"/>
                    <a:gd name="connsiteY2" fmla="*/ 970671 h 4234376"/>
                    <a:gd name="connsiteX3" fmla="*/ 2817855 w 3230196"/>
                    <a:gd name="connsiteY3" fmla="*/ 2053891 h 4234376"/>
                    <a:gd name="connsiteX4" fmla="*/ 3183615 w 3230196"/>
                    <a:gd name="connsiteY4" fmla="*/ 2715057 h 4234376"/>
                    <a:gd name="connsiteX5" fmla="*/ 2466156 w 3230196"/>
                    <a:gd name="connsiteY5" fmla="*/ 4234376 h 4234376"/>
                    <a:gd name="connsiteX6" fmla="*/ 1003130 w 3230196"/>
                    <a:gd name="connsiteY6" fmla="*/ 4234376 h 4234376"/>
                    <a:gd name="connsiteX7" fmla="*/ 637363 w 3230196"/>
                    <a:gd name="connsiteY7" fmla="*/ 3868609 h 4234376"/>
                    <a:gd name="connsiteX8" fmla="*/ 637363 w 3230196"/>
                    <a:gd name="connsiteY8" fmla="*/ 1336438 h 4234376"/>
                    <a:gd name="connsiteX0" fmla="*/ 637363 w 3220324"/>
                    <a:gd name="connsiteY0" fmla="*/ 1336438 h 4234376"/>
                    <a:gd name="connsiteX1" fmla="*/ 32459 w 3220324"/>
                    <a:gd name="connsiteY1" fmla="*/ 0 h 4234376"/>
                    <a:gd name="connsiteX2" fmla="*/ 2466156 w 3220324"/>
                    <a:gd name="connsiteY2" fmla="*/ 970671 h 4234376"/>
                    <a:gd name="connsiteX3" fmla="*/ 2663110 w 3220324"/>
                    <a:gd name="connsiteY3" fmla="*/ 2264906 h 4234376"/>
                    <a:gd name="connsiteX4" fmla="*/ 3183615 w 3220324"/>
                    <a:gd name="connsiteY4" fmla="*/ 2715057 h 4234376"/>
                    <a:gd name="connsiteX5" fmla="*/ 2466156 w 3220324"/>
                    <a:gd name="connsiteY5" fmla="*/ 4234376 h 4234376"/>
                    <a:gd name="connsiteX6" fmla="*/ 1003130 w 3220324"/>
                    <a:gd name="connsiteY6" fmla="*/ 4234376 h 4234376"/>
                    <a:gd name="connsiteX7" fmla="*/ 637363 w 3220324"/>
                    <a:gd name="connsiteY7" fmla="*/ 3868609 h 4234376"/>
                    <a:gd name="connsiteX8" fmla="*/ 637363 w 3220324"/>
                    <a:gd name="connsiteY8" fmla="*/ 1336438 h 4234376"/>
                    <a:gd name="connsiteX0" fmla="*/ 637363 w 3220324"/>
                    <a:gd name="connsiteY0" fmla="*/ 1336438 h 4234376"/>
                    <a:gd name="connsiteX1" fmla="*/ 32459 w 3220324"/>
                    <a:gd name="connsiteY1" fmla="*/ 0 h 4234376"/>
                    <a:gd name="connsiteX2" fmla="*/ 1959719 w 3220324"/>
                    <a:gd name="connsiteY2" fmla="*/ 1406770 h 4234376"/>
                    <a:gd name="connsiteX3" fmla="*/ 2663110 w 3220324"/>
                    <a:gd name="connsiteY3" fmla="*/ 2264906 h 4234376"/>
                    <a:gd name="connsiteX4" fmla="*/ 3183615 w 3220324"/>
                    <a:gd name="connsiteY4" fmla="*/ 2715057 h 4234376"/>
                    <a:gd name="connsiteX5" fmla="*/ 2466156 w 3220324"/>
                    <a:gd name="connsiteY5" fmla="*/ 4234376 h 4234376"/>
                    <a:gd name="connsiteX6" fmla="*/ 1003130 w 3220324"/>
                    <a:gd name="connsiteY6" fmla="*/ 4234376 h 4234376"/>
                    <a:gd name="connsiteX7" fmla="*/ 637363 w 3220324"/>
                    <a:gd name="connsiteY7" fmla="*/ 3868609 h 4234376"/>
                    <a:gd name="connsiteX8" fmla="*/ 637363 w 3220324"/>
                    <a:gd name="connsiteY8" fmla="*/ 1336438 h 4234376"/>
                    <a:gd name="connsiteX0" fmla="*/ 637363 w 3220324"/>
                    <a:gd name="connsiteY0" fmla="*/ 1336438 h 4234376"/>
                    <a:gd name="connsiteX1" fmla="*/ 32459 w 3220324"/>
                    <a:gd name="connsiteY1" fmla="*/ 0 h 4234376"/>
                    <a:gd name="connsiteX2" fmla="*/ 1790907 w 3220324"/>
                    <a:gd name="connsiteY2" fmla="*/ 1406770 h 4234376"/>
                    <a:gd name="connsiteX3" fmla="*/ 2663110 w 3220324"/>
                    <a:gd name="connsiteY3" fmla="*/ 2264906 h 4234376"/>
                    <a:gd name="connsiteX4" fmla="*/ 3183615 w 3220324"/>
                    <a:gd name="connsiteY4" fmla="*/ 2715057 h 4234376"/>
                    <a:gd name="connsiteX5" fmla="*/ 2466156 w 3220324"/>
                    <a:gd name="connsiteY5" fmla="*/ 4234376 h 4234376"/>
                    <a:gd name="connsiteX6" fmla="*/ 1003130 w 3220324"/>
                    <a:gd name="connsiteY6" fmla="*/ 4234376 h 4234376"/>
                    <a:gd name="connsiteX7" fmla="*/ 637363 w 3220324"/>
                    <a:gd name="connsiteY7" fmla="*/ 3868609 h 4234376"/>
                    <a:gd name="connsiteX8" fmla="*/ 637363 w 3220324"/>
                    <a:gd name="connsiteY8" fmla="*/ 1336438 h 4234376"/>
                    <a:gd name="connsiteX0" fmla="*/ 814976 w 3215057"/>
                    <a:gd name="connsiteY0" fmla="*/ 1645927 h 4234376"/>
                    <a:gd name="connsiteX1" fmla="*/ 27192 w 3215057"/>
                    <a:gd name="connsiteY1" fmla="*/ 0 h 4234376"/>
                    <a:gd name="connsiteX2" fmla="*/ 1785640 w 3215057"/>
                    <a:gd name="connsiteY2" fmla="*/ 1406770 h 4234376"/>
                    <a:gd name="connsiteX3" fmla="*/ 2657843 w 3215057"/>
                    <a:gd name="connsiteY3" fmla="*/ 2264906 h 4234376"/>
                    <a:gd name="connsiteX4" fmla="*/ 3178348 w 3215057"/>
                    <a:gd name="connsiteY4" fmla="*/ 2715057 h 4234376"/>
                    <a:gd name="connsiteX5" fmla="*/ 2460889 w 3215057"/>
                    <a:gd name="connsiteY5" fmla="*/ 4234376 h 4234376"/>
                    <a:gd name="connsiteX6" fmla="*/ 997863 w 3215057"/>
                    <a:gd name="connsiteY6" fmla="*/ 4234376 h 4234376"/>
                    <a:gd name="connsiteX7" fmla="*/ 632096 w 3215057"/>
                    <a:gd name="connsiteY7" fmla="*/ 3868609 h 4234376"/>
                    <a:gd name="connsiteX8" fmla="*/ 814976 w 3215057"/>
                    <a:gd name="connsiteY8" fmla="*/ 1645927 h 4234376"/>
                    <a:gd name="connsiteX0" fmla="*/ 814976 w 3215057"/>
                    <a:gd name="connsiteY0" fmla="*/ 1645927 h 4234376"/>
                    <a:gd name="connsiteX1" fmla="*/ 27192 w 3215057"/>
                    <a:gd name="connsiteY1" fmla="*/ 0 h 4234376"/>
                    <a:gd name="connsiteX2" fmla="*/ 1785640 w 3215057"/>
                    <a:gd name="connsiteY2" fmla="*/ 1406770 h 4234376"/>
                    <a:gd name="connsiteX3" fmla="*/ 2657843 w 3215057"/>
                    <a:gd name="connsiteY3" fmla="*/ 2264906 h 4234376"/>
                    <a:gd name="connsiteX4" fmla="*/ 3178348 w 3215057"/>
                    <a:gd name="connsiteY4" fmla="*/ 2715057 h 4234376"/>
                    <a:gd name="connsiteX5" fmla="*/ 2460889 w 3215057"/>
                    <a:gd name="connsiteY5" fmla="*/ 4234376 h 4234376"/>
                    <a:gd name="connsiteX6" fmla="*/ 997863 w 3215057"/>
                    <a:gd name="connsiteY6" fmla="*/ 4234376 h 4234376"/>
                    <a:gd name="connsiteX7" fmla="*/ 632096 w 3215057"/>
                    <a:gd name="connsiteY7" fmla="*/ 3868609 h 4234376"/>
                    <a:gd name="connsiteX8" fmla="*/ 814976 w 3215057"/>
                    <a:gd name="connsiteY8" fmla="*/ 1645927 h 4234376"/>
                    <a:gd name="connsiteX0" fmla="*/ 1146331 w 3208787"/>
                    <a:gd name="connsiteY0" fmla="*/ 1744401 h 4234376"/>
                    <a:gd name="connsiteX1" fmla="*/ 20922 w 3208787"/>
                    <a:gd name="connsiteY1" fmla="*/ 0 h 4234376"/>
                    <a:gd name="connsiteX2" fmla="*/ 1779370 w 3208787"/>
                    <a:gd name="connsiteY2" fmla="*/ 1406770 h 4234376"/>
                    <a:gd name="connsiteX3" fmla="*/ 2651573 w 3208787"/>
                    <a:gd name="connsiteY3" fmla="*/ 2264906 h 4234376"/>
                    <a:gd name="connsiteX4" fmla="*/ 3172078 w 3208787"/>
                    <a:gd name="connsiteY4" fmla="*/ 2715057 h 4234376"/>
                    <a:gd name="connsiteX5" fmla="*/ 2454619 w 3208787"/>
                    <a:gd name="connsiteY5" fmla="*/ 4234376 h 4234376"/>
                    <a:gd name="connsiteX6" fmla="*/ 991593 w 3208787"/>
                    <a:gd name="connsiteY6" fmla="*/ 4234376 h 4234376"/>
                    <a:gd name="connsiteX7" fmla="*/ 625826 w 3208787"/>
                    <a:gd name="connsiteY7" fmla="*/ 3868609 h 4234376"/>
                    <a:gd name="connsiteX8" fmla="*/ 1146331 w 3208787"/>
                    <a:gd name="connsiteY8" fmla="*/ 1744401 h 4234376"/>
                    <a:gd name="connsiteX0" fmla="*/ 1146331 w 3208787"/>
                    <a:gd name="connsiteY0" fmla="*/ 1744401 h 4234376"/>
                    <a:gd name="connsiteX1" fmla="*/ 20922 w 3208787"/>
                    <a:gd name="connsiteY1" fmla="*/ 0 h 4234376"/>
                    <a:gd name="connsiteX2" fmla="*/ 1779370 w 3208787"/>
                    <a:gd name="connsiteY2" fmla="*/ 1406770 h 4234376"/>
                    <a:gd name="connsiteX3" fmla="*/ 2651573 w 3208787"/>
                    <a:gd name="connsiteY3" fmla="*/ 2264906 h 4234376"/>
                    <a:gd name="connsiteX4" fmla="*/ 3172078 w 3208787"/>
                    <a:gd name="connsiteY4" fmla="*/ 2715057 h 4234376"/>
                    <a:gd name="connsiteX5" fmla="*/ 2454619 w 3208787"/>
                    <a:gd name="connsiteY5" fmla="*/ 4234376 h 4234376"/>
                    <a:gd name="connsiteX6" fmla="*/ 1877858 w 3208787"/>
                    <a:gd name="connsiteY6" fmla="*/ 2869809 h 4234376"/>
                    <a:gd name="connsiteX7" fmla="*/ 625826 w 3208787"/>
                    <a:gd name="connsiteY7" fmla="*/ 3868609 h 4234376"/>
                    <a:gd name="connsiteX8" fmla="*/ 1146331 w 3208787"/>
                    <a:gd name="connsiteY8" fmla="*/ 1744401 h 4234376"/>
                    <a:gd name="connsiteX0" fmla="*/ 1146331 w 3208787"/>
                    <a:gd name="connsiteY0" fmla="*/ 1744401 h 4670810"/>
                    <a:gd name="connsiteX1" fmla="*/ 20922 w 3208787"/>
                    <a:gd name="connsiteY1" fmla="*/ 0 h 4670810"/>
                    <a:gd name="connsiteX2" fmla="*/ 1779370 w 3208787"/>
                    <a:gd name="connsiteY2" fmla="*/ 1406770 h 4670810"/>
                    <a:gd name="connsiteX3" fmla="*/ 2651573 w 3208787"/>
                    <a:gd name="connsiteY3" fmla="*/ 2264906 h 4670810"/>
                    <a:gd name="connsiteX4" fmla="*/ 3172078 w 3208787"/>
                    <a:gd name="connsiteY4" fmla="*/ 2715057 h 4670810"/>
                    <a:gd name="connsiteX5" fmla="*/ 2454619 w 3208787"/>
                    <a:gd name="connsiteY5" fmla="*/ 4234376 h 4670810"/>
                    <a:gd name="connsiteX6" fmla="*/ 1877858 w 3208787"/>
                    <a:gd name="connsiteY6" fmla="*/ 2869809 h 4670810"/>
                    <a:gd name="connsiteX7" fmla="*/ 921247 w 3208787"/>
                    <a:gd name="connsiteY7" fmla="*/ 4656400 h 4670810"/>
                    <a:gd name="connsiteX8" fmla="*/ 1146331 w 3208787"/>
                    <a:gd name="connsiteY8" fmla="*/ 1744401 h 4670810"/>
                    <a:gd name="connsiteX0" fmla="*/ 1146331 w 3208787"/>
                    <a:gd name="connsiteY0" fmla="*/ 1744401 h 4670810"/>
                    <a:gd name="connsiteX1" fmla="*/ 20922 w 3208787"/>
                    <a:gd name="connsiteY1" fmla="*/ 0 h 4670810"/>
                    <a:gd name="connsiteX2" fmla="*/ 1779370 w 3208787"/>
                    <a:gd name="connsiteY2" fmla="*/ 1406770 h 4670810"/>
                    <a:gd name="connsiteX3" fmla="*/ 2651573 w 3208787"/>
                    <a:gd name="connsiteY3" fmla="*/ 2264906 h 4670810"/>
                    <a:gd name="connsiteX4" fmla="*/ 3172078 w 3208787"/>
                    <a:gd name="connsiteY4" fmla="*/ 2715057 h 4670810"/>
                    <a:gd name="connsiteX5" fmla="*/ 2707837 w 3208787"/>
                    <a:gd name="connsiteY5" fmla="*/ 4600136 h 4670810"/>
                    <a:gd name="connsiteX6" fmla="*/ 1877858 w 3208787"/>
                    <a:gd name="connsiteY6" fmla="*/ 2869809 h 4670810"/>
                    <a:gd name="connsiteX7" fmla="*/ 921247 w 3208787"/>
                    <a:gd name="connsiteY7" fmla="*/ 4656400 h 4670810"/>
                    <a:gd name="connsiteX8" fmla="*/ 1146331 w 3208787"/>
                    <a:gd name="connsiteY8" fmla="*/ 1744401 h 4670810"/>
                    <a:gd name="connsiteX0" fmla="*/ 1146331 w 3208787"/>
                    <a:gd name="connsiteY0" fmla="*/ 1744401 h 4670810"/>
                    <a:gd name="connsiteX1" fmla="*/ 20922 w 3208787"/>
                    <a:gd name="connsiteY1" fmla="*/ 0 h 4670810"/>
                    <a:gd name="connsiteX2" fmla="*/ 1779370 w 3208787"/>
                    <a:gd name="connsiteY2" fmla="*/ 1406770 h 4670810"/>
                    <a:gd name="connsiteX3" fmla="*/ 2651573 w 3208787"/>
                    <a:gd name="connsiteY3" fmla="*/ 2264906 h 4670810"/>
                    <a:gd name="connsiteX4" fmla="*/ 3172078 w 3208787"/>
                    <a:gd name="connsiteY4" fmla="*/ 2715057 h 4670810"/>
                    <a:gd name="connsiteX5" fmla="*/ 2707837 w 3208787"/>
                    <a:gd name="connsiteY5" fmla="*/ 4600136 h 4670810"/>
                    <a:gd name="connsiteX6" fmla="*/ 1877858 w 3208787"/>
                    <a:gd name="connsiteY6" fmla="*/ 2869809 h 4670810"/>
                    <a:gd name="connsiteX7" fmla="*/ 921247 w 3208787"/>
                    <a:gd name="connsiteY7" fmla="*/ 4656400 h 4670810"/>
                    <a:gd name="connsiteX8" fmla="*/ 1146331 w 3208787"/>
                    <a:gd name="connsiteY8" fmla="*/ 1744401 h 4670810"/>
                    <a:gd name="connsiteX0" fmla="*/ 1146331 w 3195897"/>
                    <a:gd name="connsiteY0" fmla="*/ 1744401 h 4670810"/>
                    <a:gd name="connsiteX1" fmla="*/ 20922 w 3195897"/>
                    <a:gd name="connsiteY1" fmla="*/ 0 h 4670810"/>
                    <a:gd name="connsiteX2" fmla="*/ 1779370 w 3195897"/>
                    <a:gd name="connsiteY2" fmla="*/ 1406770 h 4670810"/>
                    <a:gd name="connsiteX3" fmla="*/ 2259688 w 3195897"/>
                    <a:gd name="connsiteY3" fmla="*/ 2322963 h 4670810"/>
                    <a:gd name="connsiteX4" fmla="*/ 3172078 w 3195897"/>
                    <a:gd name="connsiteY4" fmla="*/ 2715057 h 4670810"/>
                    <a:gd name="connsiteX5" fmla="*/ 2707837 w 3195897"/>
                    <a:gd name="connsiteY5" fmla="*/ 4600136 h 4670810"/>
                    <a:gd name="connsiteX6" fmla="*/ 1877858 w 3195897"/>
                    <a:gd name="connsiteY6" fmla="*/ 2869809 h 4670810"/>
                    <a:gd name="connsiteX7" fmla="*/ 921247 w 3195897"/>
                    <a:gd name="connsiteY7" fmla="*/ 4656400 h 4670810"/>
                    <a:gd name="connsiteX8" fmla="*/ 1146331 w 3195897"/>
                    <a:gd name="connsiteY8" fmla="*/ 1744401 h 4670810"/>
                    <a:gd name="connsiteX0" fmla="*/ 1146331 w 2830698"/>
                    <a:gd name="connsiteY0" fmla="*/ 1744401 h 4670810"/>
                    <a:gd name="connsiteX1" fmla="*/ 20922 w 2830698"/>
                    <a:gd name="connsiteY1" fmla="*/ 0 h 4670810"/>
                    <a:gd name="connsiteX2" fmla="*/ 1779370 w 2830698"/>
                    <a:gd name="connsiteY2" fmla="*/ 1406770 h 4670810"/>
                    <a:gd name="connsiteX3" fmla="*/ 2259688 w 2830698"/>
                    <a:gd name="connsiteY3" fmla="*/ 2322963 h 4670810"/>
                    <a:gd name="connsiteX4" fmla="*/ 2794707 w 2830698"/>
                    <a:gd name="connsiteY4" fmla="*/ 2802143 h 4670810"/>
                    <a:gd name="connsiteX5" fmla="*/ 2707837 w 2830698"/>
                    <a:gd name="connsiteY5" fmla="*/ 4600136 h 4670810"/>
                    <a:gd name="connsiteX6" fmla="*/ 1877858 w 2830698"/>
                    <a:gd name="connsiteY6" fmla="*/ 2869809 h 4670810"/>
                    <a:gd name="connsiteX7" fmla="*/ 921247 w 2830698"/>
                    <a:gd name="connsiteY7" fmla="*/ 4656400 h 4670810"/>
                    <a:gd name="connsiteX8" fmla="*/ 1146331 w 2830698"/>
                    <a:gd name="connsiteY8" fmla="*/ 1744401 h 4670810"/>
                    <a:gd name="connsiteX0" fmla="*/ 1146331 w 2830698"/>
                    <a:gd name="connsiteY0" fmla="*/ 1744401 h 4670810"/>
                    <a:gd name="connsiteX1" fmla="*/ 20922 w 2830698"/>
                    <a:gd name="connsiteY1" fmla="*/ 0 h 4670810"/>
                    <a:gd name="connsiteX2" fmla="*/ 1779370 w 2830698"/>
                    <a:gd name="connsiteY2" fmla="*/ 1406770 h 4670810"/>
                    <a:gd name="connsiteX3" fmla="*/ 2259688 w 2830698"/>
                    <a:gd name="connsiteY3" fmla="*/ 2322963 h 4670810"/>
                    <a:gd name="connsiteX4" fmla="*/ 2794707 w 2830698"/>
                    <a:gd name="connsiteY4" fmla="*/ 2802143 h 4670810"/>
                    <a:gd name="connsiteX5" fmla="*/ 2707837 w 2830698"/>
                    <a:gd name="connsiteY5" fmla="*/ 4600136 h 4670810"/>
                    <a:gd name="connsiteX6" fmla="*/ 1877858 w 2830698"/>
                    <a:gd name="connsiteY6" fmla="*/ 2869809 h 4670810"/>
                    <a:gd name="connsiteX7" fmla="*/ 921247 w 2830698"/>
                    <a:gd name="connsiteY7" fmla="*/ 4656400 h 4670810"/>
                    <a:gd name="connsiteX8" fmla="*/ 1146331 w 2830698"/>
                    <a:gd name="connsiteY8" fmla="*/ 1744401 h 4670810"/>
                    <a:gd name="connsiteX0" fmla="*/ 1146331 w 2830698"/>
                    <a:gd name="connsiteY0" fmla="*/ 1744401 h 4670810"/>
                    <a:gd name="connsiteX1" fmla="*/ 20922 w 2830698"/>
                    <a:gd name="connsiteY1" fmla="*/ 0 h 4670810"/>
                    <a:gd name="connsiteX2" fmla="*/ 1779370 w 2830698"/>
                    <a:gd name="connsiteY2" fmla="*/ 1406770 h 4670810"/>
                    <a:gd name="connsiteX3" fmla="*/ 2259688 w 2830698"/>
                    <a:gd name="connsiteY3" fmla="*/ 2322963 h 4670810"/>
                    <a:gd name="connsiteX4" fmla="*/ 2794707 w 2830698"/>
                    <a:gd name="connsiteY4" fmla="*/ 2802143 h 4670810"/>
                    <a:gd name="connsiteX5" fmla="*/ 2707837 w 2830698"/>
                    <a:gd name="connsiteY5" fmla="*/ 4600136 h 4670810"/>
                    <a:gd name="connsiteX6" fmla="*/ 1877858 w 2830698"/>
                    <a:gd name="connsiteY6" fmla="*/ 2869809 h 4670810"/>
                    <a:gd name="connsiteX7" fmla="*/ 921247 w 2830698"/>
                    <a:gd name="connsiteY7" fmla="*/ 4656400 h 4670810"/>
                    <a:gd name="connsiteX8" fmla="*/ 1146331 w 2830698"/>
                    <a:gd name="connsiteY8" fmla="*/ 1744401 h 4670810"/>
                    <a:gd name="connsiteX0" fmla="*/ 1260908 w 2829160"/>
                    <a:gd name="connsiteY0" fmla="*/ 1846001 h 4670810"/>
                    <a:gd name="connsiteX1" fmla="*/ 19384 w 2829160"/>
                    <a:gd name="connsiteY1" fmla="*/ 0 h 4670810"/>
                    <a:gd name="connsiteX2" fmla="*/ 1777832 w 2829160"/>
                    <a:gd name="connsiteY2" fmla="*/ 1406770 h 4670810"/>
                    <a:gd name="connsiteX3" fmla="*/ 2258150 w 2829160"/>
                    <a:gd name="connsiteY3" fmla="*/ 2322963 h 4670810"/>
                    <a:gd name="connsiteX4" fmla="*/ 2793169 w 2829160"/>
                    <a:gd name="connsiteY4" fmla="*/ 2802143 h 4670810"/>
                    <a:gd name="connsiteX5" fmla="*/ 2706299 w 2829160"/>
                    <a:gd name="connsiteY5" fmla="*/ 4600136 h 4670810"/>
                    <a:gd name="connsiteX6" fmla="*/ 1876320 w 2829160"/>
                    <a:gd name="connsiteY6" fmla="*/ 2869809 h 4670810"/>
                    <a:gd name="connsiteX7" fmla="*/ 919709 w 2829160"/>
                    <a:gd name="connsiteY7" fmla="*/ 4656400 h 4670810"/>
                    <a:gd name="connsiteX8" fmla="*/ 1260908 w 2829160"/>
                    <a:gd name="connsiteY8" fmla="*/ 1846001 h 4670810"/>
                    <a:gd name="connsiteX0" fmla="*/ 1260908 w 2829160"/>
                    <a:gd name="connsiteY0" fmla="*/ 1846001 h 4670810"/>
                    <a:gd name="connsiteX1" fmla="*/ 19384 w 2829160"/>
                    <a:gd name="connsiteY1" fmla="*/ 0 h 4670810"/>
                    <a:gd name="connsiteX2" fmla="*/ 1777832 w 2829160"/>
                    <a:gd name="connsiteY2" fmla="*/ 1406771 h 4670810"/>
                    <a:gd name="connsiteX3" fmla="*/ 2258150 w 2829160"/>
                    <a:gd name="connsiteY3" fmla="*/ 2322963 h 4670810"/>
                    <a:gd name="connsiteX4" fmla="*/ 2793169 w 2829160"/>
                    <a:gd name="connsiteY4" fmla="*/ 2802143 h 4670810"/>
                    <a:gd name="connsiteX5" fmla="*/ 2706299 w 2829160"/>
                    <a:gd name="connsiteY5" fmla="*/ 4600136 h 4670810"/>
                    <a:gd name="connsiteX6" fmla="*/ 1876320 w 2829160"/>
                    <a:gd name="connsiteY6" fmla="*/ 2869809 h 4670810"/>
                    <a:gd name="connsiteX7" fmla="*/ 919709 w 2829160"/>
                    <a:gd name="connsiteY7" fmla="*/ 4656400 h 4670810"/>
                    <a:gd name="connsiteX8" fmla="*/ 1260908 w 2829160"/>
                    <a:gd name="connsiteY8" fmla="*/ 1846001 h 4670810"/>
                    <a:gd name="connsiteX0" fmla="*/ 1260908 w 2829160"/>
                    <a:gd name="connsiteY0" fmla="*/ 1846001 h 4670810"/>
                    <a:gd name="connsiteX1" fmla="*/ 19384 w 2829160"/>
                    <a:gd name="connsiteY1" fmla="*/ 0 h 4670810"/>
                    <a:gd name="connsiteX2" fmla="*/ 1777832 w 2829160"/>
                    <a:gd name="connsiteY2" fmla="*/ 1406771 h 4670810"/>
                    <a:gd name="connsiteX3" fmla="*/ 2258150 w 2829160"/>
                    <a:gd name="connsiteY3" fmla="*/ 2322963 h 4670810"/>
                    <a:gd name="connsiteX4" fmla="*/ 2793169 w 2829160"/>
                    <a:gd name="connsiteY4" fmla="*/ 2802143 h 4670810"/>
                    <a:gd name="connsiteX5" fmla="*/ 2706299 w 2829160"/>
                    <a:gd name="connsiteY5" fmla="*/ 4600136 h 4670810"/>
                    <a:gd name="connsiteX6" fmla="*/ 1876320 w 2829160"/>
                    <a:gd name="connsiteY6" fmla="*/ 2869809 h 4670810"/>
                    <a:gd name="connsiteX7" fmla="*/ 919709 w 2829160"/>
                    <a:gd name="connsiteY7" fmla="*/ 4656400 h 4670810"/>
                    <a:gd name="connsiteX8" fmla="*/ 1260908 w 2829160"/>
                    <a:gd name="connsiteY8" fmla="*/ 1846001 h 46708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29160" h="4670810">
                      <a:moveTo>
                        <a:pt x="1260908" y="1846001"/>
                      </a:moveTo>
                      <a:cubicBezTo>
                        <a:pt x="1260908" y="1643993"/>
                        <a:pt x="-182624" y="0"/>
                        <a:pt x="19384" y="0"/>
                      </a:cubicBezTo>
                      <a:cubicBezTo>
                        <a:pt x="507059" y="0"/>
                        <a:pt x="1290157" y="1406771"/>
                        <a:pt x="1777832" y="1406771"/>
                      </a:cubicBezTo>
                      <a:cubicBezTo>
                        <a:pt x="2193634" y="1308612"/>
                        <a:pt x="2258150" y="2120955"/>
                        <a:pt x="2258150" y="2322963"/>
                      </a:cubicBezTo>
                      <a:cubicBezTo>
                        <a:pt x="2380070" y="2543352"/>
                        <a:pt x="2980738" y="2230062"/>
                        <a:pt x="2793169" y="2802143"/>
                      </a:cubicBezTo>
                      <a:cubicBezTo>
                        <a:pt x="2039989" y="2592168"/>
                        <a:pt x="2908307" y="4600136"/>
                        <a:pt x="2706299" y="4600136"/>
                      </a:cubicBezTo>
                      <a:cubicBezTo>
                        <a:pt x="2429639" y="4023360"/>
                        <a:pt x="2046300" y="2783645"/>
                        <a:pt x="1876320" y="2869809"/>
                      </a:cubicBezTo>
                      <a:cubicBezTo>
                        <a:pt x="1674312" y="2869809"/>
                        <a:pt x="919709" y="4858408"/>
                        <a:pt x="919709" y="4656400"/>
                      </a:cubicBezTo>
                      <a:cubicBezTo>
                        <a:pt x="1212897" y="2594706"/>
                        <a:pt x="1073339" y="3093332"/>
                        <a:pt x="1260908" y="184600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" name="iSļïḍè"/>
                <p:cNvSpPr>
                  <a:spLocks/>
                </p:cNvSpPr>
                <p:nvPr/>
              </p:nvSpPr>
              <p:spPr bwMode="auto">
                <a:xfrm rot="13144547">
                  <a:off x="5723410" y="3335371"/>
                  <a:ext cx="1062185" cy="1352975"/>
                </a:xfrm>
                <a:custGeom>
                  <a:avLst/>
                  <a:gdLst>
                    <a:gd name="T0" fmla="*/ 1068 w 1069"/>
                    <a:gd name="T1" fmla="*/ 123 h 1161"/>
                    <a:gd name="T2" fmla="*/ 1066 w 1069"/>
                    <a:gd name="T3" fmla="*/ 46 h 1161"/>
                    <a:gd name="T4" fmla="*/ 250 w 1069"/>
                    <a:gd name="T5" fmla="*/ 295 h 1161"/>
                    <a:gd name="T6" fmla="*/ 0 w 1069"/>
                    <a:gd name="T7" fmla="*/ 1026 h 1161"/>
                    <a:gd name="T8" fmla="*/ 2 w 1069"/>
                    <a:gd name="T9" fmla="*/ 1114 h 1161"/>
                    <a:gd name="T10" fmla="*/ 818 w 1069"/>
                    <a:gd name="T11" fmla="*/ 866 h 1161"/>
                    <a:gd name="T12" fmla="*/ 944 w 1069"/>
                    <a:gd name="T13" fmla="*/ 692 h 1161"/>
                    <a:gd name="T14" fmla="*/ 994 w 1069"/>
                    <a:gd name="T15" fmla="*/ 579 h 1161"/>
                    <a:gd name="T16" fmla="*/ 1068 w 1069"/>
                    <a:gd name="T17" fmla="*/ 123 h 1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69" h="1161">
                      <a:moveTo>
                        <a:pt x="1068" y="123"/>
                      </a:moveTo>
                      <a:cubicBezTo>
                        <a:pt x="1068" y="75"/>
                        <a:pt x="1066" y="46"/>
                        <a:pt x="1066" y="46"/>
                      </a:cubicBezTo>
                      <a:cubicBezTo>
                        <a:pt x="1066" y="46"/>
                        <a:pt x="544" y="0"/>
                        <a:pt x="250" y="295"/>
                      </a:cubicBezTo>
                      <a:cubicBezTo>
                        <a:pt x="31" y="516"/>
                        <a:pt x="1" y="864"/>
                        <a:pt x="0" y="1026"/>
                      </a:cubicBezTo>
                      <a:cubicBezTo>
                        <a:pt x="0" y="1081"/>
                        <a:pt x="2" y="1114"/>
                        <a:pt x="2" y="1114"/>
                      </a:cubicBezTo>
                      <a:cubicBezTo>
                        <a:pt x="2" y="1114"/>
                        <a:pt x="525" y="1161"/>
                        <a:pt x="818" y="866"/>
                      </a:cubicBezTo>
                      <a:cubicBezTo>
                        <a:pt x="870" y="814"/>
                        <a:pt x="911" y="754"/>
                        <a:pt x="944" y="692"/>
                      </a:cubicBezTo>
                      <a:cubicBezTo>
                        <a:pt x="963" y="655"/>
                        <a:pt x="980" y="617"/>
                        <a:pt x="994" y="579"/>
                      </a:cubicBezTo>
                      <a:cubicBezTo>
                        <a:pt x="1058" y="402"/>
                        <a:pt x="1069" y="222"/>
                        <a:pt x="1068" y="123"/>
                      </a:cubicBezTo>
                      <a:close/>
                    </a:path>
                  </a:pathLst>
                </a:custGeom>
                <a:solidFill>
                  <a:schemeClr val="accent4">
                    <a:alpha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" name="îs1ídê"/>
                <p:cNvSpPr>
                  <a:spLocks/>
                </p:cNvSpPr>
                <p:nvPr/>
              </p:nvSpPr>
              <p:spPr bwMode="auto">
                <a:xfrm rot="5400000">
                  <a:off x="2218078" y="1548443"/>
                  <a:ext cx="1778075" cy="1930401"/>
                </a:xfrm>
                <a:custGeom>
                  <a:avLst/>
                  <a:gdLst>
                    <a:gd name="T0" fmla="*/ 1068 w 1069"/>
                    <a:gd name="T1" fmla="*/ 123 h 1161"/>
                    <a:gd name="T2" fmla="*/ 1066 w 1069"/>
                    <a:gd name="T3" fmla="*/ 46 h 1161"/>
                    <a:gd name="T4" fmla="*/ 250 w 1069"/>
                    <a:gd name="T5" fmla="*/ 295 h 1161"/>
                    <a:gd name="T6" fmla="*/ 0 w 1069"/>
                    <a:gd name="T7" fmla="*/ 1026 h 1161"/>
                    <a:gd name="T8" fmla="*/ 2 w 1069"/>
                    <a:gd name="T9" fmla="*/ 1114 h 1161"/>
                    <a:gd name="T10" fmla="*/ 818 w 1069"/>
                    <a:gd name="T11" fmla="*/ 866 h 1161"/>
                    <a:gd name="T12" fmla="*/ 944 w 1069"/>
                    <a:gd name="T13" fmla="*/ 692 h 1161"/>
                    <a:gd name="T14" fmla="*/ 994 w 1069"/>
                    <a:gd name="T15" fmla="*/ 579 h 1161"/>
                    <a:gd name="T16" fmla="*/ 1068 w 1069"/>
                    <a:gd name="T17" fmla="*/ 123 h 1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69" h="1161">
                      <a:moveTo>
                        <a:pt x="1068" y="123"/>
                      </a:moveTo>
                      <a:cubicBezTo>
                        <a:pt x="1068" y="75"/>
                        <a:pt x="1066" y="46"/>
                        <a:pt x="1066" y="46"/>
                      </a:cubicBezTo>
                      <a:cubicBezTo>
                        <a:pt x="1066" y="46"/>
                        <a:pt x="544" y="0"/>
                        <a:pt x="250" y="295"/>
                      </a:cubicBezTo>
                      <a:cubicBezTo>
                        <a:pt x="31" y="516"/>
                        <a:pt x="1" y="864"/>
                        <a:pt x="0" y="1026"/>
                      </a:cubicBezTo>
                      <a:cubicBezTo>
                        <a:pt x="0" y="1081"/>
                        <a:pt x="2" y="1114"/>
                        <a:pt x="2" y="1114"/>
                      </a:cubicBezTo>
                      <a:cubicBezTo>
                        <a:pt x="2" y="1114"/>
                        <a:pt x="525" y="1161"/>
                        <a:pt x="818" y="866"/>
                      </a:cubicBezTo>
                      <a:cubicBezTo>
                        <a:pt x="870" y="814"/>
                        <a:pt x="911" y="754"/>
                        <a:pt x="944" y="692"/>
                      </a:cubicBezTo>
                      <a:cubicBezTo>
                        <a:pt x="963" y="655"/>
                        <a:pt x="980" y="617"/>
                        <a:pt x="994" y="579"/>
                      </a:cubicBezTo>
                      <a:cubicBezTo>
                        <a:pt x="1058" y="402"/>
                        <a:pt x="1069" y="222"/>
                        <a:pt x="1068" y="12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" name="íşḷiḓé"/>
                <p:cNvSpPr>
                  <a:spLocks/>
                </p:cNvSpPr>
                <p:nvPr/>
              </p:nvSpPr>
              <p:spPr bwMode="auto">
                <a:xfrm rot="10800000">
                  <a:off x="4241889" y="1624605"/>
                  <a:ext cx="1527846" cy="1658735"/>
                </a:xfrm>
                <a:custGeom>
                  <a:avLst/>
                  <a:gdLst>
                    <a:gd name="T0" fmla="*/ 1068 w 1069"/>
                    <a:gd name="T1" fmla="*/ 123 h 1161"/>
                    <a:gd name="T2" fmla="*/ 1066 w 1069"/>
                    <a:gd name="T3" fmla="*/ 46 h 1161"/>
                    <a:gd name="T4" fmla="*/ 250 w 1069"/>
                    <a:gd name="T5" fmla="*/ 295 h 1161"/>
                    <a:gd name="T6" fmla="*/ 0 w 1069"/>
                    <a:gd name="T7" fmla="*/ 1026 h 1161"/>
                    <a:gd name="T8" fmla="*/ 2 w 1069"/>
                    <a:gd name="T9" fmla="*/ 1114 h 1161"/>
                    <a:gd name="T10" fmla="*/ 818 w 1069"/>
                    <a:gd name="T11" fmla="*/ 866 h 1161"/>
                    <a:gd name="T12" fmla="*/ 944 w 1069"/>
                    <a:gd name="T13" fmla="*/ 692 h 1161"/>
                    <a:gd name="T14" fmla="*/ 994 w 1069"/>
                    <a:gd name="T15" fmla="*/ 579 h 1161"/>
                    <a:gd name="T16" fmla="*/ 1068 w 1069"/>
                    <a:gd name="T17" fmla="*/ 123 h 1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69" h="1161">
                      <a:moveTo>
                        <a:pt x="1068" y="123"/>
                      </a:moveTo>
                      <a:cubicBezTo>
                        <a:pt x="1068" y="75"/>
                        <a:pt x="1066" y="46"/>
                        <a:pt x="1066" y="46"/>
                      </a:cubicBezTo>
                      <a:cubicBezTo>
                        <a:pt x="1066" y="46"/>
                        <a:pt x="544" y="0"/>
                        <a:pt x="250" y="295"/>
                      </a:cubicBezTo>
                      <a:cubicBezTo>
                        <a:pt x="31" y="516"/>
                        <a:pt x="1" y="864"/>
                        <a:pt x="0" y="1026"/>
                      </a:cubicBezTo>
                      <a:cubicBezTo>
                        <a:pt x="0" y="1081"/>
                        <a:pt x="2" y="1114"/>
                        <a:pt x="2" y="1114"/>
                      </a:cubicBezTo>
                      <a:cubicBezTo>
                        <a:pt x="2" y="1114"/>
                        <a:pt x="525" y="1161"/>
                        <a:pt x="818" y="866"/>
                      </a:cubicBezTo>
                      <a:cubicBezTo>
                        <a:pt x="870" y="814"/>
                        <a:pt x="911" y="754"/>
                        <a:pt x="944" y="692"/>
                      </a:cubicBezTo>
                      <a:cubicBezTo>
                        <a:pt x="963" y="655"/>
                        <a:pt x="980" y="617"/>
                        <a:pt x="994" y="579"/>
                      </a:cubicBezTo>
                      <a:cubicBezTo>
                        <a:pt x="1058" y="402"/>
                        <a:pt x="1069" y="222"/>
                        <a:pt x="1068" y="12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" name="i$ľïďé"/>
                <p:cNvSpPr>
                  <a:spLocks/>
                </p:cNvSpPr>
                <p:nvPr/>
              </p:nvSpPr>
              <p:spPr bwMode="auto">
                <a:xfrm rot="8176420">
                  <a:off x="3619775" y="1075094"/>
                  <a:ext cx="781495" cy="1030816"/>
                </a:xfrm>
                <a:custGeom>
                  <a:avLst/>
                  <a:gdLst>
                    <a:gd name="T0" fmla="*/ 1068 w 1069"/>
                    <a:gd name="T1" fmla="*/ 123 h 1161"/>
                    <a:gd name="T2" fmla="*/ 1066 w 1069"/>
                    <a:gd name="T3" fmla="*/ 46 h 1161"/>
                    <a:gd name="T4" fmla="*/ 250 w 1069"/>
                    <a:gd name="T5" fmla="*/ 295 h 1161"/>
                    <a:gd name="T6" fmla="*/ 0 w 1069"/>
                    <a:gd name="T7" fmla="*/ 1026 h 1161"/>
                    <a:gd name="T8" fmla="*/ 2 w 1069"/>
                    <a:gd name="T9" fmla="*/ 1114 h 1161"/>
                    <a:gd name="T10" fmla="*/ 818 w 1069"/>
                    <a:gd name="T11" fmla="*/ 866 h 1161"/>
                    <a:gd name="T12" fmla="*/ 944 w 1069"/>
                    <a:gd name="T13" fmla="*/ 692 h 1161"/>
                    <a:gd name="T14" fmla="*/ 994 w 1069"/>
                    <a:gd name="T15" fmla="*/ 579 h 1161"/>
                    <a:gd name="T16" fmla="*/ 1068 w 1069"/>
                    <a:gd name="T17" fmla="*/ 123 h 1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69" h="1161">
                      <a:moveTo>
                        <a:pt x="1068" y="123"/>
                      </a:moveTo>
                      <a:cubicBezTo>
                        <a:pt x="1068" y="75"/>
                        <a:pt x="1066" y="46"/>
                        <a:pt x="1066" y="46"/>
                      </a:cubicBezTo>
                      <a:cubicBezTo>
                        <a:pt x="1066" y="46"/>
                        <a:pt x="544" y="0"/>
                        <a:pt x="250" y="295"/>
                      </a:cubicBezTo>
                      <a:cubicBezTo>
                        <a:pt x="31" y="516"/>
                        <a:pt x="1" y="864"/>
                        <a:pt x="0" y="1026"/>
                      </a:cubicBezTo>
                      <a:cubicBezTo>
                        <a:pt x="0" y="1081"/>
                        <a:pt x="2" y="1114"/>
                        <a:pt x="2" y="1114"/>
                      </a:cubicBezTo>
                      <a:cubicBezTo>
                        <a:pt x="2" y="1114"/>
                        <a:pt x="525" y="1161"/>
                        <a:pt x="818" y="866"/>
                      </a:cubicBezTo>
                      <a:cubicBezTo>
                        <a:pt x="870" y="814"/>
                        <a:pt x="911" y="754"/>
                        <a:pt x="944" y="692"/>
                      </a:cubicBezTo>
                      <a:cubicBezTo>
                        <a:pt x="963" y="655"/>
                        <a:pt x="980" y="617"/>
                        <a:pt x="994" y="579"/>
                      </a:cubicBezTo>
                      <a:cubicBezTo>
                        <a:pt x="1058" y="402"/>
                        <a:pt x="1069" y="222"/>
                        <a:pt x="1068" y="123"/>
                      </a:cubicBezTo>
                      <a:close/>
                    </a:path>
                  </a:pathLst>
                </a:custGeom>
                <a:solidFill>
                  <a:schemeClr val="accent4">
                    <a:alpha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" name="îšḻïḓè"/>
                <p:cNvSpPr>
                  <a:spLocks/>
                </p:cNvSpPr>
                <p:nvPr/>
              </p:nvSpPr>
              <p:spPr bwMode="auto">
                <a:xfrm rot="10051992">
                  <a:off x="5319989" y="2885472"/>
                  <a:ext cx="747831" cy="952562"/>
                </a:xfrm>
                <a:custGeom>
                  <a:avLst/>
                  <a:gdLst>
                    <a:gd name="T0" fmla="*/ 1068 w 1069"/>
                    <a:gd name="T1" fmla="*/ 123 h 1161"/>
                    <a:gd name="T2" fmla="*/ 1066 w 1069"/>
                    <a:gd name="T3" fmla="*/ 46 h 1161"/>
                    <a:gd name="T4" fmla="*/ 250 w 1069"/>
                    <a:gd name="T5" fmla="*/ 295 h 1161"/>
                    <a:gd name="T6" fmla="*/ 0 w 1069"/>
                    <a:gd name="T7" fmla="*/ 1026 h 1161"/>
                    <a:gd name="T8" fmla="*/ 2 w 1069"/>
                    <a:gd name="T9" fmla="*/ 1114 h 1161"/>
                    <a:gd name="T10" fmla="*/ 818 w 1069"/>
                    <a:gd name="T11" fmla="*/ 866 h 1161"/>
                    <a:gd name="T12" fmla="*/ 944 w 1069"/>
                    <a:gd name="T13" fmla="*/ 692 h 1161"/>
                    <a:gd name="T14" fmla="*/ 994 w 1069"/>
                    <a:gd name="T15" fmla="*/ 579 h 1161"/>
                    <a:gd name="T16" fmla="*/ 1068 w 1069"/>
                    <a:gd name="T17" fmla="*/ 123 h 1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69" h="1161">
                      <a:moveTo>
                        <a:pt x="1068" y="123"/>
                      </a:moveTo>
                      <a:cubicBezTo>
                        <a:pt x="1068" y="75"/>
                        <a:pt x="1066" y="46"/>
                        <a:pt x="1066" y="46"/>
                      </a:cubicBezTo>
                      <a:cubicBezTo>
                        <a:pt x="1066" y="46"/>
                        <a:pt x="544" y="0"/>
                        <a:pt x="250" y="295"/>
                      </a:cubicBezTo>
                      <a:cubicBezTo>
                        <a:pt x="31" y="516"/>
                        <a:pt x="1" y="864"/>
                        <a:pt x="0" y="1026"/>
                      </a:cubicBezTo>
                      <a:cubicBezTo>
                        <a:pt x="0" y="1081"/>
                        <a:pt x="2" y="1114"/>
                        <a:pt x="2" y="1114"/>
                      </a:cubicBezTo>
                      <a:cubicBezTo>
                        <a:pt x="2" y="1114"/>
                        <a:pt x="525" y="1161"/>
                        <a:pt x="818" y="866"/>
                      </a:cubicBezTo>
                      <a:cubicBezTo>
                        <a:pt x="870" y="814"/>
                        <a:pt x="911" y="754"/>
                        <a:pt x="944" y="692"/>
                      </a:cubicBezTo>
                      <a:cubicBezTo>
                        <a:pt x="963" y="655"/>
                        <a:pt x="980" y="617"/>
                        <a:pt x="994" y="579"/>
                      </a:cubicBezTo>
                      <a:cubicBezTo>
                        <a:pt x="1058" y="402"/>
                        <a:pt x="1069" y="222"/>
                        <a:pt x="1068" y="123"/>
                      </a:cubicBezTo>
                      <a:close/>
                    </a:path>
                  </a:pathLst>
                </a:custGeom>
                <a:solidFill>
                  <a:schemeClr val="accent2">
                    <a:alpha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ïŝľídè"/>
                <p:cNvSpPr>
                  <a:spLocks/>
                </p:cNvSpPr>
                <p:nvPr/>
              </p:nvSpPr>
              <p:spPr bwMode="auto">
                <a:xfrm rot="8892624">
                  <a:off x="4640260" y="3534305"/>
                  <a:ext cx="656400" cy="712633"/>
                </a:xfrm>
                <a:custGeom>
                  <a:avLst/>
                  <a:gdLst>
                    <a:gd name="T0" fmla="*/ 1068 w 1069"/>
                    <a:gd name="T1" fmla="*/ 123 h 1161"/>
                    <a:gd name="T2" fmla="*/ 1066 w 1069"/>
                    <a:gd name="T3" fmla="*/ 46 h 1161"/>
                    <a:gd name="T4" fmla="*/ 250 w 1069"/>
                    <a:gd name="T5" fmla="*/ 295 h 1161"/>
                    <a:gd name="T6" fmla="*/ 0 w 1069"/>
                    <a:gd name="T7" fmla="*/ 1026 h 1161"/>
                    <a:gd name="T8" fmla="*/ 2 w 1069"/>
                    <a:gd name="T9" fmla="*/ 1114 h 1161"/>
                    <a:gd name="T10" fmla="*/ 818 w 1069"/>
                    <a:gd name="T11" fmla="*/ 866 h 1161"/>
                    <a:gd name="T12" fmla="*/ 944 w 1069"/>
                    <a:gd name="T13" fmla="*/ 692 h 1161"/>
                    <a:gd name="T14" fmla="*/ 994 w 1069"/>
                    <a:gd name="T15" fmla="*/ 579 h 1161"/>
                    <a:gd name="T16" fmla="*/ 1068 w 1069"/>
                    <a:gd name="T17" fmla="*/ 123 h 1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69" h="1161">
                      <a:moveTo>
                        <a:pt x="1068" y="123"/>
                      </a:moveTo>
                      <a:cubicBezTo>
                        <a:pt x="1068" y="75"/>
                        <a:pt x="1066" y="46"/>
                        <a:pt x="1066" y="46"/>
                      </a:cubicBezTo>
                      <a:cubicBezTo>
                        <a:pt x="1066" y="46"/>
                        <a:pt x="544" y="0"/>
                        <a:pt x="250" y="295"/>
                      </a:cubicBezTo>
                      <a:cubicBezTo>
                        <a:pt x="31" y="516"/>
                        <a:pt x="1" y="864"/>
                        <a:pt x="0" y="1026"/>
                      </a:cubicBezTo>
                      <a:cubicBezTo>
                        <a:pt x="0" y="1081"/>
                        <a:pt x="2" y="1114"/>
                        <a:pt x="2" y="1114"/>
                      </a:cubicBezTo>
                      <a:cubicBezTo>
                        <a:pt x="2" y="1114"/>
                        <a:pt x="525" y="1161"/>
                        <a:pt x="818" y="866"/>
                      </a:cubicBezTo>
                      <a:cubicBezTo>
                        <a:pt x="870" y="814"/>
                        <a:pt x="911" y="754"/>
                        <a:pt x="944" y="692"/>
                      </a:cubicBezTo>
                      <a:cubicBezTo>
                        <a:pt x="963" y="655"/>
                        <a:pt x="980" y="617"/>
                        <a:pt x="994" y="579"/>
                      </a:cubicBezTo>
                      <a:cubicBezTo>
                        <a:pt x="1058" y="402"/>
                        <a:pt x="1069" y="222"/>
                        <a:pt x="1068" y="123"/>
                      </a:cubicBezTo>
                      <a:close/>
                    </a:path>
                  </a:pathLst>
                </a:custGeom>
                <a:solidFill>
                  <a:schemeClr val="accent4">
                    <a:alpha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íŝḷïḓê"/>
                <p:cNvSpPr>
                  <a:spLocks/>
                </p:cNvSpPr>
                <p:nvPr/>
              </p:nvSpPr>
              <p:spPr bwMode="auto">
                <a:xfrm rot="10800000">
                  <a:off x="2227748" y="3537015"/>
                  <a:ext cx="1527846" cy="1658735"/>
                </a:xfrm>
                <a:custGeom>
                  <a:avLst/>
                  <a:gdLst>
                    <a:gd name="T0" fmla="*/ 1068 w 1069"/>
                    <a:gd name="T1" fmla="*/ 123 h 1161"/>
                    <a:gd name="T2" fmla="*/ 1066 w 1069"/>
                    <a:gd name="T3" fmla="*/ 46 h 1161"/>
                    <a:gd name="T4" fmla="*/ 250 w 1069"/>
                    <a:gd name="T5" fmla="*/ 295 h 1161"/>
                    <a:gd name="T6" fmla="*/ 0 w 1069"/>
                    <a:gd name="T7" fmla="*/ 1026 h 1161"/>
                    <a:gd name="T8" fmla="*/ 2 w 1069"/>
                    <a:gd name="T9" fmla="*/ 1114 h 1161"/>
                    <a:gd name="T10" fmla="*/ 818 w 1069"/>
                    <a:gd name="T11" fmla="*/ 866 h 1161"/>
                    <a:gd name="T12" fmla="*/ 944 w 1069"/>
                    <a:gd name="T13" fmla="*/ 692 h 1161"/>
                    <a:gd name="T14" fmla="*/ 994 w 1069"/>
                    <a:gd name="T15" fmla="*/ 579 h 1161"/>
                    <a:gd name="T16" fmla="*/ 1068 w 1069"/>
                    <a:gd name="T17" fmla="*/ 123 h 1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69" h="1161">
                      <a:moveTo>
                        <a:pt x="1068" y="123"/>
                      </a:moveTo>
                      <a:cubicBezTo>
                        <a:pt x="1068" y="75"/>
                        <a:pt x="1066" y="46"/>
                        <a:pt x="1066" y="46"/>
                      </a:cubicBezTo>
                      <a:cubicBezTo>
                        <a:pt x="1066" y="46"/>
                        <a:pt x="544" y="0"/>
                        <a:pt x="250" y="295"/>
                      </a:cubicBezTo>
                      <a:cubicBezTo>
                        <a:pt x="31" y="516"/>
                        <a:pt x="1" y="864"/>
                        <a:pt x="0" y="1026"/>
                      </a:cubicBezTo>
                      <a:cubicBezTo>
                        <a:pt x="0" y="1081"/>
                        <a:pt x="2" y="1114"/>
                        <a:pt x="2" y="1114"/>
                      </a:cubicBezTo>
                      <a:cubicBezTo>
                        <a:pt x="2" y="1114"/>
                        <a:pt x="525" y="1161"/>
                        <a:pt x="818" y="866"/>
                      </a:cubicBezTo>
                      <a:cubicBezTo>
                        <a:pt x="870" y="814"/>
                        <a:pt x="911" y="754"/>
                        <a:pt x="944" y="692"/>
                      </a:cubicBezTo>
                      <a:cubicBezTo>
                        <a:pt x="963" y="655"/>
                        <a:pt x="980" y="617"/>
                        <a:pt x="994" y="579"/>
                      </a:cubicBezTo>
                      <a:cubicBezTo>
                        <a:pt x="1058" y="402"/>
                        <a:pt x="1069" y="222"/>
                        <a:pt x="1068" y="12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ïşlîḓé"/>
                <p:cNvSpPr>
                  <a:spLocks/>
                </p:cNvSpPr>
                <p:nvPr/>
              </p:nvSpPr>
              <p:spPr bwMode="auto">
                <a:xfrm rot="11548008" flipH="1">
                  <a:off x="5311896" y="4395516"/>
                  <a:ext cx="747831" cy="952562"/>
                </a:xfrm>
                <a:custGeom>
                  <a:avLst/>
                  <a:gdLst>
                    <a:gd name="T0" fmla="*/ 1068 w 1069"/>
                    <a:gd name="T1" fmla="*/ 123 h 1161"/>
                    <a:gd name="T2" fmla="*/ 1066 w 1069"/>
                    <a:gd name="T3" fmla="*/ 46 h 1161"/>
                    <a:gd name="T4" fmla="*/ 250 w 1069"/>
                    <a:gd name="T5" fmla="*/ 295 h 1161"/>
                    <a:gd name="T6" fmla="*/ 0 w 1069"/>
                    <a:gd name="T7" fmla="*/ 1026 h 1161"/>
                    <a:gd name="T8" fmla="*/ 2 w 1069"/>
                    <a:gd name="T9" fmla="*/ 1114 h 1161"/>
                    <a:gd name="T10" fmla="*/ 818 w 1069"/>
                    <a:gd name="T11" fmla="*/ 866 h 1161"/>
                    <a:gd name="T12" fmla="*/ 944 w 1069"/>
                    <a:gd name="T13" fmla="*/ 692 h 1161"/>
                    <a:gd name="T14" fmla="*/ 994 w 1069"/>
                    <a:gd name="T15" fmla="*/ 579 h 1161"/>
                    <a:gd name="T16" fmla="*/ 1068 w 1069"/>
                    <a:gd name="T17" fmla="*/ 123 h 1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69" h="1161">
                      <a:moveTo>
                        <a:pt x="1068" y="123"/>
                      </a:moveTo>
                      <a:cubicBezTo>
                        <a:pt x="1068" y="75"/>
                        <a:pt x="1066" y="46"/>
                        <a:pt x="1066" y="46"/>
                      </a:cubicBezTo>
                      <a:cubicBezTo>
                        <a:pt x="1066" y="46"/>
                        <a:pt x="544" y="0"/>
                        <a:pt x="250" y="295"/>
                      </a:cubicBezTo>
                      <a:cubicBezTo>
                        <a:pt x="31" y="516"/>
                        <a:pt x="1" y="864"/>
                        <a:pt x="0" y="1026"/>
                      </a:cubicBezTo>
                      <a:cubicBezTo>
                        <a:pt x="0" y="1081"/>
                        <a:pt x="2" y="1114"/>
                        <a:pt x="2" y="1114"/>
                      </a:cubicBezTo>
                      <a:cubicBezTo>
                        <a:pt x="2" y="1114"/>
                        <a:pt x="525" y="1161"/>
                        <a:pt x="818" y="866"/>
                      </a:cubicBezTo>
                      <a:cubicBezTo>
                        <a:pt x="870" y="814"/>
                        <a:pt x="911" y="754"/>
                        <a:pt x="944" y="692"/>
                      </a:cubicBezTo>
                      <a:cubicBezTo>
                        <a:pt x="963" y="655"/>
                        <a:pt x="980" y="617"/>
                        <a:pt x="994" y="579"/>
                      </a:cubicBezTo>
                      <a:cubicBezTo>
                        <a:pt x="1058" y="402"/>
                        <a:pt x="1069" y="222"/>
                        <a:pt x="1068" y="123"/>
                      </a:cubicBezTo>
                      <a:close/>
                    </a:path>
                  </a:pathLst>
                </a:custGeom>
                <a:solidFill>
                  <a:schemeClr val="accent5">
                    <a:alpha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iş1íḍe"/>
                <p:cNvSpPr>
                  <a:spLocks/>
                </p:cNvSpPr>
                <p:nvPr/>
              </p:nvSpPr>
              <p:spPr bwMode="auto">
                <a:xfrm rot="10380047">
                  <a:off x="4512348" y="739797"/>
                  <a:ext cx="781495" cy="1030816"/>
                </a:xfrm>
                <a:custGeom>
                  <a:avLst/>
                  <a:gdLst>
                    <a:gd name="T0" fmla="*/ 1068 w 1069"/>
                    <a:gd name="T1" fmla="*/ 123 h 1161"/>
                    <a:gd name="T2" fmla="*/ 1066 w 1069"/>
                    <a:gd name="T3" fmla="*/ 46 h 1161"/>
                    <a:gd name="T4" fmla="*/ 250 w 1069"/>
                    <a:gd name="T5" fmla="*/ 295 h 1161"/>
                    <a:gd name="T6" fmla="*/ 0 w 1069"/>
                    <a:gd name="T7" fmla="*/ 1026 h 1161"/>
                    <a:gd name="T8" fmla="*/ 2 w 1069"/>
                    <a:gd name="T9" fmla="*/ 1114 h 1161"/>
                    <a:gd name="T10" fmla="*/ 818 w 1069"/>
                    <a:gd name="T11" fmla="*/ 866 h 1161"/>
                    <a:gd name="T12" fmla="*/ 944 w 1069"/>
                    <a:gd name="T13" fmla="*/ 692 h 1161"/>
                    <a:gd name="T14" fmla="*/ 994 w 1069"/>
                    <a:gd name="T15" fmla="*/ 579 h 1161"/>
                    <a:gd name="T16" fmla="*/ 1068 w 1069"/>
                    <a:gd name="T17" fmla="*/ 123 h 1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69" h="1161">
                      <a:moveTo>
                        <a:pt x="1068" y="123"/>
                      </a:moveTo>
                      <a:cubicBezTo>
                        <a:pt x="1068" y="75"/>
                        <a:pt x="1066" y="46"/>
                        <a:pt x="1066" y="46"/>
                      </a:cubicBezTo>
                      <a:cubicBezTo>
                        <a:pt x="1066" y="46"/>
                        <a:pt x="544" y="0"/>
                        <a:pt x="250" y="295"/>
                      </a:cubicBezTo>
                      <a:cubicBezTo>
                        <a:pt x="31" y="516"/>
                        <a:pt x="1" y="864"/>
                        <a:pt x="0" y="1026"/>
                      </a:cubicBezTo>
                      <a:cubicBezTo>
                        <a:pt x="0" y="1081"/>
                        <a:pt x="2" y="1114"/>
                        <a:pt x="2" y="1114"/>
                      </a:cubicBezTo>
                      <a:cubicBezTo>
                        <a:pt x="2" y="1114"/>
                        <a:pt x="525" y="1161"/>
                        <a:pt x="818" y="866"/>
                      </a:cubicBezTo>
                      <a:cubicBezTo>
                        <a:pt x="870" y="814"/>
                        <a:pt x="911" y="754"/>
                        <a:pt x="944" y="692"/>
                      </a:cubicBezTo>
                      <a:cubicBezTo>
                        <a:pt x="963" y="655"/>
                        <a:pt x="980" y="617"/>
                        <a:pt x="994" y="579"/>
                      </a:cubicBezTo>
                      <a:cubicBezTo>
                        <a:pt x="1058" y="402"/>
                        <a:pt x="1069" y="222"/>
                        <a:pt x="1068" y="123"/>
                      </a:cubicBezTo>
                      <a:close/>
                    </a:path>
                  </a:pathLst>
                </a:custGeom>
                <a:solidFill>
                  <a:schemeClr val="accent6">
                    <a:alpha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îṡ1iḍé"/>
                <p:cNvSpPr>
                  <a:spLocks/>
                </p:cNvSpPr>
                <p:nvPr/>
              </p:nvSpPr>
              <p:spPr bwMode="auto">
                <a:xfrm rot="2776420">
                  <a:off x="1606525" y="3248322"/>
                  <a:ext cx="781495" cy="1030816"/>
                </a:xfrm>
                <a:custGeom>
                  <a:avLst/>
                  <a:gdLst>
                    <a:gd name="T0" fmla="*/ 1068 w 1069"/>
                    <a:gd name="T1" fmla="*/ 123 h 1161"/>
                    <a:gd name="T2" fmla="*/ 1066 w 1069"/>
                    <a:gd name="T3" fmla="*/ 46 h 1161"/>
                    <a:gd name="T4" fmla="*/ 250 w 1069"/>
                    <a:gd name="T5" fmla="*/ 295 h 1161"/>
                    <a:gd name="T6" fmla="*/ 0 w 1069"/>
                    <a:gd name="T7" fmla="*/ 1026 h 1161"/>
                    <a:gd name="T8" fmla="*/ 2 w 1069"/>
                    <a:gd name="T9" fmla="*/ 1114 h 1161"/>
                    <a:gd name="T10" fmla="*/ 818 w 1069"/>
                    <a:gd name="T11" fmla="*/ 866 h 1161"/>
                    <a:gd name="T12" fmla="*/ 944 w 1069"/>
                    <a:gd name="T13" fmla="*/ 692 h 1161"/>
                    <a:gd name="T14" fmla="*/ 994 w 1069"/>
                    <a:gd name="T15" fmla="*/ 579 h 1161"/>
                    <a:gd name="T16" fmla="*/ 1068 w 1069"/>
                    <a:gd name="T17" fmla="*/ 123 h 1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69" h="1161">
                      <a:moveTo>
                        <a:pt x="1068" y="123"/>
                      </a:moveTo>
                      <a:cubicBezTo>
                        <a:pt x="1068" y="75"/>
                        <a:pt x="1066" y="46"/>
                        <a:pt x="1066" y="46"/>
                      </a:cubicBezTo>
                      <a:cubicBezTo>
                        <a:pt x="1066" y="46"/>
                        <a:pt x="544" y="0"/>
                        <a:pt x="250" y="295"/>
                      </a:cubicBezTo>
                      <a:cubicBezTo>
                        <a:pt x="31" y="516"/>
                        <a:pt x="1" y="864"/>
                        <a:pt x="0" y="1026"/>
                      </a:cubicBezTo>
                      <a:cubicBezTo>
                        <a:pt x="0" y="1081"/>
                        <a:pt x="2" y="1114"/>
                        <a:pt x="2" y="1114"/>
                      </a:cubicBezTo>
                      <a:cubicBezTo>
                        <a:pt x="2" y="1114"/>
                        <a:pt x="525" y="1161"/>
                        <a:pt x="818" y="866"/>
                      </a:cubicBezTo>
                      <a:cubicBezTo>
                        <a:pt x="870" y="814"/>
                        <a:pt x="911" y="754"/>
                        <a:pt x="944" y="692"/>
                      </a:cubicBezTo>
                      <a:cubicBezTo>
                        <a:pt x="963" y="655"/>
                        <a:pt x="980" y="617"/>
                        <a:pt x="994" y="579"/>
                      </a:cubicBezTo>
                      <a:cubicBezTo>
                        <a:pt x="1058" y="402"/>
                        <a:pt x="1069" y="222"/>
                        <a:pt x="1068" y="123"/>
                      </a:cubicBezTo>
                      <a:close/>
                    </a:path>
                  </a:pathLst>
                </a:custGeom>
                <a:solidFill>
                  <a:schemeClr val="accent2">
                    <a:alpha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îṧlïḍè"/>
                <p:cNvSpPr>
                  <a:spLocks/>
                </p:cNvSpPr>
                <p:nvPr/>
              </p:nvSpPr>
              <p:spPr bwMode="auto">
                <a:xfrm rot="4980047">
                  <a:off x="1271228" y="2355749"/>
                  <a:ext cx="781495" cy="1030816"/>
                </a:xfrm>
                <a:custGeom>
                  <a:avLst/>
                  <a:gdLst>
                    <a:gd name="T0" fmla="*/ 1068 w 1069"/>
                    <a:gd name="T1" fmla="*/ 123 h 1161"/>
                    <a:gd name="T2" fmla="*/ 1066 w 1069"/>
                    <a:gd name="T3" fmla="*/ 46 h 1161"/>
                    <a:gd name="T4" fmla="*/ 250 w 1069"/>
                    <a:gd name="T5" fmla="*/ 295 h 1161"/>
                    <a:gd name="T6" fmla="*/ 0 w 1069"/>
                    <a:gd name="T7" fmla="*/ 1026 h 1161"/>
                    <a:gd name="T8" fmla="*/ 2 w 1069"/>
                    <a:gd name="T9" fmla="*/ 1114 h 1161"/>
                    <a:gd name="T10" fmla="*/ 818 w 1069"/>
                    <a:gd name="T11" fmla="*/ 866 h 1161"/>
                    <a:gd name="T12" fmla="*/ 944 w 1069"/>
                    <a:gd name="T13" fmla="*/ 692 h 1161"/>
                    <a:gd name="T14" fmla="*/ 994 w 1069"/>
                    <a:gd name="T15" fmla="*/ 579 h 1161"/>
                    <a:gd name="T16" fmla="*/ 1068 w 1069"/>
                    <a:gd name="T17" fmla="*/ 123 h 1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69" h="1161">
                      <a:moveTo>
                        <a:pt x="1068" y="123"/>
                      </a:moveTo>
                      <a:cubicBezTo>
                        <a:pt x="1068" y="75"/>
                        <a:pt x="1066" y="46"/>
                        <a:pt x="1066" y="46"/>
                      </a:cubicBezTo>
                      <a:cubicBezTo>
                        <a:pt x="1066" y="46"/>
                        <a:pt x="544" y="0"/>
                        <a:pt x="250" y="295"/>
                      </a:cubicBezTo>
                      <a:cubicBezTo>
                        <a:pt x="31" y="516"/>
                        <a:pt x="1" y="864"/>
                        <a:pt x="0" y="1026"/>
                      </a:cubicBezTo>
                      <a:cubicBezTo>
                        <a:pt x="0" y="1081"/>
                        <a:pt x="2" y="1114"/>
                        <a:pt x="2" y="1114"/>
                      </a:cubicBezTo>
                      <a:cubicBezTo>
                        <a:pt x="2" y="1114"/>
                        <a:pt x="525" y="1161"/>
                        <a:pt x="818" y="866"/>
                      </a:cubicBezTo>
                      <a:cubicBezTo>
                        <a:pt x="870" y="814"/>
                        <a:pt x="911" y="754"/>
                        <a:pt x="944" y="692"/>
                      </a:cubicBezTo>
                      <a:cubicBezTo>
                        <a:pt x="963" y="655"/>
                        <a:pt x="980" y="617"/>
                        <a:pt x="994" y="579"/>
                      </a:cubicBezTo>
                      <a:cubicBezTo>
                        <a:pt x="1058" y="402"/>
                        <a:pt x="1069" y="222"/>
                        <a:pt x="1068" y="123"/>
                      </a:cubicBezTo>
                      <a:close/>
                    </a:path>
                  </a:pathLst>
                </a:custGeom>
                <a:solidFill>
                  <a:schemeClr val="accent1">
                    <a:alpha val="6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4" name="îṧḻíḓe"/>
              <p:cNvSpPr/>
              <p:nvPr/>
            </p:nvSpPr>
            <p:spPr>
              <a:xfrm>
                <a:off x="2919226" y="5739813"/>
                <a:ext cx="3536803" cy="834494"/>
              </a:xfrm>
              <a:custGeom>
                <a:avLst/>
                <a:gdLst>
                  <a:gd name="connsiteX0" fmla="*/ 2066588 w 3536803"/>
                  <a:gd name="connsiteY0" fmla="*/ 0 h 834494"/>
                  <a:gd name="connsiteX1" fmla="*/ 3534364 w 3536803"/>
                  <a:gd name="connsiteY1" fmla="*/ 267822 h 834494"/>
                  <a:gd name="connsiteX2" fmla="*/ 3536803 w 3536803"/>
                  <a:gd name="connsiteY2" fmla="*/ 269124 h 834494"/>
                  <a:gd name="connsiteX3" fmla="*/ 3404571 w 3536803"/>
                  <a:gd name="connsiteY3" fmla="*/ 235470 h 834494"/>
                  <a:gd name="connsiteX4" fmla="*/ 1936666 w 3536803"/>
                  <a:gd name="connsiteY4" fmla="*/ 172043 h 834494"/>
                  <a:gd name="connsiteX5" fmla="*/ 90123 w 3536803"/>
                  <a:gd name="connsiteY5" fmla="*/ 761375 h 834494"/>
                  <a:gd name="connsiteX6" fmla="*/ 0 w 3536803"/>
                  <a:gd name="connsiteY6" fmla="*/ 834494 h 834494"/>
                  <a:gd name="connsiteX7" fmla="*/ 1557 w 3536803"/>
                  <a:gd name="connsiteY7" fmla="*/ 820908 h 834494"/>
                  <a:gd name="connsiteX8" fmla="*/ 2066588 w 3536803"/>
                  <a:gd name="connsiteY8" fmla="*/ 0 h 834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36803" h="834494">
                    <a:moveTo>
                      <a:pt x="2066588" y="0"/>
                    </a:moveTo>
                    <a:cubicBezTo>
                      <a:pt x="2639790" y="0"/>
                      <a:pt x="3158727" y="102348"/>
                      <a:pt x="3534364" y="267822"/>
                    </a:cubicBezTo>
                    <a:lnTo>
                      <a:pt x="3536803" y="269124"/>
                    </a:lnTo>
                    <a:lnTo>
                      <a:pt x="3404571" y="235470"/>
                    </a:lnTo>
                    <a:cubicBezTo>
                      <a:pt x="2998351" y="144896"/>
                      <a:pt x="2486388" y="117212"/>
                      <a:pt x="1936666" y="172043"/>
                    </a:cubicBezTo>
                    <a:cubicBezTo>
                      <a:pt x="1151348" y="250374"/>
                      <a:pt x="474836" y="478563"/>
                      <a:pt x="90123" y="761375"/>
                    </a:cubicBezTo>
                    <a:lnTo>
                      <a:pt x="0" y="834494"/>
                    </a:lnTo>
                    <a:lnTo>
                      <a:pt x="1557" y="820908"/>
                    </a:lnTo>
                    <a:cubicBezTo>
                      <a:pt x="107856" y="359817"/>
                      <a:pt x="991834" y="0"/>
                      <a:pt x="2066588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ï$ľîdê"/>
            <p:cNvSpPr txBox="1"/>
            <p:nvPr/>
          </p:nvSpPr>
          <p:spPr>
            <a:xfrm>
              <a:off x="1083439" y="1977206"/>
              <a:ext cx="1286292" cy="340519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none">
              <a:normAutofit/>
            </a:bodyPr>
            <a:lstStyle/>
            <a:p>
              <a:pPr lvl="0" defTabSz="914400">
                <a:defRPr/>
              </a:pPr>
              <a:r>
                <a:rPr lang="zh-CN" altLang="en-US" sz="1400" kern="0" dirty="0">
                  <a:solidFill>
                    <a:prstClr val="white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6" name="íṧ1iḑê"/>
            <p:cNvSpPr txBox="1"/>
            <p:nvPr/>
          </p:nvSpPr>
          <p:spPr>
            <a:xfrm>
              <a:off x="1069508" y="4639061"/>
              <a:ext cx="1286292" cy="340519"/>
            </a:xfrm>
            <a:prstGeom prst="roundRect">
              <a:avLst/>
            </a:prstGeom>
            <a:solidFill>
              <a:schemeClr val="accent3"/>
            </a:solidFill>
          </p:spPr>
          <p:txBody>
            <a:bodyPr wrap="none">
              <a:normAutofit/>
            </a:bodyPr>
            <a:lstStyle/>
            <a:p>
              <a:pPr lvl="0" defTabSz="914400">
                <a:defRPr/>
              </a:pPr>
              <a:r>
                <a:rPr lang="zh-CN" altLang="en-US" sz="1400" kern="0" dirty="0">
                  <a:solidFill>
                    <a:prstClr val="white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7" name="íṣlíďé"/>
            <p:cNvSpPr txBox="1"/>
            <p:nvPr/>
          </p:nvSpPr>
          <p:spPr>
            <a:xfrm>
              <a:off x="9017593" y="4639061"/>
              <a:ext cx="1286292" cy="340519"/>
            </a:xfrm>
            <a:prstGeom prst="roundRect">
              <a:avLst/>
            </a:prstGeom>
            <a:solidFill>
              <a:schemeClr val="accent4"/>
            </a:solidFill>
          </p:spPr>
          <p:txBody>
            <a:bodyPr wrap="none">
              <a:normAutofit/>
            </a:bodyPr>
            <a:lstStyle/>
            <a:p>
              <a:pPr lvl="0" defTabSz="914400">
                <a:defRPr/>
              </a:pPr>
              <a:r>
                <a:rPr lang="zh-CN" altLang="en-US" sz="1400" kern="0" dirty="0">
                  <a:solidFill>
                    <a:prstClr val="white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8" name="íṡľiḋê"/>
            <p:cNvSpPr txBox="1"/>
            <p:nvPr/>
          </p:nvSpPr>
          <p:spPr>
            <a:xfrm>
              <a:off x="9017593" y="2002333"/>
              <a:ext cx="1286292" cy="340519"/>
            </a:xfrm>
            <a:prstGeom prst="roundRect">
              <a:avLst/>
            </a:prstGeom>
            <a:solidFill>
              <a:schemeClr val="accent2"/>
            </a:solidFill>
          </p:spPr>
          <p:txBody>
            <a:bodyPr wrap="none">
              <a:normAutofit/>
            </a:bodyPr>
            <a:lstStyle/>
            <a:p>
              <a:pPr lvl="0" defTabSz="914400">
                <a:defRPr/>
              </a:pPr>
              <a:r>
                <a:rPr lang="zh-CN" altLang="en-US" sz="1400" kern="0" dirty="0">
                  <a:solidFill>
                    <a:prstClr val="white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9" name="îSľïḋê"/>
            <p:cNvSpPr/>
            <p:nvPr/>
          </p:nvSpPr>
          <p:spPr>
            <a:xfrm>
              <a:off x="1083439" y="2340463"/>
              <a:ext cx="2427687" cy="1154550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0" name="ïṧliḍe"/>
            <p:cNvSpPr/>
            <p:nvPr/>
          </p:nvSpPr>
          <p:spPr>
            <a:xfrm>
              <a:off x="1089498" y="5002318"/>
              <a:ext cx="2427687" cy="1154550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1" name="îşľiḓé"/>
            <p:cNvSpPr/>
            <p:nvPr/>
          </p:nvSpPr>
          <p:spPr>
            <a:xfrm>
              <a:off x="9032909" y="2365590"/>
              <a:ext cx="2427687" cy="1154550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2" name="íṡ1îḍê"/>
            <p:cNvSpPr/>
            <p:nvPr/>
          </p:nvSpPr>
          <p:spPr>
            <a:xfrm>
              <a:off x="9032909" y="5002318"/>
              <a:ext cx="2427687" cy="1154550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4179635" y="45098"/>
            <a:ext cx="38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未来的展望</a:t>
            </a:r>
          </a:p>
        </p:txBody>
      </p:sp>
    </p:spTree>
    <p:extLst>
      <p:ext uri="{BB962C8B-B14F-4D97-AF65-F5344CB8AC3E}">
        <p14:creationId xmlns:p14="http://schemas.microsoft.com/office/powerpoint/2010/main" val="290596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2cdaf8d-b300-4103-819f-8bee2739b3f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044511" y="1592796"/>
            <a:ext cx="10033005" cy="4302827"/>
            <a:chOff x="1044511" y="1592796"/>
            <a:chExt cx="10033005" cy="4302827"/>
          </a:xfrm>
        </p:grpSpPr>
        <p:grpSp>
          <p:nvGrpSpPr>
            <p:cNvPr id="4" name="iṡľíḓé"/>
            <p:cNvGrpSpPr/>
            <p:nvPr/>
          </p:nvGrpSpPr>
          <p:grpSpPr>
            <a:xfrm>
              <a:off x="1044511" y="1592796"/>
              <a:ext cx="10033005" cy="4302827"/>
              <a:chOff x="1044511" y="1298171"/>
              <a:chExt cx="10033005" cy="4302827"/>
            </a:xfrm>
          </p:grpSpPr>
          <p:grpSp>
            <p:nvGrpSpPr>
              <p:cNvPr id="16" name="ïşlïdé"/>
              <p:cNvGrpSpPr/>
              <p:nvPr/>
            </p:nvGrpSpPr>
            <p:grpSpPr>
              <a:xfrm>
                <a:off x="1044511" y="1306963"/>
                <a:ext cx="2407615" cy="727521"/>
                <a:chOff x="1044511" y="1789353"/>
                <a:chExt cx="2407615" cy="727521"/>
              </a:xfrm>
            </p:grpSpPr>
            <p:sp>
              <p:nvSpPr>
                <p:cNvPr id="38" name="íṡļiḋê"/>
                <p:cNvSpPr txBox="1"/>
                <p:nvPr/>
              </p:nvSpPr>
              <p:spPr>
                <a:xfrm>
                  <a:off x="1044511" y="2046713"/>
                  <a:ext cx="2407615" cy="470161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anchor="ctr" anchorCtr="0">
                  <a:normAutofit/>
                </a:bodyPr>
                <a:lstStyle/>
                <a:p>
                  <a:pPr algn="r" defTabSz="914378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39" name="íślïḓe"/>
                <p:cNvSpPr/>
                <p:nvPr/>
              </p:nvSpPr>
              <p:spPr>
                <a:xfrm>
                  <a:off x="1044511" y="1789353"/>
                  <a:ext cx="2407615" cy="246221"/>
                </a:xfrm>
                <a:prstGeom prst="rect">
                  <a:avLst/>
                </a:prstGeom>
              </p:spPr>
              <p:txBody>
                <a:bodyPr wrap="none" lIns="72000" tIns="0" rIns="72000" bIns="0">
                  <a:normAutofit/>
                </a:bodyPr>
                <a:lstStyle/>
                <a:p>
                  <a:pPr lvl="0" algn="r" defTabSz="914378">
                    <a:defRPr/>
                  </a:pPr>
                  <a:r>
                    <a:rPr lang="zh-CN" altLang="en-US" sz="1600" b="1" dirty="0">
                      <a:solidFill>
                        <a:schemeClr val="accent6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7" name="îśḻïďe"/>
              <p:cNvGrpSpPr/>
              <p:nvPr/>
            </p:nvGrpSpPr>
            <p:grpSpPr>
              <a:xfrm>
                <a:off x="8620187" y="1298171"/>
                <a:ext cx="2457329" cy="727522"/>
                <a:chOff x="8620187" y="1780561"/>
                <a:chExt cx="2457329" cy="727522"/>
              </a:xfrm>
            </p:grpSpPr>
            <p:sp>
              <p:nvSpPr>
                <p:cNvPr id="36" name="íSļïḓê"/>
                <p:cNvSpPr txBox="1"/>
                <p:nvPr/>
              </p:nvSpPr>
              <p:spPr>
                <a:xfrm>
                  <a:off x="8620187" y="2037922"/>
                  <a:ext cx="2457329" cy="470161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anchor="ctr" anchorCtr="0">
                  <a:normAutofit/>
                </a:bodyPr>
                <a:lstStyle/>
                <a:p>
                  <a:pPr defTabSz="914378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37" name="ïşļîḓê"/>
                <p:cNvSpPr/>
                <p:nvPr/>
              </p:nvSpPr>
              <p:spPr>
                <a:xfrm>
                  <a:off x="8620187" y="1780561"/>
                  <a:ext cx="2457329" cy="246221"/>
                </a:xfrm>
                <a:prstGeom prst="rect">
                  <a:avLst/>
                </a:prstGeom>
              </p:spPr>
              <p:txBody>
                <a:bodyPr wrap="none" lIns="72000" tIns="0" rIns="72000" bIns="0">
                  <a:normAutofit/>
                </a:bodyPr>
                <a:lstStyle/>
                <a:p>
                  <a:pPr lvl="0" defTabSz="914378">
                    <a:defRPr/>
                  </a:pPr>
                  <a:r>
                    <a:rPr lang="zh-CN" altLang="en-US" sz="1600" b="1" dirty="0">
                      <a:solidFill>
                        <a:schemeClr val="accent6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8" name="iṣḻídé"/>
              <p:cNvGrpSpPr/>
              <p:nvPr/>
            </p:nvGrpSpPr>
            <p:grpSpPr>
              <a:xfrm>
                <a:off x="1044511" y="4884616"/>
                <a:ext cx="2407615" cy="716382"/>
                <a:chOff x="1044511" y="4420735"/>
                <a:chExt cx="2407615" cy="716382"/>
              </a:xfrm>
            </p:grpSpPr>
            <p:sp>
              <p:nvSpPr>
                <p:cNvPr id="34" name="iṣḷïḍé"/>
                <p:cNvSpPr txBox="1"/>
                <p:nvPr/>
              </p:nvSpPr>
              <p:spPr>
                <a:xfrm>
                  <a:off x="1044511" y="4666956"/>
                  <a:ext cx="2407615" cy="470161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anchor="ctr" anchorCtr="0">
                  <a:normAutofit/>
                </a:bodyPr>
                <a:lstStyle/>
                <a:p>
                  <a:pPr algn="r" defTabSz="914378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35" name="ísḻíḓè"/>
                <p:cNvSpPr/>
                <p:nvPr/>
              </p:nvSpPr>
              <p:spPr>
                <a:xfrm>
                  <a:off x="1044511" y="4420735"/>
                  <a:ext cx="2407615" cy="246221"/>
                </a:xfrm>
                <a:prstGeom prst="rect">
                  <a:avLst/>
                </a:prstGeom>
              </p:spPr>
              <p:txBody>
                <a:bodyPr wrap="none" lIns="72000" tIns="0" rIns="72000" bIns="0">
                  <a:normAutofit/>
                </a:bodyPr>
                <a:lstStyle/>
                <a:p>
                  <a:pPr lvl="0" algn="r" defTabSz="914378">
                    <a:defRPr/>
                  </a:pPr>
                  <a:r>
                    <a:rPr lang="zh-CN" altLang="en-US" sz="1600" b="1" dirty="0">
                      <a:solidFill>
                        <a:schemeClr val="accent4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19" name="íS1iďê"/>
              <p:cNvGrpSpPr/>
              <p:nvPr/>
            </p:nvGrpSpPr>
            <p:grpSpPr>
              <a:xfrm>
                <a:off x="8620187" y="2386109"/>
                <a:ext cx="2457329" cy="716382"/>
                <a:chOff x="8620187" y="2633922"/>
                <a:chExt cx="2457329" cy="716382"/>
              </a:xfrm>
            </p:grpSpPr>
            <p:sp>
              <p:nvSpPr>
                <p:cNvPr id="32" name="ïṡ1íde"/>
                <p:cNvSpPr txBox="1"/>
                <p:nvPr/>
              </p:nvSpPr>
              <p:spPr>
                <a:xfrm>
                  <a:off x="8620187" y="2880143"/>
                  <a:ext cx="2457329" cy="470161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anchor="ctr" anchorCtr="0">
                  <a:normAutofit/>
                </a:bodyPr>
                <a:lstStyle/>
                <a:p>
                  <a:pPr defTabSz="914378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33" name="î$ľîďê"/>
                <p:cNvSpPr/>
                <p:nvPr/>
              </p:nvSpPr>
              <p:spPr>
                <a:xfrm>
                  <a:off x="8620187" y="2633922"/>
                  <a:ext cx="2457329" cy="246221"/>
                </a:xfrm>
                <a:prstGeom prst="rect">
                  <a:avLst/>
                </a:prstGeom>
              </p:spPr>
              <p:txBody>
                <a:bodyPr wrap="none" lIns="72000" tIns="0" rIns="72000" bIns="0">
                  <a:normAutofit/>
                </a:bodyPr>
                <a:lstStyle/>
                <a:p>
                  <a:pPr lvl="0" defTabSz="914378">
                    <a:defRPr/>
                  </a:pPr>
                  <a:r>
                    <a:rPr lang="zh-CN" altLang="en-US" sz="1600" b="1" dirty="0">
                      <a:solidFill>
                        <a:schemeClr val="accent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20" name="ïṧḷïḑê"/>
              <p:cNvGrpSpPr/>
              <p:nvPr/>
            </p:nvGrpSpPr>
            <p:grpSpPr>
              <a:xfrm>
                <a:off x="1044511" y="3731506"/>
                <a:ext cx="2407615" cy="716382"/>
                <a:chOff x="1044511" y="3524921"/>
                <a:chExt cx="2407615" cy="716382"/>
              </a:xfrm>
            </p:grpSpPr>
            <p:sp>
              <p:nvSpPr>
                <p:cNvPr id="30" name="ïš1ïḑe"/>
                <p:cNvSpPr txBox="1"/>
                <p:nvPr/>
              </p:nvSpPr>
              <p:spPr>
                <a:xfrm>
                  <a:off x="1044511" y="3771142"/>
                  <a:ext cx="2407615" cy="470161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anchor="ctr" anchorCtr="0">
                  <a:normAutofit/>
                </a:bodyPr>
                <a:lstStyle/>
                <a:p>
                  <a:pPr algn="r" defTabSz="914378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31" name="íṧļîďé"/>
                <p:cNvSpPr/>
                <p:nvPr/>
              </p:nvSpPr>
              <p:spPr>
                <a:xfrm>
                  <a:off x="1044511" y="3524921"/>
                  <a:ext cx="2407615" cy="246221"/>
                </a:xfrm>
                <a:prstGeom prst="rect">
                  <a:avLst/>
                </a:prstGeom>
              </p:spPr>
              <p:txBody>
                <a:bodyPr wrap="none" lIns="72000" tIns="0" rIns="72000" bIns="0">
                  <a:normAutofit/>
                </a:bodyPr>
                <a:lstStyle/>
                <a:p>
                  <a:pPr lvl="0" algn="r" defTabSz="914378">
                    <a:defRPr/>
                  </a:pPr>
                  <a:r>
                    <a:rPr lang="zh-CN" altLang="en-US" sz="1600" b="1" dirty="0">
                      <a:solidFill>
                        <a:schemeClr val="accent2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21" name="islîḓé"/>
              <p:cNvGrpSpPr/>
              <p:nvPr/>
            </p:nvGrpSpPr>
            <p:grpSpPr>
              <a:xfrm>
                <a:off x="1044511" y="2425462"/>
                <a:ext cx="2407615" cy="716382"/>
                <a:chOff x="1044511" y="2673275"/>
                <a:chExt cx="2407615" cy="716382"/>
              </a:xfrm>
            </p:grpSpPr>
            <p:sp>
              <p:nvSpPr>
                <p:cNvPr id="28" name="iṩḻîḑé"/>
                <p:cNvSpPr txBox="1"/>
                <p:nvPr/>
              </p:nvSpPr>
              <p:spPr>
                <a:xfrm>
                  <a:off x="1044511" y="2919496"/>
                  <a:ext cx="2407615" cy="470161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anchor="ctr" anchorCtr="0">
                  <a:normAutofit/>
                </a:bodyPr>
                <a:lstStyle/>
                <a:p>
                  <a:pPr algn="r" defTabSz="914378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29" name="išliďè"/>
                <p:cNvSpPr/>
                <p:nvPr/>
              </p:nvSpPr>
              <p:spPr>
                <a:xfrm>
                  <a:off x="1044511" y="2673275"/>
                  <a:ext cx="2407615" cy="246221"/>
                </a:xfrm>
                <a:prstGeom prst="rect">
                  <a:avLst/>
                </a:prstGeom>
              </p:spPr>
              <p:txBody>
                <a:bodyPr wrap="none" lIns="72000" tIns="0" rIns="72000" bIns="0">
                  <a:normAutofit/>
                </a:bodyPr>
                <a:lstStyle/>
                <a:p>
                  <a:pPr lvl="0" algn="r" defTabSz="914378">
                    <a:defRPr/>
                  </a:pPr>
                  <a:r>
                    <a:rPr lang="zh-CN" altLang="en-US" sz="1600" b="1" dirty="0">
                      <a:solidFill>
                        <a:schemeClr val="accent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22" name="íśļíḋe"/>
              <p:cNvGrpSpPr/>
              <p:nvPr/>
            </p:nvGrpSpPr>
            <p:grpSpPr>
              <a:xfrm>
                <a:off x="8620187" y="3718837"/>
                <a:ext cx="2457329" cy="716382"/>
                <a:chOff x="8620187" y="2633922"/>
                <a:chExt cx="2457329" cy="716382"/>
              </a:xfrm>
            </p:grpSpPr>
            <p:sp>
              <p:nvSpPr>
                <p:cNvPr id="26" name="ïṥḻíďé"/>
                <p:cNvSpPr txBox="1"/>
                <p:nvPr/>
              </p:nvSpPr>
              <p:spPr>
                <a:xfrm>
                  <a:off x="8620187" y="2880143"/>
                  <a:ext cx="2457329" cy="470161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anchor="ctr" anchorCtr="0">
                  <a:normAutofit/>
                </a:bodyPr>
                <a:lstStyle/>
                <a:p>
                  <a:pPr defTabSz="914378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27" name="íṩḷïḋé"/>
                <p:cNvSpPr/>
                <p:nvPr/>
              </p:nvSpPr>
              <p:spPr>
                <a:xfrm>
                  <a:off x="8620187" y="2633922"/>
                  <a:ext cx="2457329" cy="246221"/>
                </a:xfrm>
                <a:prstGeom prst="rect">
                  <a:avLst/>
                </a:prstGeom>
              </p:spPr>
              <p:txBody>
                <a:bodyPr wrap="none" lIns="72000" tIns="0" rIns="72000" bIns="0">
                  <a:normAutofit/>
                </a:bodyPr>
                <a:lstStyle/>
                <a:p>
                  <a:pPr lvl="0" defTabSz="914378">
                    <a:defRPr/>
                  </a:pPr>
                  <a:r>
                    <a:rPr lang="zh-CN" altLang="en-US" sz="1600" b="1" dirty="0">
                      <a:solidFill>
                        <a:schemeClr val="accent2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grpSp>
            <p:nvGrpSpPr>
              <p:cNvPr id="23" name="iṥ1ïde"/>
              <p:cNvGrpSpPr/>
              <p:nvPr/>
            </p:nvGrpSpPr>
            <p:grpSpPr>
              <a:xfrm>
                <a:off x="8620187" y="4884616"/>
                <a:ext cx="2457329" cy="716382"/>
                <a:chOff x="8620187" y="2633922"/>
                <a:chExt cx="2457329" cy="716382"/>
              </a:xfrm>
            </p:grpSpPr>
            <p:sp>
              <p:nvSpPr>
                <p:cNvPr id="24" name="îśļîďê"/>
                <p:cNvSpPr txBox="1"/>
                <p:nvPr/>
              </p:nvSpPr>
              <p:spPr>
                <a:xfrm>
                  <a:off x="8620187" y="2880143"/>
                  <a:ext cx="2457329" cy="470161"/>
                </a:xfrm>
                <a:prstGeom prst="rect">
                  <a:avLst/>
                </a:prstGeom>
                <a:noFill/>
              </p:spPr>
              <p:txBody>
                <a:bodyPr wrap="square" lIns="72000" tIns="0" rIns="72000" bIns="0" anchor="ctr" anchorCtr="0">
                  <a:normAutofit/>
                </a:bodyPr>
                <a:lstStyle/>
                <a:p>
                  <a:pPr defTabSz="914378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  <p:sp>
              <p:nvSpPr>
                <p:cNvPr id="25" name="ïśľíḋé"/>
                <p:cNvSpPr/>
                <p:nvPr/>
              </p:nvSpPr>
              <p:spPr>
                <a:xfrm>
                  <a:off x="8620187" y="2633922"/>
                  <a:ext cx="2457329" cy="246221"/>
                </a:xfrm>
                <a:prstGeom prst="rect">
                  <a:avLst/>
                </a:prstGeom>
              </p:spPr>
              <p:txBody>
                <a:bodyPr wrap="none" lIns="72000" tIns="0" rIns="72000" bIns="0">
                  <a:normAutofit/>
                </a:bodyPr>
                <a:lstStyle/>
                <a:p>
                  <a:pPr lvl="0" defTabSz="914378">
                    <a:defRPr/>
                  </a:pPr>
                  <a:r>
                    <a:rPr lang="zh-CN" altLang="en-US" sz="1600" b="1" dirty="0">
                      <a:solidFill>
                        <a:schemeClr val="accent4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5" name="iŝlïďé"/>
            <p:cNvGrpSpPr/>
            <p:nvPr/>
          </p:nvGrpSpPr>
          <p:grpSpPr>
            <a:xfrm>
              <a:off x="3890483" y="2219035"/>
              <a:ext cx="4411039" cy="3056619"/>
              <a:chOff x="3721099" y="1807037"/>
              <a:chExt cx="4749803" cy="3291364"/>
            </a:xfrm>
          </p:grpSpPr>
          <p:sp>
            <p:nvSpPr>
              <p:cNvPr id="6" name="íSļïḑe"/>
              <p:cNvSpPr/>
              <p:nvPr/>
            </p:nvSpPr>
            <p:spPr>
              <a:xfrm>
                <a:off x="6096001" y="2633923"/>
                <a:ext cx="2374901" cy="1573479"/>
              </a:xfrm>
              <a:custGeom>
                <a:avLst/>
                <a:gdLst>
                  <a:gd name="connsiteX0" fmla="*/ 3404 w 2374901"/>
                  <a:gd name="connsiteY0" fmla="*/ 0 h 1573479"/>
                  <a:gd name="connsiteX1" fmla="*/ 31037 w 2374901"/>
                  <a:gd name="connsiteY1" fmla="*/ 947 h 1573479"/>
                  <a:gd name="connsiteX2" fmla="*/ 95168 w 2374901"/>
                  <a:gd name="connsiteY2" fmla="*/ 2710 h 1573479"/>
                  <a:gd name="connsiteX3" fmla="*/ 104137 w 2374901"/>
                  <a:gd name="connsiteY3" fmla="*/ 3452 h 1573479"/>
                  <a:gd name="connsiteX4" fmla="*/ 126106 w 2374901"/>
                  <a:gd name="connsiteY4" fmla="*/ 4204 h 1573479"/>
                  <a:gd name="connsiteX5" fmla="*/ 178090 w 2374901"/>
                  <a:gd name="connsiteY5" fmla="*/ 9566 h 1573479"/>
                  <a:gd name="connsiteX6" fmla="*/ 192476 w 2374901"/>
                  <a:gd name="connsiteY6" fmla="*/ 10755 h 1573479"/>
                  <a:gd name="connsiteX7" fmla="*/ 200882 w 2374901"/>
                  <a:gd name="connsiteY7" fmla="*/ 11917 h 1573479"/>
                  <a:gd name="connsiteX8" fmla="*/ 246802 w 2374901"/>
                  <a:gd name="connsiteY8" fmla="*/ 16653 h 1573479"/>
                  <a:gd name="connsiteX9" fmla="*/ 481286 w 2374901"/>
                  <a:gd name="connsiteY9" fmla="*/ 65288 h 1573479"/>
                  <a:gd name="connsiteX10" fmla="*/ 610224 w 2374901"/>
                  <a:gd name="connsiteY10" fmla="*/ 107453 h 1573479"/>
                  <a:gd name="connsiteX11" fmla="*/ 610224 w 2374901"/>
                  <a:gd name="connsiteY11" fmla="*/ 110989 h 1573479"/>
                  <a:gd name="connsiteX12" fmla="*/ 743377 w 2374901"/>
                  <a:gd name="connsiteY12" fmla="*/ 163899 h 1573479"/>
                  <a:gd name="connsiteX13" fmla="*/ 1357866 w 2374901"/>
                  <a:gd name="connsiteY13" fmla="*/ 611934 h 1573479"/>
                  <a:gd name="connsiteX14" fmla="*/ 1412227 w 2374901"/>
                  <a:gd name="connsiteY14" fmla="*/ 676937 h 1573479"/>
                  <a:gd name="connsiteX15" fmla="*/ 1415132 w 2374901"/>
                  <a:gd name="connsiteY15" fmla="*/ 676937 h 1573479"/>
                  <a:gd name="connsiteX16" fmla="*/ 1430761 w 2374901"/>
                  <a:gd name="connsiteY16" fmla="*/ 696065 h 1573479"/>
                  <a:gd name="connsiteX17" fmla="*/ 1822041 w 2374901"/>
                  <a:gd name="connsiteY17" fmla="*/ 903097 h 1573479"/>
                  <a:gd name="connsiteX18" fmla="*/ 1888170 w 2374901"/>
                  <a:gd name="connsiteY18" fmla="*/ 906812 h 1573479"/>
                  <a:gd name="connsiteX19" fmla="*/ 1888193 w 2374901"/>
                  <a:gd name="connsiteY19" fmla="*/ 906812 h 1573479"/>
                  <a:gd name="connsiteX20" fmla="*/ 1898183 w 2374901"/>
                  <a:gd name="connsiteY20" fmla="*/ 906251 h 1573479"/>
                  <a:gd name="connsiteX21" fmla="*/ 1898183 w 2374901"/>
                  <a:gd name="connsiteY21" fmla="*/ 906812 h 1573479"/>
                  <a:gd name="connsiteX22" fmla="*/ 2374901 w 2374901"/>
                  <a:gd name="connsiteY22" fmla="*/ 906812 h 1573479"/>
                  <a:gd name="connsiteX23" fmla="*/ 2374901 w 2374901"/>
                  <a:gd name="connsiteY23" fmla="*/ 1573479 h 1573479"/>
                  <a:gd name="connsiteX24" fmla="*/ 1877492 w 2374901"/>
                  <a:gd name="connsiteY24" fmla="*/ 1573479 h 1573479"/>
                  <a:gd name="connsiteX25" fmla="*/ 1539476 w 2374901"/>
                  <a:gd name="connsiteY25" fmla="*/ 1573479 h 1573479"/>
                  <a:gd name="connsiteX26" fmla="*/ 1479021 w 2374901"/>
                  <a:gd name="connsiteY26" fmla="*/ 1566700 h 1573479"/>
                  <a:gd name="connsiteX27" fmla="*/ 1151972 w 2374901"/>
                  <a:gd name="connsiteY27" fmla="*/ 1370572 h 1573479"/>
                  <a:gd name="connsiteX28" fmla="*/ 1102955 w 2374901"/>
                  <a:gd name="connsiteY28" fmla="*/ 1304490 h 1573479"/>
                  <a:gd name="connsiteX29" fmla="*/ 1094261 w 2374901"/>
                  <a:gd name="connsiteY29" fmla="*/ 1290267 h 1573479"/>
                  <a:gd name="connsiteX30" fmla="*/ 323684 w 2374901"/>
                  <a:gd name="connsiteY30" fmla="*/ 713171 h 1573479"/>
                  <a:gd name="connsiteX31" fmla="*/ 249530 w 2374901"/>
                  <a:gd name="connsiteY31" fmla="*/ 695387 h 1573479"/>
                  <a:gd name="connsiteX32" fmla="*/ 172747 w 2374901"/>
                  <a:gd name="connsiteY32" fmla="*/ 681941 h 1573479"/>
                  <a:gd name="connsiteX33" fmla="*/ 163143 w 2374901"/>
                  <a:gd name="connsiteY33" fmla="*/ 680306 h 1573479"/>
                  <a:gd name="connsiteX34" fmla="*/ 117644 w 2374901"/>
                  <a:gd name="connsiteY34" fmla="*/ 675674 h 1573479"/>
                  <a:gd name="connsiteX35" fmla="*/ 12959 w 2374901"/>
                  <a:gd name="connsiteY35" fmla="*/ 669611 h 1573479"/>
                  <a:gd name="connsiteX36" fmla="*/ 1 w 2374901"/>
                  <a:gd name="connsiteY36" fmla="*/ 669172 h 1573479"/>
                  <a:gd name="connsiteX37" fmla="*/ 0 w 2374901"/>
                  <a:gd name="connsiteY37" fmla="*/ 669172 h 1573479"/>
                  <a:gd name="connsiteX38" fmla="*/ 0 w 2374901"/>
                  <a:gd name="connsiteY38" fmla="*/ 94 h 1573479"/>
                  <a:gd name="connsiteX39" fmla="*/ 1 w 2374901"/>
                  <a:gd name="connsiteY39" fmla="*/ 94 h 1573479"/>
                  <a:gd name="connsiteX40" fmla="*/ 3404 w 2374901"/>
                  <a:gd name="connsiteY40" fmla="*/ 0 h 1573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374901" h="1573479">
                    <a:moveTo>
                      <a:pt x="3404" y="0"/>
                    </a:moveTo>
                    <a:lnTo>
                      <a:pt x="31037" y="947"/>
                    </a:lnTo>
                    <a:lnTo>
                      <a:pt x="95168" y="2710"/>
                    </a:lnTo>
                    <a:lnTo>
                      <a:pt x="104137" y="3452"/>
                    </a:lnTo>
                    <a:lnTo>
                      <a:pt x="126106" y="4204"/>
                    </a:lnTo>
                    <a:lnTo>
                      <a:pt x="178090" y="9566"/>
                    </a:lnTo>
                    <a:lnTo>
                      <a:pt x="192476" y="10755"/>
                    </a:lnTo>
                    <a:lnTo>
                      <a:pt x="200882" y="11917"/>
                    </a:lnTo>
                    <a:lnTo>
                      <a:pt x="246802" y="16653"/>
                    </a:lnTo>
                    <a:cubicBezTo>
                      <a:pt x="326549" y="27645"/>
                      <a:pt x="404809" y="43967"/>
                      <a:pt x="481286" y="65288"/>
                    </a:cubicBezTo>
                    <a:lnTo>
                      <a:pt x="610224" y="107453"/>
                    </a:lnTo>
                    <a:lnTo>
                      <a:pt x="610224" y="110989"/>
                    </a:lnTo>
                    <a:lnTo>
                      <a:pt x="743377" y="163899"/>
                    </a:lnTo>
                    <a:cubicBezTo>
                      <a:pt x="973526" y="269525"/>
                      <a:pt x="1181626" y="422509"/>
                      <a:pt x="1357866" y="611934"/>
                    </a:cubicBezTo>
                    <a:lnTo>
                      <a:pt x="1412227" y="676937"/>
                    </a:lnTo>
                    <a:lnTo>
                      <a:pt x="1415132" y="676937"/>
                    </a:lnTo>
                    <a:lnTo>
                      <a:pt x="1430761" y="696065"/>
                    </a:lnTo>
                    <a:cubicBezTo>
                      <a:pt x="1533193" y="809999"/>
                      <a:pt x="1669815" y="885902"/>
                      <a:pt x="1822041" y="903097"/>
                    </a:cubicBezTo>
                    <a:lnTo>
                      <a:pt x="1888170" y="906812"/>
                    </a:lnTo>
                    <a:lnTo>
                      <a:pt x="1888193" y="906812"/>
                    </a:lnTo>
                    <a:lnTo>
                      <a:pt x="1898183" y="906251"/>
                    </a:lnTo>
                    <a:lnTo>
                      <a:pt x="1898183" y="906812"/>
                    </a:lnTo>
                    <a:lnTo>
                      <a:pt x="2374901" y="906812"/>
                    </a:lnTo>
                    <a:lnTo>
                      <a:pt x="2374901" y="1573479"/>
                    </a:lnTo>
                    <a:lnTo>
                      <a:pt x="1877492" y="1573479"/>
                    </a:lnTo>
                    <a:lnTo>
                      <a:pt x="1539476" y="1573479"/>
                    </a:lnTo>
                    <a:lnTo>
                      <a:pt x="1479021" y="1566700"/>
                    </a:lnTo>
                    <a:cubicBezTo>
                      <a:pt x="1352688" y="1537945"/>
                      <a:pt x="1239770" y="1468230"/>
                      <a:pt x="1151972" y="1370572"/>
                    </a:cubicBezTo>
                    <a:lnTo>
                      <a:pt x="1102955" y="1304490"/>
                    </a:lnTo>
                    <a:lnTo>
                      <a:pt x="1094261" y="1290267"/>
                    </a:lnTo>
                    <a:cubicBezTo>
                      <a:pt x="909088" y="1007864"/>
                      <a:pt x="637967" y="799635"/>
                      <a:pt x="323684" y="713171"/>
                    </a:cubicBezTo>
                    <a:lnTo>
                      <a:pt x="249530" y="695387"/>
                    </a:lnTo>
                    <a:lnTo>
                      <a:pt x="172747" y="681941"/>
                    </a:lnTo>
                    <a:lnTo>
                      <a:pt x="163143" y="680306"/>
                    </a:lnTo>
                    <a:lnTo>
                      <a:pt x="117644" y="675674"/>
                    </a:lnTo>
                    <a:lnTo>
                      <a:pt x="12959" y="669611"/>
                    </a:lnTo>
                    <a:lnTo>
                      <a:pt x="1" y="669172"/>
                    </a:lnTo>
                    <a:lnTo>
                      <a:pt x="0" y="669172"/>
                    </a:lnTo>
                    <a:lnTo>
                      <a:pt x="0" y="94"/>
                    </a:lnTo>
                    <a:lnTo>
                      <a:pt x="1" y="94"/>
                    </a:lnTo>
                    <a:lnTo>
                      <a:pt x="340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b">
                <a:normAutofit/>
              </a:bodyPr>
              <a:lstStyle/>
              <a:p>
                <a:pPr algn="r"/>
                <a:r>
                  <a:rPr lang="en-US" altLang="zh-CN" sz="3200" b="1" dirty="0">
                    <a:ea typeface="微软雅黑" panose="020B0503020204020204" pitchFamily="34" charset="-122"/>
                  </a:rPr>
                  <a:t>7</a:t>
                </a:r>
              </a:p>
            </p:txBody>
          </p:sp>
          <p:sp>
            <p:nvSpPr>
              <p:cNvPr id="7" name="îŝḻîde"/>
              <p:cNvSpPr/>
              <p:nvPr/>
            </p:nvSpPr>
            <p:spPr>
              <a:xfrm>
                <a:off x="3721100" y="2633923"/>
                <a:ext cx="2374901" cy="1573479"/>
              </a:xfrm>
              <a:custGeom>
                <a:avLst/>
                <a:gdLst>
                  <a:gd name="connsiteX0" fmla="*/ 2371500 w 2374901"/>
                  <a:gd name="connsiteY0" fmla="*/ 0 h 1573479"/>
                  <a:gd name="connsiteX1" fmla="*/ 2374901 w 2374901"/>
                  <a:gd name="connsiteY1" fmla="*/ 94 h 1573479"/>
                  <a:gd name="connsiteX2" fmla="*/ 2374901 w 2374901"/>
                  <a:gd name="connsiteY2" fmla="*/ 669172 h 1573479"/>
                  <a:gd name="connsiteX3" fmla="*/ 2361944 w 2374901"/>
                  <a:gd name="connsiteY3" fmla="*/ 669611 h 1573479"/>
                  <a:gd name="connsiteX4" fmla="*/ 2257260 w 2374901"/>
                  <a:gd name="connsiteY4" fmla="*/ 675674 h 1573479"/>
                  <a:gd name="connsiteX5" fmla="*/ 2211759 w 2374901"/>
                  <a:gd name="connsiteY5" fmla="*/ 680306 h 1573479"/>
                  <a:gd name="connsiteX6" fmla="*/ 2202152 w 2374901"/>
                  <a:gd name="connsiteY6" fmla="*/ 681942 h 1573479"/>
                  <a:gd name="connsiteX7" fmla="*/ 2125374 w 2374901"/>
                  <a:gd name="connsiteY7" fmla="*/ 695387 h 1573479"/>
                  <a:gd name="connsiteX8" fmla="*/ 2051220 w 2374901"/>
                  <a:gd name="connsiteY8" fmla="*/ 713171 h 1573479"/>
                  <a:gd name="connsiteX9" fmla="*/ 1280643 w 2374901"/>
                  <a:gd name="connsiteY9" fmla="*/ 1290267 h 1573479"/>
                  <a:gd name="connsiteX10" fmla="*/ 1271949 w 2374901"/>
                  <a:gd name="connsiteY10" fmla="*/ 1304490 h 1573479"/>
                  <a:gd name="connsiteX11" fmla="*/ 1222932 w 2374901"/>
                  <a:gd name="connsiteY11" fmla="*/ 1370572 h 1573479"/>
                  <a:gd name="connsiteX12" fmla="*/ 895882 w 2374901"/>
                  <a:gd name="connsiteY12" fmla="*/ 1566700 h 1573479"/>
                  <a:gd name="connsiteX13" fmla="*/ 835428 w 2374901"/>
                  <a:gd name="connsiteY13" fmla="*/ 1573479 h 1573479"/>
                  <a:gd name="connsiteX14" fmla="*/ 497411 w 2374901"/>
                  <a:gd name="connsiteY14" fmla="*/ 1573479 h 1573479"/>
                  <a:gd name="connsiteX15" fmla="*/ 0 w 2374901"/>
                  <a:gd name="connsiteY15" fmla="*/ 1573479 h 1573479"/>
                  <a:gd name="connsiteX16" fmla="*/ 0 w 2374901"/>
                  <a:gd name="connsiteY16" fmla="*/ 906812 h 1573479"/>
                  <a:gd name="connsiteX17" fmla="*/ 476721 w 2374901"/>
                  <a:gd name="connsiteY17" fmla="*/ 906812 h 1573479"/>
                  <a:gd name="connsiteX18" fmla="*/ 476721 w 2374901"/>
                  <a:gd name="connsiteY18" fmla="*/ 906251 h 1573479"/>
                  <a:gd name="connsiteX19" fmla="*/ 486711 w 2374901"/>
                  <a:gd name="connsiteY19" fmla="*/ 906812 h 1573479"/>
                  <a:gd name="connsiteX20" fmla="*/ 486734 w 2374901"/>
                  <a:gd name="connsiteY20" fmla="*/ 906812 h 1573479"/>
                  <a:gd name="connsiteX21" fmla="*/ 552863 w 2374901"/>
                  <a:gd name="connsiteY21" fmla="*/ 903097 h 1573479"/>
                  <a:gd name="connsiteX22" fmla="*/ 944142 w 2374901"/>
                  <a:gd name="connsiteY22" fmla="*/ 696065 h 1573479"/>
                  <a:gd name="connsiteX23" fmla="*/ 959771 w 2374901"/>
                  <a:gd name="connsiteY23" fmla="*/ 676937 h 1573479"/>
                  <a:gd name="connsiteX24" fmla="*/ 962677 w 2374901"/>
                  <a:gd name="connsiteY24" fmla="*/ 676937 h 1573479"/>
                  <a:gd name="connsiteX25" fmla="*/ 1017037 w 2374901"/>
                  <a:gd name="connsiteY25" fmla="*/ 611934 h 1573479"/>
                  <a:gd name="connsiteX26" fmla="*/ 1631527 w 2374901"/>
                  <a:gd name="connsiteY26" fmla="*/ 163899 h 1573479"/>
                  <a:gd name="connsiteX27" fmla="*/ 1764679 w 2374901"/>
                  <a:gd name="connsiteY27" fmla="*/ 110989 h 1573479"/>
                  <a:gd name="connsiteX28" fmla="*/ 1764679 w 2374901"/>
                  <a:gd name="connsiteY28" fmla="*/ 107453 h 1573479"/>
                  <a:gd name="connsiteX29" fmla="*/ 1893617 w 2374901"/>
                  <a:gd name="connsiteY29" fmla="*/ 65288 h 1573479"/>
                  <a:gd name="connsiteX30" fmla="*/ 2128101 w 2374901"/>
                  <a:gd name="connsiteY30" fmla="*/ 16653 h 1573479"/>
                  <a:gd name="connsiteX31" fmla="*/ 2174021 w 2374901"/>
                  <a:gd name="connsiteY31" fmla="*/ 11917 h 1573479"/>
                  <a:gd name="connsiteX32" fmla="*/ 2182428 w 2374901"/>
                  <a:gd name="connsiteY32" fmla="*/ 10755 h 1573479"/>
                  <a:gd name="connsiteX33" fmla="*/ 2196813 w 2374901"/>
                  <a:gd name="connsiteY33" fmla="*/ 9566 h 1573479"/>
                  <a:gd name="connsiteX34" fmla="*/ 2248797 w 2374901"/>
                  <a:gd name="connsiteY34" fmla="*/ 4204 h 1573479"/>
                  <a:gd name="connsiteX35" fmla="*/ 2270766 w 2374901"/>
                  <a:gd name="connsiteY35" fmla="*/ 3452 h 1573479"/>
                  <a:gd name="connsiteX36" fmla="*/ 2279735 w 2374901"/>
                  <a:gd name="connsiteY36" fmla="*/ 2710 h 1573479"/>
                  <a:gd name="connsiteX37" fmla="*/ 2343866 w 2374901"/>
                  <a:gd name="connsiteY37" fmla="*/ 947 h 1573479"/>
                  <a:gd name="connsiteX38" fmla="*/ 2371500 w 2374901"/>
                  <a:gd name="connsiteY38" fmla="*/ 0 h 1573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374901" h="1573479">
                    <a:moveTo>
                      <a:pt x="2371500" y="0"/>
                    </a:moveTo>
                    <a:lnTo>
                      <a:pt x="2374901" y="94"/>
                    </a:lnTo>
                    <a:lnTo>
                      <a:pt x="2374901" y="669172"/>
                    </a:lnTo>
                    <a:lnTo>
                      <a:pt x="2361944" y="669611"/>
                    </a:lnTo>
                    <a:lnTo>
                      <a:pt x="2257260" y="675674"/>
                    </a:lnTo>
                    <a:lnTo>
                      <a:pt x="2211759" y="680306"/>
                    </a:lnTo>
                    <a:lnTo>
                      <a:pt x="2202152" y="681942"/>
                    </a:lnTo>
                    <a:lnTo>
                      <a:pt x="2125374" y="695387"/>
                    </a:lnTo>
                    <a:lnTo>
                      <a:pt x="2051220" y="713171"/>
                    </a:lnTo>
                    <a:cubicBezTo>
                      <a:pt x="1736937" y="799635"/>
                      <a:pt x="1465816" y="1007864"/>
                      <a:pt x="1280643" y="1290267"/>
                    </a:cubicBezTo>
                    <a:lnTo>
                      <a:pt x="1271949" y="1304490"/>
                    </a:lnTo>
                    <a:lnTo>
                      <a:pt x="1222932" y="1370572"/>
                    </a:lnTo>
                    <a:cubicBezTo>
                      <a:pt x="1135134" y="1468230"/>
                      <a:pt x="1022215" y="1537945"/>
                      <a:pt x="895882" y="1566700"/>
                    </a:cubicBezTo>
                    <a:lnTo>
                      <a:pt x="835428" y="1573479"/>
                    </a:lnTo>
                    <a:lnTo>
                      <a:pt x="497411" y="1573479"/>
                    </a:lnTo>
                    <a:lnTo>
                      <a:pt x="0" y="1573479"/>
                    </a:lnTo>
                    <a:lnTo>
                      <a:pt x="0" y="906812"/>
                    </a:lnTo>
                    <a:lnTo>
                      <a:pt x="476721" y="906812"/>
                    </a:lnTo>
                    <a:lnTo>
                      <a:pt x="476721" y="906251"/>
                    </a:lnTo>
                    <a:lnTo>
                      <a:pt x="486711" y="906812"/>
                    </a:lnTo>
                    <a:lnTo>
                      <a:pt x="486734" y="906812"/>
                    </a:lnTo>
                    <a:lnTo>
                      <a:pt x="552863" y="903097"/>
                    </a:lnTo>
                    <a:cubicBezTo>
                      <a:pt x="705088" y="885902"/>
                      <a:pt x="841711" y="809999"/>
                      <a:pt x="944142" y="696065"/>
                    </a:cubicBezTo>
                    <a:lnTo>
                      <a:pt x="959771" y="676937"/>
                    </a:lnTo>
                    <a:lnTo>
                      <a:pt x="962677" y="676937"/>
                    </a:lnTo>
                    <a:lnTo>
                      <a:pt x="1017037" y="611934"/>
                    </a:lnTo>
                    <a:cubicBezTo>
                      <a:pt x="1193277" y="422509"/>
                      <a:pt x="1401377" y="269525"/>
                      <a:pt x="1631527" y="163899"/>
                    </a:cubicBezTo>
                    <a:lnTo>
                      <a:pt x="1764679" y="110989"/>
                    </a:lnTo>
                    <a:lnTo>
                      <a:pt x="1764679" y="107453"/>
                    </a:lnTo>
                    <a:lnTo>
                      <a:pt x="1893617" y="65288"/>
                    </a:lnTo>
                    <a:cubicBezTo>
                      <a:pt x="1970095" y="43967"/>
                      <a:pt x="2048355" y="27645"/>
                      <a:pt x="2128101" y="16653"/>
                    </a:cubicBezTo>
                    <a:lnTo>
                      <a:pt x="2174021" y="11917"/>
                    </a:lnTo>
                    <a:lnTo>
                      <a:pt x="2182428" y="10755"/>
                    </a:lnTo>
                    <a:lnTo>
                      <a:pt x="2196813" y="9566"/>
                    </a:lnTo>
                    <a:lnTo>
                      <a:pt x="2248797" y="4204"/>
                    </a:lnTo>
                    <a:lnTo>
                      <a:pt x="2270766" y="3452"/>
                    </a:lnTo>
                    <a:lnTo>
                      <a:pt x="2279735" y="2710"/>
                    </a:lnTo>
                    <a:lnTo>
                      <a:pt x="2343866" y="947"/>
                    </a:lnTo>
                    <a:lnTo>
                      <a:pt x="23715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b">
                <a:normAutofit/>
              </a:bodyPr>
              <a:lstStyle/>
              <a:p>
                <a:r>
                  <a:rPr lang="en-US" altLang="zh-CN" sz="3200" b="1" dirty="0">
                    <a:ea typeface="微软雅黑" panose="020B0503020204020204" pitchFamily="34" charset="-122"/>
                  </a:rPr>
                  <a:t>3</a:t>
                </a:r>
              </a:p>
            </p:txBody>
          </p:sp>
          <p:sp>
            <p:nvSpPr>
              <p:cNvPr id="8" name="i$ḷiḋè"/>
              <p:cNvSpPr/>
              <p:nvPr/>
            </p:nvSpPr>
            <p:spPr>
              <a:xfrm>
                <a:off x="3721099" y="2674069"/>
                <a:ext cx="2374902" cy="1573479"/>
              </a:xfrm>
              <a:custGeom>
                <a:avLst/>
                <a:gdLst>
                  <a:gd name="connsiteX0" fmla="*/ 0 w 4178303"/>
                  <a:gd name="connsiteY0" fmla="*/ 0 h 2488819"/>
                  <a:gd name="connsiteX1" fmla="*/ 875124 w 4178303"/>
                  <a:gd name="connsiteY1" fmla="*/ 0 h 2488819"/>
                  <a:gd name="connsiteX2" fmla="*/ 1469816 w 4178303"/>
                  <a:gd name="connsiteY2" fmla="*/ 0 h 2488819"/>
                  <a:gd name="connsiteX3" fmla="*/ 1576177 w 4178303"/>
                  <a:gd name="connsiteY3" fmla="*/ 10723 h 2488819"/>
                  <a:gd name="connsiteX4" fmla="*/ 2151574 w 4178303"/>
                  <a:gd name="connsiteY4" fmla="*/ 320945 h 2488819"/>
                  <a:gd name="connsiteX5" fmla="*/ 2237813 w 4178303"/>
                  <a:gd name="connsiteY5" fmla="*/ 425469 h 2488819"/>
                  <a:gd name="connsiteX6" fmla="*/ 2253109 w 4178303"/>
                  <a:gd name="connsiteY6" fmla="*/ 447965 h 2488819"/>
                  <a:gd name="connsiteX7" fmla="*/ 3608829 w 4178303"/>
                  <a:gd name="connsiteY7" fmla="*/ 1360776 h 2488819"/>
                  <a:gd name="connsiteX8" fmla="*/ 3739293 w 4178303"/>
                  <a:gd name="connsiteY8" fmla="*/ 1388904 h 2488819"/>
                  <a:gd name="connsiteX9" fmla="*/ 3874373 w 4178303"/>
                  <a:gd name="connsiteY9" fmla="*/ 1410171 h 2488819"/>
                  <a:gd name="connsiteX10" fmla="*/ 3891276 w 4178303"/>
                  <a:gd name="connsiteY10" fmla="*/ 1412759 h 2488819"/>
                  <a:gd name="connsiteX11" fmla="*/ 3971327 w 4178303"/>
                  <a:gd name="connsiteY11" fmla="*/ 1420086 h 2488819"/>
                  <a:gd name="connsiteX12" fmla="*/ 4155504 w 4178303"/>
                  <a:gd name="connsiteY12" fmla="*/ 1429676 h 2488819"/>
                  <a:gd name="connsiteX13" fmla="*/ 4178302 w 4178303"/>
                  <a:gd name="connsiteY13" fmla="*/ 1430370 h 2488819"/>
                  <a:gd name="connsiteX14" fmla="*/ 4178303 w 4178303"/>
                  <a:gd name="connsiteY14" fmla="*/ 1430370 h 2488819"/>
                  <a:gd name="connsiteX15" fmla="*/ 4178303 w 4178303"/>
                  <a:gd name="connsiteY15" fmla="*/ 2488671 h 2488819"/>
                  <a:gd name="connsiteX16" fmla="*/ 4178302 w 4178303"/>
                  <a:gd name="connsiteY16" fmla="*/ 2488671 h 2488819"/>
                  <a:gd name="connsiteX17" fmla="*/ 4172316 w 4178303"/>
                  <a:gd name="connsiteY17" fmla="*/ 2488819 h 2488819"/>
                  <a:gd name="connsiteX18" fmla="*/ 4123699 w 4178303"/>
                  <a:gd name="connsiteY18" fmla="*/ 2487321 h 2488819"/>
                  <a:gd name="connsiteX19" fmla="*/ 4010870 w 4178303"/>
                  <a:gd name="connsiteY19" fmla="*/ 2484532 h 2488819"/>
                  <a:gd name="connsiteX20" fmla="*/ 3995089 w 4178303"/>
                  <a:gd name="connsiteY20" fmla="*/ 2483359 h 2488819"/>
                  <a:gd name="connsiteX21" fmla="*/ 3956439 w 4178303"/>
                  <a:gd name="connsiteY21" fmla="*/ 2482169 h 2488819"/>
                  <a:gd name="connsiteX22" fmla="*/ 3864980 w 4178303"/>
                  <a:gd name="connsiteY22" fmla="*/ 2473688 h 2488819"/>
                  <a:gd name="connsiteX23" fmla="*/ 3839671 w 4178303"/>
                  <a:gd name="connsiteY23" fmla="*/ 2471807 h 2488819"/>
                  <a:gd name="connsiteX24" fmla="*/ 3824881 w 4178303"/>
                  <a:gd name="connsiteY24" fmla="*/ 2469970 h 2488819"/>
                  <a:gd name="connsiteX25" fmla="*/ 3744091 w 4178303"/>
                  <a:gd name="connsiteY25" fmla="*/ 2462479 h 2488819"/>
                  <a:gd name="connsiteX26" fmla="*/ 3331550 w 4178303"/>
                  <a:gd name="connsiteY26" fmla="*/ 2385551 h 2488819"/>
                  <a:gd name="connsiteX27" fmla="*/ 3104702 w 4178303"/>
                  <a:gd name="connsiteY27" fmla="*/ 2318858 h 2488819"/>
                  <a:gd name="connsiteX28" fmla="*/ 3104702 w 4178303"/>
                  <a:gd name="connsiteY28" fmla="*/ 2313265 h 2488819"/>
                  <a:gd name="connsiteX29" fmla="*/ 2870439 w 4178303"/>
                  <a:gd name="connsiteY29" fmla="*/ 2229576 h 2488819"/>
                  <a:gd name="connsiteX30" fmla="*/ 1789332 w 4178303"/>
                  <a:gd name="connsiteY30" fmla="*/ 1520905 h 2488819"/>
                  <a:gd name="connsiteX31" fmla="*/ 1693692 w 4178303"/>
                  <a:gd name="connsiteY31" fmla="*/ 1418087 h 2488819"/>
                  <a:gd name="connsiteX32" fmla="*/ 1688581 w 4178303"/>
                  <a:gd name="connsiteY32" fmla="*/ 1418087 h 2488819"/>
                  <a:gd name="connsiteX33" fmla="*/ 1661084 w 4178303"/>
                  <a:gd name="connsiteY33" fmla="*/ 1387832 h 2488819"/>
                  <a:gd name="connsiteX34" fmla="*/ 972683 w 4178303"/>
                  <a:gd name="connsiteY34" fmla="*/ 1060363 h 2488819"/>
                  <a:gd name="connsiteX35" fmla="*/ 856338 w 4178303"/>
                  <a:gd name="connsiteY35" fmla="*/ 1054488 h 2488819"/>
                  <a:gd name="connsiteX36" fmla="*/ 856298 w 4178303"/>
                  <a:gd name="connsiteY36" fmla="*/ 1054488 h 2488819"/>
                  <a:gd name="connsiteX37" fmla="*/ 838722 w 4178303"/>
                  <a:gd name="connsiteY37" fmla="*/ 1055375 h 2488819"/>
                  <a:gd name="connsiteX38" fmla="*/ 838722 w 4178303"/>
                  <a:gd name="connsiteY38" fmla="*/ 1054488 h 2488819"/>
                  <a:gd name="connsiteX39" fmla="*/ 0 w 4178303"/>
                  <a:gd name="connsiteY39" fmla="*/ 1054488 h 2488819"/>
                  <a:gd name="connsiteX40" fmla="*/ 0 w 4178303"/>
                  <a:gd name="connsiteY40" fmla="*/ 0 h 2488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178303" h="2488819">
                    <a:moveTo>
                      <a:pt x="0" y="0"/>
                    </a:moveTo>
                    <a:lnTo>
                      <a:pt x="875124" y="0"/>
                    </a:lnTo>
                    <a:lnTo>
                      <a:pt x="1469816" y="0"/>
                    </a:lnTo>
                    <a:lnTo>
                      <a:pt x="1576177" y="10723"/>
                    </a:lnTo>
                    <a:cubicBezTo>
                      <a:pt x="1798442" y="56205"/>
                      <a:pt x="1997106" y="166476"/>
                      <a:pt x="2151574" y="320945"/>
                    </a:cubicBezTo>
                    <a:lnTo>
                      <a:pt x="2237813" y="425469"/>
                    </a:lnTo>
                    <a:lnTo>
                      <a:pt x="2253109" y="447965"/>
                    </a:lnTo>
                    <a:cubicBezTo>
                      <a:pt x="2578894" y="894651"/>
                      <a:pt x="3055893" y="1224013"/>
                      <a:pt x="3608829" y="1360776"/>
                    </a:cubicBezTo>
                    <a:lnTo>
                      <a:pt x="3739293" y="1388904"/>
                    </a:lnTo>
                    <a:lnTo>
                      <a:pt x="3874373" y="1410171"/>
                    </a:lnTo>
                    <a:lnTo>
                      <a:pt x="3891276" y="1412759"/>
                    </a:lnTo>
                    <a:lnTo>
                      <a:pt x="3971327" y="1420086"/>
                    </a:lnTo>
                    <a:lnTo>
                      <a:pt x="4155504" y="1429676"/>
                    </a:lnTo>
                    <a:lnTo>
                      <a:pt x="4178302" y="1430370"/>
                    </a:lnTo>
                    <a:lnTo>
                      <a:pt x="4178303" y="1430370"/>
                    </a:lnTo>
                    <a:lnTo>
                      <a:pt x="4178303" y="2488671"/>
                    </a:lnTo>
                    <a:lnTo>
                      <a:pt x="4178302" y="2488671"/>
                    </a:lnTo>
                    <a:lnTo>
                      <a:pt x="4172316" y="2488819"/>
                    </a:lnTo>
                    <a:lnTo>
                      <a:pt x="4123699" y="2487321"/>
                    </a:lnTo>
                    <a:lnTo>
                      <a:pt x="4010870" y="2484532"/>
                    </a:lnTo>
                    <a:lnTo>
                      <a:pt x="3995089" y="2483359"/>
                    </a:lnTo>
                    <a:lnTo>
                      <a:pt x="3956439" y="2482169"/>
                    </a:lnTo>
                    <a:lnTo>
                      <a:pt x="3864980" y="2473688"/>
                    </a:lnTo>
                    <a:lnTo>
                      <a:pt x="3839671" y="2471807"/>
                    </a:lnTo>
                    <a:lnTo>
                      <a:pt x="3824881" y="2469970"/>
                    </a:lnTo>
                    <a:lnTo>
                      <a:pt x="3744091" y="2462479"/>
                    </a:lnTo>
                    <a:cubicBezTo>
                      <a:pt x="3603789" y="2445093"/>
                      <a:pt x="3466101" y="2419276"/>
                      <a:pt x="3331550" y="2385551"/>
                    </a:cubicBezTo>
                    <a:lnTo>
                      <a:pt x="3104702" y="2318858"/>
                    </a:lnTo>
                    <a:lnTo>
                      <a:pt x="3104702" y="2313265"/>
                    </a:lnTo>
                    <a:lnTo>
                      <a:pt x="2870439" y="2229576"/>
                    </a:lnTo>
                    <a:cubicBezTo>
                      <a:pt x="2465524" y="2062503"/>
                      <a:pt x="2099401" y="1820524"/>
                      <a:pt x="1789332" y="1520905"/>
                    </a:cubicBezTo>
                    <a:lnTo>
                      <a:pt x="1693692" y="1418087"/>
                    </a:lnTo>
                    <a:lnTo>
                      <a:pt x="1688581" y="1418087"/>
                    </a:lnTo>
                    <a:lnTo>
                      <a:pt x="1661084" y="1387832"/>
                    </a:lnTo>
                    <a:cubicBezTo>
                      <a:pt x="1480870" y="1207619"/>
                      <a:pt x="1240502" y="1087561"/>
                      <a:pt x="972683" y="1060363"/>
                    </a:cubicBezTo>
                    <a:lnTo>
                      <a:pt x="856338" y="1054488"/>
                    </a:lnTo>
                    <a:lnTo>
                      <a:pt x="856298" y="1054488"/>
                    </a:lnTo>
                    <a:lnTo>
                      <a:pt x="838722" y="1055375"/>
                    </a:lnTo>
                    <a:lnTo>
                      <a:pt x="838722" y="1054488"/>
                    </a:lnTo>
                    <a:lnTo>
                      <a:pt x="0" y="105448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t" anchorCtr="0">
                <a:normAutofit/>
              </a:bodyPr>
              <a:lstStyle/>
              <a:p>
                <a:r>
                  <a:rPr lang="en-US" altLang="zh-CN" sz="3200" b="1" dirty="0">
                    <a:ea typeface="微软雅黑" panose="020B0503020204020204" pitchFamily="34" charset="-122"/>
                  </a:rPr>
                  <a:t>2</a:t>
                </a:r>
              </a:p>
            </p:txBody>
          </p:sp>
          <p:sp>
            <p:nvSpPr>
              <p:cNvPr id="9" name="i$lídè"/>
              <p:cNvSpPr/>
              <p:nvPr/>
            </p:nvSpPr>
            <p:spPr>
              <a:xfrm>
                <a:off x="6096001" y="2674069"/>
                <a:ext cx="2374900" cy="1573479"/>
              </a:xfrm>
              <a:custGeom>
                <a:avLst/>
                <a:gdLst>
                  <a:gd name="connsiteX0" fmla="*/ 2708486 w 4178298"/>
                  <a:gd name="connsiteY0" fmla="*/ 0 h 2488819"/>
                  <a:gd name="connsiteX1" fmla="*/ 3303178 w 4178298"/>
                  <a:gd name="connsiteY1" fmla="*/ 0 h 2488819"/>
                  <a:gd name="connsiteX2" fmla="*/ 4178298 w 4178298"/>
                  <a:gd name="connsiteY2" fmla="*/ 0 h 2488819"/>
                  <a:gd name="connsiteX3" fmla="*/ 4178298 w 4178298"/>
                  <a:gd name="connsiteY3" fmla="*/ 1054488 h 2488819"/>
                  <a:gd name="connsiteX4" fmla="*/ 3339580 w 4178298"/>
                  <a:gd name="connsiteY4" fmla="*/ 1054488 h 2488819"/>
                  <a:gd name="connsiteX5" fmla="*/ 3339580 w 4178298"/>
                  <a:gd name="connsiteY5" fmla="*/ 1055375 h 2488819"/>
                  <a:gd name="connsiteX6" fmla="*/ 3322004 w 4178298"/>
                  <a:gd name="connsiteY6" fmla="*/ 1054488 h 2488819"/>
                  <a:gd name="connsiteX7" fmla="*/ 3321964 w 4178298"/>
                  <a:gd name="connsiteY7" fmla="*/ 1054488 h 2488819"/>
                  <a:gd name="connsiteX8" fmla="*/ 3205619 w 4178298"/>
                  <a:gd name="connsiteY8" fmla="*/ 1060363 h 2488819"/>
                  <a:gd name="connsiteX9" fmla="*/ 2517218 w 4178298"/>
                  <a:gd name="connsiteY9" fmla="*/ 1387832 h 2488819"/>
                  <a:gd name="connsiteX10" fmla="*/ 2489721 w 4178298"/>
                  <a:gd name="connsiteY10" fmla="*/ 1418087 h 2488819"/>
                  <a:gd name="connsiteX11" fmla="*/ 2484610 w 4178298"/>
                  <a:gd name="connsiteY11" fmla="*/ 1418087 h 2488819"/>
                  <a:gd name="connsiteX12" fmla="*/ 2388970 w 4178298"/>
                  <a:gd name="connsiteY12" fmla="*/ 1520905 h 2488819"/>
                  <a:gd name="connsiteX13" fmla="*/ 1307864 w 4178298"/>
                  <a:gd name="connsiteY13" fmla="*/ 2229576 h 2488819"/>
                  <a:gd name="connsiteX14" fmla="*/ 1073600 w 4178298"/>
                  <a:gd name="connsiteY14" fmla="*/ 2313265 h 2488819"/>
                  <a:gd name="connsiteX15" fmla="*/ 1073600 w 4178298"/>
                  <a:gd name="connsiteY15" fmla="*/ 2318858 h 2488819"/>
                  <a:gd name="connsiteX16" fmla="*/ 846752 w 4178298"/>
                  <a:gd name="connsiteY16" fmla="*/ 2385551 h 2488819"/>
                  <a:gd name="connsiteX17" fmla="*/ 434211 w 4178298"/>
                  <a:gd name="connsiteY17" fmla="*/ 2462479 h 2488819"/>
                  <a:gd name="connsiteX18" fmla="*/ 353421 w 4178298"/>
                  <a:gd name="connsiteY18" fmla="*/ 2469970 h 2488819"/>
                  <a:gd name="connsiteX19" fmla="*/ 338631 w 4178298"/>
                  <a:gd name="connsiteY19" fmla="*/ 2471807 h 2488819"/>
                  <a:gd name="connsiteX20" fmla="*/ 313322 w 4178298"/>
                  <a:gd name="connsiteY20" fmla="*/ 2473688 h 2488819"/>
                  <a:gd name="connsiteX21" fmla="*/ 221863 w 4178298"/>
                  <a:gd name="connsiteY21" fmla="*/ 2482169 h 2488819"/>
                  <a:gd name="connsiteX22" fmla="*/ 183212 w 4178298"/>
                  <a:gd name="connsiteY22" fmla="*/ 2483359 h 2488819"/>
                  <a:gd name="connsiteX23" fmla="*/ 167432 w 4178298"/>
                  <a:gd name="connsiteY23" fmla="*/ 2484532 h 2488819"/>
                  <a:gd name="connsiteX24" fmla="*/ 54603 w 4178298"/>
                  <a:gd name="connsiteY24" fmla="*/ 2487321 h 2488819"/>
                  <a:gd name="connsiteX25" fmla="*/ 5986 w 4178298"/>
                  <a:gd name="connsiteY25" fmla="*/ 2488819 h 2488819"/>
                  <a:gd name="connsiteX26" fmla="*/ 0 w 4178298"/>
                  <a:gd name="connsiteY26" fmla="*/ 2488671 h 2488819"/>
                  <a:gd name="connsiteX27" fmla="*/ 0 w 4178298"/>
                  <a:gd name="connsiteY27" fmla="*/ 1430370 h 2488819"/>
                  <a:gd name="connsiteX28" fmla="*/ 22797 w 4178298"/>
                  <a:gd name="connsiteY28" fmla="*/ 1429676 h 2488819"/>
                  <a:gd name="connsiteX29" fmla="*/ 206975 w 4178298"/>
                  <a:gd name="connsiteY29" fmla="*/ 1420086 h 2488819"/>
                  <a:gd name="connsiteX30" fmla="*/ 287025 w 4178298"/>
                  <a:gd name="connsiteY30" fmla="*/ 1412759 h 2488819"/>
                  <a:gd name="connsiteX31" fmla="*/ 303921 w 4178298"/>
                  <a:gd name="connsiteY31" fmla="*/ 1410172 h 2488819"/>
                  <a:gd name="connsiteX32" fmla="*/ 439009 w 4178298"/>
                  <a:gd name="connsiteY32" fmla="*/ 1388904 h 2488819"/>
                  <a:gd name="connsiteX33" fmla="*/ 569473 w 4178298"/>
                  <a:gd name="connsiteY33" fmla="*/ 1360776 h 2488819"/>
                  <a:gd name="connsiteX34" fmla="*/ 1925193 w 4178298"/>
                  <a:gd name="connsiteY34" fmla="*/ 447965 h 2488819"/>
                  <a:gd name="connsiteX35" fmla="*/ 1940489 w 4178298"/>
                  <a:gd name="connsiteY35" fmla="*/ 425469 h 2488819"/>
                  <a:gd name="connsiteX36" fmla="*/ 2026728 w 4178298"/>
                  <a:gd name="connsiteY36" fmla="*/ 320945 h 2488819"/>
                  <a:gd name="connsiteX37" fmla="*/ 2602125 w 4178298"/>
                  <a:gd name="connsiteY37" fmla="*/ 10723 h 2488819"/>
                  <a:gd name="connsiteX38" fmla="*/ 2708486 w 4178298"/>
                  <a:gd name="connsiteY38" fmla="*/ 0 h 2488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178298" h="2488819">
                    <a:moveTo>
                      <a:pt x="2708486" y="0"/>
                    </a:moveTo>
                    <a:lnTo>
                      <a:pt x="3303178" y="0"/>
                    </a:lnTo>
                    <a:lnTo>
                      <a:pt x="4178298" y="0"/>
                    </a:lnTo>
                    <a:lnTo>
                      <a:pt x="4178298" y="1054488"/>
                    </a:lnTo>
                    <a:lnTo>
                      <a:pt x="3339580" y="1054488"/>
                    </a:lnTo>
                    <a:lnTo>
                      <a:pt x="3339580" y="1055375"/>
                    </a:lnTo>
                    <a:lnTo>
                      <a:pt x="3322004" y="1054488"/>
                    </a:lnTo>
                    <a:lnTo>
                      <a:pt x="3321964" y="1054488"/>
                    </a:lnTo>
                    <a:lnTo>
                      <a:pt x="3205619" y="1060363"/>
                    </a:lnTo>
                    <a:cubicBezTo>
                      <a:pt x="2937800" y="1087561"/>
                      <a:pt x="2697432" y="1207619"/>
                      <a:pt x="2517218" y="1387832"/>
                    </a:cubicBezTo>
                    <a:lnTo>
                      <a:pt x="2489721" y="1418087"/>
                    </a:lnTo>
                    <a:lnTo>
                      <a:pt x="2484610" y="1418087"/>
                    </a:lnTo>
                    <a:lnTo>
                      <a:pt x="2388970" y="1520905"/>
                    </a:lnTo>
                    <a:cubicBezTo>
                      <a:pt x="2078901" y="1820524"/>
                      <a:pt x="1712778" y="2062503"/>
                      <a:pt x="1307864" y="2229576"/>
                    </a:cubicBezTo>
                    <a:lnTo>
                      <a:pt x="1073600" y="2313265"/>
                    </a:lnTo>
                    <a:lnTo>
                      <a:pt x="1073600" y="2318858"/>
                    </a:lnTo>
                    <a:lnTo>
                      <a:pt x="846752" y="2385551"/>
                    </a:lnTo>
                    <a:cubicBezTo>
                      <a:pt x="712201" y="2419276"/>
                      <a:pt x="574513" y="2445093"/>
                      <a:pt x="434211" y="2462479"/>
                    </a:cubicBezTo>
                    <a:lnTo>
                      <a:pt x="353421" y="2469970"/>
                    </a:lnTo>
                    <a:lnTo>
                      <a:pt x="338631" y="2471807"/>
                    </a:lnTo>
                    <a:lnTo>
                      <a:pt x="313322" y="2473688"/>
                    </a:lnTo>
                    <a:lnTo>
                      <a:pt x="221863" y="2482169"/>
                    </a:lnTo>
                    <a:lnTo>
                      <a:pt x="183212" y="2483359"/>
                    </a:lnTo>
                    <a:lnTo>
                      <a:pt x="167432" y="2484532"/>
                    </a:lnTo>
                    <a:lnTo>
                      <a:pt x="54603" y="2487321"/>
                    </a:lnTo>
                    <a:lnTo>
                      <a:pt x="5986" y="2488819"/>
                    </a:lnTo>
                    <a:lnTo>
                      <a:pt x="0" y="2488671"/>
                    </a:lnTo>
                    <a:lnTo>
                      <a:pt x="0" y="1430370"/>
                    </a:lnTo>
                    <a:lnTo>
                      <a:pt x="22797" y="1429676"/>
                    </a:lnTo>
                    <a:lnTo>
                      <a:pt x="206975" y="1420086"/>
                    </a:lnTo>
                    <a:lnTo>
                      <a:pt x="287025" y="1412759"/>
                    </a:lnTo>
                    <a:lnTo>
                      <a:pt x="303921" y="1410172"/>
                    </a:lnTo>
                    <a:lnTo>
                      <a:pt x="439009" y="1388904"/>
                    </a:lnTo>
                    <a:lnTo>
                      <a:pt x="569473" y="1360776"/>
                    </a:lnTo>
                    <a:cubicBezTo>
                      <a:pt x="1122409" y="1224013"/>
                      <a:pt x="1599408" y="894651"/>
                      <a:pt x="1925193" y="447965"/>
                    </a:cubicBezTo>
                    <a:lnTo>
                      <a:pt x="1940489" y="425469"/>
                    </a:lnTo>
                    <a:lnTo>
                      <a:pt x="2026728" y="320945"/>
                    </a:lnTo>
                    <a:cubicBezTo>
                      <a:pt x="2181196" y="166476"/>
                      <a:pt x="2379860" y="56205"/>
                      <a:pt x="2602125" y="10723"/>
                    </a:cubicBezTo>
                    <a:lnTo>
                      <a:pt x="270848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t" anchorCtr="0">
                <a:normAutofit/>
              </a:bodyPr>
              <a:lstStyle/>
              <a:p>
                <a:pPr algn="r"/>
                <a:r>
                  <a:rPr lang="en-US" altLang="zh-CN" sz="3200" b="1" dirty="0">
                    <a:ea typeface="微软雅黑" panose="020B0503020204020204" pitchFamily="34" charset="-122"/>
                  </a:rPr>
                  <a:t>6</a:t>
                </a:r>
              </a:p>
            </p:txBody>
          </p:sp>
          <p:sp>
            <p:nvSpPr>
              <p:cNvPr id="10" name="iṩḻíḋé"/>
              <p:cNvSpPr/>
              <p:nvPr/>
            </p:nvSpPr>
            <p:spPr>
              <a:xfrm>
                <a:off x="6096001" y="1807037"/>
                <a:ext cx="2374901" cy="1573479"/>
              </a:xfrm>
              <a:custGeom>
                <a:avLst/>
                <a:gdLst>
                  <a:gd name="connsiteX0" fmla="*/ 1539476 w 2374901"/>
                  <a:gd name="connsiteY0" fmla="*/ 0 h 1573479"/>
                  <a:gd name="connsiteX1" fmla="*/ 1877492 w 2374901"/>
                  <a:gd name="connsiteY1" fmla="*/ 0 h 1573479"/>
                  <a:gd name="connsiteX2" fmla="*/ 2374901 w 2374901"/>
                  <a:gd name="connsiteY2" fmla="*/ 0 h 1573479"/>
                  <a:gd name="connsiteX3" fmla="*/ 2374901 w 2374901"/>
                  <a:gd name="connsiteY3" fmla="*/ 666668 h 1573479"/>
                  <a:gd name="connsiteX4" fmla="*/ 1898183 w 2374901"/>
                  <a:gd name="connsiteY4" fmla="*/ 666668 h 1573479"/>
                  <a:gd name="connsiteX5" fmla="*/ 1898183 w 2374901"/>
                  <a:gd name="connsiteY5" fmla="*/ 667228 h 1573479"/>
                  <a:gd name="connsiteX6" fmla="*/ 1888193 w 2374901"/>
                  <a:gd name="connsiteY6" fmla="*/ 666668 h 1573479"/>
                  <a:gd name="connsiteX7" fmla="*/ 1888170 w 2374901"/>
                  <a:gd name="connsiteY7" fmla="*/ 666668 h 1573479"/>
                  <a:gd name="connsiteX8" fmla="*/ 1822041 w 2374901"/>
                  <a:gd name="connsiteY8" fmla="*/ 670382 h 1573479"/>
                  <a:gd name="connsiteX9" fmla="*/ 1430761 w 2374901"/>
                  <a:gd name="connsiteY9" fmla="*/ 877414 h 1573479"/>
                  <a:gd name="connsiteX10" fmla="*/ 1415132 w 2374901"/>
                  <a:gd name="connsiteY10" fmla="*/ 896542 h 1573479"/>
                  <a:gd name="connsiteX11" fmla="*/ 1412227 w 2374901"/>
                  <a:gd name="connsiteY11" fmla="*/ 896542 h 1573479"/>
                  <a:gd name="connsiteX12" fmla="*/ 1357866 w 2374901"/>
                  <a:gd name="connsiteY12" fmla="*/ 961545 h 1573479"/>
                  <a:gd name="connsiteX13" fmla="*/ 743377 w 2374901"/>
                  <a:gd name="connsiteY13" fmla="*/ 1409581 h 1573479"/>
                  <a:gd name="connsiteX14" fmla="*/ 610224 w 2374901"/>
                  <a:gd name="connsiteY14" fmla="*/ 1462491 h 1573479"/>
                  <a:gd name="connsiteX15" fmla="*/ 610224 w 2374901"/>
                  <a:gd name="connsiteY15" fmla="*/ 1466027 h 1573479"/>
                  <a:gd name="connsiteX16" fmla="*/ 481286 w 2374901"/>
                  <a:gd name="connsiteY16" fmla="*/ 1508191 h 1573479"/>
                  <a:gd name="connsiteX17" fmla="*/ 246802 w 2374901"/>
                  <a:gd name="connsiteY17" fmla="*/ 1556826 h 1573479"/>
                  <a:gd name="connsiteX18" fmla="*/ 200882 w 2374901"/>
                  <a:gd name="connsiteY18" fmla="*/ 1561562 h 1573479"/>
                  <a:gd name="connsiteX19" fmla="*/ 192476 w 2374901"/>
                  <a:gd name="connsiteY19" fmla="*/ 1562724 h 1573479"/>
                  <a:gd name="connsiteX20" fmla="*/ 178090 w 2374901"/>
                  <a:gd name="connsiteY20" fmla="*/ 1563913 h 1573479"/>
                  <a:gd name="connsiteX21" fmla="*/ 126106 w 2374901"/>
                  <a:gd name="connsiteY21" fmla="*/ 1569275 h 1573479"/>
                  <a:gd name="connsiteX22" fmla="*/ 104137 w 2374901"/>
                  <a:gd name="connsiteY22" fmla="*/ 1570027 h 1573479"/>
                  <a:gd name="connsiteX23" fmla="*/ 95168 w 2374901"/>
                  <a:gd name="connsiteY23" fmla="*/ 1570769 h 1573479"/>
                  <a:gd name="connsiteX24" fmla="*/ 31037 w 2374901"/>
                  <a:gd name="connsiteY24" fmla="*/ 1572532 h 1573479"/>
                  <a:gd name="connsiteX25" fmla="*/ 3404 w 2374901"/>
                  <a:gd name="connsiteY25" fmla="*/ 1573479 h 1573479"/>
                  <a:gd name="connsiteX26" fmla="*/ 1 w 2374901"/>
                  <a:gd name="connsiteY26" fmla="*/ 1573386 h 1573479"/>
                  <a:gd name="connsiteX27" fmla="*/ 0 w 2374901"/>
                  <a:gd name="connsiteY27" fmla="*/ 1573386 h 1573479"/>
                  <a:gd name="connsiteX28" fmla="*/ 0 w 2374901"/>
                  <a:gd name="connsiteY28" fmla="*/ 904307 h 1573479"/>
                  <a:gd name="connsiteX29" fmla="*/ 1 w 2374901"/>
                  <a:gd name="connsiteY29" fmla="*/ 904307 h 1573479"/>
                  <a:gd name="connsiteX30" fmla="*/ 12959 w 2374901"/>
                  <a:gd name="connsiteY30" fmla="*/ 903869 h 1573479"/>
                  <a:gd name="connsiteX31" fmla="*/ 117644 w 2374901"/>
                  <a:gd name="connsiteY31" fmla="*/ 897806 h 1573479"/>
                  <a:gd name="connsiteX32" fmla="*/ 163143 w 2374901"/>
                  <a:gd name="connsiteY32" fmla="*/ 893173 h 1573479"/>
                  <a:gd name="connsiteX33" fmla="*/ 172747 w 2374901"/>
                  <a:gd name="connsiteY33" fmla="*/ 891538 h 1573479"/>
                  <a:gd name="connsiteX34" fmla="*/ 249530 w 2374901"/>
                  <a:gd name="connsiteY34" fmla="*/ 878092 h 1573479"/>
                  <a:gd name="connsiteX35" fmla="*/ 323684 w 2374901"/>
                  <a:gd name="connsiteY35" fmla="*/ 860309 h 1573479"/>
                  <a:gd name="connsiteX36" fmla="*/ 1094261 w 2374901"/>
                  <a:gd name="connsiteY36" fmla="*/ 283212 h 1573479"/>
                  <a:gd name="connsiteX37" fmla="*/ 1102955 w 2374901"/>
                  <a:gd name="connsiteY37" fmla="*/ 268990 h 1573479"/>
                  <a:gd name="connsiteX38" fmla="*/ 1151972 w 2374901"/>
                  <a:gd name="connsiteY38" fmla="*/ 202908 h 1573479"/>
                  <a:gd name="connsiteX39" fmla="*/ 1479021 w 2374901"/>
                  <a:gd name="connsiteY39" fmla="*/ 6779 h 1573479"/>
                  <a:gd name="connsiteX40" fmla="*/ 1539476 w 2374901"/>
                  <a:gd name="connsiteY40" fmla="*/ 0 h 1573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374901" h="1573479">
                    <a:moveTo>
                      <a:pt x="1539476" y="0"/>
                    </a:moveTo>
                    <a:lnTo>
                      <a:pt x="1877492" y="0"/>
                    </a:lnTo>
                    <a:lnTo>
                      <a:pt x="2374901" y="0"/>
                    </a:lnTo>
                    <a:lnTo>
                      <a:pt x="2374901" y="666668"/>
                    </a:lnTo>
                    <a:lnTo>
                      <a:pt x="1898183" y="666668"/>
                    </a:lnTo>
                    <a:lnTo>
                      <a:pt x="1898183" y="667228"/>
                    </a:lnTo>
                    <a:lnTo>
                      <a:pt x="1888193" y="666668"/>
                    </a:lnTo>
                    <a:lnTo>
                      <a:pt x="1888170" y="666668"/>
                    </a:lnTo>
                    <a:lnTo>
                      <a:pt x="1822041" y="670382"/>
                    </a:lnTo>
                    <a:cubicBezTo>
                      <a:pt x="1669815" y="687577"/>
                      <a:pt x="1533193" y="763480"/>
                      <a:pt x="1430761" y="877414"/>
                    </a:cubicBezTo>
                    <a:lnTo>
                      <a:pt x="1415132" y="896542"/>
                    </a:lnTo>
                    <a:lnTo>
                      <a:pt x="1412227" y="896542"/>
                    </a:lnTo>
                    <a:lnTo>
                      <a:pt x="1357866" y="961545"/>
                    </a:lnTo>
                    <a:cubicBezTo>
                      <a:pt x="1181626" y="1150970"/>
                      <a:pt x="973526" y="1303954"/>
                      <a:pt x="743377" y="1409581"/>
                    </a:cubicBezTo>
                    <a:lnTo>
                      <a:pt x="610224" y="1462491"/>
                    </a:lnTo>
                    <a:lnTo>
                      <a:pt x="610224" y="1466027"/>
                    </a:lnTo>
                    <a:lnTo>
                      <a:pt x="481286" y="1508191"/>
                    </a:lnTo>
                    <a:cubicBezTo>
                      <a:pt x="404809" y="1529513"/>
                      <a:pt x="326549" y="1545835"/>
                      <a:pt x="246802" y="1556826"/>
                    </a:cubicBezTo>
                    <a:lnTo>
                      <a:pt x="200882" y="1561562"/>
                    </a:lnTo>
                    <a:lnTo>
                      <a:pt x="192476" y="1562724"/>
                    </a:lnTo>
                    <a:lnTo>
                      <a:pt x="178090" y="1563913"/>
                    </a:lnTo>
                    <a:lnTo>
                      <a:pt x="126106" y="1569275"/>
                    </a:lnTo>
                    <a:lnTo>
                      <a:pt x="104137" y="1570027"/>
                    </a:lnTo>
                    <a:lnTo>
                      <a:pt x="95168" y="1570769"/>
                    </a:lnTo>
                    <a:lnTo>
                      <a:pt x="31037" y="1572532"/>
                    </a:lnTo>
                    <a:lnTo>
                      <a:pt x="3404" y="1573479"/>
                    </a:lnTo>
                    <a:lnTo>
                      <a:pt x="1" y="1573386"/>
                    </a:lnTo>
                    <a:lnTo>
                      <a:pt x="0" y="1573386"/>
                    </a:lnTo>
                    <a:lnTo>
                      <a:pt x="0" y="904307"/>
                    </a:lnTo>
                    <a:lnTo>
                      <a:pt x="1" y="904307"/>
                    </a:lnTo>
                    <a:lnTo>
                      <a:pt x="12959" y="903869"/>
                    </a:lnTo>
                    <a:lnTo>
                      <a:pt x="117644" y="897806"/>
                    </a:lnTo>
                    <a:lnTo>
                      <a:pt x="163143" y="893173"/>
                    </a:lnTo>
                    <a:lnTo>
                      <a:pt x="172747" y="891538"/>
                    </a:lnTo>
                    <a:lnTo>
                      <a:pt x="249530" y="878092"/>
                    </a:lnTo>
                    <a:lnTo>
                      <a:pt x="323684" y="860309"/>
                    </a:lnTo>
                    <a:cubicBezTo>
                      <a:pt x="637967" y="773845"/>
                      <a:pt x="909088" y="565616"/>
                      <a:pt x="1094261" y="283212"/>
                    </a:cubicBezTo>
                    <a:lnTo>
                      <a:pt x="1102955" y="268990"/>
                    </a:lnTo>
                    <a:lnTo>
                      <a:pt x="1151972" y="202908"/>
                    </a:lnTo>
                    <a:cubicBezTo>
                      <a:pt x="1239770" y="105249"/>
                      <a:pt x="1352688" y="35534"/>
                      <a:pt x="1479021" y="6779"/>
                    </a:cubicBezTo>
                    <a:lnTo>
                      <a:pt x="1539476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t">
                <a:normAutofit/>
              </a:bodyPr>
              <a:lstStyle/>
              <a:p>
                <a:pPr algn="r"/>
                <a:r>
                  <a:rPr lang="en-US" altLang="zh-CN" sz="3200" b="1" dirty="0">
                    <a:ea typeface="微软雅黑" panose="020B0503020204020204" pitchFamily="34" charset="-122"/>
                  </a:rPr>
                  <a:t>5</a:t>
                </a:r>
              </a:p>
            </p:txBody>
          </p:sp>
          <p:sp>
            <p:nvSpPr>
              <p:cNvPr id="11" name="ïṩlíďê"/>
              <p:cNvSpPr/>
              <p:nvPr/>
            </p:nvSpPr>
            <p:spPr>
              <a:xfrm>
                <a:off x="3721100" y="1807037"/>
                <a:ext cx="2374901" cy="1573479"/>
              </a:xfrm>
              <a:custGeom>
                <a:avLst/>
                <a:gdLst>
                  <a:gd name="connsiteX0" fmla="*/ 0 w 2374901"/>
                  <a:gd name="connsiteY0" fmla="*/ 0 h 1573479"/>
                  <a:gd name="connsiteX1" fmla="*/ 497411 w 2374901"/>
                  <a:gd name="connsiteY1" fmla="*/ 0 h 1573479"/>
                  <a:gd name="connsiteX2" fmla="*/ 835428 w 2374901"/>
                  <a:gd name="connsiteY2" fmla="*/ 0 h 1573479"/>
                  <a:gd name="connsiteX3" fmla="*/ 895882 w 2374901"/>
                  <a:gd name="connsiteY3" fmla="*/ 6779 h 1573479"/>
                  <a:gd name="connsiteX4" fmla="*/ 1222932 w 2374901"/>
                  <a:gd name="connsiteY4" fmla="*/ 202908 h 1573479"/>
                  <a:gd name="connsiteX5" fmla="*/ 1271949 w 2374901"/>
                  <a:gd name="connsiteY5" fmla="*/ 268990 h 1573479"/>
                  <a:gd name="connsiteX6" fmla="*/ 1280643 w 2374901"/>
                  <a:gd name="connsiteY6" fmla="*/ 283212 h 1573479"/>
                  <a:gd name="connsiteX7" fmla="*/ 2051220 w 2374901"/>
                  <a:gd name="connsiteY7" fmla="*/ 860309 h 1573479"/>
                  <a:gd name="connsiteX8" fmla="*/ 2125374 w 2374901"/>
                  <a:gd name="connsiteY8" fmla="*/ 878092 h 1573479"/>
                  <a:gd name="connsiteX9" fmla="*/ 2202152 w 2374901"/>
                  <a:gd name="connsiteY9" fmla="*/ 891537 h 1573479"/>
                  <a:gd name="connsiteX10" fmla="*/ 2211759 w 2374901"/>
                  <a:gd name="connsiteY10" fmla="*/ 893173 h 1573479"/>
                  <a:gd name="connsiteX11" fmla="*/ 2257260 w 2374901"/>
                  <a:gd name="connsiteY11" fmla="*/ 897806 h 1573479"/>
                  <a:gd name="connsiteX12" fmla="*/ 2361944 w 2374901"/>
                  <a:gd name="connsiteY12" fmla="*/ 903869 h 1573479"/>
                  <a:gd name="connsiteX13" fmla="*/ 2374901 w 2374901"/>
                  <a:gd name="connsiteY13" fmla="*/ 904307 h 1573479"/>
                  <a:gd name="connsiteX14" fmla="*/ 2374901 w 2374901"/>
                  <a:gd name="connsiteY14" fmla="*/ 1573386 h 1573479"/>
                  <a:gd name="connsiteX15" fmla="*/ 2371500 w 2374901"/>
                  <a:gd name="connsiteY15" fmla="*/ 1573479 h 1573479"/>
                  <a:gd name="connsiteX16" fmla="*/ 2343866 w 2374901"/>
                  <a:gd name="connsiteY16" fmla="*/ 1572532 h 1573479"/>
                  <a:gd name="connsiteX17" fmla="*/ 2279735 w 2374901"/>
                  <a:gd name="connsiteY17" fmla="*/ 1570769 h 1573479"/>
                  <a:gd name="connsiteX18" fmla="*/ 2270766 w 2374901"/>
                  <a:gd name="connsiteY18" fmla="*/ 1570027 h 1573479"/>
                  <a:gd name="connsiteX19" fmla="*/ 2248797 w 2374901"/>
                  <a:gd name="connsiteY19" fmla="*/ 1569275 h 1573479"/>
                  <a:gd name="connsiteX20" fmla="*/ 2196813 w 2374901"/>
                  <a:gd name="connsiteY20" fmla="*/ 1563913 h 1573479"/>
                  <a:gd name="connsiteX21" fmla="*/ 2182428 w 2374901"/>
                  <a:gd name="connsiteY21" fmla="*/ 1562724 h 1573479"/>
                  <a:gd name="connsiteX22" fmla="*/ 2174021 w 2374901"/>
                  <a:gd name="connsiteY22" fmla="*/ 1561562 h 1573479"/>
                  <a:gd name="connsiteX23" fmla="*/ 2128101 w 2374901"/>
                  <a:gd name="connsiteY23" fmla="*/ 1556826 h 1573479"/>
                  <a:gd name="connsiteX24" fmla="*/ 1893617 w 2374901"/>
                  <a:gd name="connsiteY24" fmla="*/ 1508191 h 1573479"/>
                  <a:gd name="connsiteX25" fmla="*/ 1764679 w 2374901"/>
                  <a:gd name="connsiteY25" fmla="*/ 1466027 h 1573479"/>
                  <a:gd name="connsiteX26" fmla="*/ 1764679 w 2374901"/>
                  <a:gd name="connsiteY26" fmla="*/ 1462491 h 1573479"/>
                  <a:gd name="connsiteX27" fmla="*/ 1631527 w 2374901"/>
                  <a:gd name="connsiteY27" fmla="*/ 1409581 h 1573479"/>
                  <a:gd name="connsiteX28" fmla="*/ 1017037 w 2374901"/>
                  <a:gd name="connsiteY28" fmla="*/ 961545 h 1573479"/>
                  <a:gd name="connsiteX29" fmla="*/ 962677 w 2374901"/>
                  <a:gd name="connsiteY29" fmla="*/ 896542 h 1573479"/>
                  <a:gd name="connsiteX30" fmla="*/ 959771 w 2374901"/>
                  <a:gd name="connsiteY30" fmla="*/ 896542 h 1573479"/>
                  <a:gd name="connsiteX31" fmla="*/ 944142 w 2374901"/>
                  <a:gd name="connsiteY31" fmla="*/ 877414 h 1573479"/>
                  <a:gd name="connsiteX32" fmla="*/ 552863 w 2374901"/>
                  <a:gd name="connsiteY32" fmla="*/ 670382 h 1573479"/>
                  <a:gd name="connsiteX33" fmla="*/ 486734 w 2374901"/>
                  <a:gd name="connsiteY33" fmla="*/ 666668 h 1573479"/>
                  <a:gd name="connsiteX34" fmla="*/ 486711 w 2374901"/>
                  <a:gd name="connsiteY34" fmla="*/ 666668 h 1573479"/>
                  <a:gd name="connsiteX35" fmla="*/ 476721 w 2374901"/>
                  <a:gd name="connsiteY35" fmla="*/ 667228 h 1573479"/>
                  <a:gd name="connsiteX36" fmla="*/ 476721 w 2374901"/>
                  <a:gd name="connsiteY36" fmla="*/ 666668 h 1573479"/>
                  <a:gd name="connsiteX37" fmla="*/ 0 w 2374901"/>
                  <a:gd name="connsiteY37" fmla="*/ 666668 h 1573479"/>
                  <a:gd name="connsiteX38" fmla="*/ 0 w 2374901"/>
                  <a:gd name="connsiteY38" fmla="*/ 0 h 1573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374901" h="1573479">
                    <a:moveTo>
                      <a:pt x="0" y="0"/>
                    </a:moveTo>
                    <a:lnTo>
                      <a:pt x="497411" y="0"/>
                    </a:lnTo>
                    <a:lnTo>
                      <a:pt x="835428" y="0"/>
                    </a:lnTo>
                    <a:lnTo>
                      <a:pt x="895882" y="6779"/>
                    </a:lnTo>
                    <a:cubicBezTo>
                      <a:pt x="1022215" y="35534"/>
                      <a:pt x="1135134" y="105249"/>
                      <a:pt x="1222932" y="202908"/>
                    </a:cubicBezTo>
                    <a:lnTo>
                      <a:pt x="1271949" y="268990"/>
                    </a:lnTo>
                    <a:lnTo>
                      <a:pt x="1280643" y="283212"/>
                    </a:lnTo>
                    <a:cubicBezTo>
                      <a:pt x="1465816" y="565616"/>
                      <a:pt x="1736937" y="773845"/>
                      <a:pt x="2051220" y="860309"/>
                    </a:cubicBezTo>
                    <a:lnTo>
                      <a:pt x="2125374" y="878092"/>
                    </a:lnTo>
                    <a:lnTo>
                      <a:pt x="2202152" y="891537"/>
                    </a:lnTo>
                    <a:lnTo>
                      <a:pt x="2211759" y="893173"/>
                    </a:lnTo>
                    <a:lnTo>
                      <a:pt x="2257260" y="897806"/>
                    </a:lnTo>
                    <a:lnTo>
                      <a:pt x="2361944" y="903869"/>
                    </a:lnTo>
                    <a:lnTo>
                      <a:pt x="2374901" y="904307"/>
                    </a:lnTo>
                    <a:lnTo>
                      <a:pt x="2374901" y="1573386"/>
                    </a:lnTo>
                    <a:lnTo>
                      <a:pt x="2371500" y="1573479"/>
                    </a:lnTo>
                    <a:lnTo>
                      <a:pt x="2343866" y="1572532"/>
                    </a:lnTo>
                    <a:lnTo>
                      <a:pt x="2279735" y="1570769"/>
                    </a:lnTo>
                    <a:lnTo>
                      <a:pt x="2270766" y="1570027"/>
                    </a:lnTo>
                    <a:lnTo>
                      <a:pt x="2248797" y="1569275"/>
                    </a:lnTo>
                    <a:lnTo>
                      <a:pt x="2196813" y="1563913"/>
                    </a:lnTo>
                    <a:lnTo>
                      <a:pt x="2182428" y="1562724"/>
                    </a:lnTo>
                    <a:lnTo>
                      <a:pt x="2174021" y="1561562"/>
                    </a:lnTo>
                    <a:lnTo>
                      <a:pt x="2128101" y="1556826"/>
                    </a:lnTo>
                    <a:cubicBezTo>
                      <a:pt x="2048355" y="1545835"/>
                      <a:pt x="1970095" y="1529513"/>
                      <a:pt x="1893617" y="1508191"/>
                    </a:cubicBezTo>
                    <a:lnTo>
                      <a:pt x="1764679" y="1466027"/>
                    </a:lnTo>
                    <a:lnTo>
                      <a:pt x="1764679" y="1462491"/>
                    </a:lnTo>
                    <a:lnTo>
                      <a:pt x="1631527" y="1409581"/>
                    </a:lnTo>
                    <a:cubicBezTo>
                      <a:pt x="1401377" y="1303954"/>
                      <a:pt x="1193277" y="1150970"/>
                      <a:pt x="1017037" y="961545"/>
                    </a:cubicBezTo>
                    <a:lnTo>
                      <a:pt x="962677" y="896542"/>
                    </a:lnTo>
                    <a:lnTo>
                      <a:pt x="959771" y="896542"/>
                    </a:lnTo>
                    <a:lnTo>
                      <a:pt x="944142" y="877414"/>
                    </a:lnTo>
                    <a:cubicBezTo>
                      <a:pt x="841711" y="763480"/>
                      <a:pt x="705088" y="687577"/>
                      <a:pt x="552863" y="670382"/>
                    </a:cubicBezTo>
                    <a:lnTo>
                      <a:pt x="486734" y="666668"/>
                    </a:lnTo>
                    <a:lnTo>
                      <a:pt x="486711" y="666668"/>
                    </a:lnTo>
                    <a:lnTo>
                      <a:pt x="476721" y="667228"/>
                    </a:lnTo>
                    <a:lnTo>
                      <a:pt x="476721" y="666668"/>
                    </a:lnTo>
                    <a:lnTo>
                      <a:pt x="0" y="6666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t">
                <a:normAutofit/>
              </a:bodyPr>
              <a:lstStyle/>
              <a:p>
                <a:r>
                  <a:rPr lang="en-US" altLang="zh-CN" sz="3200" b="1" dirty="0">
                    <a:ea typeface="微软雅黑" panose="020B0503020204020204" pitchFamily="34" charset="-122"/>
                  </a:rPr>
                  <a:t>1</a:t>
                </a:r>
              </a:p>
            </p:txBody>
          </p:sp>
          <p:sp>
            <p:nvSpPr>
              <p:cNvPr id="12" name="ïṥḻîḋé"/>
              <p:cNvSpPr/>
              <p:nvPr/>
            </p:nvSpPr>
            <p:spPr>
              <a:xfrm>
                <a:off x="6096000" y="3524922"/>
                <a:ext cx="2374901" cy="1573479"/>
              </a:xfrm>
              <a:custGeom>
                <a:avLst/>
                <a:gdLst>
                  <a:gd name="connsiteX0" fmla="*/ 3404 w 2374901"/>
                  <a:gd name="connsiteY0" fmla="*/ 0 h 1573479"/>
                  <a:gd name="connsiteX1" fmla="*/ 31037 w 2374901"/>
                  <a:gd name="connsiteY1" fmla="*/ 947 h 1573479"/>
                  <a:gd name="connsiteX2" fmla="*/ 95168 w 2374901"/>
                  <a:gd name="connsiteY2" fmla="*/ 2710 h 1573479"/>
                  <a:gd name="connsiteX3" fmla="*/ 104137 w 2374901"/>
                  <a:gd name="connsiteY3" fmla="*/ 3452 h 1573479"/>
                  <a:gd name="connsiteX4" fmla="*/ 126106 w 2374901"/>
                  <a:gd name="connsiteY4" fmla="*/ 4204 h 1573479"/>
                  <a:gd name="connsiteX5" fmla="*/ 178090 w 2374901"/>
                  <a:gd name="connsiteY5" fmla="*/ 9566 h 1573479"/>
                  <a:gd name="connsiteX6" fmla="*/ 192476 w 2374901"/>
                  <a:gd name="connsiteY6" fmla="*/ 10755 h 1573479"/>
                  <a:gd name="connsiteX7" fmla="*/ 200882 w 2374901"/>
                  <a:gd name="connsiteY7" fmla="*/ 11917 h 1573479"/>
                  <a:gd name="connsiteX8" fmla="*/ 246802 w 2374901"/>
                  <a:gd name="connsiteY8" fmla="*/ 16653 h 1573479"/>
                  <a:gd name="connsiteX9" fmla="*/ 481286 w 2374901"/>
                  <a:gd name="connsiteY9" fmla="*/ 65288 h 1573479"/>
                  <a:gd name="connsiteX10" fmla="*/ 610224 w 2374901"/>
                  <a:gd name="connsiteY10" fmla="*/ 107453 h 1573479"/>
                  <a:gd name="connsiteX11" fmla="*/ 610224 w 2374901"/>
                  <a:gd name="connsiteY11" fmla="*/ 110989 h 1573479"/>
                  <a:gd name="connsiteX12" fmla="*/ 743377 w 2374901"/>
                  <a:gd name="connsiteY12" fmla="*/ 163899 h 1573479"/>
                  <a:gd name="connsiteX13" fmla="*/ 1357866 w 2374901"/>
                  <a:gd name="connsiteY13" fmla="*/ 611934 h 1573479"/>
                  <a:gd name="connsiteX14" fmla="*/ 1412227 w 2374901"/>
                  <a:gd name="connsiteY14" fmla="*/ 676937 h 1573479"/>
                  <a:gd name="connsiteX15" fmla="*/ 1415132 w 2374901"/>
                  <a:gd name="connsiteY15" fmla="*/ 676937 h 1573479"/>
                  <a:gd name="connsiteX16" fmla="*/ 1430761 w 2374901"/>
                  <a:gd name="connsiteY16" fmla="*/ 696065 h 1573479"/>
                  <a:gd name="connsiteX17" fmla="*/ 1822041 w 2374901"/>
                  <a:gd name="connsiteY17" fmla="*/ 903097 h 1573479"/>
                  <a:gd name="connsiteX18" fmla="*/ 1888170 w 2374901"/>
                  <a:gd name="connsiteY18" fmla="*/ 906812 h 1573479"/>
                  <a:gd name="connsiteX19" fmla="*/ 1888193 w 2374901"/>
                  <a:gd name="connsiteY19" fmla="*/ 906812 h 1573479"/>
                  <a:gd name="connsiteX20" fmla="*/ 1898183 w 2374901"/>
                  <a:gd name="connsiteY20" fmla="*/ 906251 h 1573479"/>
                  <a:gd name="connsiteX21" fmla="*/ 1898183 w 2374901"/>
                  <a:gd name="connsiteY21" fmla="*/ 906812 h 1573479"/>
                  <a:gd name="connsiteX22" fmla="*/ 2374901 w 2374901"/>
                  <a:gd name="connsiteY22" fmla="*/ 906812 h 1573479"/>
                  <a:gd name="connsiteX23" fmla="*/ 2374901 w 2374901"/>
                  <a:gd name="connsiteY23" fmla="*/ 1573479 h 1573479"/>
                  <a:gd name="connsiteX24" fmla="*/ 1877492 w 2374901"/>
                  <a:gd name="connsiteY24" fmla="*/ 1573479 h 1573479"/>
                  <a:gd name="connsiteX25" fmla="*/ 1539476 w 2374901"/>
                  <a:gd name="connsiteY25" fmla="*/ 1573479 h 1573479"/>
                  <a:gd name="connsiteX26" fmla="*/ 1479021 w 2374901"/>
                  <a:gd name="connsiteY26" fmla="*/ 1566700 h 1573479"/>
                  <a:gd name="connsiteX27" fmla="*/ 1151972 w 2374901"/>
                  <a:gd name="connsiteY27" fmla="*/ 1370572 h 1573479"/>
                  <a:gd name="connsiteX28" fmla="*/ 1102955 w 2374901"/>
                  <a:gd name="connsiteY28" fmla="*/ 1304490 h 1573479"/>
                  <a:gd name="connsiteX29" fmla="*/ 1094261 w 2374901"/>
                  <a:gd name="connsiteY29" fmla="*/ 1290267 h 1573479"/>
                  <a:gd name="connsiteX30" fmla="*/ 323684 w 2374901"/>
                  <a:gd name="connsiteY30" fmla="*/ 713171 h 1573479"/>
                  <a:gd name="connsiteX31" fmla="*/ 249530 w 2374901"/>
                  <a:gd name="connsiteY31" fmla="*/ 695388 h 1573479"/>
                  <a:gd name="connsiteX32" fmla="*/ 172747 w 2374901"/>
                  <a:gd name="connsiteY32" fmla="*/ 681941 h 1573479"/>
                  <a:gd name="connsiteX33" fmla="*/ 163143 w 2374901"/>
                  <a:gd name="connsiteY33" fmla="*/ 680306 h 1573479"/>
                  <a:gd name="connsiteX34" fmla="*/ 117644 w 2374901"/>
                  <a:gd name="connsiteY34" fmla="*/ 675674 h 1573479"/>
                  <a:gd name="connsiteX35" fmla="*/ 12959 w 2374901"/>
                  <a:gd name="connsiteY35" fmla="*/ 669611 h 1573479"/>
                  <a:gd name="connsiteX36" fmla="*/ 1 w 2374901"/>
                  <a:gd name="connsiteY36" fmla="*/ 669172 h 1573479"/>
                  <a:gd name="connsiteX37" fmla="*/ 0 w 2374901"/>
                  <a:gd name="connsiteY37" fmla="*/ 669172 h 1573479"/>
                  <a:gd name="connsiteX38" fmla="*/ 0 w 2374901"/>
                  <a:gd name="connsiteY38" fmla="*/ 94 h 1573479"/>
                  <a:gd name="connsiteX39" fmla="*/ 1 w 2374901"/>
                  <a:gd name="connsiteY39" fmla="*/ 94 h 1573479"/>
                  <a:gd name="connsiteX40" fmla="*/ 3404 w 2374901"/>
                  <a:gd name="connsiteY40" fmla="*/ 0 h 1573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374901" h="1573479">
                    <a:moveTo>
                      <a:pt x="3404" y="0"/>
                    </a:moveTo>
                    <a:lnTo>
                      <a:pt x="31037" y="947"/>
                    </a:lnTo>
                    <a:lnTo>
                      <a:pt x="95168" y="2710"/>
                    </a:lnTo>
                    <a:lnTo>
                      <a:pt x="104137" y="3452"/>
                    </a:lnTo>
                    <a:lnTo>
                      <a:pt x="126106" y="4204"/>
                    </a:lnTo>
                    <a:lnTo>
                      <a:pt x="178090" y="9566"/>
                    </a:lnTo>
                    <a:lnTo>
                      <a:pt x="192476" y="10755"/>
                    </a:lnTo>
                    <a:lnTo>
                      <a:pt x="200882" y="11917"/>
                    </a:lnTo>
                    <a:lnTo>
                      <a:pt x="246802" y="16653"/>
                    </a:lnTo>
                    <a:cubicBezTo>
                      <a:pt x="326549" y="27645"/>
                      <a:pt x="404809" y="43967"/>
                      <a:pt x="481286" y="65288"/>
                    </a:cubicBezTo>
                    <a:lnTo>
                      <a:pt x="610224" y="107453"/>
                    </a:lnTo>
                    <a:lnTo>
                      <a:pt x="610224" y="110989"/>
                    </a:lnTo>
                    <a:lnTo>
                      <a:pt x="743377" y="163899"/>
                    </a:lnTo>
                    <a:cubicBezTo>
                      <a:pt x="973526" y="269525"/>
                      <a:pt x="1181626" y="422509"/>
                      <a:pt x="1357866" y="611934"/>
                    </a:cubicBezTo>
                    <a:lnTo>
                      <a:pt x="1412227" y="676937"/>
                    </a:lnTo>
                    <a:lnTo>
                      <a:pt x="1415132" y="676937"/>
                    </a:lnTo>
                    <a:lnTo>
                      <a:pt x="1430761" y="696065"/>
                    </a:lnTo>
                    <a:cubicBezTo>
                      <a:pt x="1533193" y="809999"/>
                      <a:pt x="1669815" y="885902"/>
                      <a:pt x="1822041" y="903097"/>
                    </a:cubicBezTo>
                    <a:lnTo>
                      <a:pt x="1888170" y="906812"/>
                    </a:lnTo>
                    <a:lnTo>
                      <a:pt x="1888193" y="906812"/>
                    </a:lnTo>
                    <a:lnTo>
                      <a:pt x="1898183" y="906251"/>
                    </a:lnTo>
                    <a:lnTo>
                      <a:pt x="1898183" y="906812"/>
                    </a:lnTo>
                    <a:lnTo>
                      <a:pt x="2374901" y="906812"/>
                    </a:lnTo>
                    <a:lnTo>
                      <a:pt x="2374901" y="1573479"/>
                    </a:lnTo>
                    <a:lnTo>
                      <a:pt x="1877492" y="1573479"/>
                    </a:lnTo>
                    <a:lnTo>
                      <a:pt x="1539476" y="1573479"/>
                    </a:lnTo>
                    <a:lnTo>
                      <a:pt x="1479021" y="1566700"/>
                    </a:lnTo>
                    <a:cubicBezTo>
                      <a:pt x="1352688" y="1537945"/>
                      <a:pt x="1239770" y="1468230"/>
                      <a:pt x="1151972" y="1370572"/>
                    </a:cubicBezTo>
                    <a:lnTo>
                      <a:pt x="1102955" y="1304490"/>
                    </a:lnTo>
                    <a:lnTo>
                      <a:pt x="1094261" y="1290267"/>
                    </a:lnTo>
                    <a:cubicBezTo>
                      <a:pt x="909088" y="1007864"/>
                      <a:pt x="637967" y="799635"/>
                      <a:pt x="323684" y="713171"/>
                    </a:cubicBezTo>
                    <a:lnTo>
                      <a:pt x="249530" y="695388"/>
                    </a:lnTo>
                    <a:lnTo>
                      <a:pt x="172747" y="681941"/>
                    </a:lnTo>
                    <a:lnTo>
                      <a:pt x="163143" y="680306"/>
                    </a:lnTo>
                    <a:lnTo>
                      <a:pt x="117644" y="675674"/>
                    </a:lnTo>
                    <a:lnTo>
                      <a:pt x="12959" y="669611"/>
                    </a:lnTo>
                    <a:lnTo>
                      <a:pt x="1" y="669172"/>
                    </a:lnTo>
                    <a:lnTo>
                      <a:pt x="0" y="669172"/>
                    </a:lnTo>
                    <a:lnTo>
                      <a:pt x="0" y="94"/>
                    </a:lnTo>
                    <a:lnTo>
                      <a:pt x="1" y="94"/>
                    </a:lnTo>
                    <a:lnTo>
                      <a:pt x="3404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b">
                <a:normAutofit/>
              </a:bodyPr>
              <a:lstStyle/>
              <a:p>
                <a:pPr algn="r"/>
                <a:r>
                  <a:rPr lang="en-US" altLang="zh-CN" sz="3200" b="1" dirty="0">
                    <a:ea typeface="微软雅黑" panose="020B0503020204020204" pitchFamily="34" charset="-122"/>
                  </a:rPr>
                  <a:t>8</a:t>
                </a:r>
              </a:p>
            </p:txBody>
          </p:sp>
          <p:sp>
            <p:nvSpPr>
              <p:cNvPr id="13" name="îšlíḍé"/>
              <p:cNvSpPr/>
              <p:nvPr/>
            </p:nvSpPr>
            <p:spPr>
              <a:xfrm>
                <a:off x="3721099" y="3524922"/>
                <a:ext cx="2374901" cy="1573479"/>
              </a:xfrm>
              <a:custGeom>
                <a:avLst/>
                <a:gdLst>
                  <a:gd name="connsiteX0" fmla="*/ 2371500 w 2374901"/>
                  <a:gd name="connsiteY0" fmla="*/ 0 h 1573479"/>
                  <a:gd name="connsiteX1" fmla="*/ 2374901 w 2374901"/>
                  <a:gd name="connsiteY1" fmla="*/ 94 h 1573479"/>
                  <a:gd name="connsiteX2" fmla="*/ 2374901 w 2374901"/>
                  <a:gd name="connsiteY2" fmla="*/ 669172 h 1573479"/>
                  <a:gd name="connsiteX3" fmla="*/ 2361944 w 2374901"/>
                  <a:gd name="connsiteY3" fmla="*/ 669611 h 1573479"/>
                  <a:gd name="connsiteX4" fmla="*/ 2257260 w 2374901"/>
                  <a:gd name="connsiteY4" fmla="*/ 675674 h 1573479"/>
                  <a:gd name="connsiteX5" fmla="*/ 2211759 w 2374901"/>
                  <a:gd name="connsiteY5" fmla="*/ 680306 h 1573479"/>
                  <a:gd name="connsiteX6" fmla="*/ 2202152 w 2374901"/>
                  <a:gd name="connsiteY6" fmla="*/ 681942 h 1573479"/>
                  <a:gd name="connsiteX7" fmla="*/ 2125374 w 2374901"/>
                  <a:gd name="connsiteY7" fmla="*/ 695388 h 1573479"/>
                  <a:gd name="connsiteX8" fmla="*/ 2051220 w 2374901"/>
                  <a:gd name="connsiteY8" fmla="*/ 713171 h 1573479"/>
                  <a:gd name="connsiteX9" fmla="*/ 1280643 w 2374901"/>
                  <a:gd name="connsiteY9" fmla="*/ 1290267 h 1573479"/>
                  <a:gd name="connsiteX10" fmla="*/ 1271949 w 2374901"/>
                  <a:gd name="connsiteY10" fmla="*/ 1304490 h 1573479"/>
                  <a:gd name="connsiteX11" fmla="*/ 1222932 w 2374901"/>
                  <a:gd name="connsiteY11" fmla="*/ 1370572 h 1573479"/>
                  <a:gd name="connsiteX12" fmla="*/ 895882 w 2374901"/>
                  <a:gd name="connsiteY12" fmla="*/ 1566700 h 1573479"/>
                  <a:gd name="connsiteX13" fmla="*/ 835428 w 2374901"/>
                  <a:gd name="connsiteY13" fmla="*/ 1573479 h 1573479"/>
                  <a:gd name="connsiteX14" fmla="*/ 497411 w 2374901"/>
                  <a:gd name="connsiteY14" fmla="*/ 1573479 h 1573479"/>
                  <a:gd name="connsiteX15" fmla="*/ 0 w 2374901"/>
                  <a:gd name="connsiteY15" fmla="*/ 1573479 h 1573479"/>
                  <a:gd name="connsiteX16" fmla="*/ 0 w 2374901"/>
                  <a:gd name="connsiteY16" fmla="*/ 906812 h 1573479"/>
                  <a:gd name="connsiteX17" fmla="*/ 476721 w 2374901"/>
                  <a:gd name="connsiteY17" fmla="*/ 906812 h 1573479"/>
                  <a:gd name="connsiteX18" fmla="*/ 476721 w 2374901"/>
                  <a:gd name="connsiteY18" fmla="*/ 906251 h 1573479"/>
                  <a:gd name="connsiteX19" fmla="*/ 486711 w 2374901"/>
                  <a:gd name="connsiteY19" fmla="*/ 906812 h 1573479"/>
                  <a:gd name="connsiteX20" fmla="*/ 486734 w 2374901"/>
                  <a:gd name="connsiteY20" fmla="*/ 906812 h 1573479"/>
                  <a:gd name="connsiteX21" fmla="*/ 552863 w 2374901"/>
                  <a:gd name="connsiteY21" fmla="*/ 903097 h 1573479"/>
                  <a:gd name="connsiteX22" fmla="*/ 944142 w 2374901"/>
                  <a:gd name="connsiteY22" fmla="*/ 696065 h 1573479"/>
                  <a:gd name="connsiteX23" fmla="*/ 959771 w 2374901"/>
                  <a:gd name="connsiteY23" fmla="*/ 676937 h 1573479"/>
                  <a:gd name="connsiteX24" fmla="*/ 962677 w 2374901"/>
                  <a:gd name="connsiteY24" fmla="*/ 676937 h 1573479"/>
                  <a:gd name="connsiteX25" fmla="*/ 1017037 w 2374901"/>
                  <a:gd name="connsiteY25" fmla="*/ 611934 h 1573479"/>
                  <a:gd name="connsiteX26" fmla="*/ 1631527 w 2374901"/>
                  <a:gd name="connsiteY26" fmla="*/ 163899 h 1573479"/>
                  <a:gd name="connsiteX27" fmla="*/ 1764679 w 2374901"/>
                  <a:gd name="connsiteY27" fmla="*/ 110989 h 1573479"/>
                  <a:gd name="connsiteX28" fmla="*/ 1764679 w 2374901"/>
                  <a:gd name="connsiteY28" fmla="*/ 107453 h 1573479"/>
                  <a:gd name="connsiteX29" fmla="*/ 1893617 w 2374901"/>
                  <a:gd name="connsiteY29" fmla="*/ 65288 h 1573479"/>
                  <a:gd name="connsiteX30" fmla="*/ 2128101 w 2374901"/>
                  <a:gd name="connsiteY30" fmla="*/ 16653 h 1573479"/>
                  <a:gd name="connsiteX31" fmla="*/ 2174021 w 2374901"/>
                  <a:gd name="connsiteY31" fmla="*/ 11917 h 1573479"/>
                  <a:gd name="connsiteX32" fmla="*/ 2182428 w 2374901"/>
                  <a:gd name="connsiteY32" fmla="*/ 10755 h 1573479"/>
                  <a:gd name="connsiteX33" fmla="*/ 2196813 w 2374901"/>
                  <a:gd name="connsiteY33" fmla="*/ 9566 h 1573479"/>
                  <a:gd name="connsiteX34" fmla="*/ 2248797 w 2374901"/>
                  <a:gd name="connsiteY34" fmla="*/ 4204 h 1573479"/>
                  <a:gd name="connsiteX35" fmla="*/ 2270766 w 2374901"/>
                  <a:gd name="connsiteY35" fmla="*/ 3452 h 1573479"/>
                  <a:gd name="connsiteX36" fmla="*/ 2279735 w 2374901"/>
                  <a:gd name="connsiteY36" fmla="*/ 2710 h 1573479"/>
                  <a:gd name="connsiteX37" fmla="*/ 2343866 w 2374901"/>
                  <a:gd name="connsiteY37" fmla="*/ 947 h 1573479"/>
                  <a:gd name="connsiteX38" fmla="*/ 2371500 w 2374901"/>
                  <a:gd name="connsiteY38" fmla="*/ 0 h 1573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374901" h="1573479">
                    <a:moveTo>
                      <a:pt x="2371500" y="0"/>
                    </a:moveTo>
                    <a:lnTo>
                      <a:pt x="2374901" y="94"/>
                    </a:lnTo>
                    <a:lnTo>
                      <a:pt x="2374901" y="669172"/>
                    </a:lnTo>
                    <a:lnTo>
                      <a:pt x="2361944" y="669611"/>
                    </a:lnTo>
                    <a:lnTo>
                      <a:pt x="2257260" y="675674"/>
                    </a:lnTo>
                    <a:lnTo>
                      <a:pt x="2211759" y="680306"/>
                    </a:lnTo>
                    <a:lnTo>
                      <a:pt x="2202152" y="681942"/>
                    </a:lnTo>
                    <a:lnTo>
                      <a:pt x="2125374" y="695388"/>
                    </a:lnTo>
                    <a:lnTo>
                      <a:pt x="2051220" y="713171"/>
                    </a:lnTo>
                    <a:cubicBezTo>
                      <a:pt x="1736937" y="799635"/>
                      <a:pt x="1465816" y="1007864"/>
                      <a:pt x="1280643" y="1290267"/>
                    </a:cubicBezTo>
                    <a:lnTo>
                      <a:pt x="1271949" y="1304490"/>
                    </a:lnTo>
                    <a:lnTo>
                      <a:pt x="1222932" y="1370572"/>
                    </a:lnTo>
                    <a:cubicBezTo>
                      <a:pt x="1135134" y="1468230"/>
                      <a:pt x="1022215" y="1537945"/>
                      <a:pt x="895882" y="1566700"/>
                    </a:cubicBezTo>
                    <a:lnTo>
                      <a:pt x="835428" y="1573479"/>
                    </a:lnTo>
                    <a:lnTo>
                      <a:pt x="497411" y="1573479"/>
                    </a:lnTo>
                    <a:lnTo>
                      <a:pt x="0" y="1573479"/>
                    </a:lnTo>
                    <a:lnTo>
                      <a:pt x="0" y="906812"/>
                    </a:lnTo>
                    <a:lnTo>
                      <a:pt x="476721" y="906812"/>
                    </a:lnTo>
                    <a:lnTo>
                      <a:pt x="476721" y="906251"/>
                    </a:lnTo>
                    <a:lnTo>
                      <a:pt x="486711" y="906812"/>
                    </a:lnTo>
                    <a:lnTo>
                      <a:pt x="486734" y="906812"/>
                    </a:lnTo>
                    <a:lnTo>
                      <a:pt x="552863" y="903097"/>
                    </a:lnTo>
                    <a:cubicBezTo>
                      <a:pt x="705088" y="885902"/>
                      <a:pt x="841711" y="809999"/>
                      <a:pt x="944142" y="696065"/>
                    </a:cubicBezTo>
                    <a:lnTo>
                      <a:pt x="959771" y="676937"/>
                    </a:lnTo>
                    <a:lnTo>
                      <a:pt x="962677" y="676937"/>
                    </a:lnTo>
                    <a:lnTo>
                      <a:pt x="1017037" y="611934"/>
                    </a:lnTo>
                    <a:cubicBezTo>
                      <a:pt x="1193277" y="422509"/>
                      <a:pt x="1401377" y="269525"/>
                      <a:pt x="1631527" y="163899"/>
                    </a:cubicBezTo>
                    <a:lnTo>
                      <a:pt x="1764679" y="110989"/>
                    </a:lnTo>
                    <a:lnTo>
                      <a:pt x="1764679" y="107453"/>
                    </a:lnTo>
                    <a:lnTo>
                      <a:pt x="1893617" y="65288"/>
                    </a:lnTo>
                    <a:cubicBezTo>
                      <a:pt x="1970095" y="43967"/>
                      <a:pt x="2048355" y="27645"/>
                      <a:pt x="2128101" y="16653"/>
                    </a:cubicBezTo>
                    <a:lnTo>
                      <a:pt x="2174021" y="11917"/>
                    </a:lnTo>
                    <a:lnTo>
                      <a:pt x="2182428" y="10755"/>
                    </a:lnTo>
                    <a:lnTo>
                      <a:pt x="2196813" y="9566"/>
                    </a:lnTo>
                    <a:lnTo>
                      <a:pt x="2248797" y="4204"/>
                    </a:lnTo>
                    <a:lnTo>
                      <a:pt x="2270766" y="3452"/>
                    </a:lnTo>
                    <a:lnTo>
                      <a:pt x="2279735" y="2710"/>
                    </a:lnTo>
                    <a:lnTo>
                      <a:pt x="2343866" y="947"/>
                    </a:lnTo>
                    <a:lnTo>
                      <a:pt x="237150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b">
                <a:normAutofit/>
              </a:bodyPr>
              <a:lstStyle/>
              <a:p>
                <a:r>
                  <a:rPr lang="en-US" altLang="zh-CN" sz="3200" b="1" dirty="0">
                    <a:ea typeface="微软雅黑" panose="020B0503020204020204" pitchFamily="34" charset="-122"/>
                  </a:rPr>
                  <a:t>4</a:t>
                </a:r>
              </a:p>
            </p:txBody>
          </p:sp>
          <p:sp>
            <p:nvSpPr>
              <p:cNvPr id="14" name="iŝ1ïḍe"/>
              <p:cNvSpPr/>
              <p:nvPr/>
            </p:nvSpPr>
            <p:spPr>
              <a:xfrm>
                <a:off x="5099050" y="2468563"/>
                <a:ext cx="1993900" cy="1993900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bIns="72000" anchor="b" anchorCtr="1">
                <a:normAutofit/>
              </a:bodyPr>
              <a:lstStyle/>
              <a:p>
                <a:pPr lvl="0" algn="ctr" defTabSz="914378">
                  <a:defRPr/>
                </a:pPr>
                <a:r>
                  <a:rPr lang="zh-CN" alt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标题文本</a:t>
                </a:r>
                <a:br>
                  <a:rPr lang="zh-CN" alt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预设</a:t>
                </a:r>
              </a:p>
            </p:txBody>
          </p:sp>
          <p:sp>
            <p:nvSpPr>
              <p:cNvPr id="15" name="íşḻiďe"/>
              <p:cNvSpPr>
                <a:spLocks/>
              </p:cNvSpPr>
              <p:nvPr/>
            </p:nvSpPr>
            <p:spPr bwMode="auto">
              <a:xfrm>
                <a:off x="5807798" y="2754873"/>
                <a:ext cx="576404" cy="576714"/>
              </a:xfrm>
              <a:custGeom>
                <a:avLst/>
                <a:gdLst>
                  <a:gd name="connsiteX0" fmla="*/ 94638 w 328437"/>
                  <a:gd name="connsiteY0" fmla="*/ 163513 h 328613"/>
                  <a:gd name="connsiteX1" fmla="*/ 95937 w 328437"/>
                  <a:gd name="connsiteY1" fmla="*/ 163513 h 328613"/>
                  <a:gd name="connsiteX2" fmla="*/ 134903 w 328437"/>
                  <a:gd name="connsiteY2" fmla="*/ 169971 h 328613"/>
                  <a:gd name="connsiteX3" fmla="*/ 136202 w 328437"/>
                  <a:gd name="connsiteY3" fmla="*/ 171262 h 328613"/>
                  <a:gd name="connsiteX4" fmla="*/ 136202 w 328437"/>
                  <a:gd name="connsiteY4" fmla="*/ 238422 h 328613"/>
                  <a:gd name="connsiteX5" fmla="*/ 136202 w 328437"/>
                  <a:gd name="connsiteY5" fmla="*/ 239713 h 328613"/>
                  <a:gd name="connsiteX6" fmla="*/ 134903 w 328437"/>
                  <a:gd name="connsiteY6" fmla="*/ 239713 h 328613"/>
                  <a:gd name="connsiteX7" fmla="*/ 133604 w 328437"/>
                  <a:gd name="connsiteY7" fmla="*/ 239713 h 328613"/>
                  <a:gd name="connsiteX8" fmla="*/ 94638 w 328437"/>
                  <a:gd name="connsiteY8" fmla="*/ 226798 h 328613"/>
                  <a:gd name="connsiteX9" fmla="*/ 93339 w 328437"/>
                  <a:gd name="connsiteY9" fmla="*/ 225506 h 328613"/>
                  <a:gd name="connsiteX10" fmla="*/ 93339 w 328437"/>
                  <a:gd name="connsiteY10" fmla="*/ 166096 h 328613"/>
                  <a:gd name="connsiteX11" fmla="*/ 94638 w 328437"/>
                  <a:gd name="connsiteY11" fmla="*/ 163513 h 328613"/>
                  <a:gd name="connsiteX12" fmla="*/ 45714 w 328437"/>
                  <a:gd name="connsiteY12" fmla="*/ 157163 h 328613"/>
                  <a:gd name="connsiteX13" fmla="*/ 48227 w 328437"/>
                  <a:gd name="connsiteY13" fmla="*/ 157163 h 328613"/>
                  <a:gd name="connsiteX14" fmla="*/ 74620 w 328437"/>
                  <a:gd name="connsiteY14" fmla="*/ 161051 h 328613"/>
                  <a:gd name="connsiteX15" fmla="*/ 75877 w 328437"/>
                  <a:gd name="connsiteY15" fmla="*/ 162347 h 328613"/>
                  <a:gd name="connsiteX16" fmla="*/ 75877 w 328437"/>
                  <a:gd name="connsiteY16" fmla="*/ 218071 h 328613"/>
                  <a:gd name="connsiteX17" fmla="*/ 74620 w 328437"/>
                  <a:gd name="connsiteY17" fmla="*/ 219367 h 328613"/>
                  <a:gd name="connsiteX18" fmla="*/ 73363 w 328437"/>
                  <a:gd name="connsiteY18" fmla="*/ 220663 h 328613"/>
                  <a:gd name="connsiteX19" fmla="*/ 46971 w 328437"/>
                  <a:gd name="connsiteY19" fmla="*/ 211592 h 328613"/>
                  <a:gd name="connsiteX20" fmla="*/ 45714 w 328437"/>
                  <a:gd name="connsiteY20" fmla="*/ 209000 h 328613"/>
                  <a:gd name="connsiteX21" fmla="*/ 45714 w 328437"/>
                  <a:gd name="connsiteY21" fmla="*/ 158459 h 328613"/>
                  <a:gd name="connsiteX22" fmla="*/ 45714 w 328437"/>
                  <a:gd name="connsiteY22" fmla="*/ 157163 h 328613"/>
                  <a:gd name="connsiteX23" fmla="*/ 34601 w 328437"/>
                  <a:gd name="connsiteY23" fmla="*/ 131763 h 328613"/>
                  <a:gd name="connsiteX24" fmla="*/ 34601 w 328437"/>
                  <a:gd name="connsiteY24" fmla="*/ 246063 h 328613"/>
                  <a:gd name="connsiteX25" fmla="*/ 161601 w 328437"/>
                  <a:gd name="connsiteY25" fmla="*/ 311151 h 328613"/>
                  <a:gd name="connsiteX26" fmla="*/ 161601 w 328437"/>
                  <a:gd name="connsiteY26" fmla="*/ 133351 h 328613"/>
                  <a:gd name="connsiteX27" fmla="*/ 134613 w 328437"/>
                  <a:gd name="connsiteY27" fmla="*/ 133351 h 328613"/>
                  <a:gd name="connsiteX28" fmla="*/ 235241 w 328437"/>
                  <a:gd name="connsiteY28" fmla="*/ 15875 h 328613"/>
                  <a:gd name="connsiteX29" fmla="*/ 147314 w 328437"/>
                  <a:gd name="connsiteY29" fmla="*/ 120775 h 328613"/>
                  <a:gd name="connsiteX30" fmla="*/ 165417 w 328437"/>
                  <a:gd name="connsiteY30" fmla="*/ 120775 h 328613"/>
                  <a:gd name="connsiteX31" fmla="*/ 171882 w 328437"/>
                  <a:gd name="connsiteY31" fmla="*/ 127251 h 328613"/>
                  <a:gd name="connsiteX32" fmla="*/ 171882 w 328437"/>
                  <a:gd name="connsiteY32" fmla="*/ 311150 h 328613"/>
                  <a:gd name="connsiteX33" fmla="*/ 222311 w 328437"/>
                  <a:gd name="connsiteY33" fmla="*/ 285249 h 328613"/>
                  <a:gd name="connsiteX34" fmla="*/ 222311 w 328437"/>
                  <a:gd name="connsiteY34" fmla="*/ 157037 h 328613"/>
                  <a:gd name="connsiteX35" fmla="*/ 223604 w 328437"/>
                  <a:gd name="connsiteY35" fmla="*/ 154447 h 328613"/>
                  <a:gd name="connsiteX36" fmla="*/ 257223 w 328437"/>
                  <a:gd name="connsiteY36" fmla="*/ 151857 h 328613"/>
                  <a:gd name="connsiteX37" fmla="*/ 258516 w 328437"/>
                  <a:gd name="connsiteY37" fmla="*/ 151857 h 328613"/>
                  <a:gd name="connsiteX38" fmla="*/ 259809 w 328437"/>
                  <a:gd name="connsiteY38" fmla="*/ 153152 h 328613"/>
                  <a:gd name="connsiteX39" fmla="*/ 259809 w 328437"/>
                  <a:gd name="connsiteY39" fmla="*/ 265823 h 328613"/>
                  <a:gd name="connsiteX40" fmla="*/ 293429 w 328437"/>
                  <a:gd name="connsiteY40" fmla="*/ 247692 h 328613"/>
                  <a:gd name="connsiteX41" fmla="*/ 294722 w 328437"/>
                  <a:gd name="connsiteY41" fmla="*/ 118185 h 328613"/>
                  <a:gd name="connsiteX42" fmla="*/ 296015 w 328437"/>
                  <a:gd name="connsiteY42" fmla="*/ 114300 h 328613"/>
                  <a:gd name="connsiteX43" fmla="*/ 301187 w 328437"/>
                  <a:gd name="connsiteY43" fmla="*/ 111710 h 328613"/>
                  <a:gd name="connsiteX44" fmla="*/ 307652 w 328437"/>
                  <a:gd name="connsiteY44" fmla="*/ 113005 h 328613"/>
                  <a:gd name="connsiteX45" fmla="*/ 235241 w 328437"/>
                  <a:gd name="connsiteY45" fmla="*/ 15875 h 328613"/>
                  <a:gd name="connsiteX46" fmla="*/ 235348 w 328437"/>
                  <a:gd name="connsiteY46" fmla="*/ 0 h 328613"/>
                  <a:gd name="connsiteX47" fmla="*/ 239233 w 328437"/>
                  <a:gd name="connsiteY47" fmla="*/ 0 h 328613"/>
                  <a:gd name="connsiteX48" fmla="*/ 241823 w 328437"/>
                  <a:gd name="connsiteY48" fmla="*/ 2598 h 328613"/>
                  <a:gd name="connsiteX49" fmla="*/ 327286 w 328437"/>
                  <a:gd name="connsiteY49" fmla="*/ 115599 h 328613"/>
                  <a:gd name="connsiteX50" fmla="*/ 327286 w 328437"/>
                  <a:gd name="connsiteY50" fmla="*/ 123392 h 328613"/>
                  <a:gd name="connsiteX51" fmla="*/ 322107 w 328437"/>
                  <a:gd name="connsiteY51" fmla="*/ 125990 h 328613"/>
                  <a:gd name="connsiteX52" fmla="*/ 307863 w 328437"/>
                  <a:gd name="connsiteY52" fmla="*/ 124691 h 328613"/>
                  <a:gd name="connsiteX53" fmla="*/ 307863 w 328437"/>
                  <a:gd name="connsiteY53" fmla="*/ 251980 h 328613"/>
                  <a:gd name="connsiteX54" fmla="*/ 303978 w 328437"/>
                  <a:gd name="connsiteY54" fmla="*/ 257175 h 328613"/>
                  <a:gd name="connsiteX55" fmla="*/ 169308 w 328437"/>
                  <a:gd name="connsiteY55" fmla="*/ 327314 h 328613"/>
                  <a:gd name="connsiteX56" fmla="*/ 166718 w 328437"/>
                  <a:gd name="connsiteY56" fmla="*/ 328613 h 328613"/>
                  <a:gd name="connsiteX57" fmla="*/ 164129 w 328437"/>
                  <a:gd name="connsiteY57" fmla="*/ 327314 h 328613"/>
                  <a:gd name="connsiteX58" fmla="*/ 25574 w 328437"/>
                  <a:gd name="connsiteY58" fmla="*/ 254578 h 328613"/>
                  <a:gd name="connsiteX59" fmla="*/ 21689 w 328437"/>
                  <a:gd name="connsiteY59" fmla="*/ 249382 h 328613"/>
                  <a:gd name="connsiteX60" fmla="*/ 21689 w 328437"/>
                  <a:gd name="connsiteY60" fmla="*/ 129887 h 328613"/>
                  <a:gd name="connsiteX61" fmla="*/ 6150 w 328437"/>
                  <a:gd name="connsiteY61" fmla="*/ 129887 h 328613"/>
                  <a:gd name="connsiteX62" fmla="*/ 971 w 328437"/>
                  <a:gd name="connsiteY62" fmla="*/ 127289 h 328613"/>
                  <a:gd name="connsiteX63" fmla="*/ 971 w 328437"/>
                  <a:gd name="connsiteY63" fmla="*/ 120795 h 328613"/>
                  <a:gd name="connsiteX64" fmla="*/ 34638 w 328437"/>
                  <a:gd name="connsiteY64" fmla="*/ 54552 h 328613"/>
                  <a:gd name="connsiteX65" fmla="*/ 38523 w 328437"/>
                  <a:gd name="connsiteY65" fmla="*/ 50656 h 328613"/>
                  <a:gd name="connsiteX66" fmla="*/ 59241 w 328437"/>
                  <a:gd name="connsiteY66" fmla="*/ 45460 h 328613"/>
                  <a:gd name="connsiteX67" fmla="*/ 59241 w 328437"/>
                  <a:gd name="connsiteY67" fmla="*/ 27276 h 328613"/>
                  <a:gd name="connsiteX68" fmla="*/ 63126 w 328437"/>
                  <a:gd name="connsiteY68" fmla="*/ 20782 h 328613"/>
                  <a:gd name="connsiteX69" fmla="*/ 83844 w 328437"/>
                  <a:gd name="connsiteY69" fmla="*/ 14287 h 328613"/>
                  <a:gd name="connsiteX70" fmla="*/ 85139 w 328437"/>
                  <a:gd name="connsiteY70" fmla="*/ 14287 h 328613"/>
                  <a:gd name="connsiteX71" fmla="*/ 86434 w 328437"/>
                  <a:gd name="connsiteY71" fmla="*/ 14287 h 328613"/>
                  <a:gd name="connsiteX72" fmla="*/ 98088 w 328437"/>
                  <a:gd name="connsiteY72" fmla="*/ 16885 h 328613"/>
                  <a:gd name="connsiteX73" fmla="*/ 103268 w 328437"/>
                  <a:gd name="connsiteY73" fmla="*/ 22081 h 328613"/>
                  <a:gd name="connsiteX74" fmla="*/ 103268 w 328437"/>
                  <a:gd name="connsiteY74" fmla="*/ 33771 h 328613"/>
                  <a:gd name="connsiteX75" fmla="*/ 235348 w 328437"/>
                  <a:gd name="connsiteY75" fmla="*/ 0 h 32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328437" h="328613">
                    <a:moveTo>
                      <a:pt x="94638" y="163513"/>
                    </a:moveTo>
                    <a:cubicBezTo>
                      <a:pt x="94638" y="163513"/>
                      <a:pt x="95937" y="163513"/>
                      <a:pt x="95937" y="163513"/>
                    </a:cubicBezTo>
                    <a:cubicBezTo>
                      <a:pt x="95937" y="163513"/>
                      <a:pt x="95937" y="163513"/>
                      <a:pt x="134903" y="169971"/>
                    </a:cubicBezTo>
                    <a:cubicBezTo>
                      <a:pt x="136202" y="169971"/>
                      <a:pt x="136202" y="169971"/>
                      <a:pt x="136202" y="171262"/>
                    </a:cubicBezTo>
                    <a:cubicBezTo>
                      <a:pt x="136202" y="171262"/>
                      <a:pt x="136202" y="171262"/>
                      <a:pt x="136202" y="238422"/>
                    </a:cubicBezTo>
                    <a:cubicBezTo>
                      <a:pt x="136202" y="238422"/>
                      <a:pt x="136202" y="239713"/>
                      <a:pt x="136202" y="239713"/>
                    </a:cubicBezTo>
                    <a:cubicBezTo>
                      <a:pt x="134903" y="239713"/>
                      <a:pt x="134903" y="239713"/>
                      <a:pt x="134903" y="239713"/>
                    </a:cubicBezTo>
                    <a:cubicBezTo>
                      <a:pt x="134903" y="239713"/>
                      <a:pt x="134903" y="239713"/>
                      <a:pt x="133604" y="239713"/>
                    </a:cubicBezTo>
                    <a:cubicBezTo>
                      <a:pt x="133604" y="239713"/>
                      <a:pt x="133604" y="239713"/>
                      <a:pt x="94638" y="226798"/>
                    </a:cubicBezTo>
                    <a:cubicBezTo>
                      <a:pt x="94638" y="226798"/>
                      <a:pt x="93339" y="225506"/>
                      <a:pt x="93339" y="225506"/>
                    </a:cubicBezTo>
                    <a:cubicBezTo>
                      <a:pt x="93339" y="225506"/>
                      <a:pt x="93339" y="225506"/>
                      <a:pt x="93339" y="166096"/>
                    </a:cubicBezTo>
                    <a:cubicBezTo>
                      <a:pt x="93339" y="164805"/>
                      <a:pt x="94638" y="164805"/>
                      <a:pt x="94638" y="163513"/>
                    </a:cubicBezTo>
                    <a:close/>
                    <a:moveTo>
                      <a:pt x="45714" y="157163"/>
                    </a:moveTo>
                    <a:cubicBezTo>
                      <a:pt x="46971" y="157163"/>
                      <a:pt x="46971" y="157163"/>
                      <a:pt x="48227" y="157163"/>
                    </a:cubicBezTo>
                    <a:cubicBezTo>
                      <a:pt x="48227" y="157163"/>
                      <a:pt x="48227" y="157163"/>
                      <a:pt x="74620" y="161051"/>
                    </a:cubicBezTo>
                    <a:cubicBezTo>
                      <a:pt x="74620" y="161051"/>
                      <a:pt x="75877" y="161051"/>
                      <a:pt x="75877" y="162347"/>
                    </a:cubicBezTo>
                    <a:cubicBezTo>
                      <a:pt x="75877" y="162347"/>
                      <a:pt x="75877" y="162347"/>
                      <a:pt x="75877" y="218071"/>
                    </a:cubicBezTo>
                    <a:cubicBezTo>
                      <a:pt x="75877" y="219367"/>
                      <a:pt x="75877" y="219367"/>
                      <a:pt x="74620" y="219367"/>
                    </a:cubicBezTo>
                    <a:cubicBezTo>
                      <a:pt x="74620" y="220663"/>
                      <a:pt x="74620" y="220663"/>
                      <a:pt x="73363" y="220663"/>
                    </a:cubicBezTo>
                    <a:cubicBezTo>
                      <a:pt x="73363" y="220663"/>
                      <a:pt x="73363" y="220663"/>
                      <a:pt x="46971" y="211592"/>
                    </a:cubicBezTo>
                    <a:cubicBezTo>
                      <a:pt x="45714" y="210296"/>
                      <a:pt x="45714" y="210296"/>
                      <a:pt x="45714" y="209000"/>
                    </a:cubicBezTo>
                    <a:cubicBezTo>
                      <a:pt x="45714" y="209000"/>
                      <a:pt x="45714" y="209000"/>
                      <a:pt x="45714" y="158459"/>
                    </a:cubicBezTo>
                    <a:cubicBezTo>
                      <a:pt x="45714" y="158459"/>
                      <a:pt x="45714" y="157163"/>
                      <a:pt x="45714" y="157163"/>
                    </a:cubicBezTo>
                    <a:close/>
                    <a:moveTo>
                      <a:pt x="34601" y="131763"/>
                    </a:moveTo>
                    <a:lnTo>
                      <a:pt x="34601" y="246063"/>
                    </a:lnTo>
                    <a:lnTo>
                      <a:pt x="161601" y="311151"/>
                    </a:lnTo>
                    <a:lnTo>
                      <a:pt x="161601" y="133351"/>
                    </a:lnTo>
                    <a:lnTo>
                      <a:pt x="134613" y="133351"/>
                    </a:lnTo>
                    <a:close/>
                    <a:moveTo>
                      <a:pt x="235241" y="15875"/>
                    </a:moveTo>
                    <a:cubicBezTo>
                      <a:pt x="235241" y="15875"/>
                      <a:pt x="235241" y="15875"/>
                      <a:pt x="147314" y="120775"/>
                    </a:cubicBezTo>
                    <a:cubicBezTo>
                      <a:pt x="147314" y="120775"/>
                      <a:pt x="147314" y="120775"/>
                      <a:pt x="165417" y="120775"/>
                    </a:cubicBezTo>
                    <a:cubicBezTo>
                      <a:pt x="169296" y="120775"/>
                      <a:pt x="171882" y="123365"/>
                      <a:pt x="171882" y="127251"/>
                    </a:cubicBezTo>
                    <a:cubicBezTo>
                      <a:pt x="171882" y="127251"/>
                      <a:pt x="171882" y="127251"/>
                      <a:pt x="171882" y="311150"/>
                    </a:cubicBezTo>
                    <a:cubicBezTo>
                      <a:pt x="171882" y="311150"/>
                      <a:pt x="171882" y="311150"/>
                      <a:pt x="222311" y="285249"/>
                    </a:cubicBezTo>
                    <a:cubicBezTo>
                      <a:pt x="222311" y="285249"/>
                      <a:pt x="222311" y="285249"/>
                      <a:pt x="222311" y="157037"/>
                    </a:cubicBezTo>
                    <a:cubicBezTo>
                      <a:pt x="222311" y="155742"/>
                      <a:pt x="222311" y="154447"/>
                      <a:pt x="223604" y="154447"/>
                    </a:cubicBezTo>
                    <a:cubicBezTo>
                      <a:pt x="223604" y="154447"/>
                      <a:pt x="223604" y="154447"/>
                      <a:pt x="257223" y="151857"/>
                    </a:cubicBezTo>
                    <a:cubicBezTo>
                      <a:pt x="257223" y="151857"/>
                      <a:pt x="258516" y="151857"/>
                      <a:pt x="258516" y="151857"/>
                    </a:cubicBezTo>
                    <a:cubicBezTo>
                      <a:pt x="258516" y="153152"/>
                      <a:pt x="259809" y="153152"/>
                      <a:pt x="259809" y="153152"/>
                    </a:cubicBezTo>
                    <a:cubicBezTo>
                      <a:pt x="259809" y="153152"/>
                      <a:pt x="259809" y="153152"/>
                      <a:pt x="259809" y="265823"/>
                    </a:cubicBezTo>
                    <a:cubicBezTo>
                      <a:pt x="259809" y="265823"/>
                      <a:pt x="259809" y="265823"/>
                      <a:pt x="293429" y="247692"/>
                    </a:cubicBezTo>
                    <a:cubicBezTo>
                      <a:pt x="293429" y="247692"/>
                      <a:pt x="293429" y="247692"/>
                      <a:pt x="294722" y="118185"/>
                    </a:cubicBezTo>
                    <a:cubicBezTo>
                      <a:pt x="294722" y="116890"/>
                      <a:pt x="294722" y="115595"/>
                      <a:pt x="296015" y="114300"/>
                    </a:cubicBezTo>
                    <a:cubicBezTo>
                      <a:pt x="297308" y="113005"/>
                      <a:pt x="298601" y="111710"/>
                      <a:pt x="301187" y="111710"/>
                    </a:cubicBezTo>
                    <a:lnTo>
                      <a:pt x="307652" y="113005"/>
                    </a:lnTo>
                    <a:cubicBezTo>
                      <a:pt x="307652" y="113005"/>
                      <a:pt x="307652" y="113005"/>
                      <a:pt x="235241" y="15875"/>
                    </a:cubicBezTo>
                    <a:close/>
                    <a:moveTo>
                      <a:pt x="235348" y="0"/>
                    </a:moveTo>
                    <a:cubicBezTo>
                      <a:pt x="235348" y="0"/>
                      <a:pt x="237938" y="0"/>
                      <a:pt x="239233" y="0"/>
                    </a:cubicBezTo>
                    <a:cubicBezTo>
                      <a:pt x="241823" y="1299"/>
                      <a:pt x="241823" y="2598"/>
                      <a:pt x="241823" y="2598"/>
                    </a:cubicBezTo>
                    <a:cubicBezTo>
                      <a:pt x="241823" y="2598"/>
                      <a:pt x="241823" y="2598"/>
                      <a:pt x="327286" y="115599"/>
                    </a:cubicBezTo>
                    <a:cubicBezTo>
                      <a:pt x="327286" y="115599"/>
                      <a:pt x="329876" y="119496"/>
                      <a:pt x="327286" y="123392"/>
                    </a:cubicBezTo>
                    <a:cubicBezTo>
                      <a:pt x="324697" y="125990"/>
                      <a:pt x="322107" y="125990"/>
                      <a:pt x="322107" y="125990"/>
                    </a:cubicBezTo>
                    <a:cubicBezTo>
                      <a:pt x="322107" y="125990"/>
                      <a:pt x="322107" y="125990"/>
                      <a:pt x="307863" y="124691"/>
                    </a:cubicBezTo>
                    <a:cubicBezTo>
                      <a:pt x="307863" y="124691"/>
                      <a:pt x="307863" y="124691"/>
                      <a:pt x="307863" y="251980"/>
                    </a:cubicBezTo>
                    <a:cubicBezTo>
                      <a:pt x="307863" y="254578"/>
                      <a:pt x="306568" y="255877"/>
                      <a:pt x="303978" y="257175"/>
                    </a:cubicBezTo>
                    <a:cubicBezTo>
                      <a:pt x="303978" y="257175"/>
                      <a:pt x="303978" y="257175"/>
                      <a:pt x="169308" y="327314"/>
                    </a:cubicBezTo>
                    <a:cubicBezTo>
                      <a:pt x="169308" y="327314"/>
                      <a:pt x="168013" y="328613"/>
                      <a:pt x="166718" y="328613"/>
                    </a:cubicBezTo>
                    <a:cubicBezTo>
                      <a:pt x="165424" y="328613"/>
                      <a:pt x="164129" y="327314"/>
                      <a:pt x="164129" y="327314"/>
                    </a:cubicBezTo>
                    <a:cubicBezTo>
                      <a:pt x="164129" y="327314"/>
                      <a:pt x="164129" y="327314"/>
                      <a:pt x="25574" y="254578"/>
                    </a:cubicBezTo>
                    <a:cubicBezTo>
                      <a:pt x="22984" y="254578"/>
                      <a:pt x="21689" y="251980"/>
                      <a:pt x="21689" y="249382"/>
                    </a:cubicBezTo>
                    <a:cubicBezTo>
                      <a:pt x="21689" y="249382"/>
                      <a:pt x="21689" y="249382"/>
                      <a:pt x="21689" y="129887"/>
                    </a:cubicBezTo>
                    <a:cubicBezTo>
                      <a:pt x="21689" y="129887"/>
                      <a:pt x="21689" y="129887"/>
                      <a:pt x="6150" y="129887"/>
                    </a:cubicBezTo>
                    <a:cubicBezTo>
                      <a:pt x="3561" y="129887"/>
                      <a:pt x="2266" y="128588"/>
                      <a:pt x="971" y="127289"/>
                    </a:cubicBezTo>
                    <a:cubicBezTo>
                      <a:pt x="-324" y="125990"/>
                      <a:pt x="-324" y="123392"/>
                      <a:pt x="971" y="120795"/>
                    </a:cubicBezTo>
                    <a:cubicBezTo>
                      <a:pt x="971" y="120795"/>
                      <a:pt x="971" y="120795"/>
                      <a:pt x="34638" y="54552"/>
                    </a:cubicBezTo>
                    <a:cubicBezTo>
                      <a:pt x="35933" y="51955"/>
                      <a:pt x="37228" y="51955"/>
                      <a:pt x="38523" y="50656"/>
                    </a:cubicBezTo>
                    <a:cubicBezTo>
                      <a:pt x="38523" y="50656"/>
                      <a:pt x="38523" y="50656"/>
                      <a:pt x="59241" y="45460"/>
                    </a:cubicBezTo>
                    <a:cubicBezTo>
                      <a:pt x="59241" y="45460"/>
                      <a:pt x="59241" y="45460"/>
                      <a:pt x="59241" y="27276"/>
                    </a:cubicBezTo>
                    <a:cubicBezTo>
                      <a:pt x="59241" y="24678"/>
                      <a:pt x="60536" y="22081"/>
                      <a:pt x="63126" y="20782"/>
                    </a:cubicBezTo>
                    <a:cubicBezTo>
                      <a:pt x="63126" y="20782"/>
                      <a:pt x="63126" y="20782"/>
                      <a:pt x="83844" y="14287"/>
                    </a:cubicBezTo>
                    <a:cubicBezTo>
                      <a:pt x="83844" y="14287"/>
                      <a:pt x="83844" y="14287"/>
                      <a:pt x="85139" y="14287"/>
                    </a:cubicBezTo>
                    <a:cubicBezTo>
                      <a:pt x="86434" y="14287"/>
                      <a:pt x="86434" y="14287"/>
                      <a:pt x="86434" y="14287"/>
                    </a:cubicBezTo>
                    <a:cubicBezTo>
                      <a:pt x="86434" y="14287"/>
                      <a:pt x="86434" y="14287"/>
                      <a:pt x="98088" y="16885"/>
                    </a:cubicBezTo>
                    <a:cubicBezTo>
                      <a:pt x="100678" y="16885"/>
                      <a:pt x="103268" y="19483"/>
                      <a:pt x="103268" y="22081"/>
                    </a:cubicBezTo>
                    <a:cubicBezTo>
                      <a:pt x="103268" y="22081"/>
                      <a:pt x="103268" y="22081"/>
                      <a:pt x="103268" y="33771"/>
                    </a:cubicBezTo>
                    <a:cubicBezTo>
                      <a:pt x="103268" y="33771"/>
                      <a:pt x="103268" y="33771"/>
                      <a:pt x="235348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40" name="文本框 39"/>
          <p:cNvSpPr txBox="1"/>
          <p:nvPr/>
        </p:nvSpPr>
        <p:spPr>
          <a:xfrm>
            <a:off x="4179635" y="45098"/>
            <a:ext cx="38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未来的展望</a:t>
            </a:r>
          </a:p>
        </p:txBody>
      </p:sp>
    </p:spTree>
    <p:extLst>
      <p:ext uri="{BB962C8B-B14F-4D97-AF65-F5344CB8AC3E}">
        <p14:creationId xmlns:p14="http://schemas.microsoft.com/office/powerpoint/2010/main" val="16084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d991ac7-3859-476b-a32c-6a2c7d90948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19138" y="1123950"/>
            <a:ext cx="10755726" cy="4992688"/>
            <a:chOff x="719138" y="1123950"/>
            <a:chExt cx="10755726" cy="4992688"/>
          </a:xfrm>
        </p:grpSpPr>
        <p:sp>
          <p:nvSpPr>
            <p:cNvPr id="4" name="íṥ1íďè"/>
            <p:cNvSpPr/>
            <p:nvPr/>
          </p:nvSpPr>
          <p:spPr>
            <a:xfrm>
              <a:off x="719138" y="1123950"/>
              <a:ext cx="5376862" cy="4992688"/>
            </a:xfrm>
            <a:prstGeom prst="rect">
              <a:avLst/>
            </a:prstGeom>
            <a:blipFill>
              <a:blip r:embed="rId5"/>
              <a:srcRect/>
              <a:stretch>
                <a:fillRect l="-19714" r="-1962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ṧḷiḓê"/>
            <p:cNvSpPr/>
            <p:nvPr/>
          </p:nvSpPr>
          <p:spPr>
            <a:xfrm>
              <a:off x="6098002" y="1123950"/>
              <a:ext cx="5376862" cy="4992688"/>
            </a:xfrm>
            <a:prstGeom prst="rect">
              <a:avLst/>
            </a:prstGeom>
            <a:blipFill>
              <a:blip r:embed="rId6"/>
              <a:srcRect/>
              <a:stretch>
                <a:fillRect l="-19714" r="-1962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ṥḻíďê"/>
            <p:cNvSpPr/>
            <p:nvPr/>
          </p:nvSpPr>
          <p:spPr>
            <a:xfrm>
              <a:off x="4151784" y="1676078"/>
              <a:ext cx="3888432" cy="3888432"/>
            </a:xfrm>
            <a:prstGeom prst="diamon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şḷidè"/>
            <p:cNvSpPr/>
            <p:nvPr/>
          </p:nvSpPr>
          <p:spPr>
            <a:xfrm>
              <a:off x="5735960" y="2131761"/>
              <a:ext cx="720080" cy="720080"/>
            </a:xfrm>
            <a:prstGeom prst="diamond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îSľíḑé"/>
            <p:cNvGrpSpPr/>
            <p:nvPr/>
          </p:nvGrpSpPr>
          <p:grpSpPr>
            <a:xfrm>
              <a:off x="4791104" y="3308616"/>
              <a:ext cx="2609793" cy="815429"/>
              <a:chOff x="719666" y="4993431"/>
              <a:chExt cx="2609793" cy="1029406"/>
            </a:xfrm>
          </p:grpSpPr>
          <p:sp>
            <p:nvSpPr>
              <p:cNvPr id="9" name="ï$ļîḑê"/>
              <p:cNvSpPr txBox="1"/>
              <p:nvPr/>
            </p:nvSpPr>
            <p:spPr>
              <a:xfrm>
                <a:off x="719666" y="4993431"/>
                <a:ext cx="2609793" cy="307777"/>
              </a:xfrm>
              <a:prstGeom prst="rect">
                <a:avLst/>
              </a:prstGeom>
              <a:noFill/>
            </p:spPr>
            <p:txBody>
              <a:bodyPr wrap="none" anchor="b">
                <a:normAutofit fontScale="85000" lnSpcReduction="200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0" name="î$1îde"/>
              <p:cNvSpPr txBox="1"/>
              <p:nvPr/>
            </p:nvSpPr>
            <p:spPr>
              <a:xfrm>
                <a:off x="719666" y="5301208"/>
                <a:ext cx="2609793" cy="721629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solidFill>
                      <a:sysClr val="windowText" lastClr="000000"/>
                    </a:solidFill>
                    <a:ea typeface="微软雅黑" panose="020B0503020204020204" pitchFamily="34" charset="-122"/>
                  </a:rPr>
                  <a:t>（建议使用主题字体）。</a:t>
                </a:r>
              </a:p>
            </p:txBody>
          </p:sp>
        </p:grpSp>
      </p:grpSp>
      <p:sp>
        <p:nvSpPr>
          <p:cNvPr id="11" name="文本框 10"/>
          <p:cNvSpPr txBox="1"/>
          <p:nvPr/>
        </p:nvSpPr>
        <p:spPr>
          <a:xfrm>
            <a:off x="4179635" y="45098"/>
            <a:ext cx="3848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未来的展望</a:t>
            </a:r>
          </a:p>
        </p:txBody>
      </p:sp>
    </p:spTree>
    <p:extLst>
      <p:ext uri="{BB962C8B-B14F-4D97-AF65-F5344CB8AC3E}">
        <p14:creationId xmlns:p14="http://schemas.microsoft.com/office/powerpoint/2010/main" val="338564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852054" y="-629741"/>
            <a:ext cx="5238578" cy="5856391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314700" y="2819400"/>
            <a:ext cx="9089810" cy="4348316"/>
          </a:xfrm>
          <a:prstGeom prst="rect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01553" y="1986079"/>
            <a:ext cx="10188895" cy="29286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553664" y="2357517"/>
            <a:ext cx="90846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13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立方体 5"/>
          <p:cNvSpPr/>
          <p:nvPr/>
        </p:nvSpPr>
        <p:spPr>
          <a:xfrm rot="336233">
            <a:off x="9550667" y="4538281"/>
            <a:ext cx="1935810" cy="595275"/>
          </a:xfrm>
          <a:prstGeom prst="cub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立方体 4"/>
          <p:cNvSpPr/>
          <p:nvPr/>
        </p:nvSpPr>
        <p:spPr>
          <a:xfrm rot="20277865" flipH="1">
            <a:off x="8890065" y="5087850"/>
            <a:ext cx="2879727" cy="708285"/>
          </a:xfrm>
          <a:prstGeom prst="cub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34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SCORM_RATE_SLIDES" val="0"/>
  <p:tag name="ISPRING_SCORM_RATE_QUIZZES" val="0"/>
  <p:tag name="ISPRING_SCORM_PASSING_SCORE" val="0.000000"/>
  <p:tag name="ISPRING_ULTRA_SCORM_COURSE_ID" val="86C3E1DA-0C10-453B-9031-45CEE55CDF8E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14.财务报告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e4b9b4a-30b3-4b4b-b885-2ead917b82e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f7049ab-b691-4ce3-8a5e-66a7845c2bb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cc0a608-2463-4ebd-9bf1-d0e988c1300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f97c31e-487e-4cd1-9b33-be5b2334328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67ea1a4-08e3-4b07-ab7d-646249f5c79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d409549-892d-44c2-8ac4-c5b036b54cc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3aae573-840d-4b7d-8cba-db7dfbb9d0a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c9b7db2-886b-415f-bbeb-965136e095f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8d9e703-7ca4-4658-a925-121d46ca764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de8ea8b-b6a5-4002-9c96-93c3127a60d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51329a9-628c-411f-ae28-1db188862d6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4d225d8-3bee-4560-bfa5-4967ab81f49d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7c04a43-db65-474a-9b3d-561d5090299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25b3b4d-49c8-4996-931a-c94bc2352d1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6f227ad-1a82-4711-b232-fccfc7e146a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9caae24-ada7-4106-9866-7ef32798a48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2cdaf8d-b300-4103-819f-8bee2739b3ff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d991ac7-3859-476b-a32c-6a2c7d909482"/>
</p:tagLst>
</file>

<file path=ppt/theme/theme1.xml><?xml version="1.0" encoding="utf-8"?>
<a:theme xmlns:a="http://schemas.openxmlformats.org/drawingml/2006/main" name="Office Theme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D7000E"/>
      </a:accent1>
      <a:accent2>
        <a:srgbClr val="696969"/>
      </a:accent2>
      <a:accent3>
        <a:srgbClr val="B90814"/>
      </a:accent3>
      <a:accent4>
        <a:srgbClr val="A24C4C"/>
      </a:accent4>
      <a:accent5>
        <a:srgbClr val="970009"/>
      </a:accent5>
      <a:accent6>
        <a:srgbClr val="802222"/>
      </a:accent6>
      <a:hlink>
        <a:srgbClr val="D7000E"/>
      </a:hlink>
      <a:folHlink>
        <a:srgbClr val="BFBFBF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D7000E"/>
    </a:accent1>
    <a:accent2>
      <a:srgbClr val="696969"/>
    </a:accent2>
    <a:accent3>
      <a:srgbClr val="B90814"/>
    </a:accent3>
    <a:accent4>
      <a:srgbClr val="A24C4C"/>
    </a:accent4>
    <a:accent5>
      <a:srgbClr val="970009"/>
    </a:accent5>
    <a:accent6>
      <a:srgbClr val="802222"/>
    </a:accent6>
    <a:hlink>
      <a:srgbClr val="D7000E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221</TotalTime>
  <Words>1482</Words>
  <Application>Microsoft Office PowerPoint</Application>
  <PresentationFormat>宽屏</PresentationFormat>
  <Paragraphs>274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等线</vt:lpstr>
      <vt:lpstr>等线 Light</vt:lpstr>
      <vt:lpstr>宋体</vt:lpstr>
      <vt:lpstr>微软雅黑</vt:lpstr>
      <vt:lpstr>Arial</vt:lpstr>
      <vt:lpstr>Calibri</vt:lpstr>
      <vt:lpstr>Calibri Light</vt:lpstr>
      <vt:lpstr>Impact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faith123</cp:lastModifiedBy>
  <cp:revision>28</cp:revision>
  <dcterms:created xsi:type="dcterms:W3CDTF">2017-08-18T03:02:00Z</dcterms:created>
  <dcterms:modified xsi:type="dcterms:W3CDTF">2018-07-20T01:05:47Z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