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8"/>
  </p:notesMasterIdLst>
  <p:handoutMasterIdLst>
    <p:handoutMasterId r:id="rId29"/>
  </p:handoutMasterIdLst>
  <p:sldIdLst>
    <p:sldId id="9387" r:id="rId2"/>
    <p:sldId id="9486" r:id="rId3"/>
    <p:sldId id="9487" r:id="rId4"/>
    <p:sldId id="9483" r:id="rId5"/>
    <p:sldId id="9467" r:id="rId6"/>
    <p:sldId id="9469" r:id="rId7"/>
    <p:sldId id="9478" r:id="rId8"/>
    <p:sldId id="9480" r:id="rId9"/>
    <p:sldId id="9488" r:id="rId10"/>
    <p:sldId id="9464" r:id="rId11"/>
    <p:sldId id="9474" r:id="rId12"/>
    <p:sldId id="9475" r:id="rId13"/>
    <p:sldId id="9479" r:id="rId14"/>
    <p:sldId id="9481" r:id="rId15"/>
    <p:sldId id="9489" r:id="rId16"/>
    <p:sldId id="9463" r:id="rId17"/>
    <p:sldId id="9466" r:id="rId18"/>
    <p:sldId id="9470" r:id="rId19"/>
    <p:sldId id="9476" r:id="rId20"/>
    <p:sldId id="9485" r:id="rId21"/>
    <p:sldId id="9490" r:id="rId22"/>
    <p:sldId id="9465" r:id="rId23"/>
    <p:sldId id="9468" r:id="rId24"/>
    <p:sldId id="9473" r:id="rId25"/>
    <p:sldId id="9477" r:id="rId26"/>
    <p:sldId id="9491"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760"/>
    <a:srgbClr val="FFFFFF"/>
    <a:srgbClr val="C00000"/>
    <a:srgbClr val="007457"/>
    <a:srgbClr val="F08200"/>
    <a:srgbClr val="501622"/>
    <a:srgbClr val="FDAD3F"/>
    <a:srgbClr val="29ABE2"/>
    <a:srgbClr val="215BB5"/>
    <a:srgbClr val="FF3B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0" autoAdjust="0"/>
    <p:restoredTop sz="95394" autoAdjust="0"/>
  </p:normalViewPr>
  <p:slideViewPr>
    <p:cSldViewPr>
      <p:cViewPr varScale="1">
        <p:scale>
          <a:sx n="104" d="100"/>
          <a:sy n="104" d="100"/>
        </p:scale>
        <p:origin x="672" y="12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2020/3/18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2020/3/18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2020/3/18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2488822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783987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05861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t>4</a:t>
            </a:fld>
            <a:endParaRPr lang="bg-BG"/>
          </a:p>
        </p:txBody>
      </p:sp>
    </p:spTree>
    <p:extLst>
      <p:ext uri="{BB962C8B-B14F-4D97-AF65-F5344CB8AC3E}">
        <p14:creationId xmlns:p14="http://schemas.microsoft.com/office/powerpoint/2010/main" val="1192887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739661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2973081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430988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a:t>
            </a:r>
            <a:r>
              <a:rPr lang="en-US" baseline="0" dirty="0" smtClean="0"/>
              <a:t> this slide there is a background placeholder. Click to the small icon on the center of the slide and choose an image from computer. </a:t>
            </a:r>
            <a:r>
              <a:rPr lang="en-US" dirty="0" smtClean="0"/>
              <a:t>When </a:t>
            </a:r>
            <a:r>
              <a:rPr lang="en-US" baseline="0" dirty="0" smtClean="0"/>
              <a:t>add an image, you must sent it to back with </a:t>
            </a:r>
            <a:r>
              <a:rPr lang="en-US" b="1" baseline="0" dirty="0" smtClean="0"/>
              <a:t>Right Click on Image </a:t>
            </a:r>
            <a:r>
              <a:rPr lang="en-US" b="0" baseline="0" dirty="0" smtClean="0"/>
              <a:t>-&gt; </a:t>
            </a:r>
            <a:r>
              <a:rPr lang="en-US" b="1" baseline="0" dirty="0" smtClean="0"/>
              <a:t>Send to Back</a:t>
            </a:r>
            <a:r>
              <a:rPr lang="en-US" b="0" baseline="0" dirty="0" smtClean="0"/>
              <a:t> -&gt; </a:t>
            </a:r>
            <a:r>
              <a:rPr lang="en-US" b="1" baseline="0" dirty="0" smtClean="0"/>
              <a:t>Send to Back.</a:t>
            </a:r>
            <a:endParaRPr lang="bg-BG" b="0" dirty="0" smtClean="0"/>
          </a:p>
          <a:p>
            <a:endParaRPr lang="bg-BG" dirty="0"/>
          </a:p>
        </p:txBody>
      </p:sp>
      <p:sp>
        <p:nvSpPr>
          <p:cNvPr id="4" name="Slide Number Placeholder 3"/>
          <p:cNvSpPr>
            <a:spLocks noGrp="1"/>
          </p:cNvSpPr>
          <p:nvPr>
            <p:ph type="sldNum" sz="quarter" idx="10"/>
          </p:nvPr>
        </p:nvSpPr>
        <p:spPr/>
        <p:txBody>
          <a:bodyPr/>
          <a:lstStyle/>
          <a:p>
            <a:fld id="{51FA003C-ACE2-4EF7-AF62-71758D32E637}" type="slidenum">
              <a:rPr lang="bg-BG" smtClean="0"/>
              <a:t>8</a:t>
            </a:fld>
            <a:endParaRPr lang="bg-BG"/>
          </a:p>
        </p:txBody>
      </p:sp>
    </p:spTree>
    <p:extLst>
      <p:ext uri="{BB962C8B-B14F-4D97-AF65-F5344CB8AC3E}">
        <p14:creationId xmlns:p14="http://schemas.microsoft.com/office/powerpoint/2010/main" val="3974826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675838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411569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2279309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620296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181255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60115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15</a:t>
            </a:fld>
            <a:endParaRPr lang="zh-CN" altLang="en-US"/>
          </a:p>
        </p:txBody>
      </p:sp>
    </p:spTree>
    <p:extLst>
      <p:ext uri="{BB962C8B-B14F-4D97-AF65-F5344CB8AC3E}">
        <p14:creationId xmlns:p14="http://schemas.microsoft.com/office/powerpoint/2010/main" val="2991095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id-ID"/>
          </a:p>
        </p:txBody>
      </p:sp>
    </p:spTree>
    <p:extLst>
      <p:ext uri="{BB962C8B-B14F-4D97-AF65-F5344CB8AC3E}">
        <p14:creationId xmlns:p14="http://schemas.microsoft.com/office/powerpoint/2010/main" val="39911798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t>17</a:t>
            </a:fld>
            <a:endParaRPr lang="en-US" dirty="0"/>
          </a:p>
        </p:txBody>
      </p:sp>
    </p:spTree>
    <p:extLst>
      <p:ext uri="{BB962C8B-B14F-4D97-AF65-F5344CB8AC3E}">
        <p14:creationId xmlns:p14="http://schemas.microsoft.com/office/powerpoint/2010/main" val="32836032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906944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7297235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017373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21</a:t>
            </a:fld>
            <a:endParaRPr lang="zh-CN" altLang="en-US"/>
          </a:p>
        </p:txBody>
      </p:sp>
    </p:spTree>
    <p:extLst>
      <p:ext uri="{BB962C8B-B14F-4D97-AF65-F5344CB8AC3E}">
        <p14:creationId xmlns:p14="http://schemas.microsoft.com/office/powerpoint/2010/main" val="5986384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561206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7395117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050395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937116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2020/3/18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38244243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2020/3/18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5659140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9_Header &amp; Footer">
    <p:spTree>
      <p:nvGrpSpPr>
        <p:cNvPr id="1" name=""/>
        <p:cNvGrpSpPr/>
        <p:nvPr/>
      </p:nvGrpSpPr>
      <p:grpSpPr>
        <a:xfrm>
          <a:off x="0" y="0"/>
          <a:ext cx="0" cy="0"/>
          <a:chOff x="0" y="0"/>
          <a:chExt cx="0" cy="0"/>
        </a:xfrm>
      </p:grpSpPr>
      <p:sp>
        <p:nvSpPr>
          <p:cNvPr id="25" name="Picture Placeholder 2"/>
          <p:cNvSpPr>
            <a:spLocks noGrp="1"/>
          </p:cNvSpPr>
          <p:nvPr>
            <p:ph type="pic" sz="quarter" idx="13"/>
          </p:nvPr>
        </p:nvSpPr>
        <p:spPr>
          <a:xfrm>
            <a:off x="1101700" y="1979771"/>
            <a:ext cx="2477988" cy="2015766"/>
          </a:xfrm>
          <a:prstGeom prst="rect">
            <a:avLst/>
          </a:prstGeom>
        </p:spPr>
        <p:txBody>
          <a:bodyPr/>
          <a:lstStyle/>
          <a:p>
            <a:endParaRPr lang="id-ID"/>
          </a:p>
        </p:txBody>
      </p:sp>
      <p:sp>
        <p:nvSpPr>
          <p:cNvPr id="26" name="Picture Placeholder 2"/>
          <p:cNvSpPr>
            <a:spLocks noGrp="1"/>
          </p:cNvSpPr>
          <p:nvPr>
            <p:ph type="pic" sz="quarter" idx="14"/>
          </p:nvPr>
        </p:nvSpPr>
        <p:spPr>
          <a:xfrm>
            <a:off x="3748897" y="1979771"/>
            <a:ext cx="2477988" cy="2015766"/>
          </a:xfrm>
          <a:prstGeom prst="rect">
            <a:avLst/>
          </a:prstGeom>
        </p:spPr>
        <p:txBody>
          <a:bodyPr/>
          <a:lstStyle/>
          <a:p>
            <a:endParaRPr lang="id-ID"/>
          </a:p>
        </p:txBody>
      </p:sp>
      <p:sp>
        <p:nvSpPr>
          <p:cNvPr id="27" name="Picture Placeholder 2"/>
          <p:cNvSpPr>
            <a:spLocks noGrp="1"/>
          </p:cNvSpPr>
          <p:nvPr>
            <p:ph type="pic" sz="quarter" idx="15"/>
          </p:nvPr>
        </p:nvSpPr>
        <p:spPr>
          <a:xfrm>
            <a:off x="6425616" y="1979771"/>
            <a:ext cx="2477988" cy="2015766"/>
          </a:xfrm>
          <a:prstGeom prst="rect">
            <a:avLst/>
          </a:prstGeom>
        </p:spPr>
        <p:txBody>
          <a:bodyPr/>
          <a:lstStyle/>
          <a:p>
            <a:endParaRPr lang="id-ID"/>
          </a:p>
        </p:txBody>
      </p:sp>
      <p:sp>
        <p:nvSpPr>
          <p:cNvPr id="28" name="Picture Placeholder 2"/>
          <p:cNvSpPr>
            <a:spLocks noGrp="1"/>
          </p:cNvSpPr>
          <p:nvPr>
            <p:ph type="pic" sz="quarter" idx="16"/>
          </p:nvPr>
        </p:nvSpPr>
        <p:spPr>
          <a:xfrm>
            <a:off x="9092494" y="1979771"/>
            <a:ext cx="2477988" cy="2015766"/>
          </a:xfrm>
          <a:prstGeom prst="rect">
            <a:avLst/>
          </a:prstGeom>
        </p:spPr>
        <p:txBody>
          <a:bodyPr/>
          <a:lstStyle/>
          <a:p>
            <a:endParaRPr lang="id-ID"/>
          </a:p>
        </p:txBody>
      </p:sp>
      <p:sp>
        <p:nvSpPr>
          <p:cNvPr id="29" name="Picture Placeholder 2"/>
          <p:cNvSpPr>
            <a:spLocks noGrp="1"/>
          </p:cNvSpPr>
          <p:nvPr>
            <p:ph type="pic" sz="quarter" idx="17"/>
          </p:nvPr>
        </p:nvSpPr>
        <p:spPr>
          <a:xfrm>
            <a:off x="1101700" y="4144646"/>
            <a:ext cx="2477988" cy="2015766"/>
          </a:xfrm>
          <a:prstGeom prst="rect">
            <a:avLst/>
          </a:prstGeom>
        </p:spPr>
        <p:txBody>
          <a:bodyPr/>
          <a:lstStyle/>
          <a:p>
            <a:endParaRPr lang="id-ID"/>
          </a:p>
        </p:txBody>
      </p:sp>
      <p:sp>
        <p:nvSpPr>
          <p:cNvPr id="30" name="Picture Placeholder 2"/>
          <p:cNvSpPr>
            <a:spLocks noGrp="1"/>
          </p:cNvSpPr>
          <p:nvPr>
            <p:ph type="pic" sz="quarter" idx="18"/>
          </p:nvPr>
        </p:nvSpPr>
        <p:spPr>
          <a:xfrm>
            <a:off x="3748897" y="4144646"/>
            <a:ext cx="2477988" cy="2015766"/>
          </a:xfrm>
          <a:prstGeom prst="rect">
            <a:avLst/>
          </a:prstGeom>
        </p:spPr>
        <p:txBody>
          <a:bodyPr/>
          <a:lstStyle/>
          <a:p>
            <a:endParaRPr lang="id-ID"/>
          </a:p>
        </p:txBody>
      </p:sp>
      <p:sp>
        <p:nvSpPr>
          <p:cNvPr id="31" name="Picture Placeholder 2"/>
          <p:cNvSpPr>
            <a:spLocks noGrp="1"/>
          </p:cNvSpPr>
          <p:nvPr>
            <p:ph type="pic" sz="quarter" idx="19"/>
          </p:nvPr>
        </p:nvSpPr>
        <p:spPr>
          <a:xfrm>
            <a:off x="6425616" y="4144646"/>
            <a:ext cx="2477988" cy="2015766"/>
          </a:xfrm>
          <a:prstGeom prst="rect">
            <a:avLst/>
          </a:prstGeom>
        </p:spPr>
        <p:txBody>
          <a:bodyPr/>
          <a:lstStyle/>
          <a:p>
            <a:endParaRPr lang="id-ID"/>
          </a:p>
        </p:txBody>
      </p:sp>
      <p:sp>
        <p:nvSpPr>
          <p:cNvPr id="32" name="Picture Placeholder 2"/>
          <p:cNvSpPr>
            <a:spLocks noGrp="1"/>
          </p:cNvSpPr>
          <p:nvPr>
            <p:ph type="pic" sz="quarter" idx="20"/>
          </p:nvPr>
        </p:nvSpPr>
        <p:spPr>
          <a:xfrm>
            <a:off x="9092494" y="4144646"/>
            <a:ext cx="2477988" cy="2015766"/>
          </a:xfrm>
          <a:prstGeom prst="rect">
            <a:avLst/>
          </a:prstGeom>
        </p:spPr>
        <p:txBody>
          <a:bodyPr/>
          <a:lstStyle/>
          <a:p>
            <a:endParaRPr lang="id-ID"/>
          </a:p>
        </p:txBody>
      </p:sp>
      <p:sp>
        <p:nvSpPr>
          <p:cNvPr id="11" name="矩形 10"/>
          <p:cNvSpPr/>
          <p:nvPr userDrawn="1"/>
        </p:nvSpPr>
        <p:spPr>
          <a:xfrm>
            <a:off x="8325228" y="654542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41855363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Mission_2">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1" y="2102136"/>
            <a:ext cx="4280277" cy="2779282"/>
          </a:xfrm>
          <a:prstGeom prst="rect">
            <a:avLst/>
          </a:prstGeom>
        </p:spPr>
      </p:sp>
      <p:sp>
        <p:nvSpPr>
          <p:cNvPr id="4" name="Picture Placeholder 3"/>
          <p:cNvSpPr>
            <a:spLocks noGrp="1"/>
          </p:cNvSpPr>
          <p:nvPr>
            <p:ph type="pic" sz="quarter" idx="11"/>
          </p:nvPr>
        </p:nvSpPr>
        <p:spPr>
          <a:xfrm>
            <a:off x="8560553" y="2102136"/>
            <a:ext cx="4281257" cy="2779282"/>
          </a:xfrm>
          <a:prstGeom prst="rect">
            <a:avLst/>
          </a:prstGeom>
        </p:spPr>
      </p:sp>
    </p:spTree>
    <p:extLst>
      <p:ext uri="{BB962C8B-B14F-4D97-AF65-F5344CB8AC3E}">
        <p14:creationId xmlns:p14="http://schemas.microsoft.com/office/powerpoint/2010/main" val="33492162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with-picture">
    <p:spTree>
      <p:nvGrpSpPr>
        <p:cNvPr id="1" name=""/>
        <p:cNvGrpSpPr/>
        <p:nvPr/>
      </p:nvGrpSpPr>
      <p:grpSpPr>
        <a:xfrm>
          <a:off x="0" y="0"/>
          <a:ext cx="0" cy="0"/>
          <a:chOff x="0" y="0"/>
          <a:chExt cx="0" cy="0"/>
        </a:xfrm>
      </p:grpSpPr>
      <p:sp>
        <p:nvSpPr>
          <p:cNvPr id="23" name="Picture Placeholder 22"/>
          <p:cNvSpPr>
            <a:spLocks noGrp="1"/>
          </p:cNvSpPr>
          <p:nvPr>
            <p:ph type="pic" sz="quarter" idx="13"/>
          </p:nvPr>
        </p:nvSpPr>
        <p:spPr>
          <a:xfrm>
            <a:off x="911418" y="2075554"/>
            <a:ext cx="5327035" cy="3806701"/>
          </a:xfrm>
          <a:prstGeom prst="rect">
            <a:avLst/>
          </a:prstGeom>
        </p:spPr>
        <p:txBody>
          <a:bodyPr>
            <a:normAutofit/>
          </a:bodyPr>
          <a:lstStyle>
            <a:lvl1pPr marL="0" indent="0">
              <a:buNone/>
              <a:defRPr sz="1687">
                <a:latin typeface="Calibri Light"/>
                <a:cs typeface="Calibri Light"/>
              </a:defRPr>
            </a:lvl1pPr>
          </a:lstStyle>
          <a:p>
            <a:endParaRPr lang="id-ID" dirty="0"/>
          </a:p>
        </p:txBody>
      </p:sp>
    </p:spTree>
    <p:extLst>
      <p:ext uri="{BB962C8B-B14F-4D97-AF65-F5344CB8AC3E}">
        <p14:creationId xmlns:p14="http://schemas.microsoft.com/office/powerpoint/2010/main" val="10241201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81388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590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Big_Picture_place-holder">
    <p:spTree>
      <p:nvGrpSpPr>
        <p:cNvPr id="1" name=""/>
        <p:cNvGrpSpPr/>
        <p:nvPr/>
      </p:nvGrpSpPr>
      <p:grpSpPr>
        <a:xfrm>
          <a:off x="0" y="0"/>
          <a:ext cx="0" cy="0"/>
          <a:chOff x="0" y="0"/>
          <a:chExt cx="0" cy="0"/>
        </a:xfrm>
      </p:grpSpPr>
      <p:sp>
        <p:nvSpPr>
          <p:cNvPr id="9" name="Picture Placeholder 22"/>
          <p:cNvSpPr>
            <a:spLocks noGrp="1"/>
          </p:cNvSpPr>
          <p:nvPr>
            <p:ph type="pic" sz="quarter" idx="13"/>
          </p:nvPr>
        </p:nvSpPr>
        <p:spPr>
          <a:xfrm>
            <a:off x="0" y="-1"/>
            <a:ext cx="12870502" cy="7232651"/>
          </a:xfrm>
          <a:prstGeom prst="rect">
            <a:avLst/>
          </a:prstGeom>
        </p:spPr>
        <p:txBody>
          <a:bodyPr>
            <a:normAutofit/>
          </a:bodyPr>
          <a:lstStyle>
            <a:lvl1pPr marL="0" indent="0">
              <a:buNone/>
              <a:defRPr sz="1687">
                <a:latin typeface="Calibri Light"/>
                <a:cs typeface="Calibri Light"/>
              </a:defRPr>
            </a:lvl1pPr>
          </a:lstStyle>
          <a:p>
            <a:endParaRPr lang="id-ID" dirty="0"/>
          </a:p>
        </p:txBody>
      </p:sp>
    </p:spTree>
    <p:extLst>
      <p:ext uri="{BB962C8B-B14F-4D97-AF65-F5344CB8AC3E}">
        <p14:creationId xmlns:p14="http://schemas.microsoft.com/office/powerpoint/2010/main" val="3542821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a:alphaModFix amt="33000"/>
            <a:lum/>
          </a:blip>
          <a:srcRect/>
          <a:stretch>
            <a:fillRect l="-5000" r="-5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04117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2020/3/18</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881" r:id="rId1"/>
    <p:sldLayoutId id="2147483887" r:id="rId2"/>
    <p:sldLayoutId id="2147483888" r:id="rId3"/>
    <p:sldLayoutId id="2147483889" r:id="rId4"/>
    <p:sldLayoutId id="2147483890" r:id="rId5"/>
    <p:sldLayoutId id="2147483891" r:id="rId6"/>
    <p:sldLayoutId id="2147483894" r:id="rId7"/>
    <p:sldLayoutId id="2147483895" r:id="rId8"/>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8.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notesSlide" Target="../notesSlides/notesSlide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6.xml"/><Relationship Id="rId5" Type="http://schemas.openxmlformats.org/officeDocument/2006/relationships/tags" Target="../tags/tag16.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notesSlide" Target="../notesSlides/notesSlide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6.xml"/><Relationship Id="rId5" Type="http://schemas.openxmlformats.org/officeDocument/2006/relationships/tags" Target="../tags/tag21.xml"/><Relationship Id="rId4" Type="http://schemas.openxmlformats.org/officeDocument/2006/relationships/tags" Target="../tags/tag20.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notesSlide" Target="../notesSlides/notesSlide1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6.xml"/><Relationship Id="rId5" Type="http://schemas.openxmlformats.org/officeDocument/2006/relationships/tags" Target="../tags/tag26.xml"/><Relationship Id="rId4" Type="http://schemas.openxmlformats.org/officeDocument/2006/relationships/tags" Target="../tags/tag25.xml"/></Relationships>
</file>

<file path=ppt/slides/_rels/slide16.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notesSlide" Target="../notesSlides/notesSlide2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6.xml"/><Relationship Id="rId5" Type="http://schemas.openxmlformats.org/officeDocument/2006/relationships/tags" Target="../tags/tag31.xml"/><Relationship Id="rId4"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a:stretch>
              <a:fillRect b="1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392189"/>
            <a:ext cx="12858750" cy="2664296"/>
          </a:xfrm>
          <a:prstGeom prst="rect">
            <a:avLst/>
          </a:prstGeom>
          <a:solidFill>
            <a:srgbClr val="0037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259"/>
          <p:cNvSpPr>
            <a:spLocks noChangeArrowheads="1"/>
          </p:cNvSpPr>
          <p:nvPr/>
        </p:nvSpPr>
        <p:spPr bwMode="auto">
          <a:xfrm>
            <a:off x="4997599" y="2889379"/>
            <a:ext cx="7175351"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6600" smtClean="0">
                <a:solidFill>
                  <a:schemeClr val="bg1"/>
                </a:solidFill>
                <a:cs typeface="Arial" panose="020B0604020202020204" pitchFamily="34" charset="0"/>
              </a:rPr>
              <a:t>化工化学</a:t>
            </a:r>
            <a:r>
              <a:rPr lang="en-US" altLang="zh-CN" sz="6600" smtClean="0">
                <a:solidFill>
                  <a:schemeClr val="bg1"/>
                </a:solidFill>
                <a:cs typeface="Arial" panose="020B0604020202020204" pitchFamily="34" charset="0"/>
              </a:rPr>
              <a:t>PPT</a:t>
            </a:r>
            <a:r>
              <a:rPr lang="zh-CN" altLang="en-US" sz="6600" smtClean="0">
                <a:solidFill>
                  <a:schemeClr val="bg1"/>
                </a:solidFill>
                <a:cs typeface="Arial" panose="020B0604020202020204" pitchFamily="34" charset="0"/>
              </a:rPr>
              <a:t>模版</a:t>
            </a:r>
            <a:r>
              <a:rPr lang="en-US" altLang="zh-CN" sz="6600" smtClean="0">
                <a:solidFill>
                  <a:schemeClr val="bg1"/>
                </a:solidFill>
                <a:cs typeface="Arial" panose="020B0604020202020204" pitchFamily="34" charset="0"/>
              </a:rPr>
              <a:t> </a:t>
            </a:r>
            <a:endParaRPr lang="zh-CN" altLang="en-US" sz="8800" dirty="0">
              <a:solidFill>
                <a:schemeClr val="bg1"/>
              </a:solidFill>
              <a:cs typeface="Arial" panose="020B0604020202020204" pitchFamily="34" charset="0"/>
            </a:endParaRPr>
          </a:p>
        </p:txBody>
      </p:sp>
      <p:sp>
        <p:nvSpPr>
          <p:cNvPr id="17" name="矩形 259"/>
          <p:cNvSpPr>
            <a:spLocks noChangeArrowheads="1"/>
          </p:cNvSpPr>
          <p:nvPr/>
        </p:nvSpPr>
        <p:spPr bwMode="auto">
          <a:xfrm>
            <a:off x="7212618" y="4388218"/>
            <a:ext cx="1975482" cy="257369"/>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a:solidFill>
                  <a:schemeClr val="bg1"/>
                </a:solidFill>
                <a:latin typeface="Arial" panose="020B0604020202020204" pitchFamily="34" charset="0"/>
                <a:cs typeface="Arial" panose="020B0604020202020204" pitchFamily="34" charset="0"/>
                <a:sym typeface="Arial" panose="020B0604020202020204" pitchFamily="34" charset="0"/>
              </a:rPr>
              <a:t>汇报</a:t>
            </a:r>
            <a:r>
              <a:rPr lang="en-US" altLang="zh-CN"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:PPT</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8" name="矩形 259"/>
          <p:cNvSpPr>
            <a:spLocks noChangeArrowheads="1"/>
          </p:cNvSpPr>
          <p:nvPr/>
        </p:nvSpPr>
        <p:spPr bwMode="auto">
          <a:xfrm>
            <a:off x="10065809" y="4388218"/>
            <a:ext cx="2107141" cy="257369"/>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rPr>
              <a:t>Report: </a:t>
            </a:r>
            <a:r>
              <a:rPr lang="en-US" altLang="zh-CN"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PPT</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9" name="矩形 259"/>
          <p:cNvSpPr>
            <a:spLocks noChangeArrowheads="1"/>
          </p:cNvSpPr>
          <p:nvPr/>
        </p:nvSpPr>
        <p:spPr bwMode="auto">
          <a:xfrm>
            <a:off x="6509767" y="2644032"/>
            <a:ext cx="5663183" cy="276999"/>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en-US" altLang="zh-CN" sz="1800" smtClean="0">
                <a:solidFill>
                  <a:schemeClr val="bg1"/>
                </a:solidFill>
                <a:cs typeface="Arial" panose="020B0604020202020204" pitchFamily="34" charset="0"/>
              </a:rPr>
              <a:t>CHEMICAL CHEMICAL POWERPOINT TEMPLATE</a:t>
            </a:r>
            <a:endParaRPr lang="zh-CN" altLang="en-US" sz="1800" dirty="0">
              <a:solidFill>
                <a:schemeClr val="bg1"/>
              </a:solidFill>
              <a:cs typeface="Arial" panose="020B0604020202020204" pitchFamily="34" charset="0"/>
            </a:endParaRPr>
          </a:p>
        </p:txBody>
      </p:sp>
    </p:spTree>
    <p:extLst>
      <p:ext uri="{BB962C8B-B14F-4D97-AF65-F5344CB8AC3E}">
        <p14:creationId xmlns:p14="http://schemas.microsoft.com/office/powerpoint/2010/main" val="3532874891"/>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9"/>
                                        </p:tgtEl>
                                      </p:cBhvr>
                                    </p:animEffect>
                                  </p:childTnLst>
                                </p:cTn>
                              </p:par>
                            </p:childTnLst>
                          </p:cTn>
                        </p:par>
                        <p:par>
                          <p:cTn id="21" fill="hold">
                            <p:stCondLst>
                              <p:cond delay="265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19"/>
                                        </p:tgtEl>
                                      </p:cBhvr>
                                    </p:animEffect>
                                    <p:animScale>
                                      <p:cBhvr>
                                        <p:cTn id="24" dur="250" autoRev="1" fill="hold"/>
                                        <p:tgtEl>
                                          <p:spTgt spid="19"/>
                                        </p:tgtEl>
                                      </p:cBhvr>
                                      <p:by x="105000" y="105000"/>
                                    </p:animScale>
                                  </p:childTnLst>
                                </p:cTn>
                              </p:par>
                            </p:childTnLst>
                          </p:cTn>
                        </p:par>
                        <p:par>
                          <p:cTn id="25" fill="hold">
                            <p:stCondLst>
                              <p:cond delay="31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6"/>
                                        </p:tgtEl>
                                        <p:attrNameLst>
                                          <p:attrName>ppt_y</p:attrName>
                                        </p:attrNameLst>
                                      </p:cBhvr>
                                      <p:tavLst>
                                        <p:tav tm="0">
                                          <p:val>
                                            <p:strVal val="#ppt_y"/>
                                          </p:val>
                                        </p:tav>
                                        <p:tav tm="100000">
                                          <p:val>
                                            <p:strVal val="#ppt_y"/>
                                          </p:val>
                                        </p:tav>
                                      </p:tavLst>
                                    </p:anim>
                                    <p:anim calcmode="lin" valueType="num">
                                      <p:cBhvr>
                                        <p:cTn id="30"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6"/>
                                        </p:tgtEl>
                                      </p:cBhvr>
                                    </p:animEffect>
                                  </p:childTnLst>
                                </p:cTn>
                              </p:par>
                            </p:childTnLst>
                          </p:cTn>
                        </p:par>
                        <p:par>
                          <p:cTn id="33" fill="hold">
                            <p:stCondLst>
                              <p:cond delay="40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6"/>
                                        </p:tgtEl>
                                      </p:cBhvr>
                                    </p:animEffect>
                                    <p:animScale>
                                      <p:cBhvr>
                                        <p:cTn id="36" dur="250" autoRev="1" fill="hold"/>
                                        <p:tgtEl>
                                          <p:spTgt spid="16"/>
                                        </p:tgtEl>
                                      </p:cBhvr>
                                      <p:by x="105000" y="105000"/>
                                    </p:animScale>
                                  </p:childTnLst>
                                </p:cTn>
                              </p:par>
                            </p:childTnLst>
                          </p:cTn>
                        </p:par>
                        <p:par>
                          <p:cTn id="37" fill="hold">
                            <p:stCondLst>
                              <p:cond delay="4550"/>
                            </p:stCondLst>
                            <p:childTnLst>
                              <p:par>
                                <p:cTn id="38" presetID="53" presetClass="entr" presetSubtype="16"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par>
                          <p:cTn id="43" fill="hold">
                            <p:stCondLst>
                              <p:cond delay="505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6" grpId="0"/>
      <p:bldP spid="16" grpId="1"/>
      <p:bldP spid="17" grpId="0" animBg="1"/>
      <p:bldP spid="18" grpId="0" animBg="1"/>
      <p:bldP spid="19" grpId="0"/>
      <p:bldP spid="1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H_Number_1"/>
          <p:cNvSpPr/>
          <p:nvPr>
            <p:custDataLst>
              <p:tags r:id="rId1"/>
            </p:custDataLst>
          </p:nvPr>
        </p:nvSpPr>
        <p:spPr>
          <a:xfrm>
            <a:off x="6768663" y="1844181"/>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2" name="MH_Entry_1"/>
          <p:cNvSpPr/>
          <p:nvPr>
            <p:custDataLst>
              <p:tags r:id="rId2"/>
            </p:custDataLst>
          </p:nvPr>
        </p:nvSpPr>
        <p:spPr>
          <a:xfrm>
            <a:off x="7473621" y="1783682"/>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Number_2"/>
          <p:cNvSpPr/>
          <p:nvPr>
            <p:custDataLst>
              <p:tags r:id="rId3"/>
            </p:custDataLst>
          </p:nvPr>
        </p:nvSpPr>
        <p:spPr>
          <a:xfrm>
            <a:off x="6768663" y="3107327"/>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Entry_2"/>
          <p:cNvSpPr/>
          <p:nvPr>
            <p:custDataLst>
              <p:tags r:id="rId4"/>
            </p:custDataLst>
          </p:nvPr>
        </p:nvSpPr>
        <p:spPr>
          <a:xfrm>
            <a:off x="7473621" y="3046829"/>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Number_3"/>
          <p:cNvSpPr/>
          <p:nvPr>
            <p:custDataLst>
              <p:tags r:id="rId5"/>
            </p:custDataLst>
          </p:nvPr>
        </p:nvSpPr>
        <p:spPr>
          <a:xfrm>
            <a:off x="6768663" y="4370474"/>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Entry_3"/>
          <p:cNvSpPr/>
          <p:nvPr>
            <p:custDataLst>
              <p:tags r:id="rId6"/>
            </p:custDataLst>
          </p:nvPr>
        </p:nvSpPr>
        <p:spPr>
          <a:xfrm>
            <a:off x="7473621" y="4309975"/>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Number_4"/>
          <p:cNvSpPr/>
          <p:nvPr>
            <p:custDataLst>
              <p:tags r:id="rId7"/>
            </p:custDataLst>
          </p:nvPr>
        </p:nvSpPr>
        <p:spPr>
          <a:xfrm>
            <a:off x="6768663" y="5633621"/>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8" name="MH_Entry_4"/>
          <p:cNvSpPr/>
          <p:nvPr>
            <p:custDataLst>
              <p:tags r:id="rId8"/>
            </p:custDataLst>
          </p:nvPr>
        </p:nvSpPr>
        <p:spPr>
          <a:xfrm>
            <a:off x="7473621" y="5573122"/>
            <a:ext cx="2251057"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1"/>
          <p:cNvSpPr txBox="1"/>
          <p:nvPr>
            <p:custDataLst>
              <p:tags r:id="rId9"/>
            </p:custDataLst>
          </p:nvPr>
        </p:nvSpPr>
        <p:spPr>
          <a:xfrm>
            <a:off x="3549325" y="1210135"/>
            <a:ext cx="1769395" cy="3794383"/>
          </a:xfrm>
          <a:prstGeom prst="rect">
            <a:avLst/>
          </a:prstGeom>
          <a:noFill/>
        </p:spPr>
        <p:txBody>
          <a:bodyPr vert="eaVert" wrap="square" lIns="0" tIns="0" rIns="0" bIns="0" rtlCol="0" anchor="ctr" anchorCtr="0">
            <a:spAutoFit/>
          </a:bodyPr>
          <a:lstStyle/>
          <a:p>
            <a:pPr algn="ctr"/>
            <a:r>
              <a:rPr lang="zh-CN" altLang="en-US" sz="11498" b="1" dirty="0">
                <a:solidFill>
                  <a:schemeClr val="accent2"/>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20" name="MH_Others_2"/>
          <p:cNvSpPr txBox="1"/>
          <p:nvPr>
            <p:custDataLst>
              <p:tags r:id="rId10"/>
            </p:custDataLst>
          </p:nvPr>
        </p:nvSpPr>
        <p:spPr>
          <a:xfrm rot="5400000">
            <a:off x="1701533" y="2768774"/>
            <a:ext cx="3299115" cy="677108"/>
          </a:xfrm>
          <a:prstGeom prst="rect">
            <a:avLst/>
          </a:prstGeom>
          <a:noFill/>
        </p:spPr>
        <p:txBody>
          <a:bodyPr wrap="square" lIns="0" tIns="0" rIns="0" bIns="0">
            <a:spAutoFit/>
          </a:bodyPr>
          <a:lstStyle/>
          <a:p>
            <a:pPr algn="ctr">
              <a:defRPr/>
            </a:pPr>
            <a:r>
              <a:rPr lang="en-US" altLang="zh-CN" sz="44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95255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500" autoRev="1" fill="hold">
                                          <p:stCondLst>
                                            <p:cond delay="0"/>
                                          </p:stCondLst>
                                        </p:cTn>
                                        <p:tgtEl>
                                          <p:spTgt spid="19"/>
                                        </p:tgtEl>
                                        <p:attrNameLst>
                                          <p:attrName>ppt_w</p:attrName>
                                        </p:attrNameLst>
                                      </p:cBhvr>
                                    </p:anim>
                                    <p:anim by="(#ppt_w*0.50)" calcmode="lin" valueType="num">
                                      <p:cBhvr>
                                        <p:cTn id="8" dur="500" decel="50000" autoRev="1" fill="hold">
                                          <p:stCondLst>
                                            <p:cond delay="0"/>
                                          </p:stCondLst>
                                        </p:cTn>
                                        <p:tgtEl>
                                          <p:spTgt spid="19"/>
                                        </p:tgtEl>
                                        <p:attrNameLst>
                                          <p:attrName>ppt_x</p:attrName>
                                        </p:attrNameLst>
                                      </p:cBhvr>
                                    </p:anim>
                                    <p:anim from="(-#ppt_h/2)" to="(#ppt_y)" calcmode="lin" valueType="num">
                                      <p:cBhvr>
                                        <p:cTn id="9" dur="1000" fill="hold">
                                          <p:stCondLst>
                                            <p:cond delay="0"/>
                                          </p:stCondLst>
                                        </p:cTn>
                                        <p:tgtEl>
                                          <p:spTgt spid="19"/>
                                        </p:tgtEl>
                                        <p:attrNameLst>
                                          <p:attrName>ppt_y</p:attrName>
                                        </p:attrNameLst>
                                      </p:cBhvr>
                                    </p:anim>
                                    <p:animRot by="21600000">
                                      <p:cBhvr>
                                        <p:cTn id="10" dur="1000" fill="hold">
                                          <p:stCondLst>
                                            <p:cond delay="0"/>
                                          </p:stCondLst>
                                        </p:cTn>
                                        <p:tgtEl>
                                          <p:spTgt spid="19"/>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by="(-#ppt_w*2)" calcmode="lin" valueType="num">
                                      <p:cBhvr rctx="PPT">
                                        <p:cTn id="13" dur="500" autoRev="1" fill="hold">
                                          <p:stCondLst>
                                            <p:cond delay="0"/>
                                          </p:stCondLst>
                                        </p:cTn>
                                        <p:tgtEl>
                                          <p:spTgt spid="20"/>
                                        </p:tgtEl>
                                        <p:attrNameLst>
                                          <p:attrName>ppt_w</p:attrName>
                                        </p:attrNameLst>
                                      </p:cBhvr>
                                    </p:anim>
                                    <p:anim by="(#ppt_w*0.50)" calcmode="lin" valueType="num">
                                      <p:cBhvr>
                                        <p:cTn id="14" dur="500" decel="50000" autoRev="1" fill="hold">
                                          <p:stCondLst>
                                            <p:cond delay="0"/>
                                          </p:stCondLst>
                                        </p:cTn>
                                        <p:tgtEl>
                                          <p:spTgt spid="20"/>
                                        </p:tgtEl>
                                        <p:attrNameLst>
                                          <p:attrName>ppt_x</p:attrName>
                                        </p:attrNameLst>
                                      </p:cBhvr>
                                    </p:anim>
                                    <p:anim from="(-#ppt_h/2)" to="(#ppt_y)" calcmode="lin" valueType="num">
                                      <p:cBhvr>
                                        <p:cTn id="15" dur="1000" fill="hold">
                                          <p:stCondLst>
                                            <p:cond delay="0"/>
                                          </p:stCondLst>
                                        </p:cTn>
                                        <p:tgtEl>
                                          <p:spTgt spid="20"/>
                                        </p:tgtEl>
                                        <p:attrNameLst>
                                          <p:attrName>ppt_y</p:attrName>
                                        </p:attrNameLst>
                                      </p:cBhvr>
                                    </p:anim>
                                    <p:animRot by="21600000">
                                      <p:cBhvr>
                                        <p:cTn id="16" dur="1000" fill="hold">
                                          <p:stCondLst>
                                            <p:cond delay="0"/>
                                          </p:stCondLst>
                                        </p:cTn>
                                        <p:tgtEl>
                                          <p:spTgt spid="20"/>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500"/>
                                        <p:tgtEl>
                                          <p:spTgt spid="14"/>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567201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11113" y="0"/>
            <a:ext cx="12869863" cy="7232650"/>
          </a:xfrm>
        </p:spPr>
      </p:pic>
      <p:sp>
        <p:nvSpPr>
          <p:cNvPr id="5" name="Rectangle 4"/>
          <p:cNvSpPr/>
          <p:nvPr/>
        </p:nvSpPr>
        <p:spPr>
          <a:xfrm>
            <a:off x="2027" y="-1"/>
            <a:ext cx="5727340" cy="7232650"/>
          </a:xfrm>
          <a:prstGeom prst="rect">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9"/>
          <p:cNvGrpSpPr/>
          <p:nvPr/>
        </p:nvGrpSpPr>
        <p:grpSpPr>
          <a:xfrm flipH="1">
            <a:off x="4750996" y="2664964"/>
            <a:ext cx="1933246" cy="1933750"/>
            <a:chOff x="11712033" y="5021957"/>
            <a:chExt cx="3671130" cy="3672086"/>
          </a:xfrm>
        </p:grpSpPr>
        <p:sp>
          <p:nvSpPr>
            <p:cNvPr id="6" name="Chord 5"/>
            <p:cNvSpPr/>
            <p:nvPr/>
          </p:nvSpPr>
          <p:spPr>
            <a:xfrm rot="1800000">
              <a:off x="11712033" y="5021957"/>
              <a:ext cx="3671130" cy="3672086"/>
            </a:xfrm>
            <a:prstGeom prst="chord">
              <a:avLst>
                <a:gd name="adj1" fmla="val 3637865"/>
                <a:gd name="adj2" fmla="val 14364098"/>
              </a:avLst>
            </a:prstGeom>
            <a:solidFill>
              <a:schemeClr val="accent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
            <p:cNvSpPr>
              <a:spLocks noEditPoints="1"/>
            </p:cNvSpPr>
            <p:nvPr/>
          </p:nvSpPr>
          <p:spPr bwMode="auto">
            <a:xfrm>
              <a:off x="11957547" y="5260998"/>
              <a:ext cx="3198804" cy="3196034"/>
            </a:xfrm>
            <a:custGeom>
              <a:avLst/>
              <a:gdLst>
                <a:gd name="T0" fmla="*/ 54 w 108"/>
                <a:gd name="T1" fmla="*/ 0 h 108"/>
                <a:gd name="T2" fmla="*/ 0 w 108"/>
                <a:gd name="T3" fmla="*/ 54 h 108"/>
                <a:gd name="T4" fmla="*/ 54 w 108"/>
                <a:gd name="T5" fmla="*/ 108 h 108"/>
                <a:gd name="T6" fmla="*/ 108 w 108"/>
                <a:gd name="T7" fmla="*/ 54 h 108"/>
                <a:gd name="T8" fmla="*/ 54 w 108"/>
                <a:gd name="T9" fmla="*/ 0 h 108"/>
                <a:gd name="T10" fmla="*/ 54 w 108"/>
                <a:gd name="T11" fmla="*/ 100 h 108"/>
                <a:gd name="T12" fmla="*/ 7 w 108"/>
                <a:gd name="T13" fmla="*/ 54 h 108"/>
                <a:gd name="T14" fmla="*/ 54 w 108"/>
                <a:gd name="T15" fmla="*/ 7 h 108"/>
                <a:gd name="T16" fmla="*/ 101 w 108"/>
                <a:gd name="T17" fmla="*/ 54 h 108"/>
                <a:gd name="T18" fmla="*/ 54 w 108"/>
                <a:gd name="T19" fmla="*/ 10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08">
                  <a:moveTo>
                    <a:pt x="54" y="0"/>
                  </a:moveTo>
                  <a:cubicBezTo>
                    <a:pt x="24" y="0"/>
                    <a:pt x="0" y="24"/>
                    <a:pt x="0" y="54"/>
                  </a:cubicBezTo>
                  <a:cubicBezTo>
                    <a:pt x="0" y="83"/>
                    <a:pt x="24" y="108"/>
                    <a:pt x="54" y="108"/>
                  </a:cubicBezTo>
                  <a:cubicBezTo>
                    <a:pt x="84" y="108"/>
                    <a:pt x="108" y="83"/>
                    <a:pt x="108" y="54"/>
                  </a:cubicBezTo>
                  <a:cubicBezTo>
                    <a:pt x="108" y="24"/>
                    <a:pt x="84" y="0"/>
                    <a:pt x="54" y="0"/>
                  </a:cubicBezTo>
                  <a:close/>
                  <a:moveTo>
                    <a:pt x="54" y="100"/>
                  </a:moveTo>
                  <a:cubicBezTo>
                    <a:pt x="28" y="100"/>
                    <a:pt x="7" y="79"/>
                    <a:pt x="7" y="54"/>
                  </a:cubicBezTo>
                  <a:cubicBezTo>
                    <a:pt x="7" y="28"/>
                    <a:pt x="28" y="7"/>
                    <a:pt x="54" y="7"/>
                  </a:cubicBezTo>
                  <a:cubicBezTo>
                    <a:pt x="80" y="7"/>
                    <a:pt x="101" y="28"/>
                    <a:pt x="101" y="54"/>
                  </a:cubicBezTo>
                  <a:cubicBezTo>
                    <a:pt x="101" y="79"/>
                    <a:pt x="80" y="100"/>
                    <a:pt x="54" y="100"/>
                  </a:cubicBezTo>
                  <a:close/>
                </a:path>
              </a:pathLst>
            </a:custGeom>
            <a:solidFill>
              <a:schemeClr val="bg1"/>
            </a:solidFill>
            <a:ln>
              <a:noFill/>
            </a:ln>
            <a:extLst/>
          </p:spPr>
          <p:txBody>
            <a:bodyPr vert="horz" wrap="square" lIns="115703" tIns="57852" rIns="115703" bIns="57852"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8" name="Freeform 7"/>
          <p:cNvSpPr>
            <a:spLocks noEditPoints="1"/>
          </p:cNvSpPr>
          <p:nvPr/>
        </p:nvSpPr>
        <p:spPr bwMode="auto">
          <a:xfrm>
            <a:off x="1321468" y="5019856"/>
            <a:ext cx="773144" cy="77334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52" name="Freeform 9"/>
          <p:cNvSpPr>
            <a:spLocks noEditPoints="1"/>
          </p:cNvSpPr>
          <p:nvPr/>
        </p:nvSpPr>
        <p:spPr bwMode="auto">
          <a:xfrm>
            <a:off x="2311594" y="5031309"/>
            <a:ext cx="773144" cy="77334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56" name="Freeform 6"/>
          <p:cNvSpPr>
            <a:spLocks noEditPoints="1"/>
          </p:cNvSpPr>
          <p:nvPr/>
        </p:nvSpPr>
        <p:spPr bwMode="auto">
          <a:xfrm>
            <a:off x="3288721" y="5044765"/>
            <a:ext cx="773144" cy="77488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bg1"/>
          </a:solidFill>
          <a:ln>
            <a:noFill/>
          </a:ln>
        </p:spPr>
        <p:txBody>
          <a:bodyPr vert="horz" wrap="square" lIns="96416" tIns="48208" rIns="96416" bIns="48208" numCol="1" anchor="t" anchorCtr="0" compatLnSpc="1">
            <a:prstTxWarp prst="textNoShape">
              <a:avLst/>
            </a:prstTxWarp>
          </a:bodyPr>
          <a:lstStyle/>
          <a:p>
            <a:endParaRPr lang="id-ID"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60" name="Freeform 116"/>
          <p:cNvSpPr>
            <a:spLocks noChangeArrowheads="1"/>
          </p:cNvSpPr>
          <p:nvPr/>
        </p:nvSpPr>
        <p:spPr bwMode="auto">
          <a:xfrm>
            <a:off x="5255365" y="3116534"/>
            <a:ext cx="901011" cy="936687"/>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75"/>
          <p:cNvSpPr txBox="1"/>
          <p:nvPr/>
        </p:nvSpPr>
        <p:spPr>
          <a:xfrm>
            <a:off x="919532" y="2386881"/>
            <a:ext cx="3807608" cy="701225"/>
          </a:xfrm>
          <a:prstGeom prst="rect">
            <a:avLst/>
          </a:prstGeom>
          <a:noFill/>
        </p:spPr>
        <p:txBody>
          <a:bodyPr wrap="square" lIns="115703" tIns="57852" rIns="115703" bIns="57852" rtlCol="0">
            <a:spAutoFit/>
          </a:bodyPr>
          <a:lstStyle/>
          <a:p>
            <a:pPr algn="just"/>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77" name="TextBox 76"/>
          <p:cNvSpPr txBox="1"/>
          <p:nvPr/>
        </p:nvSpPr>
        <p:spPr>
          <a:xfrm>
            <a:off x="919531" y="3039972"/>
            <a:ext cx="3807609" cy="701225"/>
          </a:xfrm>
          <a:prstGeom prst="rect">
            <a:avLst/>
          </a:prstGeom>
          <a:noFill/>
        </p:spPr>
        <p:txBody>
          <a:bodyPr wrap="square" lIns="115703" tIns="57852" rIns="115703" bIns="57852" rtlCol="0">
            <a:spAutoFit/>
          </a:bodyPr>
          <a:lstStyle/>
          <a:p>
            <a:pPr algn="just"/>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78" name="TextBox 77"/>
          <p:cNvSpPr txBox="1"/>
          <p:nvPr/>
        </p:nvSpPr>
        <p:spPr>
          <a:xfrm>
            <a:off x="919531" y="3693063"/>
            <a:ext cx="3807609" cy="701225"/>
          </a:xfrm>
          <a:prstGeom prst="rect">
            <a:avLst/>
          </a:prstGeom>
          <a:noFill/>
        </p:spPr>
        <p:txBody>
          <a:bodyPr wrap="square" lIns="115703" tIns="57852" rIns="115703" bIns="57852" rtlCol="0">
            <a:spAutoFit/>
          </a:bodyPr>
          <a:lstStyle/>
          <a:p>
            <a:pPr algn="just"/>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79" name="TextBox 78"/>
          <p:cNvSpPr txBox="1"/>
          <p:nvPr/>
        </p:nvSpPr>
        <p:spPr>
          <a:xfrm>
            <a:off x="919532" y="4346156"/>
            <a:ext cx="3807608" cy="701225"/>
          </a:xfrm>
          <a:prstGeom prst="rect">
            <a:avLst/>
          </a:prstGeom>
          <a:noFill/>
        </p:spPr>
        <p:txBody>
          <a:bodyPr wrap="square" lIns="115703" tIns="57852" rIns="115703" bIns="57852" rtlCol="0">
            <a:spAutoFit/>
          </a:bodyPr>
          <a:lstStyle/>
          <a:p>
            <a:pPr algn="just"/>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81" name="Round Same Side Corner Rectangle 80"/>
          <p:cNvSpPr/>
          <p:nvPr/>
        </p:nvSpPr>
        <p:spPr>
          <a:xfrm rot="10800000" flipH="1">
            <a:off x="928631" y="3087955"/>
            <a:ext cx="57845" cy="48175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Round Same Side Corner Rectangle 81"/>
          <p:cNvSpPr/>
          <p:nvPr/>
        </p:nvSpPr>
        <p:spPr>
          <a:xfrm rot="10800000" flipH="1">
            <a:off x="928631" y="3736665"/>
            <a:ext cx="57845" cy="48175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Round Same Side Corner Rectangle 82"/>
          <p:cNvSpPr/>
          <p:nvPr/>
        </p:nvSpPr>
        <p:spPr>
          <a:xfrm rot="10800000" flipH="1">
            <a:off x="928631" y="4385375"/>
            <a:ext cx="57845" cy="48175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78"/>
          <p:cNvSpPr>
            <a:spLocks noChangeArrowheads="1"/>
          </p:cNvSpPr>
          <p:nvPr/>
        </p:nvSpPr>
        <p:spPr bwMode="auto">
          <a:xfrm>
            <a:off x="3542142" y="5295038"/>
            <a:ext cx="264555" cy="259700"/>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79"/>
          <p:cNvSpPr>
            <a:spLocks noChangeArrowheads="1"/>
          </p:cNvSpPr>
          <p:nvPr/>
        </p:nvSpPr>
        <p:spPr bwMode="auto">
          <a:xfrm>
            <a:off x="2580713" y="5283491"/>
            <a:ext cx="264556" cy="259700"/>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86"/>
          <p:cNvSpPr>
            <a:spLocks noChangeArrowheads="1"/>
          </p:cNvSpPr>
          <p:nvPr/>
        </p:nvSpPr>
        <p:spPr bwMode="auto">
          <a:xfrm>
            <a:off x="1583378" y="5271101"/>
            <a:ext cx="264555" cy="259700"/>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Round Same Side Corner Rectangle 32"/>
          <p:cNvSpPr/>
          <p:nvPr/>
        </p:nvSpPr>
        <p:spPr>
          <a:xfrm rot="10800000" flipH="1">
            <a:off x="928631" y="2444240"/>
            <a:ext cx="57845" cy="48175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52"/>
          <p:cNvGrpSpPr/>
          <p:nvPr/>
        </p:nvGrpSpPr>
        <p:grpSpPr>
          <a:xfrm>
            <a:off x="-150824" y="1024851"/>
            <a:ext cx="5975537" cy="1204123"/>
            <a:chOff x="6548829" y="511491"/>
            <a:chExt cx="11332011" cy="2283501"/>
          </a:xfrm>
        </p:grpSpPr>
        <p:sp>
          <p:nvSpPr>
            <p:cNvPr id="54" name="TextBox 53"/>
            <p:cNvSpPr txBox="1"/>
            <p:nvPr/>
          </p:nvSpPr>
          <p:spPr>
            <a:xfrm>
              <a:off x="6548829" y="511491"/>
              <a:ext cx="11332011" cy="1529211"/>
            </a:xfrm>
            <a:prstGeom prst="rect">
              <a:avLst/>
            </a:prstGeom>
            <a:noFill/>
          </p:spPr>
          <p:txBody>
            <a:bodyPr wrap="square" rtlCol="0">
              <a:spAutoFit/>
            </a:bodyPr>
            <a:lstStyle/>
            <a:p>
              <a:pPr algn="ctr"/>
              <a:r>
                <a:rPr lang="id-ID" sz="4640"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ADVERTISING</a:t>
              </a:r>
            </a:p>
          </p:txBody>
        </p:sp>
        <p:grpSp>
          <p:nvGrpSpPr>
            <p:cNvPr id="55" name="Group 54"/>
            <p:cNvGrpSpPr/>
            <p:nvPr/>
          </p:nvGrpSpPr>
          <p:grpSpPr>
            <a:xfrm>
              <a:off x="10842089" y="1977406"/>
              <a:ext cx="2738812" cy="73151"/>
              <a:chOff x="1775295" y="2020905"/>
              <a:chExt cx="3631535" cy="45719"/>
            </a:xfrm>
          </p:grpSpPr>
          <p:sp>
            <p:nvSpPr>
              <p:cNvPr id="58" name="Rectangle 57"/>
              <p:cNvSpPr/>
              <p:nvPr/>
            </p:nvSpPr>
            <p:spPr>
              <a:xfrm flipV="1">
                <a:off x="1775295" y="2020905"/>
                <a:ext cx="540354"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58"/>
              <p:cNvSpPr/>
              <p:nvPr/>
            </p:nvSpPr>
            <p:spPr>
              <a:xfrm flipV="1">
                <a:off x="2390858" y="2020905"/>
                <a:ext cx="540354"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flipV="1">
                <a:off x="3025595" y="2020905"/>
                <a:ext cx="540354"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61"/>
              <p:cNvSpPr/>
              <p:nvPr/>
            </p:nvSpPr>
            <p:spPr>
              <a:xfrm flipV="1">
                <a:off x="3641290" y="2020905"/>
                <a:ext cx="540354"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Rectangle 62"/>
              <p:cNvSpPr/>
              <p:nvPr/>
            </p:nvSpPr>
            <p:spPr>
              <a:xfrm flipV="1">
                <a:off x="4256852" y="2020905"/>
                <a:ext cx="540354" cy="45719"/>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63"/>
              <p:cNvSpPr/>
              <p:nvPr/>
            </p:nvSpPr>
            <p:spPr>
              <a:xfrm flipV="1">
                <a:off x="4866476" y="2020905"/>
                <a:ext cx="540354" cy="45719"/>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TextBox 56"/>
            <p:cNvSpPr txBox="1"/>
            <p:nvPr/>
          </p:nvSpPr>
          <p:spPr>
            <a:xfrm>
              <a:off x="8516790" y="2035007"/>
              <a:ext cx="7282612" cy="759985"/>
            </a:xfrm>
            <a:prstGeom prst="rect">
              <a:avLst/>
            </a:prstGeom>
            <a:noFill/>
          </p:spPr>
          <p:txBody>
            <a:bodyPr wrap="square" rtlCol="0">
              <a:spAutoFit/>
            </a:bodyPr>
            <a:lstStyle/>
            <a:p>
              <a:pPr algn="ctr"/>
              <a:r>
                <a:rPr lang="id-ID" sz="2004"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Your great subtitle </a:t>
              </a:r>
              <a:r>
                <a:rPr lang="id-ID" sz="2004" dirty="0">
                  <a:solidFill>
                    <a:schemeClr val="accent1"/>
                  </a:solidFill>
                  <a:latin typeface="Arial" panose="020B0604020202020204" pitchFamily="34" charset="0"/>
                  <a:ea typeface="微软雅黑" panose="020B0503020204020204" pitchFamily="34" charset="-122"/>
                  <a:cs typeface="Calibri Light"/>
                  <a:sym typeface="Arial" panose="020B0604020202020204" pitchFamily="34" charset="0"/>
                </a:rPr>
                <a:t>in this line</a:t>
              </a:r>
            </a:p>
          </p:txBody>
        </p:sp>
      </p:grpSp>
    </p:spTree>
    <p:extLst>
      <p:ext uri="{BB962C8B-B14F-4D97-AF65-F5344CB8AC3E}">
        <p14:creationId xmlns:p14="http://schemas.microsoft.com/office/powerpoint/2010/main" val="1594202063"/>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anim calcmode="lin" valueType="num">
                                      <p:cBhvr>
                                        <p:cTn id="13" dur="500" fill="hold"/>
                                        <p:tgtEl>
                                          <p:spTgt spid="53"/>
                                        </p:tgtEl>
                                        <p:attrNameLst>
                                          <p:attrName>ppt_x</p:attrName>
                                        </p:attrNameLst>
                                      </p:cBhvr>
                                      <p:tavLst>
                                        <p:tav tm="0">
                                          <p:val>
                                            <p:strVal val="#ppt_x"/>
                                          </p:val>
                                        </p:tav>
                                        <p:tav tm="100000">
                                          <p:val>
                                            <p:strVal val="#ppt_x"/>
                                          </p:val>
                                        </p:tav>
                                      </p:tavLst>
                                    </p:anim>
                                    <p:anim calcmode="lin" valueType="num">
                                      <p:cBhvr>
                                        <p:cTn id="14" dur="500" fill="hold"/>
                                        <p:tgtEl>
                                          <p:spTgt spid="5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500" fill="hold"/>
                                        <p:tgtEl>
                                          <p:spTgt spid="60"/>
                                        </p:tgtEl>
                                        <p:attrNameLst>
                                          <p:attrName>ppt_w</p:attrName>
                                        </p:attrNameLst>
                                      </p:cBhvr>
                                      <p:tavLst>
                                        <p:tav tm="0">
                                          <p:val>
                                            <p:fltVal val="0"/>
                                          </p:val>
                                        </p:tav>
                                        <p:tav tm="100000">
                                          <p:val>
                                            <p:strVal val="#ppt_w"/>
                                          </p:val>
                                        </p:tav>
                                      </p:tavLst>
                                    </p:anim>
                                    <p:anim calcmode="lin" valueType="num">
                                      <p:cBhvr>
                                        <p:cTn id="24" dur="500" fill="hold"/>
                                        <p:tgtEl>
                                          <p:spTgt spid="60"/>
                                        </p:tgtEl>
                                        <p:attrNameLst>
                                          <p:attrName>ppt_h</p:attrName>
                                        </p:attrNameLst>
                                      </p:cBhvr>
                                      <p:tavLst>
                                        <p:tav tm="0">
                                          <p:val>
                                            <p:fltVal val="0"/>
                                          </p:val>
                                        </p:tav>
                                        <p:tav tm="100000">
                                          <p:val>
                                            <p:strVal val="#ppt_h"/>
                                          </p:val>
                                        </p:tav>
                                      </p:tavLst>
                                    </p:anim>
                                    <p:animEffect transition="in" filter="fade">
                                      <p:cBhvr>
                                        <p:cTn id="25" dur="500"/>
                                        <p:tgtEl>
                                          <p:spTgt spid="60"/>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500"/>
                                        <p:tgtEl>
                                          <p:spTgt spid="8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500"/>
                                        <p:tgtEl>
                                          <p:spTgt spid="8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fade">
                                      <p:cBhvr>
                                        <p:cTn id="46" dur="500"/>
                                        <p:tgtEl>
                                          <p:spTgt spid="78"/>
                                        </p:tgtEl>
                                      </p:cBhvr>
                                    </p:animEffect>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500"/>
                                        <p:tgtEl>
                                          <p:spTgt spid="8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fade">
                                      <p:cBhvr>
                                        <p:cTn id="53" dur="500"/>
                                        <p:tgtEl>
                                          <p:spTgt spid="79"/>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p:cTn id="57" dur="500" fill="hold"/>
                                        <p:tgtEl>
                                          <p:spTgt spid="48"/>
                                        </p:tgtEl>
                                        <p:attrNameLst>
                                          <p:attrName>ppt_w</p:attrName>
                                        </p:attrNameLst>
                                      </p:cBhvr>
                                      <p:tavLst>
                                        <p:tav tm="0">
                                          <p:val>
                                            <p:fltVal val="0"/>
                                          </p:val>
                                        </p:tav>
                                        <p:tav tm="100000">
                                          <p:val>
                                            <p:strVal val="#ppt_w"/>
                                          </p:val>
                                        </p:tav>
                                      </p:tavLst>
                                    </p:anim>
                                    <p:anim calcmode="lin" valueType="num">
                                      <p:cBhvr>
                                        <p:cTn id="58" dur="500" fill="hold"/>
                                        <p:tgtEl>
                                          <p:spTgt spid="48"/>
                                        </p:tgtEl>
                                        <p:attrNameLst>
                                          <p:attrName>ppt_h</p:attrName>
                                        </p:attrNameLst>
                                      </p:cBhvr>
                                      <p:tavLst>
                                        <p:tav tm="0">
                                          <p:val>
                                            <p:fltVal val="0"/>
                                          </p:val>
                                        </p:tav>
                                        <p:tav tm="100000">
                                          <p:val>
                                            <p:strVal val="#ppt_h"/>
                                          </p:val>
                                        </p:tav>
                                      </p:tavLst>
                                    </p:anim>
                                    <p:animEffect transition="in" filter="fade">
                                      <p:cBhvr>
                                        <p:cTn id="59" dur="500"/>
                                        <p:tgtEl>
                                          <p:spTgt spid="4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07"/>
                                        </p:tgtEl>
                                        <p:attrNameLst>
                                          <p:attrName>style.visibility</p:attrName>
                                        </p:attrNameLst>
                                      </p:cBhvr>
                                      <p:to>
                                        <p:strVal val="visible"/>
                                      </p:to>
                                    </p:set>
                                    <p:anim calcmode="lin" valueType="num">
                                      <p:cBhvr>
                                        <p:cTn id="62" dur="500" fill="hold"/>
                                        <p:tgtEl>
                                          <p:spTgt spid="107"/>
                                        </p:tgtEl>
                                        <p:attrNameLst>
                                          <p:attrName>ppt_w</p:attrName>
                                        </p:attrNameLst>
                                      </p:cBhvr>
                                      <p:tavLst>
                                        <p:tav tm="0">
                                          <p:val>
                                            <p:fltVal val="0"/>
                                          </p:val>
                                        </p:tav>
                                        <p:tav tm="100000">
                                          <p:val>
                                            <p:strVal val="#ppt_w"/>
                                          </p:val>
                                        </p:tav>
                                      </p:tavLst>
                                    </p:anim>
                                    <p:anim calcmode="lin" valueType="num">
                                      <p:cBhvr>
                                        <p:cTn id="63" dur="500" fill="hold"/>
                                        <p:tgtEl>
                                          <p:spTgt spid="107"/>
                                        </p:tgtEl>
                                        <p:attrNameLst>
                                          <p:attrName>ppt_h</p:attrName>
                                        </p:attrNameLst>
                                      </p:cBhvr>
                                      <p:tavLst>
                                        <p:tav tm="0">
                                          <p:val>
                                            <p:fltVal val="0"/>
                                          </p:val>
                                        </p:tav>
                                        <p:tav tm="100000">
                                          <p:val>
                                            <p:strVal val="#ppt_h"/>
                                          </p:val>
                                        </p:tav>
                                      </p:tavLst>
                                    </p:anim>
                                    <p:animEffect transition="in" filter="fade">
                                      <p:cBhvr>
                                        <p:cTn id="64" dur="500"/>
                                        <p:tgtEl>
                                          <p:spTgt spid="10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p:cTn id="67" dur="500" fill="hold"/>
                                        <p:tgtEl>
                                          <p:spTgt spid="52"/>
                                        </p:tgtEl>
                                        <p:attrNameLst>
                                          <p:attrName>ppt_w</p:attrName>
                                        </p:attrNameLst>
                                      </p:cBhvr>
                                      <p:tavLst>
                                        <p:tav tm="0">
                                          <p:val>
                                            <p:fltVal val="0"/>
                                          </p:val>
                                        </p:tav>
                                        <p:tav tm="100000">
                                          <p:val>
                                            <p:strVal val="#ppt_w"/>
                                          </p:val>
                                        </p:tav>
                                      </p:tavLst>
                                    </p:anim>
                                    <p:anim calcmode="lin" valueType="num">
                                      <p:cBhvr>
                                        <p:cTn id="68" dur="500" fill="hold"/>
                                        <p:tgtEl>
                                          <p:spTgt spid="52"/>
                                        </p:tgtEl>
                                        <p:attrNameLst>
                                          <p:attrName>ppt_h</p:attrName>
                                        </p:attrNameLst>
                                      </p:cBhvr>
                                      <p:tavLst>
                                        <p:tav tm="0">
                                          <p:val>
                                            <p:fltVal val="0"/>
                                          </p:val>
                                        </p:tav>
                                        <p:tav tm="100000">
                                          <p:val>
                                            <p:strVal val="#ppt_h"/>
                                          </p:val>
                                        </p:tav>
                                      </p:tavLst>
                                    </p:anim>
                                    <p:animEffect transition="in" filter="fade">
                                      <p:cBhvr>
                                        <p:cTn id="69" dur="500"/>
                                        <p:tgtEl>
                                          <p:spTgt spid="5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06"/>
                                        </p:tgtEl>
                                        <p:attrNameLst>
                                          <p:attrName>style.visibility</p:attrName>
                                        </p:attrNameLst>
                                      </p:cBhvr>
                                      <p:to>
                                        <p:strVal val="visible"/>
                                      </p:to>
                                    </p:set>
                                    <p:anim calcmode="lin" valueType="num">
                                      <p:cBhvr>
                                        <p:cTn id="72" dur="500" fill="hold"/>
                                        <p:tgtEl>
                                          <p:spTgt spid="106"/>
                                        </p:tgtEl>
                                        <p:attrNameLst>
                                          <p:attrName>ppt_w</p:attrName>
                                        </p:attrNameLst>
                                      </p:cBhvr>
                                      <p:tavLst>
                                        <p:tav tm="0">
                                          <p:val>
                                            <p:fltVal val="0"/>
                                          </p:val>
                                        </p:tav>
                                        <p:tav tm="100000">
                                          <p:val>
                                            <p:strVal val="#ppt_w"/>
                                          </p:val>
                                        </p:tav>
                                      </p:tavLst>
                                    </p:anim>
                                    <p:anim calcmode="lin" valueType="num">
                                      <p:cBhvr>
                                        <p:cTn id="73" dur="500" fill="hold"/>
                                        <p:tgtEl>
                                          <p:spTgt spid="106"/>
                                        </p:tgtEl>
                                        <p:attrNameLst>
                                          <p:attrName>ppt_h</p:attrName>
                                        </p:attrNameLst>
                                      </p:cBhvr>
                                      <p:tavLst>
                                        <p:tav tm="0">
                                          <p:val>
                                            <p:fltVal val="0"/>
                                          </p:val>
                                        </p:tav>
                                        <p:tav tm="100000">
                                          <p:val>
                                            <p:strVal val="#ppt_h"/>
                                          </p:val>
                                        </p:tav>
                                      </p:tavLst>
                                    </p:anim>
                                    <p:animEffect transition="in" filter="fade">
                                      <p:cBhvr>
                                        <p:cTn id="74" dur="500"/>
                                        <p:tgtEl>
                                          <p:spTgt spid="10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p:cTn id="77" dur="500" fill="hold"/>
                                        <p:tgtEl>
                                          <p:spTgt spid="56"/>
                                        </p:tgtEl>
                                        <p:attrNameLst>
                                          <p:attrName>ppt_w</p:attrName>
                                        </p:attrNameLst>
                                      </p:cBhvr>
                                      <p:tavLst>
                                        <p:tav tm="0">
                                          <p:val>
                                            <p:fltVal val="0"/>
                                          </p:val>
                                        </p:tav>
                                        <p:tav tm="100000">
                                          <p:val>
                                            <p:strVal val="#ppt_w"/>
                                          </p:val>
                                        </p:tav>
                                      </p:tavLst>
                                    </p:anim>
                                    <p:anim calcmode="lin" valueType="num">
                                      <p:cBhvr>
                                        <p:cTn id="78" dur="500" fill="hold"/>
                                        <p:tgtEl>
                                          <p:spTgt spid="56"/>
                                        </p:tgtEl>
                                        <p:attrNameLst>
                                          <p:attrName>ppt_h</p:attrName>
                                        </p:attrNameLst>
                                      </p:cBhvr>
                                      <p:tavLst>
                                        <p:tav tm="0">
                                          <p:val>
                                            <p:fltVal val="0"/>
                                          </p:val>
                                        </p:tav>
                                        <p:tav tm="100000">
                                          <p:val>
                                            <p:strVal val="#ppt_h"/>
                                          </p:val>
                                        </p:tav>
                                      </p:tavLst>
                                    </p:anim>
                                    <p:animEffect transition="in" filter="fade">
                                      <p:cBhvr>
                                        <p:cTn id="79" dur="500"/>
                                        <p:tgtEl>
                                          <p:spTgt spid="5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05"/>
                                        </p:tgtEl>
                                        <p:attrNameLst>
                                          <p:attrName>style.visibility</p:attrName>
                                        </p:attrNameLst>
                                      </p:cBhvr>
                                      <p:to>
                                        <p:strVal val="visible"/>
                                      </p:to>
                                    </p:set>
                                    <p:anim calcmode="lin" valueType="num">
                                      <p:cBhvr>
                                        <p:cTn id="82" dur="500" fill="hold"/>
                                        <p:tgtEl>
                                          <p:spTgt spid="105"/>
                                        </p:tgtEl>
                                        <p:attrNameLst>
                                          <p:attrName>ppt_w</p:attrName>
                                        </p:attrNameLst>
                                      </p:cBhvr>
                                      <p:tavLst>
                                        <p:tav tm="0">
                                          <p:val>
                                            <p:fltVal val="0"/>
                                          </p:val>
                                        </p:tav>
                                        <p:tav tm="100000">
                                          <p:val>
                                            <p:strVal val="#ppt_w"/>
                                          </p:val>
                                        </p:tav>
                                      </p:tavLst>
                                    </p:anim>
                                    <p:anim calcmode="lin" valueType="num">
                                      <p:cBhvr>
                                        <p:cTn id="83" dur="500" fill="hold"/>
                                        <p:tgtEl>
                                          <p:spTgt spid="105"/>
                                        </p:tgtEl>
                                        <p:attrNameLst>
                                          <p:attrName>ppt_h</p:attrName>
                                        </p:attrNameLst>
                                      </p:cBhvr>
                                      <p:tavLst>
                                        <p:tav tm="0">
                                          <p:val>
                                            <p:fltVal val="0"/>
                                          </p:val>
                                        </p:tav>
                                        <p:tav tm="100000">
                                          <p:val>
                                            <p:strVal val="#ppt_h"/>
                                          </p:val>
                                        </p:tav>
                                      </p:tavLst>
                                    </p:anim>
                                    <p:animEffect transition="in" filter="fade">
                                      <p:cBhvr>
                                        <p:cTn id="84"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8" grpId="0" animBg="1"/>
      <p:bldP spid="52" grpId="0" animBg="1"/>
      <p:bldP spid="56" grpId="0" animBg="1"/>
      <p:bldP spid="60" grpId="0" animBg="1"/>
      <p:bldP spid="76" grpId="0"/>
      <p:bldP spid="77" grpId="0"/>
      <p:bldP spid="78" grpId="0"/>
      <p:bldP spid="79" grpId="0"/>
      <p:bldP spid="81" grpId="0" animBg="1"/>
      <p:bldP spid="82" grpId="0" animBg="1"/>
      <p:bldP spid="83" grpId="0" animBg="1"/>
      <p:bldP spid="105" grpId="0" animBg="1"/>
      <p:bldP spid="106" grpId="0" animBg="1"/>
      <p:bldP spid="107" grpId="0" animBg="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3984027" y="2641611"/>
            <a:ext cx="2130103" cy="2525529"/>
            <a:chOff x="8258939" y="4586232"/>
            <a:chExt cx="4039528" cy="4789414"/>
          </a:xfrm>
        </p:grpSpPr>
        <p:sp>
          <p:nvSpPr>
            <p:cNvPr id="17" name="Freeform 13"/>
            <p:cNvSpPr>
              <a:spLocks noChangeArrowheads="1"/>
            </p:cNvSpPr>
            <p:nvPr/>
          </p:nvSpPr>
          <p:spPr bwMode="auto">
            <a:xfrm>
              <a:off x="8441320" y="4586232"/>
              <a:ext cx="3709276" cy="2869496"/>
            </a:xfrm>
            <a:custGeom>
              <a:avLst/>
              <a:gdLst>
                <a:gd name="T0" fmla="*/ 2705 w 3618"/>
                <a:gd name="T1" fmla="*/ 489 h 2801"/>
                <a:gd name="T2" fmla="*/ 2705 w 3618"/>
                <a:gd name="T3" fmla="*/ 489 h 2801"/>
                <a:gd name="T4" fmla="*/ 2705 w 3618"/>
                <a:gd name="T5" fmla="*/ 489 h 2801"/>
                <a:gd name="T6" fmla="*/ 953 w 3618"/>
                <a:gd name="T7" fmla="*/ 451 h 2801"/>
                <a:gd name="T8" fmla="*/ 953 w 3618"/>
                <a:gd name="T9" fmla="*/ 451 h 2801"/>
                <a:gd name="T10" fmla="*/ 0 w 3618"/>
                <a:gd name="T11" fmla="*/ 1400 h 2801"/>
                <a:gd name="T12" fmla="*/ 911 w 3618"/>
                <a:gd name="T13" fmla="*/ 2311 h 2801"/>
                <a:gd name="T14" fmla="*/ 911 w 3618"/>
                <a:gd name="T15" fmla="*/ 2311 h 2801"/>
                <a:gd name="T16" fmla="*/ 2663 w 3618"/>
                <a:gd name="T17" fmla="*/ 2349 h 2801"/>
                <a:gd name="T18" fmla="*/ 2667 w 3618"/>
                <a:gd name="T19" fmla="*/ 2349 h 2801"/>
                <a:gd name="T20" fmla="*/ 3617 w 3618"/>
                <a:gd name="T21" fmla="*/ 1400 h 2801"/>
                <a:gd name="T22" fmla="*/ 2705 w 3618"/>
                <a:gd name="T23" fmla="*/ 489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18" h="2801">
                  <a:moveTo>
                    <a:pt x="2705" y="489"/>
                  </a:moveTo>
                  <a:lnTo>
                    <a:pt x="2705" y="489"/>
                  </a:lnTo>
                  <a:lnTo>
                    <a:pt x="2705" y="489"/>
                  </a:lnTo>
                  <a:cubicBezTo>
                    <a:pt x="2222" y="15"/>
                    <a:pt x="1451" y="0"/>
                    <a:pt x="953" y="451"/>
                  </a:cubicBezTo>
                  <a:lnTo>
                    <a:pt x="953" y="451"/>
                  </a:lnTo>
                  <a:cubicBezTo>
                    <a:pt x="0" y="1400"/>
                    <a:pt x="0" y="1400"/>
                    <a:pt x="0" y="1400"/>
                  </a:cubicBezTo>
                  <a:cubicBezTo>
                    <a:pt x="911" y="2311"/>
                    <a:pt x="911" y="2311"/>
                    <a:pt x="911" y="2311"/>
                  </a:cubicBezTo>
                  <a:lnTo>
                    <a:pt x="911" y="2311"/>
                  </a:lnTo>
                  <a:cubicBezTo>
                    <a:pt x="1395" y="2786"/>
                    <a:pt x="2165" y="2800"/>
                    <a:pt x="2663" y="2349"/>
                  </a:cubicBezTo>
                  <a:cubicBezTo>
                    <a:pt x="2667" y="2349"/>
                    <a:pt x="2667" y="2349"/>
                    <a:pt x="2667" y="2349"/>
                  </a:cubicBezTo>
                  <a:cubicBezTo>
                    <a:pt x="3617" y="1400"/>
                    <a:pt x="3617" y="1400"/>
                    <a:pt x="3617" y="1400"/>
                  </a:cubicBezTo>
                  <a:lnTo>
                    <a:pt x="2705" y="489"/>
                  </a:lnTo>
                </a:path>
              </a:pathLst>
            </a:custGeom>
            <a:solidFill>
              <a:schemeClr val="accent2"/>
            </a:solidFill>
            <a:ln>
              <a:noFill/>
            </a:ln>
            <a:effec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8821100" y="7450219"/>
              <a:ext cx="2971445" cy="709929"/>
            </a:xfrm>
            <a:prstGeom prst="rect">
              <a:avLst/>
            </a:prstGeom>
            <a:noFill/>
          </p:spPr>
          <p:txBody>
            <a:bodyPr wrap="none" lIns="96416" tIns="48208" rIns="96416" bIns="48208" rtlCol="0">
              <a:spAutoFit/>
            </a:bodyPr>
            <a:lstStyle/>
            <a:p>
              <a:pPr algn="ctr"/>
              <a:r>
                <a:rPr lang="id-ID" b="1" dirty="0" smtClean="0">
                  <a:latin typeface="Arial" panose="020B0604020202020204" pitchFamily="34" charset="0"/>
                  <a:ea typeface="微软雅黑" panose="020B0503020204020204" pitchFamily="34" charset="-122"/>
                  <a:sym typeface="Arial" panose="020B0604020202020204" pitchFamily="34" charset="0"/>
                </a:rPr>
                <a:t>Make Money</a:t>
              </a:r>
              <a:endParaRPr lang="id-ID" b="1"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3" name="Group 32"/>
            <p:cNvGrpSpPr>
              <a:grpSpLocks noChangeAspect="1"/>
            </p:cNvGrpSpPr>
            <p:nvPr/>
          </p:nvGrpSpPr>
          <p:grpSpPr>
            <a:xfrm>
              <a:off x="9766090" y="5563810"/>
              <a:ext cx="1070437" cy="751623"/>
              <a:chOff x="19242831" y="2501835"/>
              <a:chExt cx="705069" cy="495078"/>
            </a:xfrm>
          </p:grpSpPr>
          <p:sp>
            <p:nvSpPr>
              <p:cNvPr id="34" name="Freeform 433"/>
              <p:cNvSpPr>
                <a:spLocks noChangeArrowheads="1"/>
              </p:cNvSpPr>
              <p:nvPr/>
            </p:nvSpPr>
            <p:spPr bwMode="auto">
              <a:xfrm>
                <a:off x="19443612" y="2749373"/>
                <a:ext cx="504288" cy="247540"/>
              </a:xfrm>
              <a:custGeom>
                <a:avLst/>
                <a:gdLst>
                  <a:gd name="T0" fmla="*/ 462 w 477"/>
                  <a:gd name="T1" fmla="*/ 68 h 233"/>
                  <a:gd name="T2" fmla="*/ 462 w 477"/>
                  <a:gd name="T3" fmla="*/ 68 h 233"/>
                  <a:gd name="T4" fmla="*/ 436 w 477"/>
                  <a:gd name="T5" fmla="*/ 54 h 233"/>
                  <a:gd name="T6" fmla="*/ 408 w 477"/>
                  <a:gd name="T7" fmla="*/ 54 h 233"/>
                  <a:gd name="T8" fmla="*/ 231 w 477"/>
                  <a:gd name="T9" fmla="*/ 164 h 233"/>
                  <a:gd name="T10" fmla="*/ 150 w 477"/>
                  <a:gd name="T11" fmla="*/ 122 h 233"/>
                  <a:gd name="T12" fmla="*/ 150 w 477"/>
                  <a:gd name="T13" fmla="*/ 122 h 233"/>
                  <a:gd name="T14" fmla="*/ 150 w 477"/>
                  <a:gd name="T15" fmla="*/ 108 h 233"/>
                  <a:gd name="T16" fmla="*/ 164 w 477"/>
                  <a:gd name="T17" fmla="*/ 96 h 233"/>
                  <a:gd name="T18" fmla="*/ 164 w 477"/>
                  <a:gd name="T19" fmla="*/ 96 h 233"/>
                  <a:gd name="T20" fmla="*/ 218 w 477"/>
                  <a:gd name="T21" fmla="*/ 122 h 233"/>
                  <a:gd name="T22" fmla="*/ 231 w 477"/>
                  <a:gd name="T23" fmla="*/ 122 h 233"/>
                  <a:gd name="T24" fmla="*/ 273 w 477"/>
                  <a:gd name="T25" fmla="*/ 96 h 233"/>
                  <a:gd name="T26" fmla="*/ 273 w 477"/>
                  <a:gd name="T27" fmla="*/ 68 h 233"/>
                  <a:gd name="T28" fmla="*/ 245 w 477"/>
                  <a:gd name="T29" fmla="*/ 54 h 233"/>
                  <a:gd name="T30" fmla="*/ 96 w 477"/>
                  <a:gd name="T31" fmla="*/ 0 h 233"/>
                  <a:gd name="T32" fmla="*/ 82 w 477"/>
                  <a:gd name="T33" fmla="*/ 0 h 233"/>
                  <a:gd name="T34" fmla="*/ 0 w 477"/>
                  <a:gd name="T35" fmla="*/ 27 h 233"/>
                  <a:gd name="T36" fmla="*/ 0 w 477"/>
                  <a:gd name="T37" fmla="*/ 27 h 233"/>
                  <a:gd name="T38" fmla="*/ 0 w 477"/>
                  <a:gd name="T39" fmla="*/ 177 h 233"/>
                  <a:gd name="T40" fmla="*/ 0 w 477"/>
                  <a:gd name="T41" fmla="*/ 177 h 233"/>
                  <a:gd name="T42" fmla="*/ 54 w 477"/>
                  <a:gd name="T43" fmla="*/ 177 h 233"/>
                  <a:gd name="T44" fmla="*/ 110 w 477"/>
                  <a:gd name="T45" fmla="*/ 191 h 233"/>
                  <a:gd name="T46" fmla="*/ 231 w 477"/>
                  <a:gd name="T47" fmla="*/ 232 h 233"/>
                  <a:gd name="T48" fmla="*/ 245 w 477"/>
                  <a:gd name="T49" fmla="*/ 232 h 233"/>
                  <a:gd name="T50" fmla="*/ 259 w 477"/>
                  <a:gd name="T51" fmla="*/ 232 h 233"/>
                  <a:gd name="T52" fmla="*/ 450 w 477"/>
                  <a:gd name="T53" fmla="*/ 122 h 233"/>
                  <a:gd name="T54" fmla="*/ 462 w 477"/>
                  <a:gd name="T55" fmla="*/ 6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7" h="233">
                    <a:moveTo>
                      <a:pt x="462" y="68"/>
                    </a:moveTo>
                    <a:lnTo>
                      <a:pt x="462" y="68"/>
                    </a:lnTo>
                    <a:cubicBezTo>
                      <a:pt x="450" y="54"/>
                      <a:pt x="436" y="54"/>
                      <a:pt x="436" y="54"/>
                    </a:cubicBezTo>
                    <a:cubicBezTo>
                      <a:pt x="422" y="54"/>
                      <a:pt x="422" y="54"/>
                      <a:pt x="408" y="54"/>
                    </a:cubicBezTo>
                    <a:cubicBezTo>
                      <a:pt x="231" y="164"/>
                      <a:pt x="231" y="164"/>
                      <a:pt x="231" y="164"/>
                    </a:cubicBezTo>
                    <a:cubicBezTo>
                      <a:pt x="150" y="122"/>
                      <a:pt x="150" y="122"/>
                      <a:pt x="150" y="122"/>
                    </a:cubicBezTo>
                    <a:lnTo>
                      <a:pt x="150" y="122"/>
                    </a:lnTo>
                    <a:cubicBezTo>
                      <a:pt x="150" y="122"/>
                      <a:pt x="150" y="122"/>
                      <a:pt x="150" y="108"/>
                    </a:cubicBezTo>
                    <a:cubicBezTo>
                      <a:pt x="164" y="108"/>
                      <a:pt x="164" y="96"/>
                      <a:pt x="164" y="96"/>
                    </a:cubicBezTo>
                    <a:lnTo>
                      <a:pt x="164" y="96"/>
                    </a:lnTo>
                    <a:cubicBezTo>
                      <a:pt x="218" y="122"/>
                      <a:pt x="218" y="122"/>
                      <a:pt x="218" y="122"/>
                    </a:cubicBezTo>
                    <a:cubicBezTo>
                      <a:pt x="231" y="122"/>
                      <a:pt x="231" y="122"/>
                      <a:pt x="231" y="122"/>
                    </a:cubicBezTo>
                    <a:cubicBezTo>
                      <a:pt x="245" y="122"/>
                      <a:pt x="259" y="108"/>
                      <a:pt x="273" y="96"/>
                    </a:cubicBezTo>
                    <a:cubicBezTo>
                      <a:pt x="273" y="96"/>
                      <a:pt x="273" y="82"/>
                      <a:pt x="273" y="68"/>
                    </a:cubicBezTo>
                    <a:cubicBezTo>
                      <a:pt x="273" y="68"/>
                      <a:pt x="259" y="54"/>
                      <a:pt x="245" y="54"/>
                    </a:cubicBezTo>
                    <a:cubicBezTo>
                      <a:pt x="96" y="0"/>
                      <a:pt x="96" y="0"/>
                      <a:pt x="96" y="0"/>
                    </a:cubicBezTo>
                    <a:cubicBezTo>
                      <a:pt x="96" y="0"/>
                      <a:pt x="96" y="0"/>
                      <a:pt x="82" y="0"/>
                    </a:cubicBezTo>
                    <a:cubicBezTo>
                      <a:pt x="41" y="0"/>
                      <a:pt x="0" y="27"/>
                      <a:pt x="0" y="27"/>
                    </a:cubicBezTo>
                    <a:lnTo>
                      <a:pt x="0" y="27"/>
                    </a:lnTo>
                    <a:cubicBezTo>
                      <a:pt x="0" y="177"/>
                      <a:pt x="0" y="177"/>
                      <a:pt x="0" y="177"/>
                    </a:cubicBezTo>
                    <a:lnTo>
                      <a:pt x="0" y="177"/>
                    </a:lnTo>
                    <a:cubicBezTo>
                      <a:pt x="0" y="177"/>
                      <a:pt x="41" y="177"/>
                      <a:pt x="54" y="177"/>
                    </a:cubicBezTo>
                    <a:cubicBezTo>
                      <a:pt x="82" y="177"/>
                      <a:pt x="110" y="191"/>
                      <a:pt x="110" y="191"/>
                    </a:cubicBezTo>
                    <a:cubicBezTo>
                      <a:pt x="231" y="232"/>
                      <a:pt x="231" y="232"/>
                      <a:pt x="231" y="232"/>
                    </a:cubicBezTo>
                    <a:cubicBezTo>
                      <a:pt x="231" y="232"/>
                      <a:pt x="231" y="232"/>
                      <a:pt x="245" y="232"/>
                    </a:cubicBezTo>
                    <a:cubicBezTo>
                      <a:pt x="245" y="232"/>
                      <a:pt x="245" y="232"/>
                      <a:pt x="259" y="232"/>
                    </a:cubicBezTo>
                    <a:cubicBezTo>
                      <a:pt x="450" y="122"/>
                      <a:pt x="450" y="122"/>
                      <a:pt x="450" y="122"/>
                    </a:cubicBezTo>
                    <a:cubicBezTo>
                      <a:pt x="462" y="108"/>
                      <a:pt x="476" y="82"/>
                      <a:pt x="462" y="68"/>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34"/>
              <p:cNvSpPr>
                <a:spLocks noChangeArrowheads="1"/>
              </p:cNvSpPr>
              <p:nvPr/>
            </p:nvSpPr>
            <p:spPr bwMode="auto">
              <a:xfrm>
                <a:off x="19242831" y="2763387"/>
                <a:ext cx="172767" cy="214844"/>
              </a:xfrm>
              <a:custGeom>
                <a:avLst/>
                <a:gdLst>
                  <a:gd name="T0" fmla="*/ 0 w 165"/>
                  <a:gd name="T1" fmla="*/ 204 h 205"/>
                  <a:gd name="T2" fmla="*/ 0 w 165"/>
                  <a:gd name="T3" fmla="*/ 204 h 205"/>
                  <a:gd name="T4" fmla="*/ 164 w 165"/>
                  <a:gd name="T5" fmla="*/ 204 h 205"/>
                  <a:gd name="T6" fmla="*/ 164 w 165"/>
                  <a:gd name="T7" fmla="*/ 0 h 205"/>
                  <a:gd name="T8" fmla="*/ 0 w 165"/>
                  <a:gd name="T9" fmla="*/ 0 h 205"/>
                  <a:gd name="T10" fmla="*/ 0 w 165"/>
                  <a:gd name="T11" fmla="*/ 204 h 205"/>
                  <a:gd name="T12" fmla="*/ 110 w 165"/>
                  <a:gd name="T13" fmla="*/ 40 h 205"/>
                  <a:gd name="T14" fmla="*/ 110 w 165"/>
                  <a:gd name="T15" fmla="*/ 40 h 205"/>
                  <a:gd name="T16" fmla="*/ 137 w 165"/>
                  <a:gd name="T17" fmla="*/ 68 h 205"/>
                  <a:gd name="T18" fmla="*/ 110 w 165"/>
                  <a:gd name="T19" fmla="*/ 82 h 205"/>
                  <a:gd name="T20" fmla="*/ 82 w 165"/>
                  <a:gd name="T21" fmla="*/ 68 h 205"/>
                  <a:gd name="T22" fmla="*/ 110 w 165"/>
                  <a:gd name="T23" fmla="*/ 4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205">
                    <a:moveTo>
                      <a:pt x="0" y="204"/>
                    </a:moveTo>
                    <a:lnTo>
                      <a:pt x="0" y="204"/>
                    </a:lnTo>
                    <a:cubicBezTo>
                      <a:pt x="164" y="204"/>
                      <a:pt x="164" y="204"/>
                      <a:pt x="164" y="204"/>
                    </a:cubicBezTo>
                    <a:cubicBezTo>
                      <a:pt x="164" y="0"/>
                      <a:pt x="164" y="0"/>
                      <a:pt x="164" y="0"/>
                    </a:cubicBezTo>
                    <a:cubicBezTo>
                      <a:pt x="0" y="0"/>
                      <a:pt x="0" y="0"/>
                      <a:pt x="0" y="0"/>
                    </a:cubicBezTo>
                    <a:lnTo>
                      <a:pt x="0" y="204"/>
                    </a:lnTo>
                    <a:close/>
                    <a:moveTo>
                      <a:pt x="110" y="40"/>
                    </a:moveTo>
                    <a:lnTo>
                      <a:pt x="110" y="40"/>
                    </a:lnTo>
                    <a:cubicBezTo>
                      <a:pt x="122" y="40"/>
                      <a:pt x="137" y="54"/>
                      <a:pt x="137" y="68"/>
                    </a:cubicBezTo>
                    <a:cubicBezTo>
                      <a:pt x="137" y="82"/>
                      <a:pt x="122" y="82"/>
                      <a:pt x="110" y="82"/>
                    </a:cubicBezTo>
                    <a:cubicBezTo>
                      <a:pt x="96" y="82"/>
                      <a:pt x="82" y="82"/>
                      <a:pt x="82" y="68"/>
                    </a:cubicBezTo>
                    <a:cubicBezTo>
                      <a:pt x="82" y="54"/>
                      <a:pt x="96" y="40"/>
                      <a:pt x="110" y="40"/>
                    </a:cubicBezTo>
                    <a:close/>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35"/>
              <p:cNvSpPr>
                <a:spLocks noChangeArrowheads="1"/>
              </p:cNvSpPr>
              <p:nvPr/>
            </p:nvSpPr>
            <p:spPr bwMode="auto">
              <a:xfrm>
                <a:off x="19490308" y="2501835"/>
                <a:ext cx="378213" cy="350289"/>
              </a:xfrm>
              <a:custGeom>
                <a:avLst/>
                <a:gdLst>
                  <a:gd name="T0" fmla="*/ 41 w 355"/>
                  <a:gd name="T1" fmla="*/ 205 h 329"/>
                  <a:gd name="T2" fmla="*/ 41 w 355"/>
                  <a:gd name="T3" fmla="*/ 205 h 329"/>
                  <a:gd name="T4" fmla="*/ 55 w 355"/>
                  <a:gd name="T5" fmla="*/ 205 h 329"/>
                  <a:gd name="T6" fmla="*/ 69 w 355"/>
                  <a:gd name="T7" fmla="*/ 205 h 329"/>
                  <a:gd name="T8" fmla="*/ 177 w 355"/>
                  <a:gd name="T9" fmla="*/ 246 h 329"/>
                  <a:gd name="T10" fmla="*/ 177 w 355"/>
                  <a:gd name="T11" fmla="*/ 232 h 329"/>
                  <a:gd name="T12" fmla="*/ 136 w 355"/>
                  <a:gd name="T13" fmla="*/ 219 h 329"/>
                  <a:gd name="T14" fmla="*/ 136 w 355"/>
                  <a:gd name="T15" fmla="*/ 205 h 329"/>
                  <a:gd name="T16" fmla="*/ 177 w 355"/>
                  <a:gd name="T17" fmla="*/ 219 h 329"/>
                  <a:gd name="T18" fmla="*/ 204 w 355"/>
                  <a:gd name="T19" fmla="*/ 191 h 329"/>
                  <a:gd name="T20" fmla="*/ 177 w 355"/>
                  <a:gd name="T21" fmla="*/ 163 h 329"/>
                  <a:gd name="T22" fmla="*/ 136 w 355"/>
                  <a:gd name="T23" fmla="*/ 123 h 329"/>
                  <a:gd name="T24" fmla="*/ 177 w 355"/>
                  <a:gd name="T25" fmla="*/ 83 h 329"/>
                  <a:gd name="T26" fmla="*/ 177 w 355"/>
                  <a:gd name="T27" fmla="*/ 55 h 329"/>
                  <a:gd name="T28" fmla="*/ 190 w 355"/>
                  <a:gd name="T29" fmla="*/ 55 h 329"/>
                  <a:gd name="T30" fmla="*/ 190 w 355"/>
                  <a:gd name="T31" fmla="*/ 69 h 329"/>
                  <a:gd name="T32" fmla="*/ 218 w 355"/>
                  <a:gd name="T33" fmla="*/ 83 h 329"/>
                  <a:gd name="T34" fmla="*/ 218 w 355"/>
                  <a:gd name="T35" fmla="*/ 96 h 329"/>
                  <a:gd name="T36" fmla="*/ 190 w 355"/>
                  <a:gd name="T37" fmla="*/ 96 h 329"/>
                  <a:gd name="T38" fmla="*/ 163 w 355"/>
                  <a:gd name="T39" fmla="*/ 109 h 329"/>
                  <a:gd name="T40" fmla="*/ 190 w 355"/>
                  <a:gd name="T41" fmla="*/ 137 h 329"/>
                  <a:gd name="T42" fmla="*/ 232 w 355"/>
                  <a:gd name="T43" fmla="*/ 191 h 329"/>
                  <a:gd name="T44" fmla="*/ 190 w 355"/>
                  <a:gd name="T45" fmla="*/ 232 h 329"/>
                  <a:gd name="T46" fmla="*/ 190 w 355"/>
                  <a:gd name="T47" fmla="*/ 246 h 329"/>
                  <a:gd name="T48" fmla="*/ 218 w 355"/>
                  <a:gd name="T49" fmla="*/ 259 h 329"/>
                  <a:gd name="T50" fmla="*/ 258 w 355"/>
                  <a:gd name="T51" fmla="*/ 300 h 329"/>
                  <a:gd name="T52" fmla="*/ 258 w 355"/>
                  <a:gd name="T53" fmla="*/ 328 h 329"/>
                  <a:gd name="T54" fmla="*/ 286 w 355"/>
                  <a:gd name="T55" fmla="*/ 300 h 329"/>
                  <a:gd name="T56" fmla="*/ 354 w 355"/>
                  <a:gd name="T57" fmla="*/ 177 h 329"/>
                  <a:gd name="T58" fmla="*/ 177 w 355"/>
                  <a:gd name="T59" fmla="*/ 0 h 329"/>
                  <a:gd name="T60" fmla="*/ 0 w 355"/>
                  <a:gd name="T61" fmla="*/ 177 h 329"/>
                  <a:gd name="T62" fmla="*/ 0 w 355"/>
                  <a:gd name="T63" fmla="*/ 205 h 329"/>
                  <a:gd name="T64" fmla="*/ 41 w 355"/>
                  <a:gd name="T65" fmla="*/ 20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329">
                    <a:moveTo>
                      <a:pt x="41" y="205"/>
                    </a:moveTo>
                    <a:lnTo>
                      <a:pt x="41" y="205"/>
                    </a:lnTo>
                    <a:cubicBezTo>
                      <a:pt x="41" y="205"/>
                      <a:pt x="41" y="205"/>
                      <a:pt x="55" y="205"/>
                    </a:cubicBezTo>
                    <a:lnTo>
                      <a:pt x="69" y="205"/>
                    </a:lnTo>
                    <a:cubicBezTo>
                      <a:pt x="177" y="246"/>
                      <a:pt x="177" y="246"/>
                      <a:pt x="177" y="246"/>
                    </a:cubicBezTo>
                    <a:cubicBezTo>
                      <a:pt x="177" y="232"/>
                      <a:pt x="177" y="232"/>
                      <a:pt x="177" y="232"/>
                    </a:cubicBezTo>
                    <a:cubicBezTo>
                      <a:pt x="163" y="232"/>
                      <a:pt x="136" y="232"/>
                      <a:pt x="136" y="219"/>
                    </a:cubicBezTo>
                    <a:cubicBezTo>
                      <a:pt x="136" y="205"/>
                      <a:pt x="136" y="205"/>
                      <a:pt x="136" y="205"/>
                    </a:cubicBezTo>
                    <a:cubicBezTo>
                      <a:pt x="149" y="219"/>
                      <a:pt x="163" y="219"/>
                      <a:pt x="177" y="219"/>
                    </a:cubicBezTo>
                    <a:cubicBezTo>
                      <a:pt x="190" y="219"/>
                      <a:pt x="204" y="205"/>
                      <a:pt x="204" y="191"/>
                    </a:cubicBezTo>
                    <a:cubicBezTo>
                      <a:pt x="204" y="177"/>
                      <a:pt x="190" y="163"/>
                      <a:pt x="177" y="163"/>
                    </a:cubicBezTo>
                    <a:cubicBezTo>
                      <a:pt x="149" y="151"/>
                      <a:pt x="136" y="137"/>
                      <a:pt x="136" y="123"/>
                    </a:cubicBezTo>
                    <a:cubicBezTo>
                      <a:pt x="136" y="96"/>
                      <a:pt x="149" y="83"/>
                      <a:pt x="177" y="83"/>
                    </a:cubicBezTo>
                    <a:cubicBezTo>
                      <a:pt x="177" y="55"/>
                      <a:pt x="177" y="55"/>
                      <a:pt x="177" y="55"/>
                    </a:cubicBezTo>
                    <a:cubicBezTo>
                      <a:pt x="190" y="55"/>
                      <a:pt x="190" y="55"/>
                      <a:pt x="190" y="55"/>
                    </a:cubicBezTo>
                    <a:cubicBezTo>
                      <a:pt x="190" y="69"/>
                      <a:pt x="190" y="69"/>
                      <a:pt x="190" y="69"/>
                    </a:cubicBezTo>
                    <a:cubicBezTo>
                      <a:pt x="204" y="83"/>
                      <a:pt x="218" y="83"/>
                      <a:pt x="218" y="83"/>
                    </a:cubicBezTo>
                    <a:cubicBezTo>
                      <a:pt x="218" y="96"/>
                      <a:pt x="218" y="96"/>
                      <a:pt x="218" y="96"/>
                    </a:cubicBezTo>
                    <a:cubicBezTo>
                      <a:pt x="218" y="96"/>
                      <a:pt x="204" y="96"/>
                      <a:pt x="190" y="96"/>
                    </a:cubicBezTo>
                    <a:cubicBezTo>
                      <a:pt x="163" y="96"/>
                      <a:pt x="163" y="109"/>
                      <a:pt x="163" y="109"/>
                    </a:cubicBezTo>
                    <a:cubicBezTo>
                      <a:pt x="163" y="123"/>
                      <a:pt x="163" y="137"/>
                      <a:pt x="190" y="137"/>
                    </a:cubicBezTo>
                    <a:cubicBezTo>
                      <a:pt x="218" y="151"/>
                      <a:pt x="232" y="163"/>
                      <a:pt x="232" y="191"/>
                    </a:cubicBezTo>
                    <a:cubicBezTo>
                      <a:pt x="232" y="205"/>
                      <a:pt x="218" y="232"/>
                      <a:pt x="190" y="232"/>
                    </a:cubicBezTo>
                    <a:cubicBezTo>
                      <a:pt x="190" y="246"/>
                      <a:pt x="190" y="246"/>
                      <a:pt x="190" y="246"/>
                    </a:cubicBezTo>
                    <a:cubicBezTo>
                      <a:pt x="218" y="259"/>
                      <a:pt x="218" y="259"/>
                      <a:pt x="218" y="259"/>
                    </a:cubicBezTo>
                    <a:cubicBezTo>
                      <a:pt x="232" y="273"/>
                      <a:pt x="244" y="273"/>
                      <a:pt x="258" y="300"/>
                    </a:cubicBezTo>
                    <a:cubicBezTo>
                      <a:pt x="258" y="300"/>
                      <a:pt x="258" y="314"/>
                      <a:pt x="258" y="328"/>
                    </a:cubicBezTo>
                    <a:cubicBezTo>
                      <a:pt x="286" y="300"/>
                      <a:pt x="286" y="300"/>
                      <a:pt x="286" y="300"/>
                    </a:cubicBezTo>
                    <a:cubicBezTo>
                      <a:pt x="326" y="273"/>
                      <a:pt x="354" y="232"/>
                      <a:pt x="354" y="177"/>
                    </a:cubicBezTo>
                    <a:cubicBezTo>
                      <a:pt x="354" y="83"/>
                      <a:pt x="272" y="0"/>
                      <a:pt x="177" y="0"/>
                    </a:cubicBezTo>
                    <a:cubicBezTo>
                      <a:pt x="81" y="0"/>
                      <a:pt x="0" y="83"/>
                      <a:pt x="0" y="177"/>
                    </a:cubicBezTo>
                    <a:cubicBezTo>
                      <a:pt x="0" y="191"/>
                      <a:pt x="0" y="205"/>
                      <a:pt x="0" y="205"/>
                    </a:cubicBezTo>
                    <a:cubicBezTo>
                      <a:pt x="13" y="205"/>
                      <a:pt x="27" y="205"/>
                      <a:pt x="41" y="205"/>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TextBox 51"/>
            <p:cNvSpPr txBox="1"/>
            <p:nvPr/>
          </p:nvSpPr>
          <p:spPr>
            <a:xfrm>
              <a:off x="8258939" y="8082779"/>
              <a:ext cx="4039528" cy="1292867"/>
            </a:xfrm>
            <a:prstGeom prst="rect">
              <a:avLst/>
            </a:prstGeom>
            <a:noFill/>
          </p:spPr>
          <p:txBody>
            <a:bodyPr wrap="square" lIns="96416" tIns="48208" rIns="96416" bIns="48208" rtlCol="0">
              <a:spAutoFit/>
            </a:bodyPr>
            <a:lstStyle/>
            <a:p>
              <a:pPr algn="ctr"/>
              <a:r>
                <a:rPr lang="en-US" sz="1266" b="1" dirty="0">
                  <a:latin typeface="Arial" panose="020B0604020202020204" pitchFamily="34" charset="0"/>
                  <a:ea typeface="微软雅黑" panose="020B0503020204020204" pitchFamily="34" charset="-122"/>
                  <a:cs typeface="Calibri Light"/>
                  <a:sym typeface="Arial" panose="020B0604020202020204" pitchFamily="34" charset="0"/>
                </a:rPr>
                <a:t>Lorem Ipsum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has two main data statistical this methodologies.</a:t>
              </a:r>
            </a:p>
          </p:txBody>
        </p:sp>
      </p:grpSp>
      <p:grpSp>
        <p:nvGrpSpPr>
          <p:cNvPr id="9" name="Group 8"/>
          <p:cNvGrpSpPr/>
          <p:nvPr/>
        </p:nvGrpSpPr>
        <p:grpSpPr>
          <a:xfrm>
            <a:off x="6725323" y="2641611"/>
            <a:ext cx="2130103" cy="2525529"/>
            <a:chOff x="12039935" y="4586232"/>
            <a:chExt cx="4039528" cy="4789414"/>
          </a:xfrm>
        </p:grpSpPr>
        <p:sp>
          <p:nvSpPr>
            <p:cNvPr id="18" name="Freeform 14"/>
            <p:cNvSpPr>
              <a:spLocks noChangeArrowheads="1"/>
            </p:cNvSpPr>
            <p:nvPr/>
          </p:nvSpPr>
          <p:spPr bwMode="auto">
            <a:xfrm>
              <a:off x="12252249" y="4586232"/>
              <a:ext cx="3704747" cy="2869496"/>
            </a:xfrm>
            <a:custGeom>
              <a:avLst/>
              <a:gdLst>
                <a:gd name="T0" fmla="*/ 2706 w 3613"/>
                <a:gd name="T1" fmla="*/ 489 h 2801"/>
                <a:gd name="T2" fmla="*/ 2706 w 3613"/>
                <a:gd name="T3" fmla="*/ 489 h 2801"/>
                <a:gd name="T4" fmla="*/ 2706 w 3613"/>
                <a:gd name="T5" fmla="*/ 489 h 2801"/>
                <a:gd name="T6" fmla="*/ 949 w 3613"/>
                <a:gd name="T7" fmla="*/ 451 h 2801"/>
                <a:gd name="T8" fmla="*/ 949 w 3613"/>
                <a:gd name="T9" fmla="*/ 451 h 2801"/>
                <a:gd name="T10" fmla="*/ 0 w 3613"/>
                <a:gd name="T11" fmla="*/ 1400 h 2801"/>
                <a:gd name="T12" fmla="*/ 907 w 3613"/>
                <a:gd name="T13" fmla="*/ 2311 h 2801"/>
                <a:gd name="T14" fmla="*/ 907 w 3613"/>
                <a:gd name="T15" fmla="*/ 2311 h 2801"/>
                <a:gd name="T16" fmla="*/ 2663 w 3613"/>
                <a:gd name="T17" fmla="*/ 2349 h 2801"/>
                <a:gd name="T18" fmla="*/ 2663 w 3613"/>
                <a:gd name="T19" fmla="*/ 2349 h 2801"/>
                <a:gd name="T20" fmla="*/ 3612 w 3613"/>
                <a:gd name="T21" fmla="*/ 1400 h 2801"/>
                <a:gd name="T22" fmla="*/ 2706 w 3613"/>
                <a:gd name="T23" fmla="*/ 489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13" h="2801">
                  <a:moveTo>
                    <a:pt x="2706" y="489"/>
                  </a:moveTo>
                  <a:lnTo>
                    <a:pt x="2706" y="489"/>
                  </a:lnTo>
                  <a:lnTo>
                    <a:pt x="2706" y="489"/>
                  </a:lnTo>
                  <a:cubicBezTo>
                    <a:pt x="2222" y="15"/>
                    <a:pt x="1451" y="0"/>
                    <a:pt x="949" y="451"/>
                  </a:cubicBezTo>
                  <a:lnTo>
                    <a:pt x="949" y="451"/>
                  </a:lnTo>
                  <a:cubicBezTo>
                    <a:pt x="0" y="1400"/>
                    <a:pt x="0" y="1400"/>
                    <a:pt x="0" y="1400"/>
                  </a:cubicBezTo>
                  <a:cubicBezTo>
                    <a:pt x="907" y="2311"/>
                    <a:pt x="907" y="2311"/>
                    <a:pt x="907" y="2311"/>
                  </a:cubicBezTo>
                  <a:lnTo>
                    <a:pt x="907" y="2311"/>
                  </a:lnTo>
                  <a:cubicBezTo>
                    <a:pt x="1390" y="2786"/>
                    <a:pt x="2161" y="2800"/>
                    <a:pt x="2663" y="2349"/>
                  </a:cubicBezTo>
                  <a:lnTo>
                    <a:pt x="2663" y="2349"/>
                  </a:lnTo>
                  <a:cubicBezTo>
                    <a:pt x="3612" y="1400"/>
                    <a:pt x="3612" y="1400"/>
                    <a:pt x="3612" y="1400"/>
                  </a:cubicBezTo>
                  <a:lnTo>
                    <a:pt x="2706" y="489"/>
                  </a:lnTo>
                </a:path>
              </a:pathLst>
            </a:custGeom>
            <a:solidFill>
              <a:schemeClr val="accent3"/>
            </a:solidFill>
            <a:ln>
              <a:noFill/>
            </a:ln>
            <a:effec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12548644" y="7450219"/>
              <a:ext cx="3117360" cy="709929"/>
            </a:xfrm>
            <a:prstGeom prst="rect">
              <a:avLst/>
            </a:prstGeom>
            <a:noFill/>
          </p:spPr>
          <p:txBody>
            <a:bodyPr wrap="none" lIns="96416" tIns="48208" rIns="96416" bIns="48208" rtlCol="0">
              <a:spAutoFit/>
            </a:bodyPr>
            <a:lstStyle/>
            <a:p>
              <a:pPr algn="ctr"/>
              <a:r>
                <a:rPr lang="id-ID" b="1" dirty="0" smtClean="0">
                  <a:latin typeface="Arial" panose="020B0604020202020204" pitchFamily="34" charset="0"/>
                  <a:ea typeface="微软雅黑" panose="020B0503020204020204" pitchFamily="34" charset="-122"/>
                  <a:sym typeface="Arial" panose="020B0604020202020204" pitchFamily="34" charset="0"/>
                </a:rPr>
                <a:t>Raise Capital</a:t>
              </a:r>
              <a:endParaRPr lang="id-ID" b="1"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36"/>
            <p:cNvGrpSpPr/>
            <p:nvPr/>
          </p:nvGrpSpPr>
          <p:grpSpPr>
            <a:xfrm>
              <a:off x="13798216" y="5633093"/>
              <a:ext cx="695733" cy="695912"/>
              <a:chOff x="14867881" y="10665936"/>
              <a:chExt cx="695733" cy="695912"/>
            </a:xfrm>
          </p:grpSpPr>
          <p:sp>
            <p:nvSpPr>
              <p:cNvPr id="38" name="Freeform 781"/>
              <p:cNvSpPr>
                <a:spLocks noChangeArrowheads="1"/>
              </p:cNvSpPr>
              <p:nvPr/>
            </p:nvSpPr>
            <p:spPr bwMode="auto">
              <a:xfrm>
                <a:off x="14998624" y="10810723"/>
                <a:ext cx="420239" cy="406336"/>
              </a:xfrm>
              <a:custGeom>
                <a:avLst/>
                <a:gdLst>
                  <a:gd name="T0" fmla="*/ 394 w 395"/>
                  <a:gd name="T1" fmla="*/ 191 h 382"/>
                  <a:gd name="T2" fmla="*/ 394 w 395"/>
                  <a:gd name="T3" fmla="*/ 191 h 382"/>
                  <a:gd name="T4" fmla="*/ 340 w 395"/>
                  <a:gd name="T5" fmla="*/ 54 h 382"/>
                  <a:gd name="T6" fmla="*/ 203 w 395"/>
                  <a:gd name="T7" fmla="*/ 0 h 382"/>
                  <a:gd name="T8" fmla="*/ 81 w 395"/>
                  <a:gd name="T9" fmla="*/ 54 h 382"/>
                  <a:gd name="T10" fmla="*/ 81 w 395"/>
                  <a:gd name="T11" fmla="*/ 327 h 382"/>
                  <a:gd name="T12" fmla="*/ 203 w 395"/>
                  <a:gd name="T13" fmla="*/ 381 h 382"/>
                  <a:gd name="T14" fmla="*/ 340 w 395"/>
                  <a:gd name="T15" fmla="*/ 327 h 382"/>
                  <a:gd name="T16" fmla="*/ 394 w 395"/>
                  <a:gd name="T17" fmla="*/ 191 h 382"/>
                  <a:gd name="T18" fmla="*/ 217 w 395"/>
                  <a:gd name="T19" fmla="*/ 299 h 382"/>
                  <a:gd name="T20" fmla="*/ 217 w 395"/>
                  <a:gd name="T21" fmla="*/ 299 h 382"/>
                  <a:gd name="T22" fmla="*/ 217 w 395"/>
                  <a:gd name="T23" fmla="*/ 339 h 382"/>
                  <a:gd name="T24" fmla="*/ 189 w 395"/>
                  <a:gd name="T25" fmla="*/ 339 h 382"/>
                  <a:gd name="T26" fmla="*/ 189 w 395"/>
                  <a:gd name="T27" fmla="*/ 299 h 382"/>
                  <a:gd name="T28" fmla="*/ 135 w 395"/>
                  <a:gd name="T29" fmla="*/ 285 h 382"/>
                  <a:gd name="T30" fmla="*/ 149 w 395"/>
                  <a:gd name="T31" fmla="*/ 259 h 382"/>
                  <a:gd name="T32" fmla="*/ 203 w 395"/>
                  <a:gd name="T33" fmla="*/ 272 h 382"/>
                  <a:gd name="T34" fmla="*/ 245 w 395"/>
                  <a:gd name="T35" fmla="*/ 245 h 382"/>
                  <a:gd name="T36" fmla="*/ 203 w 395"/>
                  <a:gd name="T37" fmla="*/ 204 h 382"/>
                  <a:gd name="T38" fmla="*/ 149 w 395"/>
                  <a:gd name="T39" fmla="*/ 136 h 382"/>
                  <a:gd name="T40" fmla="*/ 203 w 395"/>
                  <a:gd name="T41" fmla="*/ 82 h 382"/>
                  <a:gd name="T42" fmla="*/ 203 w 395"/>
                  <a:gd name="T43" fmla="*/ 40 h 382"/>
                  <a:gd name="T44" fmla="*/ 217 w 395"/>
                  <a:gd name="T45" fmla="*/ 40 h 382"/>
                  <a:gd name="T46" fmla="*/ 217 w 395"/>
                  <a:gd name="T47" fmla="*/ 82 h 382"/>
                  <a:gd name="T48" fmla="*/ 272 w 395"/>
                  <a:gd name="T49" fmla="*/ 96 h 382"/>
                  <a:gd name="T50" fmla="*/ 258 w 395"/>
                  <a:gd name="T51" fmla="*/ 108 h 382"/>
                  <a:gd name="T52" fmla="*/ 217 w 395"/>
                  <a:gd name="T53" fmla="*/ 96 h 382"/>
                  <a:gd name="T54" fmla="*/ 177 w 395"/>
                  <a:gd name="T55" fmla="*/ 136 h 382"/>
                  <a:gd name="T56" fmla="*/ 217 w 395"/>
                  <a:gd name="T57" fmla="*/ 176 h 382"/>
                  <a:gd name="T58" fmla="*/ 272 w 395"/>
                  <a:gd name="T59" fmla="*/ 245 h 382"/>
                  <a:gd name="T60" fmla="*/ 217 w 395"/>
                  <a:gd name="T61" fmla="*/ 299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5" h="382">
                    <a:moveTo>
                      <a:pt x="394" y="191"/>
                    </a:moveTo>
                    <a:lnTo>
                      <a:pt x="394" y="191"/>
                    </a:lnTo>
                    <a:cubicBezTo>
                      <a:pt x="394" y="136"/>
                      <a:pt x="366" y="96"/>
                      <a:pt x="340" y="54"/>
                    </a:cubicBezTo>
                    <a:cubicBezTo>
                      <a:pt x="299" y="27"/>
                      <a:pt x="258" y="0"/>
                      <a:pt x="203" y="0"/>
                    </a:cubicBezTo>
                    <a:cubicBezTo>
                      <a:pt x="163" y="0"/>
                      <a:pt x="109" y="27"/>
                      <a:pt x="81" y="54"/>
                    </a:cubicBezTo>
                    <a:cubicBezTo>
                      <a:pt x="0" y="136"/>
                      <a:pt x="0" y="245"/>
                      <a:pt x="81" y="327"/>
                    </a:cubicBezTo>
                    <a:cubicBezTo>
                      <a:pt x="109" y="354"/>
                      <a:pt x="163" y="381"/>
                      <a:pt x="203" y="381"/>
                    </a:cubicBezTo>
                    <a:cubicBezTo>
                      <a:pt x="258" y="381"/>
                      <a:pt x="299" y="354"/>
                      <a:pt x="340" y="327"/>
                    </a:cubicBezTo>
                    <a:cubicBezTo>
                      <a:pt x="366" y="285"/>
                      <a:pt x="394" y="245"/>
                      <a:pt x="394" y="191"/>
                    </a:cubicBezTo>
                    <a:close/>
                    <a:moveTo>
                      <a:pt x="217" y="299"/>
                    </a:moveTo>
                    <a:lnTo>
                      <a:pt x="217" y="299"/>
                    </a:lnTo>
                    <a:cubicBezTo>
                      <a:pt x="217" y="339"/>
                      <a:pt x="217" y="339"/>
                      <a:pt x="217" y="339"/>
                    </a:cubicBezTo>
                    <a:cubicBezTo>
                      <a:pt x="189" y="339"/>
                      <a:pt x="189" y="339"/>
                      <a:pt x="189" y="339"/>
                    </a:cubicBezTo>
                    <a:cubicBezTo>
                      <a:pt x="189" y="299"/>
                      <a:pt x="189" y="299"/>
                      <a:pt x="189" y="299"/>
                    </a:cubicBezTo>
                    <a:cubicBezTo>
                      <a:pt x="177" y="299"/>
                      <a:pt x="149" y="299"/>
                      <a:pt x="135" y="285"/>
                    </a:cubicBezTo>
                    <a:cubicBezTo>
                      <a:pt x="149" y="259"/>
                      <a:pt x="149" y="259"/>
                      <a:pt x="149" y="259"/>
                    </a:cubicBezTo>
                    <a:cubicBezTo>
                      <a:pt x="163" y="272"/>
                      <a:pt x="177" y="272"/>
                      <a:pt x="203" y="272"/>
                    </a:cubicBezTo>
                    <a:cubicBezTo>
                      <a:pt x="231" y="272"/>
                      <a:pt x="245" y="259"/>
                      <a:pt x="245" y="245"/>
                    </a:cubicBezTo>
                    <a:cubicBezTo>
                      <a:pt x="245" y="218"/>
                      <a:pt x="231" y="204"/>
                      <a:pt x="203" y="204"/>
                    </a:cubicBezTo>
                    <a:cubicBezTo>
                      <a:pt x="163" y="191"/>
                      <a:pt x="149" y="164"/>
                      <a:pt x="149" y="136"/>
                    </a:cubicBezTo>
                    <a:cubicBezTo>
                      <a:pt x="149" y="108"/>
                      <a:pt x="163" y="82"/>
                      <a:pt x="203" y="82"/>
                    </a:cubicBezTo>
                    <a:cubicBezTo>
                      <a:pt x="203" y="40"/>
                      <a:pt x="203" y="40"/>
                      <a:pt x="203" y="40"/>
                    </a:cubicBezTo>
                    <a:cubicBezTo>
                      <a:pt x="217" y="40"/>
                      <a:pt x="217" y="40"/>
                      <a:pt x="217" y="40"/>
                    </a:cubicBezTo>
                    <a:cubicBezTo>
                      <a:pt x="217" y="82"/>
                      <a:pt x="217" y="82"/>
                      <a:pt x="217" y="82"/>
                    </a:cubicBezTo>
                    <a:cubicBezTo>
                      <a:pt x="245" y="82"/>
                      <a:pt x="258" y="82"/>
                      <a:pt x="272" y="96"/>
                    </a:cubicBezTo>
                    <a:cubicBezTo>
                      <a:pt x="258" y="108"/>
                      <a:pt x="258" y="108"/>
                      <a:pt x="258" y="108"/>
                    </a:cubicBezTo>
                    <a:cubicBezTo>
                      <a:pt x="245" y="108"/>
                      <a:pt x="231" y="96"/>
                      <a:pt x="217" y="96"/>
                    </a:cubicBezTo>
                    <a:cubicBezTo>
                      <a:pt x="189" y="96"/>
                      <a:pt x="177" y="122"/>
                      <a:pt x="177" y="136"/>
                    </a:cubicBezTo>
                    <a:cubicBezTo>
                      <a:pt x="177" y="150"/>
                      <a:pt x="189" y="164"/>
                      <a:pt x="217" y="176"/>
                    </a:cubicBezTo>
                    <a:cubicBezTo>
                      <a:pt x="258" y="191"/>
                      <a:pt x="272" y="204"/>
                      <a:pt x="272" y="245"/>
                    </a:cubicBezTo>
                    <a:cubicBezTo>
                      <a:pt x="272" y="272"/>
                      <a:pt x="258" y="299"/>
                      <a:pt x="217" y="299"/>
                    </a:cubicBezTo>
                    <a:close/>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782"/>
              <p:cNvSpPr>
                <a:spLocks noChangeArrowheads="1"/>
              </p:cNvSpPr>
              <p:nvPr/>
            </p:nvSpPr>
            <p:spPr bwMode="auto">
              <a:xfrm>
                <a:off x="15302131" y="10665936"/>
                <a:ext cx="261483" cy="261551"/>
              </a:xfrm>
              <a:custGeom>
                <a:avLst/>
                <a:gdLst>
                  <a:gd name="T0" fmla="*/ 68 w 246"/>
                  <a:gd name="T1" fmla="*/ 177 h 246"/>
                  <a:gd name="T2" fmla="*/ 68 w 246"/>
                  <a:gd name="T3" fmla="*/ 177 h 246"/>
                  <a:gd name="T4" fmla="*/ 123 w 246"/>
                  <a:gd name="T5" fmla="*/ 245 h 246"/>
                  <a:gd name="T6" fmla="*/ 204 w 246"/>
                  <a:gd name="T7" fmla="*/ 164 h 246"/>
                  <a:gd name="T8" fmla="*/ 245 w 246"/>
                  <a:gd name="T9" fmla="*/ 205 h 246"/>
                  <a:gd name="T10" fmla="*/ 245 w 246"/>
                  <a:gd name="T11" fmla="*/ 205 h 246"/>
                  <a:gd name="T12" fmla="*/ 245 w 246"/>
                  <a:gd name="T13" fmla="*/ 191 h 246"/>
                  <a:gd name="T14" fmla="*/ 245 w 246"/>
                  <a:gd name="T15" fmla="*/ 0 h 246"/>
                  <a:gd name="T16" fmla="*/ 245 w 246"/>
                  <a:gd name="T17" fmla="*/ 0 h 246"/>
                  <a:gd name="T18" fmla="*/ 55 w 246"/>
                  <a:gd name="T19" fmla="*/ 0 h 246"/>
                  <a:gd name="T20" fmla="*/ 55 w 246"/>
                  <a:gd name="T21" fmla="*/ 0 h 246"/>
                  <a:gd name="T22" fmla="*/ 55 w 246"/>
                  <a:gd name="T23" fmla="*/ 0 h 246"/>
                  <a:gd name="T24" fmla="*/ 81 w 246"/>
                  <a:gd name="T25" fmla="*/ 42 h 246"/>
                  <a:gd name="T26" fmla="*/ 0 w 246"/>
                  <a:gd name="T27" fmla="*/ 123 h 246"/>
                  <a:gd name="T28" fmla="*/ 68 w 246"/>
                  <a:gd name="T29" fmla="*/ 177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6">
                    <a:moveTo>
                      <a:pt x="68" y="177"/>
                    </a:moveTo>
                    <a:lnTo>
                      <a:pt x="68" y="177"/>
                    </a:lnTo>
                    <a:cubicBezTo>
                      <a:pt x="95" y="191"/>
                      <a:pt x="109" y="219"/>
                      <a:pt x="123" y="245"/>
                    </a:cubicBezTo>
                    <a:cubicBezTo>
                      <a:pt x="204" y="164"/>
                      <a:pt x="204" y="164"/>
                      <a:pt x="204" y="164"/>
                    </a:cubicBezTo>
                    <a:cubicBezTo>
                      <a:pt x="245" y="205"/>
                      <a:pt x="245" y="205"/>
                      <a:pt x="245" y="205"/>
                    </a:cubicBezTo>
                    <a:lnTo>
                      <a:pt x="245" y="205"/>
                    </a:lnTo>
                    <a:lnTo>
                      <a:pt x="245" y="191"/>
                    </a:lnTo>
                    <a:cubicBezTo>
                      <a:pt x="245" y="0"/>
                      <a:pt x="245" y="0"/>
                      <a:pt x="245" y="0"/>
                    </a:cubicBezTo>
                    <a:lnTo>
                      <a:pt x="245" y="0"/>
                    </a:lnTo>
                    <a:cubicBezTo>
                      <a:pt x="55" y="0"/>
                      <a:pt x="55" y="0"/>
                      <a:pt x="55" y="0"/>
                    </a:cubicBezTo>
                    <a:lnTo>
                      <a:pt x="55" y="0"/>
                    </a:lnTo>
                    <a:lnTo>
                      <a:pt x="55" y="0"/>
                    </a:lnTo>
                    <a:cubicBezTo>
                      <a:pt x="81" y="42"/>
                      <a:pt x="81" y="42"/>
                      <a:pt x="81" y="42"/>
                    </a:cubicBezTo>
                    <a:cubicBezTo>
                      <a:pt x="0" y="123"/>
                      <a:pt x="0" y="123"/>
                      <a:pt x="0" y="123"/>
                    </a:cubicBezTo>
                    <a:cubicBezTo>
                      <a:pt x="27" y="137"/>
                      <a:pt x="55" y="150"/>
                      <a:pt x="68" y="177"/>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783"/>
              <p:cNvSpPr>
                <a:spLocks noChangeArrowheads="1"/>
              </p:cNvSpPr>
              <p:nvPr/>
            </p:nvSpPr>
            <p:spPr bwMode="auto">
              <a:xfrm>
                <a:off x="15302131" y="11100297"/>
                <a:ext cx="261483" cy="261551"/>
              </a:xfrm>
              <a:custGeom>
                <a:avLst/>
                <a:gdLst>
                  <a:gd name="T0" fmla="*/ 245 w 246"/>
                  <a:gd name="T1" fmla="*/ 41 h 247"/>
                  <a:gd name="T2" fmla="*/ 245 w 246"/>
                  <a:gd name="T3" fmla="*/ 41 h 247"/>
                  <a:gd name="T4" fmla="*/ 245 w 246"/>
                  <a:gd name="T5" fmla="*/ 41 h 247"/>
                  <a:gd name="T6" fmla="*/ 204 w 246"/>
                  <a:gd name="T7" fmla="*/ 82 h 247"/>
                  <a:gd name="T8" fmla="*/ 123 w 246"/>
                  <a:gd name="T9" fmla="*/ 0 h 247"/>
                  <a:gd name="T10" fmla="*/ 68 w 246"/>
                  <a:gd name="T11" fmla="*/ 67 h 247"/>
                  <a:gd name="T12" fmla="*/ 0 w 246"/>
                  <a:gd name="T13" fmla="*/ 109 h 247"/>
                  <a:gd name="T14" fmla="*/ 81 w 246"/>
                  <a:gd name="T15" fmla="*/ 204 h 247"/>
                  <a:gd name="T16" fmla="*/ 55 w 246"/>
                  <a:gd name="T17" fmla="*/ 232 h 247"/>
                  <a:gd name="T18" fmla="*/ 55 w 246"/>
                  <a:gd name="T19" fmla="*/ 246 h 247"/>
                  <a:gd name="T20" fmla="*/ 55 w 246"/>
                  <a:gd name="T21" fmla="*/ 246 h 247"/>
                  <a:gd name="T22" fmla="*/ 245 w 246"/>
                  <a:gd name="T23" fmla="*/ 246 h 247"/>
                  <a:gd name="T24" fmla="*/ 245 w 246"/>
                  <a:gd name="T25" fmla="*/ 246 h 247"/>
                  <a:gd name="T26" fmla="*/ 245 w 246"/>
                  <a:gd name="T27" fmla="*/ 4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6" h="247">
                    <a:moveTo>
                      <a:pt x="245" y="41"/>
                    </a:moveTo>
                    <a:lnTo>
                      <a:pt x="245" y="41"/>
                    </a:lnTo>
                    <a:lnTo>
                      <a:pt x="245" y="41"/>
                    </a:lnTo>
                    <a:cubicBezTo>
                      <a:pt x="204" y="82"/>
                      <a:pt x="204" y="82"/>
                      <a:pt x="204" y="82"/>
                    </a:cubicBezTo>
                    <a:cubicBezTo>
                      <a:pt x="123" y="0"/>
                      <a:pt x="123" y="0"/>
                      <a:pt x="123" y="0"/>
                    </a:cubicBezTo>
                    <a:cubicBezTo>
                      <a:pt x="109" y="27"/>
                      <a:pt x="95" y="55"/>
                      <a:pt x="68" y="67"/>
                    </a:cubicBezTo>
                    <a:cubicBezTo>
                      <a:pt x="55" y="95"/>
                      <a:pt x="27" y="109"/>
                      <a:pt x="0" y="109"/>
                    </a:cubicBezTo>
                    <a:cubicBezTo>
                      <a:pt x="81" y="204"/>
                      <a:pt x="81" y="204"/>
                      <a:pt x="81" y="204"/>
                    </a:cubicBezTo>
                    <a:cubicBezTo>
                      <a:pt x="55" y="232"/>
                      <a:pt x="55" y="232"/>
                      <a:pt x="55" y="232"/>
                    </a:cubicBezTo>
                    <a:cubicBezTo>
                      <a:pt x="55" y="246"/>
                      <a:pt x="55" y="246"/>
                      <a:pt x="55" y="246"/>
                    </a:cubicBezTo>
                    <a:lnTo>
                      <a:pt x="55" y="246"/>
                    </a:lnTo>
                    <a:cubicBezTo>
                      <a:pt x="245" y="246"/>
                      <a:pt x="245" y="246"/>
                      <a:pt x="245" y="246"/>
                    </a:cubicBezTo>
                    <a:lnTo>
                      <a:pt x="245" y="246"/>
                    </a:lnTo>
                    <a:cubicBezTo>
                      <a:pt x="245" y="41"/>
                      <a:pt x="245" y="41"/>
                      <a:pt x="245" y="41"/>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784"/>
              <p:cNvSpPr>
                <a:spLocks noChangeArrowheads="1"/>
              </p:cNvSpPr>
              <p:nvPr/>
            </p:nvSpPr>
            <p:spPr bwMode="auto">
              <a:xfrm>
                <a:off x="14867881" y="10665936"/>
                <a:ext cx="261483" cy="261551"/>
              </a:xfrm>
              <a:custGeom>
                <a:avLst/>
                <a:gdLst>
                  <a:gd name="T0" fmla="*/ 0 w 246"/>
                  <a:gd name="T1" fmla="*/ 205 h 246"/>
                  <a:gd name="T2" fmla="*/ 0 w 246"/>
                  <a:gd name="T3" fmla="*/ 205 h 246"/>
                  <a:gd name="T4" fmla="*/ 13 w 246"/>
                  <a:gd name="T5" fmla="*/ 205 h 246"/>
                  <a:gd name="T6" fmla="*/ 41 w 246"/>
                  <a:gd name="T7" fmla="*/ 164 h 246"/>
                  <a:gd name="T8" fmla="*/ 137 w 246"/>
                  <a:gd name="T9" fmla="*/ 245 h 246"/>
                  <a:gd name="T10" fmla="*/ 177 w 246"/>
                  <a:gd name="T11" fmla="*/ 177 h 246"/>
                  <a:gd name="T12" fmla="*/ 245 w 246"/>
                  <a:gd name="T13" fmla="*/ 123 h 246"/>
                  <a:gd name="T14" fmla="*/ 163 w 246"/>
                  <a:gd name="T15" fmla="*/ 42 h 246"/>
                  <a:gd name="T16" fmla="*/ 204 w 246"/>
                  <a:gd name="T17" fmla="*/ 0 h 246"/>
                  <a:gd name="T18" fmla="*/ 204 w 246"/>
                  <a:gd name="T19" fmla="*/ 0 h 246"/>
                  <a:gd name="T20" fmla="*/ 204 w 246"/>
                  <a:gd name="T21" fmla="*/ 0 h 246"/>
                  <a:gd name="T22" fmla="*/ 13 w 246"/>
                  <a:gd name="T23" fmla="*/ 0 h 246"/>
                  <a:gd name="T24" fmla="*/ 0 w 246"/>
                  <a:gd name="T25" fmla="*/ 0 h 246"/>
                  <a:gd name="T26" fmla="*/ 0 w 246"/>
                  <a:gd name="T27" fmla="*/ 191 h 246"/>
                  <a:gd name="T28" fmla="*/ 0 w 246"/>
                  <a:gd name="T29" fmla="*/ 20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6">
                    <a:moveTo>
                      <a:pt x="0" y="205"/>
                    </a:moveTo>
                    <a:lnTo>
                      <a:pt x="0" y="205"/>
                    </a:lnTo>
                    <a:cubicBezTo>
                      <a:pt x="13" y="205"/>
                      <a:pt x="13" y="205"/>
                      <a:pt x="13" y="205"/>
                    </a:cubicBezTo>
                    <a:cubicBezTo>
                      <a:pt x="41" y="164"/>
                      <a:pt x="41" y="164"/>
                      <a:pt x="41" y="164"/>
                    </a:cubicBezTo>
                    <a:cubicBezTo>
                      <a:pt x="137" y="245"/>
                      <a:pt x="137" y="245"/>
                      <a:pt x="137" y="245"/>
                    </a:cubicBezTo>
                    <a:cubicBezTo>
                      <a:pt x="137" y="219"/>
                      <a:pt x="163" y="191"/>
                      <a:pt x="177" y="177"/>
                    </a:cubicBezTo>
                    <a:cubicBezTo>
                      <a:pt x="204" y="150"/>
                      <a:pt x="217" y="137"/>
                      <a:pt x="245" y="123"/>
                    </a:cubicBezTo>
                    <a:cubicBezTo>
                      <a:pt x="163" y="42"/>
                      <a:pt x="163" y="42"/>
                      <a:pt x="163" y="42"/>
                    </a:cubicBezTo>
                    <a:cubicBezTo>
                      <a:pt x="204" y="0"/>
                      <a:pt x="204" y="0"/>
                      <a:pt x="204" y="0"/>
                    </a:cubicBezTo>
                    <a:lnTo>
                      <a:pt x="204" y="0"/>
                    </a:lnTo>
                    <a:lnTo>
                      <a:pt x="204" y="0"/>
                    </a:lnTo>
                    <a:cubicBezTo>
                      <a:pt x="13" y="0"/>
                      <a:pt x="13" y="0"/>
                      <a:pt x="13" y="0"/>
                    </a:cubicBezTo>
                    <a:cubicBezTo>
                      <a:pt x="0" y="0"/>
                      <a:pt x="0" y="0"/>
                      <a:pt x="0" y="0"/>
                    </a:cubicBezTo>
                    <a:cubicBezTo>
                      <a:pt x="0" y="191"/>
                      <a:pt x="0" y="191"/>
                      <a:pt x="0" y="191"/>
                    </a:cubicBezTo>
                    <a:lnTo>
                      <a:pt x="0" y="205"/>
                    </a:ln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785"/>
              <p:cNvSpPr>
                <a:spLocks noChangeArrowheads="1"/>
              </p:cNvSpPr>
              <p:nvPr/>
            </p:nvSpPr>
            <p:spPr bwMode="auto">
              <a:xfrm>
                <a:off x="14867881" y="11100297"/>
                <a:ext cx="261483" cy="261551"/>
              </a:xfrm>
              <a:custGeom>
                <a:avLst/>
                <a:gdLst>
                  <a:gd name="T0" fmla="*/ 177 w 246"/>
                  <a:gd name="T1" fmla="*/ 67 h 247"/>
                  <a:gd name="T2" fmla="*/ 177 w 246"/>
                  <a:gd name="T3" fmla="*/ 67 h 247"/>
                  <a:gd name="T4" fmla="*/ 137 w 246"/>
                  <a:gd name="T5" fmla="*/ 0 h 247"/>
                  <a:gd name="T6" fmla="*/ 41 w 246"/>
                  <a:gd name="T7" fmla="*/ 82 h 247"/>
                  <a:gd name="T8" fmla="*/ 13 w 246"/>
                  <a:gd name="T9" fmla="*/ 41 h 247"/>
                  <a:gd name="T10" fmla="*/ 0 w 246"/>
                  <a:gd name="T11" fmla="*/ 41 h 247"/>
                  <a:gd name="T12" fmla="*/ 0 w 246"/>
                  <a:gd name="T13" fmla="*/ 41 h 247"/>
                  <a:gd name="T14" fmla="*/ 0 w 246"/>
                  <a:gd name="T15" fmla="*/ 246 h 247"/>
                  <a:gd name="T16" fmla="*/ 13 w 246"/>
                  <a:gd name="T17" fmla="*/ 246 h 247"/>
                  <a:gd name="T18" fmla="*/ 204 w 246"/>
                  <a:gd name="T19" fmla="*/ 246 h 247"/>
                  <a:gd name="T20" fmla="*/ 204 w 246"/>
                  <a:gd name="T21" fmla="*/ 246 h 247"/>
                  <a:gd name="T22" fmla="*/ 204 w 246"/>
                  <a:gd name="T23" fmla="*/ 232 h 247"/>
                  <a:gd name="T24" fmla="*/ 163 w 246"/>
                  <a:gd name="T25" fmla="*/ 204 h 247"/>
                  <a:gd name="T26" fmla="*/ 245 w 246"/>
                  <a:gd name="T27" fmla="*/ 109 h 247"/>
                  <a:gd name="T28" fmla="*/ 177 w 246"/>
                  <a:gd name="T29" fmla="*/ 6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247">
                    <a:moveTo>
                      <a:pt x="177" y="67"/>
                    </a:moveTo>
                    <a:lnTo>
                      <a:pt x="177" y="67"/>
                    </a:lnTo>
                    <a:cubicBezTo>
                      <a:pt x="163" y="55"/>
                      <a:pt x="137" y="27"/>
                      <a:pt x="137" y="0"/>
                    </a:cubicBezTo>
                    <a:cubicBezTo>
                      <a:pt x="41" y="82"/>
                      <a:pt x="41" y="82"/>
                      <a:pt x="41" y="82"/>
                    </a:cubicBezTo>
                    <a:cubicBezTo>
                      <a:pt x="13" y="41"/>
                      <a:pt x="13" y="41"/>
                      <a:pt x="13" y="41"/>
                    </a:cubicBezTo>
                    <a:cubicBezTo>
                      <a:pt x="13" y="41"/>
                      <a:pt x="13" y="41"/>
                      <a:pt x="0" y="41"/>
                    </a:cubicBezTo>
                    <a:lnTo>
                      <a:pt x="0" y="41"/>
                    </a:lnTo>
                    <a:cubicBezTo>
                      <a:pt x="0" y="246"/>
                      <a:pt x="0" y="246"/>
                      <a:pt x="0" y="246"/>
                    </a:cubicBezTo>
                    <a:cubicBezTo>
                      <a:pt x="0" y="246"/>
                      <a:pt x="0" y="246"/>
                      <a:pt x="13" y="246"/>
                    </a:cubicBezTo>
                    <a:cubicBezTo>
                      <a:pt x="204" y="246"/>
                      <a:pt x="204" y="246"/>
                      <a:pt x="204" y="246"/>
                    </a:cubicBezTo>
                    <a:lnTo>
                      <a:pt x="204" y="246"/>
                    </a:lnTo>
                    <a:cubicBezTo>
                      <a:pt x="204" y="246"/>
                      <a:pt x="204" y="246"/>
                      <a:pt x="204" y="232"/>
                    </a:cubicBezTo>
                    <a:cubicBezTo>
                      <a:pt x="163" y="204"/>
                      <a:pt x="163" y="204"/>
                      <a:pt x="163" y="204"/>
                    </a:cubicBezTo>
                    <a:cubicBezTo>
                      <a:pt x="245" y="109"/>
                      <a:pt x="245" y="109"/>
                      <a:pt x="245" y="109"/>
                    </a:cubicBezTo>
                    <a:cubicBezTo>
                      <a:pt x="217" y="109"/>
                      <a:pt x="204" y="95"/>
                      <a:pt x="177" y="67"/>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TextBox 52"/>
            <p:cNvSpPr txBox="1"/>
            <p:nvPr/>
          </p:nvSpPr>
          <p:spPr>
            <a:xfrm>
              <a:off x="12039935" y="8082779"/>
              <a:ext cx="4039528" cy="1292867"/>
            </a:xfrm>
            <a:prstGeom prst="rect">
              <a:avLst/>
            </a:prstGeom>
            <a:noFill/>
          </p:spPr>
          <p:txBody>
            <a:bodyPr wrap="square" lIns="96416" tIns="48208" rIns="96416" bIns="48208" rtlCol="0">
              <a:spAutoFit/>
            </a:bodyPr>
            <a:lstStyle/>
            <a:p>
              <a:pPr algn="ctr"/>
              <a:r>
                <a:rPr lang="en-US" sz="1266" b="1" dirty="0">
                  <a:latin typeface="Arial" panose="020B0604020202020204" pitchFamily="34" charset="0"/>
                  <a:ea typeface="微软雅黑" panose="020B0503020204020204" pitchFamily="34" charset="-122"/>
                  <a:cs typeface="Calibri Light"/>
                  <a:sym typeface="Arial" panose="020B0604020202020204" pitchFamily="34" charset="0"/>
                </a:rPr>
                <a:t>Lorem Ipsum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has two main data statistical this methodologies.</a:t>
              </a:r>
            </a:p>
          </p:txBody>
        </p:sp>
      </p:grpSp>
      <p:grpSp>
        <p:nvGrpSpPr>
          <p:cNvPr id="10" name="Group 9"/>
          <p:cNvGrpSpPr/>
          <p:nvPr/>
        </p:nvGrpSpPr>
        <p:grpSpPr>
          <a:xfrm>
            <a:off x="9493603" y="2641611"/>
            <a:ext cx="2130103" cy="2525529"/>
            <a:chOff x="15934716" y="4586232"/>
            <a:chExt cx="4039528" cy="4789414"/>
          </a:xfrm>
        </p:grpSpPr>
        <p:sp>
          <p:nvSpPr>
            <p:cNvPr id="15" name="Freeform 11"/>
            <p:cNvSpPr>
              <a:spLocks noChangeArrowheads="1"/>
            </p:cNvSpPr>
            <p:nvPr/>
          </p:nvSpPr>
          <p:spPr bwMode="auto">
            <a:xfrm rot="16200000">
              <a:off x="16501228" y="4168530"/>
              <a:ext cx="2871405" cy="3706810"/>
            </a:xfrm>
            <a:custGeom>
              <a:avLst/>
              <a:gdLst>
                <a:gd name="T0" fmla="*/ 493 w 2800"/>
                <a:gd name="T1" fmla="*/ 912 h 3618"/>
                <a:gd name="T2" fmla="*/ 493 w 2800"/>
                <a:gd name="T3" fmla="*/ 912 h 3618"/>
                <a:gd name="T4" fmla="*/ 493 w 2800"/>
                <a:gd name="T5" fmla="*/ 912 h 3618"/>
                <a:gd name="T6" fmla="*/ 451 w 2800"/>
                <a:gd name="T7" fmla="*/ 2663 h 3618"/>
                <a:gd name="T8" fmla="*/ 451 w 2800"/>
                <a:gd name="T9" fmla="*/ 2663 h 3618"/>
                <a:gd name="T10" fmla="*/ 1400 w 2800"/>
                <a:gd name="T11" fmla="*/ 3617 h 3618"/>
                <a:gd name="T12" fmla="*/ 2311 w 2800"/>
                <a:gd name="T13" fmla="*/ 2705 h 3618"/>
                <a:gd name="T14" fmla="*/ 2311 w 2800"/>
                <a:gd name="T15" fmla="*/ 2705 h 3618"/>
                <a:gd name="T16" fmla="*/ 2348 w 2800"/>
                <a:gd name="T17" fmla="*/ 954 h 3618"/>
                <a:gd name="T18" fmla="*/ 2353 w 2800"/>
                <a:gd name="T19" fmla="*/ 954 h 3618"/>
                <a:gd name="T20" fmla="*/ 1400 w 2800"/>
                <a:gd name="T21" fmla="*/ 0 h 3618"/>
                <a:gd name="T22" fmla="*/ 493 w 2800"/>
                <a:gd name="T23" fmla="*/ 912 h 3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0" h="3618">
                  <a:moveTo>
                    <a:pt x="493" y="912"/>
                  </a:moveTo>
                  <a:lnTo>
                    <a:pt x="493" y="912"/>
                  </a:lnTo>
                  <a:lnTo>
                    <a:pt x="493" y="912"/>
                  </a:lnTo>
                  <a:cubicBezTo>
                    <a:pt x="14" y="1395"/>
                    <a:pt x="0" y="2165"/>
                    <a:pt x="451" y="2663"/>
                  </a:cubicBezTo>
                  <a:lnTo>
                    <a:pt x="451" y="2663"/>
                  </a:lnTo>
                  <a:cubicBezTo>
                    <a:pt x="1400" y="3617"/>
                    <a:pt x="1400" y="3617"/>
                    <a:pt x="1400" y="3617"/>
                  </a:cubicBezTo>
                  <a:cubicBezTo>
                    <a:pt x="2311" y="2705"/>
                    <a:pt x="2311" y="2705"/>
                    <a:pt x="2311" y="2705"/>
                  </a:cubicBezTo>
                  <a:lnTo>
                    <a:pt x="2311" y="2705"/>
                  </a:lnTo>
                  <a:cubicBezTo>
                    <a:pt x="2785" y="2222"/>
                    <a:pt x="2799" y="1452"/>
                    <a:pt x="2348" y="954"/>
                  </a:cubicBezTo>
                  <a:cubicBezTo>
                    <a:pt x="2353" y="954"/>
                    <a:pt x="2353" y="954"/>
                    <a:pt x="2353" y="954"/>
                  </a:cubicBezTo>
                  <a:cubicBezTo>
                    <a:pt x="1400" y="0"/>
                    <a:pt x="1400" y="0"/>
                    <a:pt x="1400" y="0"/>
                  </a:cubicBezTo>
                  <a:lnTo>
                    <a:pt x="493" y="912"/>
                  </a:lnTo>
                </a:path>
              </a:pathLst>
            </a:custGeom>
            <a:solidFill>
              <a:schemeClr val="accent4"/>
            </a:solidFill>
            <a:ln>
              <a:noFill/>
            </a:ln>
            <a:effec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a:off x="16432912" y="7450219"/>
              <a:ext cx="3032242" cy="709929"/>
            </a:xfrm>
            <a:prstGeom prst="rect">
              <a:avLst/>
            </a:prstGeom>
            <a:noFill/>
          </p:spPr>
          <p:txBody>
            <a:bodyPr wrap="none" lIns="96416" tIns="48208" rIns="96416" bIns="48208" rtlCol="0">
              <a:spAutoFit/>
            </a:bodyPr>
            <a:lstStyle/>
            <a:p>
              <a:pPr algn="ctr"/>
              <a:r>
                <a:rPr lang="id-ID" b="1" dirty="0" smtClean="0">
                  <a:latin typeface="Arial" panose="020B0604020202020204" pitchFamily="34" charset="0"/>
                  <a:ea typeface="微软雅黑" panose="020B0503020204020204" pitchFamily="34" charset="-122"/>
                  <a:sym typeface="Arial" panose="020B0604020202020204" pitchFamily="34" charset="0"/>
                </a:rPr>
                <a:t>Low Interest</a:t>
              </a:r>
              <a:endParaRPr lang="id-ID" b="1"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
            <p:cNvGrpSpPr/>
            <p:nvPr/>
          </p:nvGrpSpPr>
          <p:grpSpPr>
            <a:xfrm>
              <a:off x="17496601" y="5556752"/>
              <a:ext cx="834765" cy="846415"/>
              <a:chOff x="3866421" y="8396641"/>
              <a:chExt cx="610363" cy="618881"/>
            </a:xfrm>
          </p:grpSpPr>
          <p:sp>
            <p:nvSpPr>
              <p:cNvPr id="43" name="Freeform 812"/>
              <p:cNvSpPr>
                <a:spLocks noChangeArrowheads="1"/>
              </p:cNvSpPr>
              <p:nvPr/>
            </p:nvSpPr>
            <p:spPr bwMode="auto">
              <a:xfrm>
                <a:off x="3866421" y="8614084"/>
                <a:ext cx="401334" cy="401438"/>
              </a:xfrm>
              <a:custGeom>
                <a:avLst/>
                <a:gdLst>
                  <a:gd name="T0" fmla="*/ 218 w 422"/>
                  <a:gd name="T1" fmla="*/ 0 h 423"/>
                  <a:gd name="T2" fmla="*/ 218 w 422"/>
                  <a:gd name="T3" fmla="*/ 0 h 423"/>
                  <a:gd name="T4" fmla="*/ 0 w 422"/>
                  <a:gd name="T5" fmla="*/ 218 h 423"/>
                  <a:gd name="T6" fmla="*/ 218 w 422"/>
                  <a:gd name="T7" fmla="*/ 422 h 423"/>
                  <a:gd name="T8" fmla="*/ 421 w 422"/>
                  <a:gd name="T9" fmla="*/ 218 h 423"/>
                  <a:gd name="T10" fmla="*/ 218 w 422"/>
                  <a:gd name="T11" fmla="*/ 0 h 423"/>
                  <a:gd name="T12" fmla="*/ 218 w 422"/>
                  <a:gd name="T13" fmla="*/ 314 h 423"/>
                  <a:gd name="T14" fmla="*/ 218 w 422"/>
                  <a:gd name="T15" fmla="*/ 314 h 423"/>
                  <a:gd name="T16" fmla="*/ 218 w 422"/>
                  <a:gd name="T17" fmla="*/ 354 h 423"/>
                  <a:gd name="T18" fmla="*/ 204 w 422"/>
                  <a:gd name="T19" fmla="*/ 354 h 423"/>
                  <a:gd name="T20" fmla="*/ 204 w 422"/>
                  <a:gd name="T21" fmla="*/ 314 h 423"/>
                  <a:gd name="T22" fmla="*/ 150 w 422"/>
                  <a:gd name="T23" fmla="*/ 300 h 423"/>
                  <a:gd name="T24" fmla="*/ 163 w 422"/>
                  <a:gd name="T25" fmla="*/ 286 h 423"/>
                  <a:gd name="T26" fmla="*/ 204 w 422"/>
                  <a:gd name="T27" fmla="*/ 300 h 423"/>
                  <a:gd name="T28" fmla="*/ 244 w 422"/>
                  <a:gd name="T29" fmla="*/ 259 h 423"/>
                  <a:gd name="T30" fmla="*/ 204 w 422"/>
                  <a:gd name="T31" fmla="*/ 218 h 423"/>
                  <a:gd name="T32" fmla="*/ 150 w 422"/>
                  <a:gd name="T33" fmla="*/ 163 h 423"/>
                  <a:gd name="T34" fmla="*/ 204 w 422"/>
                  <a:gd name="T35" fmla="*/ 109 h 423"/>
                  <a:gd name="T36" fmla="*/ 204 w 422"/>
                  <a:gd name="T37" fmla="*/ 68 h 423"/>
                  <a:gd name="T38" fmla="*/ 231 w 422"/>
                  <a:gd name="T39" fmla="*/ 68 h 423"/>
                  <a:gd name="T40" fmla="*/ 231 w 422"/>
                  <a:gd name="T41" fmla="*/ 109 h 423"/>
                  <a:gd name="T42" fmla="*/ 272 w 422"/>
                  <a:gd name="T43" fmla="*/ 123 h 423"/>
                  <a:gd name="T44" fmla="*/ 258 w 422"/>
                  <a:gd name="T45" fmla="*/ 135 h 423"/>
                  <a:gd name="T46" fmla="*/ 218 w 422"/>
                  <a:gd name="T47" fmla="*/ 123 h 423"/>
                  <a:gd name="T48" fmla="*/ 177 w 422"/>
                  <a:gd name="T49" fmla="*/ 163 h 423"/>
                  <a:gd name="T50" fmla="*/ 231 w 422"/>
                  <a:gd name="T51" fmla="*/ 191 h 423"/>
                  <a:gd name="T52" fmla="*/ 272 w 422"/>
                  <a:gd name="T53" fmla="*/ 259 h 423"/>
                  <a:gd name="T54" fmla="*/ 218 w 422"/>
                  <a:gd name="T55" fmla="*/ 314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2" h="423">
                    <a:moveTo>
                      <a:pt x="218" y="0"/>
                    </a:moveTo>
                    <a:lnTo>
                      <a:pt x="218" y="0"/>
                    </a:lnTo>
                    <a:cubicBezTo>
                      <a:pt x="95" y="0"/>
                      <a:pt x="0" y="95"/>
                      <a:pt x="0" y="218"/>
                    </a:cubicBezTo>
                    <a:cubicBezTo>
                      <a:pt x="0" y="326"/>
                      <a:pt x="95" y="422"/>
                      <a:pt x="218" y="422"/>
                    </a:cubicBezTo>
                    <a:cubicBezTo>
                      <a:pt x="326" y="422"/>
                      <a:pt x="421" y="326"/>
                      <a:pt x="421" y="218"/>
                    </a:cubicBezTo>
                    <a:cubicBezTo>
                      <a:pt x="421" y="95"/>
                      <a:pt x="326" y="0"/>
                      <a:pt x="218" y="0"/>
                    </a:cubicBezTo>
                    <a:close/>
                    <a:moveTo>
                      <a:pt x="218" y="314"/>
                    </a:moveTo>
                    <a:lnTo>
                      <a:pt x="218" y="314"/>
                    </a:lnTo>
                    <a:cubicBezTo>
                      <a:pt x="218" y="354"/>
                      <a:pt x="218" y="354"/>
                      <a:pt x="218" y="354"/>
                    </a:cubicBezTo>
                    <a:cubicBezTo>
                      <a:pt x="204" y="354"/>
                      <a:pt x="204" y="354"/>
                      <a:pt x="204" y="354"/>
                    </a:cubicBezTo>
                    <a:cubicBezTo>
                      <a:pt x="204" y="314"/>
                      <a:pt x="204" y="314"/>
                      <a:pt x="204" y="314"/>
                    </a:cubicBezTo>
                    <a:cubicBezTo>
                      <a:pt x="177" y="314"/>
                      <a:pt x="163" y="314"/>
                      <a:pt x="150" y="300"/>
                    </a:cubicBezTo>
                    <a:cubicBezTo>
                      <a:pt x="163" y="286"/>
                      <a:pt x="163" y="286"/>
                      <a:pt x="163" y="286"/>
                    </a:cubicBezTo>
                    <a:cubicBezTo>
                      <a:pt x="177" y="286"/>
                      <a:pt x="190" y="300"/>
                      <a:pt x="204" y="300"/>
                    </a:cubicBezTo>
                    <a:cubicBezTo>
                      <a:pt x="231" y="300"/>
                      <a:pt x="244" y="286"/>
                      <a:pt x="244" y="259"/>
                    </a:cubicBezTo>
                    <a:cubicBezTo>
                      <a:pt x="244" y="245"/>
                      <a:pt x="231" y="231"/>
                      <a:pt x="204" y="218"/>
                    </a:cubicBezTo>
                    <a:cubicBezTo>
                      <a:pt x="177" y="205"/>
                      <a:pt x="150" y="191"/>
                      <a:pt x="150" y="163"/>
                    </a:cubicBezTo>
                    <a:cubicBezTo>
                      <a:pt x="150" y="135"/>
                      <a:pt x="177" y="109"/>
                      <a:pt x="204" y="109"/>
                    </a:cubicBezTo>
                    <a:cubicBezTo>
                      <a:pt x="204" y="68"/>
                      <a:pt x="204" y="68"/>
                      <a:pt x="204" y="68"/>
                    </a:cubicBezTo>
                    <a:cubicBezTo>
                      <a:pt x="231" y="68"/>
                      <a:pt x="231" y="68"/>
                      <a:pt x="231" y="68"/>
                    </a:cubicBezTo>
                    <a:cubicBezTo>
                      <a:pt x="231" y="109"/>
                      <a:pt x="231" y="109"/>
                      <a:pt x="231" y="109"/>
                    </a:cubicBezTo>
                    <a:cubicBezTo>
                      <a:pt x="244" y="109"/>
                      <a:pt x="258" y="109"/>
                      <a:pt x="272" y="123"/>
                    </a:cubicBezTo>
                    <a:cubicBezTo>
                      <a:pt x="258" y="135"/>
                      <a:pt x="258" y="135"/>
                      <a:pt x="258" y="135"/>
                    </a:cubicBezTo>
                    <a:cubicBezTo>
                      <a:pt x="258" y="135"/>
                      <a:pt x="244" y="123"/>
                      <a:pt x="218" y="123"/>
                    </a:cubicBezTo>
                    <a:cubicBezTo>
                      <a:pt x="190" y="123"/>
                      <a:pt x="177" y="149"/>
                      <a:pt x="177" y="163"/>
                    </a:cubicBezTo>
                    <a:cubicBezTo>
                      <a:pt x="177" y="177"/>
                      <a:pt x="190" y="191"/>
                      <a:pt x="231" y="191"/>
                    </a:cubicBezTo>
                    <a:cubicBezTo>
                      <a:pt x="258" y="218"/>
                      <a:pt x="272" y="231"/>
                      <a:pt x="272" y="259"/>
                    </a:cubicBezTo>
                    <a:cubicBezTo>
                      <a:pt x="272" y="286"/>
                      <a:pt x="258" y="314"/>
                      <a:pt x="218" y="314"/>
                    </a:cubicBezTo>
                    <a:close/>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813"/>
              <p:cNvSpPr>
                <a:spLocks noChangeArrowheads="1"/>
              </p:cNvSpPr>
              <p:nvPr/>
            </p:nvSpPr>
            <p:spPr bwMode="auto">
              <a:xfrm>
                <a:off x="4033643" y="8396641"/>
                <a:ext cx="438960" cy="142175"/>
              </a:xfrm>
              <a:custGeom>
                <a:avLst/>
                <a:gdLst>
                  <a:gd name="T0" fmla="*/ 231 w 464"/>
                  <a:gd name="T1" fmla="*/ 149 h 150"/>
                  <a:gd name="T2" fmla="*/ 231 w 464"/>
                  <a:gd name="T3" fmla="*/ 149 h 150"/>
                  <a:gd name="T4" fmla="*/ 463 w 464"/>
                  <a:gd name="T5" fmla="*/ 68 h 150"/>
                  <a:gd name="T6" fmla="*/ 231 w 464"/>
                  <a:gd name="T7" fmla="*/ 0 h 150"/>
                  <a:gd name="T8" fmla="*/ 0 w 464"/>
                  <a:gd name="T9" fmla="*/ 68 h 150"/>
                  <a:gd name="T10" fmla="*/ 231 w 464"/>
                  <a:gd name="T11" fmla="*/ 149 h 150"/>
                </a:gdLst>
                <a:ahLst/>
                <a:cxnLst>
                  <a:cxn ang="0">
                    <a:pos x="T0" y="T1"/>
                  </a:cxn>
                  <a:cxn ang="0">
                    <a:pos x="T2" y="T3"/>
                  </a:cxn>
                  <a:cxn ang="0">
                    <a:pos x="T4" y="T5"/>
                  </a:cxn>
                  <a:cxn ang="0">
                    <a:pos x="T6" y="T7"/>
                  </a:cxn>
                  <a:cxn ang="0">
                    <a:pos x="T8" y="T9"/>
                  </a:cxn>
                  <a:cxn ang="0">
                    <a:pos x="T10" y="T11"/>
                  </a:cxn>
                </a:cxnLst>
                <a:rect l="0" t="0" r="r" b="b"/>
                <a:pathLst>
                  <a:path w="464" h="150">
                    <a:moveTo>
                      <a:pt x="231" y="149"/>
                    </a:moveTo>
                    <a:lnTo>
                      <a:pt x="231" y="149"/>
                    </a:lnTo>
                    <a:cubicBezTo>
                      <a:pt x="354" y="149"/>
                      <a:pt x="463" y="108"/>
                      <a:pt x="463" y="68"/>
                    </a:cubicBezTo>
                    <a:cubicBezTo>
                      <a:pt x="463" y="27"/>
                      <a:pt x="354" y="0"/>
                      <a:pt x="231" y="0"/>
                    </a:cubicBezTo>
                    <a:cubicBezTo>
                      <a:pt x="109" y="0"/>
                      <a:pt x="0" y="27"/>
                      <a:pt x="0" y="68"/>
                    </a:cubicBezTo>
                    <a:cubicBezTo>
                      <a:pt x="0" y="108"/>
                      <a:pt x="109" y="149"/>
                      <a:pt x="231" y="149"/>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814"/>
              <p:cNvSpPr>
                <a:spLocks noChangeArrowheads="1"/>
              </p:cNvSpPr>
              <p:nvPr/>
            </p:nvSpPr>
            <p:spPr bwMode="auto">
              <a:xfrm>
                <a:off x="4033643" y="8509544"/>
                <a:ext cx="438960" cy="91996"/>
              </a:xfrm>
              <a:custGeom>
                <a:avLst/>
                <a:gdLst>
                  <a:gd name="T0" fmla="*/ 449 w 464"/>
                  <a:gd name="T1" fmla="*/ 0 h 96"/>
                  <a:gd name="T2" fmla="*/ 449 w 464"/>
                  <a:gd name="T3" fmla="*/ 0 h 96"/>
                  <a:gd name="T4" fmla="*/ 449 w 464"/>
                  <a:gd name="T5" fmla="*/ 0 h 96"/>
                  <a:gd name="T6" fmla="*/ 231 w 464"/>
                  <a:gd name="T7" fmla="*/ 40 h 96"/>
                  <a:gd name="T8" fmla="*/ 13 w 464"/>
                  <a:gd name="T9" fmla="*/ 0 h 96"/>
                  <a:gd name="T10" fmla="*/ 13 w 464"/>
                  <a:gd name="T11" fmla="*/ 0 h 96"/>
                  <a:gd name="T12" fmla="*/ 13 w 464"/>
                  <a:gd name="T13" fmla="*/ 0 h 96"/>
                  <a:gd name="T14" fmla="*/ 0 w 464"/>
                  <a:gd name="T15" fmla="*/ 26 h 96"/>
                  <a:gd name="T16" fmla="*/ 231 w 464"/>
                  <a:gd name="T17" fmla="*/ 95 h 96"/>
                  <a:gd name="T18" fmla="*/ 463 w 464"/>
                  <a:gd name="T19" fmla="*/ 26 h 96"/>
                  <a:gd name="T20" fmla="*/ 449 w 464"/>
                  <a:gd name="T21"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96">
                    <a:moveTo>
                      <a:pt x="449" y="0"/>
                    </a:moveTo>
                    <a:lnTo>
                      <a:pt x="449" y="0"/>
                    </a:lnTo>
                    <a:lnTo>
                      <a:pt x="449" y="0"/>
                    </a:lnTo>
                    <a:cubicBezTo>
                      <a:pt x="394" y="26"/>
                      <a:pt x="300" y="40"/>
                      <a:pt x="231" y="40"/>
                    </a:cubicBezTo>
                    <a:cubicBezTo>
                      <a:pt x="163" y="40"/>
                      <a:pt x="67" y="26"/>
                      <a:pt x="13" y="0"/>
                    </a:cubicBezTo>
                    <a:lnTo>
                      <a:pt x="13" y="0"/>
                    </a:lnTo>
                    <a:lnTo>
                      <a:pt x="13" y="0"/>
                    </a:lnTo>
                    <a:cubicBezTo>
                      <a:pt x="0" y="12"/>
                      <a:pt x="0" y="12"/>
                      <a:pt x="0" y="26"/>
                    </a:cubicBezTo>
                    <a:cubicBezTo>
                      <a:pt x="0" y="68"/>
                      <a:pt x="109" y="95"/>
                      <a:pt x="231" y="95"/>
                    </a:cubicBezTo>
                    <a:cubicBezTo>
                      <a:pt x="354" y="95"/>
                      <a:pt x="463" y="68"/>
                      <a:pt x="463" y="26"/>
                    </a:cubicBezTo>
                    <a:cubicBezTo>
                      <a:pt x="463" y="12"/>
                      <a:pt x="463" y="12"/>
                      <a:pt x="449" y="0"/>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815"/>
              <p:cNvSpPr>
                <a:spLocks noChangeArrowheads="1"/>
              </p:cNvSpPr>
              <p:nvPr/>
            </p:nvSpPr>
            <p:spPr bwMode="auto">
              <a:xfrm>
                <a:off x="4033644" y="8576451"/>
                <a:ext cx="41805" cy="12545"/>
              </a:xfrm>
              <a:custGeom>
                <a:avLst/>
                <a:gdLst>
                  <a:gd name="T0" fmla="*/ 41 w 42"/>
                  <a:gd name="T1" fmla="*/ 12 h 13"/>
                  <a:gd name="T2" fmla="*/ 41 w 42"/>
                  <a:gd name="T3" fmla="*/ 12 h 13"/>
                  <a:gd name="T4" fmla="*/ 13 w 42"/>
                  <a:gd name="T5" fmla="*/ 0 h 13"/>
                  <a:gd name="T6" fmla="*/ 13 w 42"/>
                  <a:gd name="T7" fmla="*/ 0 h 13"/>
                  <a:gd name="T8" fmla="*/ 13 w 42"/>
                  <a:gd name="T9" fmla="*/ 0 h 13"/>
                  <a:gd name="T10" fmla="*/ 0 w 42"/>
                  <a:gd name="T11" fmla="*/ 12 h 13"/>
                  <a:gd name="T12" fmla="*/ 41 w 42"/>
                  <a:gd name="T13" fmla="*/ 12 h 13"/>
                </a:gdLst>
                <a:ahLst/>
                <a:cxnLst>
                  <a:cxn ang="0">
                    <a:pos x="T0" y="T1"/>
                  </a:cxn>
                  <a:cxn ang="0">
                    <a:pos x="T2" y="T3"/>
                  </a:cxn>
                  <a:cxn ang="0">
                    <a:pos x="T4" y="T5"/>
                  </a:cxn>
                  <a:cxn ang="0">
                    <a:pos x="T6" y="T7"/>
                  </a:cxn>
                  <a:cxn ang="0">
                    <a:pos x="T8" y="T9"/>
                  </a:cxn>
                  <a:cxn ang="0">
                    <a:pos x="T10" y="T11"/>
                  </a:cxn>
                  <a:cxn ang="0">
                    <a:pos x="T12" y="T13"/>
                  </a:cxn>
                </a:cxnLst>
                <a:rect l="0" t="0" r="r" b="b"/>
                <a:pathLst>
                  <a:path w="42" h="13">
                    <a:moveTo>
                      <a:pt x="41" y="12"/>
                    </a:moveTo>
                    <a:lnTo>
                      <a:pt x="41" y="12"/>
                    </a:lnTo>
                    <a:cubicBezTo>
                      <a:pt x="41" y="12"/>
                      <a:pt x="27" y="12"/>
                      <a:pt x="13" y="0"/>
                    </a:cubicBezTo>
                    <a:lnTo>
                      <a:pt x="13" y="0"/>
                    </a:lnTo>
                    <a:lnTo>
                      <a:pt x="13" y="0"/>
                    </a:lnTo>
                    <a:cubicBezTo>
                      <a:pt x="13" y="12"/>
                      <a:pt x="0" y="12"/>
                      <a:pt x="0" y="12"/>
                    </a:cubicBezTo>
                    <a:cubicBezTo>
                      <a:pt x="13" y="12"/>
                      <a:pt x="27" y="12"/>
                      <a:pt x="41" y="12"/>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816"/>
              <p:cNvSpPr>
                <a:spLocks noChangeArrowheads="1"/>
              </p:cNvSpPr>
              <p:nvPr/>
            </p:nvSpPr>
            <p:spPr bwMode="auto">
              <a:xfrm>
                <a:off x="4163243" y="8576451"/>
                <a:ext cx="309362" cy="91996"/>
              </a:xfrm>
              <a:custGeom>
                <a:avLst/>
                <a:gdLst>
                  <a:gd name="T0" fmla="*/ 313 w 328"/>
                  <a:gd name="T1" fmla="*/ 0 h 96"/>
                  <a:gd name="T2" fmla="*/ 313 w 328"/>
                  <a:gd name="T3" fmla="*/ 0 h 96"/>
                  <a:gd name="T4" fmla="*/ 313 w 328"/>
                  <a:gd name="T5" fmla="*/ 0 h 96"/>
                  <a:gd name="T6" fmla="*/ 95 w 328"/>
                  <a:gd name="T7" fmla="*/ 40 h 96"/>
                  <a:gd name="T8" fmla="*/ 0 w 328"/>
                  <a:gd name="T9" fmla="*/ 40 h 96"/>
                  <a:gd name="T10" fmla="*/ 82 w 328"/>
                  <a:gd name="T11" fmla="*/ 95 h 96"/>
                  <a:gd name="T12" fmla="*/ 95 w 328"/>
                  <a:gd name="T13" fmla="*/ 95 h 96"/>
                  <a:gd name="T14" fmla="*/ 327 w 328"/>
                  <a:gd name="T15" fmla="*/ 27 h 96"/>
                  <a:gd name="T16" fmla="*/ 313 w 328"/>
                  <a:gd name="T17"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8" h="96">
                    <a:moveTo>
                      <a:pt x="313" y="0"/>
                    </a:moveTo>
                    <a:lnTo>
                      <a:pt x="313" y="0"/>
                    </a:lnTo>
                    <a:lnTo>
                      <a:pt x="313" y="0"/>
                    </a:lnTo>
                    <a:cubicBezTo>
                      <a:pt x="258" y="27"/>
                      <a:pt x="164" y="40"/>
                      <a:pt x="95" y="40"/>
                    </a:cubicBezTo>
                    <a:cubicBezTo>
                      <a:pt x="68" y="40"/>
                      <a:pt x="27" y="40"/>
                      <a:pt x="0" y="40"/>
                    </a:cubicBezTo>
                    <a:cubicBezTo>
                      <a:pt x="27" y="54"/>
                      <a:pt x="54" y="67"/>
                      <a:pt x="82" y="95"/>
                    </a:cubicBezTo>
                    <a:lnTo>
                      <a:pt x="95" y="95"/>
                    </a:lnTo>
                    <a:cubicBezTo>
                      <a:pt x="218" y="95"/>
                      <a:pt x="327" y="67"/>
                      <a:pt x="327" y="27"/>
                    </a:cubicBezTo>
                    <a:cubicBezTo>
                      <a:pt x="327" y="12"/>
                      <a:pt x="327" y="12"/>
                      <a:pt x="313" y="0"/>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17"/>
              <p:cNvSpPr>
                <a:spLocks noChangeArrowheads="1"/>
              </p:cNvSpPr>
              <p:nvPr/>
            </p:nvSpPr>
            <p:spPr bwMode="auto">
              <a:xfrm>
                <a:off x="4255215" y="8639177"/>
                <a:ext cx="221569" cy="91996"/>
              </a:xfrm>
              <a:custGeom>
                <a:avLst/>
                <a:gdLst>
                  <a:gd name="T0" fmla="*/ 218 w 233"/>
                  <a:gd name="T1" fmla="*/ 0 h 97"/>
                  <a:gd name="T2" fmla="*/ 218 w 233"/>
                  <a:gd name="T3" fmla="*/ 0 h 97"/>
                  <a:gd name="T4" fmla="*/ 218 w 233"/>
                  <a:gd name="T5" fmla="*/ 0 h 97"/>
                  <a:gd name="T6" fmla="*/ 0 w 233"/>
                  <a:gd name="T7" fmla="*/ 41 h 97"/>
                  <a:gd name="T8" fmla="*/ 0 w 233"/>
                  <a:gd name="T9" fmla="*/ 41 h 97"/>
                  <a:gd name="T10" fmla="*/ 27 w 233"/>
                  <a:gd name="T11" fmla="*/ 96 h 97"/>
                  <a:gd name="T12" fmla="*/ 232 w 233"/>
                  <a:gd name="T13" fmla="*/ 28 h 97"/>
                  <a:gd name="T14" fmla="*/ 218 w 233"/>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97">
                    <a:moveTo>
                      <a:pt x="218" y="0"/>
                    </a:moveTo>
                    <a:lnTo>
                      <a:pt x="218" y="0"/>
                    </a:lnTo>
                    <a:lnTo>
                      <a:pt x="218" y="0"/>
                    </a:lnTo>
                    <a:cubicBezTo>
                      <a:pt x="163" y="41"/>
                      <a:pt x="69" y="41"/>
                      <a:pt x="0" y="41"/>
                    </a:cubicBezTo>
                    <a:lnTo>
                      <a:pt x="0" y="41"/>
                    </a:lnTo>
                    <a:cubicBezTo>
                      <a:pt x="13" y="54"/>
                      <a:pt x="13" y="82"/>
                      <a:pt x="27" y="96"/>
                    </a:cubicBezTo>
                    <a:cubicBezTo>
                      <a:pt x="137" y="96"/>
                      <a:pt x="232" y="68"/>
                      <a:pt x="232" y="28"/>
                    </a:cubicBezTo>
                    <a:cubicBezTo>
                      <a:pt x="232" y="14"/>
                      <a:pt x="232" y="14"/>
                      <a:pt x="218" y="0"/>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818"/>
              <p:cNvSpPr>
                <a:spLocks noChangeArrowheads="1"/>
              </p:cNvSpPr>
              <p:nvPr/>
            </p:nvSpPr>
            <p:spPr bwMode="auto">
              <a:xfrm>
                <a:off x="4280297" y="8701901"/>
                <a:ext cx="196486" cy="91996"/>
              </a:xfrm>
              <a:custGeom>
                <a:avLst/>
                <a:gdLst>
                  <a:gd name="T0" fmla="*/ 191 w 206"/>
                  <a:gd name="T1" fmla="*/ 0 h 97"/>
                  <a:gd name="T2" fmla="*/ 191 w 206"/>
                  <a:gd name="T3" fmla="*/ 0 h 97"/>
                  <a:gd name="T4" fmla="*/ 191 w 206"/>
                  <a:gd name="T5" fmla="*/ 0 h 97"/>
                  <a:gd name="T6" fmla="*/ 0 w 206"/>
                  <a:gd name="T7" fmla="*/ 40 h 97"/>
                  <a:gd name="T8" fmla="*/ 14 w 206"/>
                  <a:gd name="T9" fmla="*/ 96 h 97"/>
                  <a:gd name="T10" fmla="*/ 205 w 206"/>
                  <a:gd name="T11" fmla="*/ 28 h 97"/>
                  <a:gd name="T12" fmla="*/ 191 w 206"/>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206" h="97">
                    <a:moveTo>
                      <a:pt x="191" y="0"/>
                    </a:moveTo>
                    <a:lnTo>
                      <a:pt x="191" y="0"/>
                    </a:lnTo>
                    <a:lnTo>
                      <a:pt x="191" y="0"/>
                    </a:lnTo>
                    <a:cubicBezTo>
                      <a:pt x="150" y="28"/>
                      <a:pt x="68" y="40"/>
                      <a:pt x="0" y="40"/>
                    </a:cubicBezTo>
                    <a:cubicBezTo>
                      <a:pt x="14" y="54"/>
                      <a:pt x="14" y="82"/>
                      <a:pt x="14" y="96"/>
                    </a:cubicBezTo>
                    <a:cubicBezTo>
                      <a:pt x="123" y="96"/>
                      <a:pt x="205" y="68"/>
                      <a:pt x="205" y="28"/>
                    </a:cubicBezTo>
                    <a:cubicBezTo>
                      <a:pt x="205" y="14"/>
                      <a:pt x="205" y="14"/>
                      <a:pt x="191" y="0"/>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819"/>
              <p:cNvSpPr>
                <a:spLocks noChangeArrowheads="1"/>
              </p:cNvSpPr>
              <p:nvPr/>
            </p:nvSpPr>
            <p:spPr bwMode="auto">
              <a:xfrm>
                <a:off x="4292839" y="8768807"/>
                <a:ext cx="183944" cy="91996"/>
              </a:xfrm>
              <a:custGeom>
                <a:avLst/>
                <a:gdLst>
                  <a:gd name="T0" fmla="*/ 177 w 192"/>
                  <a:gd name="T1" fmla="*/ 0 h 97"/>
                  <a:gd name="T2" fmla="*/ 177 w 192"/>
                  <a:gd name="T3" fmla="*/ 0 h 97"/>
                  <a:gd name="T4" fmla="*/ 177 w 192"/>
                  <a:gd name="T5" fmla="*/ 0 h 97"/>
                  <a:gd name="T6" fmla="*/ 0 w 192"/>
                  <a:gd name="T7" fmla="*/ 42 h 97"/>
                  <a:gd name="T8" fmla="*/ 0 w 192"/>
                  <a:gd name="T9" fmla="*/ 55 h 97"/>
                  <a:gd name="T10" fmla="*/ 0 w 192"/>
                  <a:gd name="T11" fmla="*/ 96 h 97"/>
                  <a:gd name="T12" fmla="*/ 191 w 192"/>
                  <a:gd name="T13" fmla="*/ 28 h 97"/>
                  <a:gd name="T14" fmla="*/ 177 w 192"/>
                  <a:gd name="T15" fmla="*/ 0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97">
                    <a:moveTo>
                      <a:pt x="177" y="0"/>
                    </a:moveTo>
                    <a:lnTo>
                      <a:pt x="177" y="0"/>
                    </a:lnTo>
                    <a:lnTo>
                      <a:pt x="177" y="0"/>
                    </a:lnTo>
                    <a:cubicBezTo>
                      <a:pt x="136" y="28"/>
                      <a:pt x="68" y="42"/>
                      <a:pt x="0" y="42"/>
                    </a:cubicBezTo>
                    <a:lnTo>
                      <a:pt x="0" y="55"/>
                    </a:lnTo>
                    <a:cubicBezTo>
                      <a:pt x="0" y="68"/>
                      <a:pt x="0" y="82"/>
                      <a:pt x="0" y="96"/>
                    </a:cubicBezTo>
                    <a:cubicBezTo>
                      <a:pt x="109" y="96"/>
                      <a:pt x="191" y="68"/>
                      <a:pt x="191" y="28"/>
                    </a:cubicBezTo>
                    <a:cubicBezTo>
                      <a:pt x="191" y="14"/>
                      <a:pt x="191" y="14"/>
                      <a:pt x="177" y="0"/>
                    </a:cubicBezTo>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TextBox 54"/>
            <p:cNvSpPr txBox="1"/>
            <p:nvPr/>
          </p:nvSpPr>
          <p:spPr>
            <a:xfrm>
              <a:off x="15934716" y="8082779"/>
              <a:ext cx="4039528" cy="1292867"/>
            </a:xfrm>
            <a:prstGeom prst="rect">
              <a:avLst/>
            </a:prstGeom>
            <a:noFill/>
          </p:spPr>
          <p:txBody>
            <a:bodyPr wrap="square" lIns="96416" tIns="48208" rIns="96416" bIns="48208" rtlCol="0">
              <a:spAutoFit/>
            </a:bodyPr>
            <a:lstStyle/>
            <a:p>
              <a:pPr algn="ctr"/>
              <a:r>
                <a:rPr lang="en-US" sz="1266" b="1" dirty="0">
                  <a:latin typeface="Arial" panose="020B0604020202020204" pitchFamily="34" charset="0"/>
                  <a:ea typeface="微软雅黑" panose="020B0503020204020204" pitchFamily="34" charset="-122"/>
                  <a:cs typeface="Calibri Light"/>
                  <a:sym typeface="Arial" panose="020B0604020202020204" pitchFamily="34" charset="0"/>
                </a:rPr>
                <a:t>Lorem Ipsum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has two main data statistical this methodologies.</a:t>
              </a:r>
            </a:p>
          </p:txBody>
        </p:sp>
      </p:grpSp>
      <p:grpSp>
        <p:nvGrpSpPr>
          <p:cNvPr id="6" name="Group 5"/>
          <p:cNvGrpSpPr/>
          <p:nvPr/>
        </p:nvGrpSpPr>
        <p:grpSpPr>
          <a:xfrm>
            <a:off x="1225844" y="2641611"/>
            <a:ext cx="2130103" cy="2525529"/>
            <a:chOff x="4410860" y="4586232"/>
            <a:chExt cx="4039528" cy="4789414"/>
          </a:xfrm>
        </p:grpSpPr>
        <p:sp>
          <p:nvSpPr>
            <p:cNvPr id="13" name="Freeform 9"/>
            <p:cNvSpPr>
              <a:spLocks noChangeArrowheads="1"/>
            </p:cNvSpPr>
            <p:nvPr/>
          </p:nvSpPr>
          <p:spPr bwMode="auto">
            <a:xfrm rot="16200000">
              <a:off x="5026407" y="4168530"/>
              <a:ext cx="2871405" cy="3706810"/>
            </a:xfrm>
            <a:custGeom>
              <a:avLst/>
              <a:gdLst>
                <a:gd name="T0" fmla="*/ 488 w 2801"/>
                <a:gd name="T1" fmla="*/ 910 h 3617"/>
                <a:gd name="T2" fmla="*/ 488 w 2801"/>
                <a:gd name="T3" fmla="*/ 910 h 3617"/>
                <a:gd name="T4" fmla="*/ 488 w 2801"/>
                <a:gd name="T5" fmla="*/ 910 h 3617"/>
                <a:gd name="T6" fmla="*/ 451 w 2801"/>
                <a:gd name="T7" fmla="*/ 2662 h 3617"/>
                <a:gd name="T8" fmla="*/ 451 w 2801"/>
                <a:gd name="T9" fmla="*/ 2662 h 3617"/>
                <a:gd name="T10" fmla="*/ 1399 w 2801"/>
                <a:gd name="T11" fmla="*/ 3616 h 3617"/>
                <a:gd name="T12" fmla="*/ 2311 w 2801"/>
                <a:gd name="T13" fmla="*/ 2705 h 3617"/>
                <a:gd name="T14" fmla="*/ 2311 w 2801"/>
                <a:gd name="T15" fmla="*/ 2705 h 3617"/>
                <a:gd name="T16" fmla="*/ 2348 w 2801"/>
                <a:gd name="T17" fmla="*/ 953 h 3617"/>
                <a:gd name="T18" fmla="*/ 2348 w 2801"/>
                <a:gd name="T19" fmla="*/ 953 h 3617"/>
                <a:gd name="T20" fmla="*/ 1399 w 2801"/>
                <a:gd name="T21" fmla="*/ 0 h 3617"/>
                <a:gd name="T22" fmla="*/ 488 w 2801"/>
                <a:gd name="T23" fmla="*/ 910 h 3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01" h="3617">
                  <a:moveTo>
                    <a:pt x="488" y="910"/>
                  </a:moveTo>
                  <a:lnTo>
                    <a:pt x="488" y="910"/>
                  </a:lnTo>
                  <a:lnTo>
                    <a:pt x="488" y="910"/>
                  </a:lnTo>
                  <a:cubicBezTo>
                    <a:pt x="14" y="1395"/>
                    <a:pt x="0" y="2165"/>
                    <a:pt x="451" y="2662"/>
                  </a:cubicBezTo>
                  <a:lnTo>
                    <a:pt x="451" y="2662"/>
                  </a:lnTo>
                  <a:cubicBezTo>
                    <a:pt x="1399" y="3616"/>
                    <a:pt x="1399" y="3616"/>
                    <a:pt x="1399" y="3616"/>
                  </a:cubicBezTo>
                  <a:cubicBezTo>
                    <a:pt x="2311" y="2705"/>
                    <a:pt x="2311" y="2705"/>
                    <a:pt x="2311" y="2705"/>
                  </a:cubicBezTo>
                  <a:lnTo>
                    <a:pt x="2311" y="2705"/>
                  </a:lnTo>
                  <a:cubicBezTo>
                    <a:pt x="2786" y="2221"/>
                    <a:pt x="2800" y="1451"/>
                    <a:pt x="2348" y="953"/>
                  </a:cubicBezTo>
                  <a:lnTo>
                    <a:pt x="2348" y="953"/>
                  </a:lnTo>
                  <a:cubicBezTo>
                    <a:pt x="1399" y="0"/>
                    <a:pt x="1399" y="0"/>
                    <a:pt x="1399" y="0"/>
                  </a:cubicBezTo>
                  <a:lnTo>
                    <a:pt x="488" y="910"/>
                  </a:lnTo>
                </a:path>
              </a:pathLst>
            </a:custGeom>
            <a:solidFill>
              <a:schemeClr val="accent1"/>
            </a:solidFill>
            <a:ln>
              <a:noFill/>
            </a:ln>
            <a:effec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30"/>
            <p:cNvSpPr txBox="1"/>
            <p:nvPr/>
          </p:nvSpPr>
          <p:spPr>
            <a:xfrm>
              <a:off x="5025332" y="7450219"/>
              <a:ext cx="2898487" cy="709929"/>
            </a:xfrm>
            <a:prstGeom prst="rect">
              <a:avLst/>
            </a:prstGeom>
            <a:noFill/>
          </p:spPr>
          <p:txBody>
            <a:bodyPr wrap="none" lIns="96416" tIns="48208" rIns="96416" bIns="48208" rtlCol="0">
              <a:spAutoFit/>
            </a:bodyPr>
            <a:lstStyle/>
            <a:p>
              <a:pPr algn="ctr"/>
              <a:r>
                <a:rPr lang="id-ID" b="1" dirty="0" smtClean="0">
                  <a:latin typeface="Arial" panose="020B0604020202020204" pitchFamily="34" charset="0"/>
                  <a:ea typeface="微软雅黑" panose="020B0503020204020204" pitchFamily="34" charset="-122"/>
                  <a:sym typeface="Arial" panose="020B0604020202020204" pitchFamily="34" charset="0"/>
                </a:rPr>
                <a:t>Save Money</a:t>
              </a:r>
              <a:endParaRPr lang="id-ID" b="1"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700"/>
            <p:cNvSpPr>
              <a:spLocks noChangeAspect="1" noChangeArrowheads="1"/>
            </p:cNvSpPr>
            <p:nvPr/>
          </p:nvSpPr>
          <p:spPr bwMode="auto">
            <a:xfrm>
              <a:off x="5965063" y="5496653"/>
              <a:ext cx="1079159" cy="898326"/>
            </a:xfrm>
            <a:custGeom>
              <a:avLst/>
              <a:gdLst>
                <a:gd name="T0" fmla="*/ 654 w 655"/>
                <a:gd name="T1" fmla="*/ 165 h 546"/>
                <a:gd name="T2" fmla="*/ 572 w 655"/>
                <a:gd name="T3" fmla="*/ 219 h 546"/>
                <a:gd name="T4" fmla="*/ 286 w 655"/>
                <a:gd name="T5" fmla="*/ 55 h 546"/>
                <a:gd name="T6" fmla="*/ 137 w 655"/>
                <a:gd name="T7" fmla="*/ 0 h 546"/>
                <a:gd name="T8" fmla="*/ 96 w 655"/>
                <a:gd name="T9" fmla="*/ 14 h 546"/>
                <a:gd name="T10" fmla="*/ 137 w 655"/>
                <a:gd name="T11" fmla="*/ 123 h 546"/>
                <a:gd name="T12" fmla="*/ 28 w 655"/>
                <a:gd name="T13" fmla="*/ 205 h 546"/>
                <a:gd name="T14" fmla="*/ 0 w 655"/>
                <a:gd name="T15" fmla="*/ 273 h 546"/>
                <a:gd name="T16" fmla="*/ 14 w 655"/>
                <a:gd name="T17" fmla="*/ 328 h 546"/>
                <a:gd name="T18" fmla="*/ 123 w 655"/>
                <a:gd name="T19" fmla="*/ 450 h 546"/>
                <a:gd name="T20" fmla="*/ 123 w 655"/>
                <a:gd name="T21" fmla="*/ 545 h 546"/>
                <a:gd name="T22" fmla="*/ 191 w 655"/>
                <a:gd name="T23" fmla="*/ 545 h 546"/>
                <a:gd name="T24" fmla="*/ 191 w 655"/>
                <a:gd name="T25" fmla="*/ 477 h 546"/>
                <a:gd name="T26" fmla="*/ 396 w 655"/>
                <a:gd name="T27" fmla="*/ 545 h 546"/>
                <a:gd name="T28" fmla="*/ 464 w 655"/>
                <a:gd name="T29" fmla="*/ 545 h 546"/>
                <a:gd name="T30" fmla="*/ 464 w 655"/>
                <a:gd name="T31" fmla="*/ 450 h 546"/>
                <a:gd name="T32" fmla="*/ 572 w 655"/>
                <a:gd name="T33" fmla="*/ 245 h 546"/>
                <a:gd name="T34" fmla="*/ 654 w 655"/>
                <a:gd name="T35" fmla="*/ 191 h 546"/>
                <a:gd name="T36" fmla="*/ 219 w 655"/>
                <a:gd name="T37" fmla="*/ 232 h 546"/>
                <a:gd name="T38" fmla="*/ 191 w 655"/>
                <a:gd name="T39" fmla="*/ 191 h 546"/>
                <a:gd name="T40" fmla="*/ 245 w 655"/>
                <a:gd name="T41" fmla="*/ 191 h 546"/>
                <a:gd name="T42" fmla="*/ 382 w 655"/>
                <a:gd name="T43" fmla="*/ 368 h 546"/>
                <a:gd name="T44" fmla="*/ 382 w 655"/>
                <a:gd name="T45" fmla="*/ 396 h 546"/>
                <a:gd name="T46" fmla="*/ 368 w 655"/>
                <a:gd name="T47" fmla="*/ 368 h 546"/>
                <a:gd name="T48" fmla="*/ 327 w 655"/>
                <a:gd name="T49" fmla="*/ 340 h 546"/>
                <a:gd name="T50" fmla="*/ 396 w 655"/>
                <a:gd name="T51" fmla="*/ 328 h 546"/>
                <a:gd name="T52" fmla="*/ 327 w 655"/>
                <a:gd name="T53" fmla="*/ 245 h 546"/>
                <a:gd name="T54" fmla="*/ 368 w 655"/>
                <a:gd name="T55" fmla="*/ 177 h 546"/>
                <a:gd name="T56" fmla="*/ 382 w 655"/>
                <a:gd name="T57" fmla="*/ 205 h 546"/>
                <a:gd name="T58" fmla="*/ 408 w 655"/>
                <a:gd name="T59" fmla="*/ 232 h 546"/>
                <a:gd name="T60" fmla="*/ 340 w 655"/>
                <a:gd name="T61" fmla="*/ 245 h 546"/>
                <a:gd name="T62" fmla="*/ 422 w 655"/>
                <a:gd name="T63" fmla="*/ 328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5" h="546">
                  <a:moveTo>
                    <a:pt x="654" y="165"/>
                  </a:moveTo>
                  <a:lnTo>
                    <a:pt x="654" y="165"/>
                  </a:lnTo>
                  <a:cubicBezTo>
                    <a:pt x="639" y="165"/>
                    <a:pt x="639" y="165"/>
                    <a:pt x="627" y="177"/>
                  </a:cubicBezTo>
                  <a:cubicBezTo>
                    <a:pt x="627" y="177"/>
                    <a:pt x="613" y="219"/>
                    <a:pt x="572" y="219"/>
                  </a:cubicBezTo>
                  <a:cubicBezTo>
                    <a:pt x="572" y="219"/>
                    <a:pt x="572" y="232"/>
                    <a:pt x="559" y="232"/>
                  </a:cubicBezTo>
                  <a:cubicBezTo>
                    <a:pt x="531" y="123"/>
                    <a:pt x="422" y="55"/>
                    <a:pt x="286" y="55"/>
                  </a:cubicBezTo>
                  <a:cubicBezTo>
                    <a:pt x="273" y="55"/>
                    <a:pt x="259" y="55"/>
                    <a:pt x="259" y="55"/>
                  </a:cubicBezTo>
                  <a:cubicBezTo>
                    <a:pt x="219" y="14"/>
                    <a:pt x="163" y="0"/>
                    <a:pt x="137" y="0"/>
                  </a:cubicBezTo>
                  <a:cubicBezTo>
                    <a:pt x="109" y="0"/>
                    <a:pt x="96" y="14"/>
                    <a:pt x="96" y="14"/>
                  </a:cubicBezTo>
                  <a:lnTo>
                    <a:pt x="96" y="14"/>
                  </a:lnTo>
                  <a:lnTo>
                    <a:pt x="96" y="14"/>
                  </a:lnTo>
                  <a:cubicBezTo>
                    <a:pt x="123" y="42"/>
                    <a:pt x="150" y="82"/>
                    <a:pt x="137" y="123"/>
                  </a:cubicBezTo>
                  <a:cubicBezTo>
                    <a:pt x="137" y="177"/>
                    <a:pt x="109" y="205"/>
                    <a:pt x="55" y="205"/>
                  </a:cubicBezTo>
                  <a:cubicBezTo>
                    <a:pt x="42" y="205"/>
                    <a:pt x="28" y="205"/>
                    <a:pt x="28" y="205"/>
                  </a:cubicBezTo>
                  <a:lnTo>
                    <a:pt x="14" y="205"/>
                  </a:lnTo>
                  <a:cubicBezTo>
                    <a:pt x="14" y="232"/>
                    <a:pt x="0" y="245"/>
                    <a:pt x="0" y="273"/>
                  </a:cubicBezTo>
                  <a:cubicBezTo>
                    <a:pt x="0" y="286"/>
                    <a:pt x="0" y="300"/>
                    <a:pt x="14" y="328"/>
                  </a:cubicBezTo>
                  <a:lnTo>
                    <a:pt x="14" y="328"/>
                  </a:lnTo>
                  <a:cubicBezTo>
                    <a:pt x="68" y="328"/>
                    <a:pt x="123" y="382"/>
                    <a:pt x="123" y="450"/>
                  </a:cubicBezTo>
                  <a:lnTo>
                    <a:pt x="123" y="450"/>
                  </a:lnTo>
                  <a:lnTo>
                    <a:pt x="123" y="450"/>
                  </a:lnTo>
                  <a:cubicBezTo>
                    <a:pt x="123" y="545"/>
                    <a:pt x="123" y="545"/>
                    <a:pt x="123" y="545"/>
                  </a:cubicBezTo>
                  <a:lnTo>
                    <a:pt x="123" y="545"/>
                  </a:lnTo>
                  <a:cubicBezTo>
                    <a:pt x="191" y="545"/>
                    <a:pt x="191" y="545"/>
                    <a:pt x="191" y="545"/>
                  </a:cubicBezTo>
                  <a:lnTo>
                    <a:pt x="191" y="545"/>
                  </a:lnTo>
                  <a:cubicBezTo>
                    <a:pt x="191" y="477"/>
                    <a:pt x="191" y="477"/>
                    <a:pt x="191" y="477"/>
                  </a:cubicBezTo>
                  <a:cubicBezTo>
                    <a:pt x="259" y="504"/>
                    <a:pt x="327" y="491"/>
                    <a:pt x="396" y="477"/>
                  </a:cubicBezTo>
                  <a:cubicBezTo>
                    <a:pt x="396" y="545"/>
                    <a:pt x="396" y="545"/>
                    <a:pt x="396" y="545"/>
                  </a:cubicBezTo>
                  <a:lnTo>
                    <a:pt x="396" y="545"/>
                  </a:lnTo>
                  <a:cubicBezTo>
                    <a:pt x="464" y="545"/>
                    <a:pt x="464" y="545"/>
                    <a:pt x="464" y="545"/>
                  </a:cubicBezTo>
                  <a:lnTo>
                    <a:pt x="464" y="545"/>
                  </a:lnTo>
                  <a:cubicBezTo>
                    <a:pt x="464" y="450"/>
                    <a:pt x="464" y="450"/>
                    <a:pt x="464" y="450"/>
                  </a:cubicBezTo>
                  <a:cubicBezTo>
                    <a:pt x="531" y="410"/>
                    <a:pt x="572" y="340"/>
                    <a:pt x="572" y="273"/>
                  </a:cubicBezTo>
                  <a:cubicBezTo>
                    <a:pt x="572" y="273"/>
                    <a:pt x="572" y="259"/>
                    <a:pt x="572" y="245"/>
                  </a:cubicBezTo>
                  <a:lnTo>
                    <a:pt x="572" y="245"/>
                  </a:lnTo>
                  <a:cubicBezTo>
                    <a:pt x="627" y="245"/>
                    <a:pt x="654" y="191"/>
                    <a:pt x="654" y="191"/>
                  </a:cubicBezTo>
                  <a:cubicBezTo>
                    <a:pt x="654" y="177"/>
                    <a:pt x="654" y="177"/>
                    <a:pt x="654" y="165"/>
                  </a:cubicBezTo>
                  <a:close/>
                  <a:moveTo>
                    <a:pt x="219" y="232"/>
                  </a:moveTo>
                  <a:lnTo>
                    <a:pt x="219" y="232"/>
                  </a:lnTo>
                  <a:cubicBezTo>
                    <a:pt x="205" y="232"/>
                    <a:pt x="191" y="219"/>
                    <a:pt x="191" y="191"/>
                  </a:cubicBezTo>
                  <a:cubicBezTo>
                    <a:pt x="191" y="177"/>
                    <a:pt x="205" y="165"/>
                    <a:pt x="219" y="165"/>
                  </a:cubicBezTo>
                  <a:cubicBezTo>
                    <a:pt x="231" y="165"/>
                    <a:pt x="245" y="177"/>
                    <a:pt x="245" y="191"/>
                  </a:cubicBezTo>
                  <a:cubicBezTo>
                    <a:pt x="245" y="219"/>
                    <a:pt x="231" y="232"/>
                    <a:pt x="219" y="232"/>
                  </a:cubicBezTo>
                  <a:close/>
                  <a:moveTo>
                    <a:pt x="382" y="368"/>
                  </a:moveTo>
                  <a:lnTo>
                    <a:pt x="382" y="368"/>
                  </a:lnTo>
                  <a:cubicBezTo>
                    <a:pt x="382" y="396"/>
                    <a:pt x="382" y="396"/>
                    <a:pt x="382" y="396"/>
                  </a:cubicBezTo>
                  <a:cubicBezTo>
                    <a:pt x="368" y="396"/>
                    <a:pt x="368" y="396"/>
                    <a:pt x="368" y="396"/>
                  </a:cubicBezTo>
                  <a:cubicBezTo>
                    <a:pt x="368" y="368"/>
                    <a:pt x="368" y="368"/>
                    <a:pt x="368" y="368"/>
                  </a:cubicBezTo>
                  <a:cubicBezTo>
                    <a:pt x="340" y="368"/>
                    <a:pt x="327" y="368"/>
                    <a:pt x="327" y="354"/>
                  </a:cubicBezTo>
                  <a:cubicBezTo>
                    <a:pt x="327" y="340"/>
                    <a:pt x="327" y="340"/>
                    <a:pt x="327" y="340"/>
                  </a:cubicBezTo>
                  <a:cubicBezTo>
                    <a:pt x="340" y="340"/>
                    <a:pt x="354" y="354"/>
                    <a:pt x="368" y="354"/>
                  </a:cubicBezTo>
                  <a:cubicBezTo>
                    <a:pt x="382" y="354"/>
                    <a:pt x="396" y="340"/>
                    <a:pt x="396" y="328"/>
                  </a:cubicBezTo>
                  <a:cubicBezTo>
                    <a:pt x="396" y="314"/>
                    <a:pt x="382" y="300"/>
                    <a:pt x="368" y="300"/>
                  </a:cubicBezTo>
                  <a:cubicBezTo>
                    <a:pt x="340" y="286"/>
                    <a:pt x="327" y="273"/>
                    <a:pt x="327" y="245"/>
                  </a:cubicBezTo>
                  <a:cubicBezTo>
                    <a:pt x="327" y="232"/>
                    <a:pt x="340" y="219"/>
                    <a:pt x="368" y="205"/>
                  </a:cubicBezTo>
                  <a:cubicBezTo>
                    <a:pt x="368" y="177"/>
                    <a:pt x="368" y="177"/>
                    <a:pt x="368" y="177"/>
                  </a:cubicBezTo>
                  <a:cubicBezTo>
                    <a:pt x="382" y="177"/>
                    <a:pt x="382" y="177"/>
                    <a:pt x="382" y="177"/>
                  </a:cubicBezTo>
                  <a:cubicBezTo>
                    <a:pt x="382" y="205"/>
                    <a:pt x="382" y="205"/>
                    <a:pt x="382" y="205"/>
                  </a:cubicBezTo>
                  <a:cubicBezTo>
                    <a:pt x="396" y="205"/>
                    <a:pt x="408" y="219"/>
                    <a:pt x="408" y="219"/>
                  </a:cubicBezTo>
                  <a:cubicBezTo>
                    <a:pt x="408" y="232"/>
                    <a:pt x="408" y="232"/>
                    <a:pt x="408" y="232"/>
                  </a:cubicBezTo>
                  <a:cubicBezTo>
                    <a:pt x="408" y="232"/>
                    <a:pt x="396" y="219"/>
                    <a:pt x="368" y="219"/>
                  </a:cubicBezTo>
                  <a:cubicBezTo>
                    <a:pt x="354" y="219"/>
                    <a:pt x="340" y="232"/>
                    <a:pt x="340" y="245"/>
                  </a:cubicBezTo>
                  <a:cubicBezTo>
                    <a:pt x="340" y="259"/>
                    <a:pt x="354" y="273"/>
                    <a:pt x="382" y="273"/>
                  </a:cubicBezTo>
                  <a:cubicBezTo>
                    <a:pt x="408" y="286"/>
                    <a:pt x="422" y="300"/>
                    <a:pt x="422" y="328"/>
                  </a:cubicBezTo>
                  <a:cubicBezTo>
                    <a:pt x="422" y="340"/>
                    <a:pt x="408" y="368"/>
                    <a:pt x="382" y="368"/>
                  </a:cubicBezTo>
                  <a:close/>
                </a:path>
              </a:pathLst>
            </a:custGeom>
            <a:solidFill>
              <a:schemeClr val="bg1"/>
            </a:solidFill>
            <a:ln>
              <a:noFill/>
            </a:ln>
            <a:effec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4410860" y="8082779"/>
              <a:ext cx="4039528" cy="1292867"/>
            </a:xfrm>
            <a:prstGeom prst="rect">
              <a:avLst/>
            </a:prstGeom>
            <a:noFill/>
          </p:spPr>
          <p:txBody>
            <a:bodyPr wrap="square" lIns="96416" tIns="48208" rIns="96416" bIns="48208" rtlCol="0">
              <a:spAutoFit/>
            </a:bodyPr>
            <a:lstStyle/>
            <a:p>
              <a:pPr algn="ctr"/>
              <a:r>
                <a:rPr lang="en-US" sz="1266" b="1" dirty="0">
                  <a:latin typeface="Arial" panose="020B0604020202020204" pitchFamily="34" charset="0"/>
                  <a:ea typeface="微软雅黑" panose="020B0503020204020204" pitchFamily="34" charset="-122"/>
                  <a:cs typeface="Calibri Light"/>
                  <a:sym typeface="Arial" panose="020B0604020202020204" pitchFamily="34" charset="0"/>
                </a:rPr>
                <a:t>Lorem Ipsum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has two main data statistical this methodologies.</a:t>
              </a:r>
            </a:p>
          </p:txBody>
        </p:sp>
      </p:grpSp>
      <p:sp>
        <p:nvSpPr>
          <p:cNvPr id="51" name="Right Arrow 50"/>
          <p:cNvSpPr>
            <a:spLocks noChangeAspect="1"/>
          </p:cNvSpPr>
          <p:nvPr/>
        </p:nvSpPr>
        <p:spPr>
          <a:xfrm>
            <a:off x="6227842" y="3275772"/>
            <a:ext cx="466515" cy="231078"/>
          </a:xfrm>
          <a:prstGeom prst="right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Right Arrow 67"/>
          <p:cNvSpPr>
            <a:spLocks noChangeAspect="1"/>
          </p:cNvSpPr>
          <p:nvPr/>
        </p:nvSpPr>
        <p:spPr>
          <a:xfrm>
            <a:off x="8980095" y="3275772"/>
            <a:ext cx="466515" cy="231078"/>
          </a:xfrm>
          <a:prstGeom prst="right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Right Arrow 68"/>
          <p:cNvSpPr>
            <a:spLocks noChangeAspect="1"/>
          </p:cNvSpPr>
          <p:nvPr/>
        </p:nvSpPr>
        <p:spPr>
          <a:xfrm>
            <a:off x="3470518" y="3275772"/>
            <a:ext cx="466515" cy="231078"/>
          </a:xfrm>
          <a:prstGeom prst="rightArrow">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矩形 56"/>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文本框 57"/>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9" name="文本框 58"/>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847674974"/>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wipe(left)">
                                      <p:cBhvr>
                                        <p:cTn id="11" dur="500"/>
                                        <p:tgtEl>
                                          <p:spTgt spid="6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left)">
                                      <p:cBhvr>
                                        <p:cTn id="27" dur="500"/>
                                        <p:tgtEl>
                                          <p:spTgt spid="6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8" grpId="0" animBg="1"/>
      <p:bldP spid="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20"/>
          <p:cNvSpPr txBox="1">
            <a:spLocks/>
          </p:cNvSpPr>
          <p:nvPr/>
        </p:nvSpPr>
        <p:spPr>
          <a:xfrm>
            <a:off x="2395844" y="5296080"/>
            <a:ext cx="1059180" cy="32457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Launch</a:t>
            </a:r>
          </a:p>
        </p:txBody>
      </p:sp>
      <p:sp>
        <p:nvSpPr>
          <p:cNvPr id="38" name="Title 20"/>
          <p:cNvSpPr txBox="1">
            <a:spLocks/>
          </p:cNvSpPr>
          <p:nvPr/>
        </p:nvSpPr>
        <p:spPr>
          <a:xfrm>
            <a:off x="5039298" y="5581560"/>
            <a:ext cx="2820451" cy="798125"/>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 and primary education where teachers.</a:t>
            </a:r>
          </a:p>
        </p:txBody>
      </p:sp>
      <p:sp>
        <p:nvSpPr>
          <p:cNvPr id="39" name="Title 20"/>
          <p:cNvSpPr txBox="1">
            <a:spLocks/>
          </p:cNvSpPr>
          <p:nvPr/>
        </p:nvSpPr>
        <p:spPr>
          <a:xfrm>
            <a:off x="5698065" y="5306364"/>
            <a:ext cx="1482373" cy="32457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Pitch Deck</a:t>
            </a:r>
          </a:p>
        </p:txBody>
      </p:sp>
      <p:sp>
        <p:nvSpPr>
          <p:cNvPr id="42" name="Title 20"/>
          <p:cNvSpPr txBox="1">
            <a:spLocks/>
          </p:cNvSpPr>
          <p:nvPr/>
        </p:nvSpPr>
        <p:spPr>
          <a:xfrm>
            <a:off x="9293048" y="5284273"/>
            <a:ext cx="1360545" cy="32457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Contracts</a:t>
            </a:r>
          </a:p>
        </p:txBody>
      </p:sp>
      <p:grpSp>
        <p:nvGrpSpPr>
          <p:cNvPr id="67" name="Group 66"/>
          <p:cNvGrpSpPr/>
          <p:nvPr/>
        </p:nvGrpSpPr>
        <p:grpSpPr>
          <a:xfrm>
            <a:off x="5656690" y="1713914"/>
            <a:ext cx="1568739" cy="3299766"/>
            <a:chOff x="360363" y="752475"/>
            <a:chExt cx="2474912" cy="5203825"/>
          </a:xfrm>
        </p:grpSpPr>
        <p:sp>
          <p:nvSpPr>
            <p:cNvPr id="68" name="Freeform 1"/>
            <p:cNvSpPr>
              <a:spLocks noChangeArrowheads="1"/>
            </p:cNvSpPr>
            <p:nvPr/>
          </p:nvSpPr>
          <p:spPr bwMode="auto">
            <a:xfrm>
              <a:off x="360363" y="908050"/>
              <a:ext cx="2474912" cy="5048250"/>
            </a:xfrm>
            <a:custGeom>
              <a:avLst/>
              <a:gdLst>
                <a:gd name="T0" fmla="*/ 4950 w 6875"/>
                <a:gd name="T1" fmla="*/ 6773 h 14021"/>
                <a:gd name="T2" fmla="*/ 4988 w 6875"/>
                <a:gd name="T3" fmla="*/ 5399 h 14021"/>
                <a:gd name="T4" fmla="*/ 4950 w 6875"/>
                <a:gd name="T5" fmla="*/ 6773 h 14021"/>
                <a:gd name="T6" fmla="*/ 1768 w 6875"/>
                <a:gd name="T7" fmla="*/ 6773 h 14021"/>
                <a:gd name="T8" fmla="*/ 1826 w 6875"/>
                <a:gd name="T9" fmla="*/ 5281 h 14021"/>
                <a:gd name="T10" fmla="*/ 1768 w 6875"/>
                <a:gd name="T11" fmla="*/ 6773 h 14021"/>
                <a:gd name="T12" fmla="*/ 3397 w 6875"/>
                <a:gd name="T13" fmla="*/ 0 h 14021"/>
                <a:gd name="T14" fmla="*/ 2062 w 6875"/>
                <a:gd name="T15" fmla="*/ 1748 h 14021"/>
                <a:gd name="T16" fmla="*/ 1904 w 6875"/>
                <a:gd name="T17" fmla="*/ 2198 h 14021"/>
                <a:gd name="T18" fmla="*/ 2200 w 6875"/>
                <a:gd name="T19" fmla="*/ 2551 h 14021"/>
                <a:gd name="T20" fmla="*/ 2828 w 6875"/>
                <a:gd name="T21" fmla="*/ 3319 h 14021"/>
                <a:gd name="T22" fmla="*/ 2651 w 6875"/>
                <a:gd name="T23" fmla="*/ 3790 h 14021"/>
                <a:gd name="T24" fmla="*/ 1080 w 6875"/>
                <a:gd name="T25" fmla="*/ 4555 h 14021"/>
                <a:gd name="T26" fmla="*/ 0 w 6875"/>
                <a:gd name="T27" fmla="*/ 6773 h 14021"/>
                <a:gd name="T28" fmla="*/ 0 w 6875"/>
                <a:gd name="T29" fmla="*/ 7148 h 14021"/>
                <a:gd name="T30" fmla="*/ 0 w 6875"/>
                <a:gd name="T31" fmla="*/ 7148 h 14021"/>
                <a:gd name="T32" fmla="*/ 982 w 6875"/>
                <a:gd name="T33" fmla="*/ 9248 h 14021"/>
                <a:gd name="T34" fmla="*/ 1866 w 6875"/>
                <a:gd name="T35" fmla="*/ 13470 h 14021"/>
                <a:gd name="T36" fmla="*/ 1138 w 6875"/>
                <a:gd name="T37" fmla="*/ 13489 h 14021"/>
                <a:gd name="T38" fmla="*/ 5577 w 6875"/>
                <a:gd name="T39" fmla="*/ 14020 h 14021"/>
                <a:gd name="T40" fmla="*/ 4968 w 6875"/>
                <a:gd name="T41" fmla="*/ 13489 h 14021"/>
                <a:gd name="T42" fmla="*/ 4852 w 6875"/>
                <a:gd name="T43" fmla="*/ 9248 h 14021"/>
                <a:gd name="T44" fmla="*/ 6874 w 6875"/>
                <a:gd name="T45" fmla="*/ 7148 h 14021"/>
                <a:gd name="T46" fmla="*/ 6874 w 6875"/>
                <a:gd name="T47" fmla="*/ 6773 h 14021"/>
                <a:gd name="T48" fmla="*/ 5655 w 6875"/>
                <a:gd name="T49" fmla="*/ 4555 h 14021"/>
                <a:gd name="T50" fmla="*/ 4260 w 6875"/>
                <a:gd name="T51" fmla="*/ 3790 h 14021"/>
                <a:gd name="T52" fmla="*/ 4026 w 6875"/>
                <a:gd name="T53" fmla="*/ 3790 h 14021"/>
                <a:gd name="T54" fmla="*/ 4615 w 6875"/>
                <a:gd name="T55" fmla="*/ 2533 h 14021"/>
                <a:gd name="T56" fmla="*/ 4693 w 6875"/>
                <a:gd name="T57" fmla="*/ 2551 h 14021"/>
                <a:gd name="T58" fmla="*/ 4832 w 6875"/>
                <a:gd name="T59" fmla="*/ 1748 h 14021"/>
                <a:gd name="T60" fmla="*/ 4812 w 6875"/>
                <a:gd name="T61" fmla="*/ 1748 h 14021"/>
                <a:gd name="T62" fmla="*/ 3397 w 6875"/>
                <a:gd name="T63" fmla="*/ 0 h 14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75" h="14021">
                  <a:moveTo>
                    <a:pt x="4950" y="6773"/>
                  </a:moveTo>
                  <a:lnTo>
                    <a:pt x="4950" y="6773"/>
                  </a:lnTo>
                  <a:cubicBezTo>
                    <a:pt x="4950" y="5439"/>
                    <a:pt x="4950" y="5439"/>
                    <a:pt x="4950" y="5439"/>
                  </a:cubicBezTo>
                  <a:cubicBezTo>
                    <a:pt x="4988" y="5399"/>
                    <a:pt x="4988" y="5399"/>
                    <a:pt x="4988" y="5399"/>
                  </a:cubicBezTo>
                  <a:cubicBezTo>
                    <a:pt x="4988" y="6773"/>
                    <a:pt x="4988" y="6773"/>
                    <a:pt x="4988" y="6773"/>
                  </a:cubicBezTo>
                  <a:cubicBezTo>
                    <a:pt x="4950" y="6773"/>
                    <a:pt x="4950" y="6773"/>
                    <a:pt x="4950" y="6773"/>
                  </a:cubicBezTo>
                  <a:lnTo>
                    <a:pt x="1768" y="6773"/>
                  </a:lnTo>
                  <a:lnTo>
                    <a:pt x="1768" y="6773"/>
                  </a:lnTo>
                  <a:cubicBezTo>
                    <a:pt x="1768" y="5242"/>
                    <a:pt x="1768" y="5242"/>
                    <a:pt x="1768" y="5242"/>
                  </a:cubicBezTo>
                  <a:cubicBezTo>
                    <a:pt x="1826" y="5281"/>
                    <a:pt x="1826" y="5281"/>
                    <a:pt x="1826" y="5281"/>
                  </a:cubicBezTo>
                  <a:cubicBezTo>
                    <a:pt x="1826" y="6773"/>
                    <a:pt x="1826" y="6773"/>
                    <a:pt x="1826" y="6773"/>
                  </a:cubicBezTo>
                  <a:cubicBezTo>
                    <a:pt x="1768" y="6773"/>
                    <a:pt x="1768" y="6773"/>
                    <a:pt x="1768" y="6773"/>
                  </a:cubicBezTo>
                  <a:lnTo>
                    <a:pt x="3397" y="0"/>
                  </a:lnTo>
                  <a:lnTo>
                    <a:pt x="3397" y="0"/>
                  </a:lnTo>
                  <a:cubicBezTo>
                    <a:pt x="2593" y="0"/>
                    <a:pt x="1609" y="587"/>
                    <a:pt x="2082" y="1748"/>
                  </a:cubicBezTo>
                  <a:lnTo>
                    <a:pt x="2062" y="1748"/>
                  </a:lnTo>
                  <a:cubicBezTo>
                    <a:pt x="2062" y="1748"/>
                    <a:pt x="2062" y="1748"/>
                    <a:pt x="2042" y="1748"/>
                  </a:cubicBezTo>
                  <a:cubicBezTo>
                    <a:pt x="1924" y="1786"/>
                    <a:pt x="1866" y="1982"/>
                    <a:pt x="1904" y="2198"/>
                  </a:cubicBezTo>
                  <a:cubicBezTo>
                    <a:pt x="1944" y="2395"/>
                    <a:pt x="2062" y="2551"/>
                    <a:pt x="2180" y="2551"/>
                  </a:cubicBezTo>
                  <a:cubicBezTo>
                    <a:pt x="2200" y="2551"/>
                    <a:pt x="2200" y="2551"/>
                    <a:pt x="2200" y="2551"/>
                  </a:cubicBezTo>
                  <a:cubicBezTo>
                    <a:pt x="2218" y="2551"/>
                    <a:pt x="2238" y="2533"/>
                    <a:pt x="2258" y="2533"/>
                  </a:cubicBezTo>
                  <a:cubicBezTo>
                    <a:pt x="2377" y="2846"/>
                    <a:pt x="2593" y="3140"/>
                    <a:pt x="2828" y="3319"/>
                  </a:cubicBezTo>
                  <a:cubicBezTo>
                    <a:pt x="2828" y="3475"/>
                    <a:pt x="2828" y="3631"/>
                    <a:pt x="2828" y="3790"/>
                  </a:cubicBezTo>
                  <a:cubicBezTo>
                    <a:pt x="2651" y="3790"/>
                    <a:pt x="2651" y="3790"/>
                    <a:pt x="2651" y="3790"/>
                  </a:cubicBezTo>
                  <a:cubicBezTo>
                    <a:pt x="2593" y="3790"/>
                    <a:pt x="2593" y="3790"/>
                    <a:pt x="2593" y="3790"/>
                  </a:cubicBezTo>
                  <a:cubicBezTo>
                    <a:pt x="1846" y="3790"/>
                    <a:pt x="1317" y="3926"/>
                    <a:pt x="1080" y="4555"/>
                  </a:cubicBezTo>
                  <a:cubicBezTo>
                    <a:pt x="1080" y="6773"/>
                    <a:pt x="1080" y="6773"/>
                    <a:pt x="1080" y="6773"/>
                  </a:cubicBezTo>
                  <a:cubicBezTo>
                    <a:pt x="0" y="6773"/>
                    <a:pt x="0" y="6773"/>
                    <a:pt x="0" y="6773"/>
                  </a:cubicBezTo>
                  <a:cubicBezTo>
                    <a:pt x="0" y="7148"/>
                    <a:pt x="0" y="7148"/>
                    <a:pt x="0" y="7148"/>
                  </a:cubicBezTo>
                  <a:lnTo>
                    <a:pt x="0" y="7148"/>
                  </a:lnTo>
                  <a:lnTo>
                    <a:pt x="0" y="7148"/>
                  </a:lnTo>
                  <a:lnTo>
                    <a:pt x="0" y="7148"/>
                  </a:lnTo>
                  <a:lnTo>
                    <a:pt x="0" y="7148"/>
                  </a:lnTo>
                  <a:cubicBezTo>
                    <a:pt x="982" y="9248"/>
                    <a:pt x="982" y="9248"/>
                    <a:pt x="982" y="9248"/>
                  </a:cubicBezTo>
                  <a:cubicBezTo>
                    <a:pt x="1866" y="9248"/>
                    <a:pt x="1866" y="9248"/>
                    <a:pt x="1866" y="9248"/>
                  </a:cubicBezTo>
                  <a:cubicBezTo>
                    <a:pt x="1866" y="13470"/>
                    <a:pt x="1866" y="13470"/>
                    <a:pt x="1866" y="13470"/>
                  </a:cubicBezTo>
                  <a:cubicBezTo>
                    <a:pt x="1846" y="13470"/>
                    <a:pt x="1846" y="13489"/>
                    <a:pt x="1826" y="13489"/>
                  </a:cubicBezTo>
                  <a:cubicBezTo>
                    <a:pt x="1138" y="13489"/>
                    <a:pt x="1138" y="13489"/>
                    <a:pt x="1138" y="13489"/>
                  </a:cubicBezTo>
                  <a:cubicBezTo>
                    <a:pt x="1138" y="14020"/>
                    <a:pt x="1138" y="14020"/>
                    <a:pt x="1138" y="14020"/>
                  </a:cubicBezTo>
                  <a:cubicBezTo>
                    <a:pt x="5577" y="14020"/>
                    <a:pt x="5577" y="14020"/>
                    <a:pt x="5577" y="14020"/>
                  </a:cubicBezTo>
                  <a:cubicBezTo>
                    <a:pt x="5577" y="13489"/>
                    <a:pt x="5577" y="13489"/>
                    <a:pt x="5577" y="13489"/>
                  </a:cubicBezTo>
                  <a:cubicBezTo>
                    <a:pt x="4968" y="13489"/>
                    <a:pt x="4968" y="13489"/>
                    <a:pt x="4968" y="13489"/>
                  </a:cubicBezTo>
                  <a:cubicBezTo>
                    <a:pt x="4930" y="13470"/>
                    <a:pt x="4890" y="13450"/>
                    <a:pt x="4852" y="13430"/>
                  </a:cubicBezTo>
                  <a:cubicBezTo>
                    <a:pt x="4852" y="9248"/>
                    <a:pt x="4852" y="9248"/>
                    <a:pt x="4852" y="9248"/>
                  </a:cubicBezTo>
                  <a:cubicBezTo>
                    <a:pt x="5892" y="9248"/>
                    <a:pt x="5892" y="9248"/>
                    <a:pt x="5892" y="9248"/>
                  </a:cubicBezTo>
                  <a:cubicBezTo>
                    <a:pt x="6874" y="7148"/>
                    <a:pt x="6874" y="7148"/>
                    <a:pt x="6874" y="7148"/>
                  </a:cubicBezTo>
                  <a:lnTo>
                    <a:pt x="6874" y="7148"/>
                  </a:lnTo>
                  <a:cubicBezTo>
                    <a:pt x="6874" y="6773"/>
                    <a:pt x="6874" y="6773"/>
                    <a:pt x="6874" y="6773"/>
                  </a:cubicBezTo>
                  <a:cubicBezTo>
                    <a:pt x="5655" y="6773"/>
                    <a:pt x="5655" y="6773"/>
                    <a:pt x="5655" y="6773"/>
                  </a:cubicBezTo>
                  <a:cubicBezTo>
                    <a:pt x="5655" y="4555"/>
                    <a:pt x="5655" y="4555"/>
                    <a:pt x="5655" y="4555"/>
                  </a:cubicBezTo>
                  <a:lnTo>
                    <a:pt x="5655" y="4555"/>
                  </a:lnTo>
                  <a:cubicBezTo>
                    <a:pt x="5617" y="4024"/>
                    <a:pt x="4751" y="3790"/>
                    <a:pt x="4260" y="3790"/>
                  </a:cubicBezTo>
                  <a:cubicBezTo>
                    <a:pt x="4222" y="3790"/>
                    <a:pt x="4222" y="3790"/>
                    <a:pt x="4222" y="3790"/>
                  </a:cubicBezTo>
                  <a:cubicBezTo>
                    <a:pt x="4026" y="3790"/>
                    <a:pt x="4026" y="3790"/>
                    <a:pt x="4026" y="3790"/>
                  </a:cubicBezTo>
                  <a:cubicBezTo>
                    <a:pt x="4026" y="3651"/>
                    <a:pt x="4026" y="3495"/>
                    <a:pt x="4026" y="3337"/>
                  </a:cubicBezTo>
                  <a:cubicBezTo>
                    <a:pt x="4280" y="3140"/>
                    <a:pt x="4497" y="2846"/>
                    <a:pt x="4615" y="2533"/>
                  </a:cubicBezTo>
                  <a:cubicBezTo>
                    <a:pt x="4635" y="2533"/>
                    <a:pt x="4653" y="2551"/>
                    <a:pt x="4673" y="2551"/>
                  </a:cubicBezTo>
                  <a:lnTo>
                    <a:pt x="4693" y="2551"/>
                  </a:lnTo>
                  <a:cubicBezTo>
                    <a:pt x="4812" y="2551"/>
                    <a:pt x="4930" y="2395"/>
                    <a:pt x="4968" y="2198"/>
                  </a:cubicBezTo>
                  <a:cubicBezTo>
                    <a:pt x="5008" y="1982"/>
                    <a:pt x="4950" y="1786"/>
                    <a:pt x="4832" y="1748"/>
                  </a:cubicBezTo>
                  <a:lnTo>
                    <a:pt x="4812" y="1748"/>
                  </a:lnTo>
                  <a:lnTo>
                    <a:pt x="4812" y="1748"/>
                  </a:lnTo>
                  <a:cubicBezTo>
                    <a:pt x="5008" y="1295"/>
                    <a:pt x="4910" y="371"/>
                    <a:pt x="4202" y="333"/>
                  </a:cubicBezTo>
                  <a:cubicBezTo>
                    <a:pt x="4066" y="96"/>
                    <a:pt x="3751" y="0"/>
                    <a:pt x="3397" y="0"/>
                  </a:cubicBezTo>
                  <a:lnTo>
                    <a:pt x="4950" y="6773"/>
                  </a:lnTo>
                </a:path>
              </a:pathLst>
            </a:custGeom>
            <a:solidFill>
              <a:srgbClr val="E6E9E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2"/>
            <p:cNvSpPr>
              <a:spLocks noChangeArrowheads="1"/>
            </p:cNvSpPr>
            <p:nvPr/>
          </p:nvSpPr>
          <p:spPr bwMode="auto">
            <a:xfrm>
              <a:off x="749300" y="2547938"/>
              <a:ext cx="247650" cy="1484312"/>
            </a:xfrm>
            <a:custGeom>
              <a:avLst/>
              <a:gdLst>
                <a:gd name="T0" fmla="*/ 688 w 689"/>
                <a:gd name="T1" fmla="*/ 4124 h 4125"/>
                <a:gd name="T2" fmla="*/ 0 w 689"/>
                <a:gd name="T3" fmla="*/ 4124 h 4125"/>
                <a:gd name="T4" fmla="*/ 0 w 689"/>
                <a:gd name="T5" fmla="*/ 0 h 4125"/>
                <a:gd name="T6" fmla="*/ 688 w 689"/>
                <a:gd name="T7" fmla="*/ 0 h 4125"/>
                <a:gd name="T8" fmla="*/ 688 w 689"/>
                <a:gd name="T9" fmla="*/ 4124 h 4125"/>
              </a:gdLst>
              <a:ahLst/>
              <a:cxnLst>
                <a:cxn ang="0">
                  <a:pos x="T0" y="T1"/>
                </a:cxn>
                <a:cxn ang="0">
                  <a:pos x="T2" y="T3"/>
                </a:cxn>
                <a:cxn ang="0">
                  <a:pos x="T4" y="T5"/>
                </a:cxn>
                <a:cxn ang="0">
                  <a:pos x="T6" y="T7"/>
                </a:cxn>
                <a:cxn ang="0">
                  <a:pos x="T8" y="T9"/>
                </a:cxn>
              </a:cxnLst>
              <a:rect l="0" t="0" r="r" b="b"/>
              <a:pathLst>
                <a:path w="689" h="4125">
                  <a:moveTo>
                    <a:pt x="688" y="4124"/>
                  </a:moveTo>
                  <a:lnTo>
                    <a:pt x="0" y="4124"/>
                  </a:lnTo>
                  <a:lnTo>
                    <a:pt x="0" y="0"/>
                  </a:lnTo>
                  <a:lnTo>
                    <a:pt x="688" y="0"/>
                  </a:lnTo>
                  <a:lnTo>
                    <a:pt x="688" y="4124"/>
                  </a:lnTo>
                </a:path>
              </a:pathLst>
            </a:custGeom>
            <a:solidFill>
              <a:srgbClr val="1B263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3"/>
            <p:cNvSpPr>
              <a:spLocks noChangeArrowheads="1"/>
            </p:cNvSpPr>
            <p:nvPr/>
          </p:nvSpPr>
          <p:spPr bwMode="auto">
            <a:xfrm>
              <a:off x="954088" y="4032250"/>
              <a:ext cx="85725" cy="184150"/>
            </a:xfrm>
            <a:custGeom>
              <a:avLst/>
              <a:gdLst>
                <a:gd name="T0" fmla="*/ 177 w 238"/>
                <a:gd name="T1" fmla="*/ 78 h 512"/>
                <a:gd name="T2" fmla="*/ 177 w 238"/>
                <a:gd name="T3" fmla="*/ 78 h 512"/>
                <a:gd name="T4" fmla="*/ 98 w 238"/>
                <a:gd name="T5" fmla="*/ 0 h 512"/>
                <a:gd name="T6" fmla="*/ 0 w 238"/>
                <a:gd name="T7" fmla="*/ 0 h 512"/>
                <a:gd name="T8" fmla="*/ 20 w 238"/>
                <a:gd name="T9" fmla="*/ 511 h 512"/>
                <a:gd name="T10" fmla="*/ 237 w 238"/>
                <a:gd name="T11" fmla="*/ 353 h 512"/>
                <a:gd name="T12" fmla="*/ 177 w 238"/>
                <a:gd name="T13" fmla="*/ 78 h 512"/>
              </a:gdLst>
              <a:ahLst/>
              <a:cxnLst>
                <a:cxn ang="0">
                  <a:pos x="T0" y="T1"/>
                </a:cxn>
                <a:cxn ang="0">
                  <a:pos x="T2" y="T3"/>
                </a:cxn>
                <a:cxn ang="0">
                  <a:pos x="T4" y="T5"/>
                </a:cxn>
                <a:cxn ang="0">
                  <a:pos x="T6" y="T7"/>
                </a:cxn>
                <a:cxn ang="0">
                  <a:pos x="T8" y="T9"/>
                </a:cxn>
                <a:cxn ang="0">
                  <a:pos x="T10" y="T11"/>
                </a:cxn>
                <a:cxn ang="0">
                  <a:pos x="T12" y="T13"/>
                </a:cxn>
              </a:cxnLst>
              <a:rect l="0" t="0" r="r" b="b"/>
              <a:pathLst>
                <a:path w="238" h="512">
                  <a:moveTo>
                    <a:pt x="177" y="78"/>
                  </a:moveTo>
                  <a:lnTo>
                    <a:pt x="177" y="78"/>
                  </a:lnTo>
                  <a:cubicBezTo>
                    <a:pt x="159" y="38"/>
                    <a:pt x="119" y="18"/>
                    <a:pt x="98" y="0"/>
                  </a:cubicBezTo>
                  <a:cubicBezTo>
                    <a:pt x="0" y="0"/>
                    <a:pt x="0" y="0"/>
                    <a:pt x="0" y="0"/>
                  </a:cubicBezTo>
                  <a:cubicBezTo>
                    <a:pt x="20" y="511"/>
                    <a:pt x="20" y="511"/>
                    <a:pt x="20" y="511"/>
                  </a:cubicBezTo>
                  <a:cubicBezTo>
                    <a:pt x="20" y="511"/>
                    <a:pt x="197" y="411"/>
                    <a:pt x="237" y="353"/>
                  </a:cubicBezTo>
                  <a:cubicBezTo>
                    <a:pt x="237" y="333"/>
                    <a:pt x="237" y="156"/>
                    <a:pt x="177" y="78"/>
                  </a:cubicBezTo>
                </a:path>
              </a:pathLst>
            </a:custGeom>
            <a:solidFill>
              <a:srgbClr val="DBAD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4"/>
            <p:cNvSpPr>
              <a:spLocks noChangeArrowheads="1"/>
            </p:cNvSpPr>
            <p:nvPr/>
          </p:nvSpPr>
          <p:spPr bwMode="auto">
            <a:xfrm>
              <a:off x="712788" y="4032250"/>
              <a:ext cx="298450" cy="190500"/>
            </a:xfrm>
            <a:custGeom>
              <a:avLst/>
              <a:gdLst>
                <a:gd name="T0" fmla="*/ 727 w 827"/>
                <a:gd name="T1" fmla="*/ 0 h 530"/>
                <a:gd name="T2" fmla="*/ 727 w 827"/>
                <a:gd name="T3" fmla="*/ 0 h 530"/>
                <a:gd name="T4" fmla="*/ 118 w 827"/>
                <a:gd name="T5" fmla="*/ 0 h 530"/>
                <a:gd name="T6" fmla="*/ 0 w 827"/>
                <a:gd name="T7" fmla="*/ 217 h 530"/>
                <a:gd name="T8" fmla="*/ 0 w 827"/>
                <a:gd name="T9" fmla="*/ 255 h 530"/>
                <a:gd name="T10" fmla="*/ 274 w 827"/>
                <a:gd name="T11" fmla="*/ 529 h 530"/>
                <a:gd name="T12" fmla="*/ 549 w 827"/>
                <a:gd name="T13" fmla="*/ 529 h 530"/>
                <a:gd name="T14" fmla="*/ 826 w 827"/>
                <a:gd name="T15" fmla="*/ 255 h 530"/>
                <a:gd name="T16" fmla="*/ 826 w 827"/>
                <a:gd name="T17" fmla="*/ 217 h 530"/>
                <a:gd name="T18" fmla="*/ 727 w 827"/>
                <a:gd name="T19"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530">
                  <a:moveTo>
                    <a:pt x="727" y="0"/>
                  </a:moveTo>
                  <a:lnTo>
                    <a:pt x="727" y="0"/>
                  </a:lnTo>
                  <a:cubicBezTo>
                    <a:pt x="118" y="0"/>
                    <a:pt x="118" y="0"/>
                    <a:pt x="118" y="0"/>
                  </a:cubicBezTo>
                  <a:cubicBezTo>
                    <a:pt x="40" y="38"/>
                    <a:pt x="0" y="118"/>
                    <a:pt x="0" y="217"/>
                  </a:cubicBezTo>
                  <a:cubicBezTo>
                    <a:pt x="0" y="255"/>
                    <a:pt x="0" y="255"/>
                    <a:pt x="0" y="255"/>
                  </a:cubicBezTo>
                  <a:cubicBezTo>
                    <a:pt x="0" y="411"/>
                    <a:pt x="138" y="529"/>
                    <a:pt x="274" y="529"/>
                  </a:cubicBezTo>
                  <a:cubicBezTo>
                    <a:pt x="549" y="529"/>
                    <a:pt x="549" y="529"/>
                    <a:pt x="549" y="529"/>
                  </a:cubicBezTo>
                  <a:cubicBezTo>
                    <a:pt x="707" y="529"/>
                    <a:pt x="826" y="411"/>
                    <a:pt x="826" y="255"/>
                  </a:cubicBezTo>
                  <a:cubicBezTo>
                    <a:pt x="826" y="217"/>
                    <a:pt x="826" y="217"/>
                    <a:pt x="826" y="217"/>
                  </a:cubicBezTo>
                  <a:cubicBezTo>
                    <a:pt x="826" y="118"/>
                    <a:pt x="786" y="38"/>
                    <a:pt x="727" y="0"/>
                  </a:cubicBezTo>
                </a:path>
              </a:pathLst>
            </a:custGeom>
            <a:solidFill>
              <a:srgbClr val="E8BD8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5"/>
            <p:cNvSpPr>
              <a:spLocks noChangeArrowheads="1"/>
            </p:cNvSpPr>
            <p:nvPr/>
          </p:nvSpPr>
          <p:spPr bwMode="auto">
            <a:xfrm>
              <a:off x="2155825" y="2547938"/>
              <a:ext cx="239713" cy="1484312"/>
            </a:xfrm>
            <a:custGeom>
              <a:avLst/>
              <a:gdLst>
                <a:gd name="T0" fmla="*/ 0 w 668"/>
                <a:gd name="T1" fmla="*/ 4124 h 4125"/>
                <a:gd name="T2" fmla="*/ 667 w 668"/>
                <a:gd name="T3" fmla="*/ 4124 h 4125"/>
                <a:gd name="T4" fmla="*/ 667 w 668"/>
                <a:gd name="T5" fmla="*/ 0 h 4125"/>
                <a:gd name="T6" fmla="*/ 0 w 668"/>
                <a:gd name="T7" fmla="*/ 0 h 4125"/>
                <a:gd name="T8" fmla="*/ 0 w 668"/>
                <a:gd name="T9" fmla="*/ 4124 h 4125"/>
              </a:gdLst>
              <a:ahLst/>
              <a:cxnLst>
                <a:cxn ang="0">
                  <a:pos x="T0" y="T1"/>
                </a:cxn>
                <a:cxn ang="0">
                  <a:pos x="T2" y="T3"/>
                </a:cxn>
                <a:cxn ang="0">
                  <a:pos x="T4" y="T5"/>
                </a:cxn>
                <a:cxn ang="0">
                  <a:pos x="T6" y="T7"/>
                </a:cxn>
                <a:cxn ang="0">
                  <a:pos x="T8" y="T9"/>
                </a:cxn>
              </a:cxnLst>
              <a:rect l="0" t="0" r="r" b="b"/>
              <a:pathLst>
                <a:path w="668" h="4125">
                  <a:moveTo>
                    <a:pt x="0" y="4124"/>
                  </a:moveTo>
                  <a:lnTo>
                    <a:pt x="667" y="4124"/>
                  </a:lnTo>
                  <a:lnTo>
                    <a:pt x="667" y="0"/>
                  </a:lnTo>
                  <a:lnTo>
                    <a:pt x="0" y="0"/>
                  </a:lnTo>
                  <a:lnTo>
                    <a:pt x="0" y="4124"/>
                  </a:lnTo>
                </a:path>
              </a:pathLst>
            </a:custGeom>
            <a:solidFill>
              <a:srgbClr val="1B263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6"/>
            <p:cNvSpPr>
              <a:spLocks noChangeArrowheads="1"/>
            </p:cNvSpPr>
            <p:nvPr/>
          </p:nvSpPr>
          <p:spPr bwMode="auto">
            <a:xfrm>
              <a:off x="1052513" y="3671888"/>
              <a:ext cx="1060450" cy="2276475"/>
            </a:xfrm>
            <a:custGeom>
              <a:avLst/>
              <a:gdLst>
                <a:gd name="T0" fmla="*/ 2946 w 2947"/>
                <a:gd name="T1" fmla="*/ 0 h 6324"/>
                <a:gd name="T2" fmla="*/ 2946 w 2947"/>
                <a:gd name="T3" fmla="*/ 0 h 6324"/>
                <a:gd name="T4" fmla="*/ 2827 w 2947"/>
                <a:gd name="T5" fmla="*/ 6323 h 6324"/>
                <a:gd name="T6" fmla="*/ 1591 w 2947"/>
                <a:gd name="T7" fmla="*/ 6323 h 6324"/>
                <a:gd name="T8" fmla="*/ 1591 w 2947"/>
                <a:gd name="T9" fmla="*/ 1768 h 6324"/>
                <a:gd name="T10" fmla="*/ 1493 w 2947"/>
                <a:gd name="T11" fmla="*/ 1669 h 6324"/>
                <a:gd name="T12" fmla="*/ 1415 w 2947"/>
                <a:gd name="T13" fmla="*/ 1768 h 6324"/>
                <a:gd name="T14" fmla="*/ 1415 w 2947"/>
                <a:gd name="T15" fmla="*/ 6323 h 6324"/>
                <a:gd name="T16" fmla="*/ 118 w 2947"/>
                <a:gd name="T17" fmla="*/ 6323 h 6324"/>
                <a:gd name="T18" fmla="*/ 0 w 2947"/>
                <a:gd name="T19" fmla="*/ 20 h 6324"/>
                <a:gd name="T20" fmla="*/ 2946 w 2947"/>
                <a:gd name="T21" fmla="*/ 0 h 6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47" h="6324">
                  <a:moveTo>
                    <a:pt x="2946" y="0"/>
                  </a:moveTo>
                  <a:lnTo>
                    <a:pt x="2946" y="0"/>
                  </a:lnTo>
                  <a:cubicBezTo>
                    <a:pt x="2827" y="6323"/>
                    <a:pt x="2827" y="6323"/>
                    <a:pt x="2827" y="6323"/>
                  </a:cubicBezTo>
                  <a:cubicBezTo>
                    <a:pt x="1591" y="6323"/>
                    <a:pt x="1591" y="6323"/>
                    <a:pt x="1591" y="6323"/>
                  </a:cubicBezTo>
                  <a:cubicBezTo>
                    <a:pt x="1591" y="1768"/>
                    <a:pt x="1591" y="1768"/>
                    <a:pt x="1591" y="1768"/>
                  </a:cubicBezTo>
                  <a:cubicBezTo>
                    <a:pt x="1591" y="1708"/>
                    <a:pt x="1551" y="1669"/>
                    <a:pt x="1493" y="1669"/>
                  </a:cubicBezTo>
                  <a:cubicBezTo>
                    <a:pt x="1455" y="1669"/>
                    <a:pt x="1415" y="1708"/>
                    <a:pt x="1415" y="1768"/>
                  </a:cubicBezTo>
                  <a:cubicBezTo>
                    <a:pt x="1415" y="6323"/>
                    <a:pt x="1415" y="6323"/>
                    <a:pt x="1415" y="6323"/>
                  </a:cubicBezTo>
                  <a:cubicBezTo>
                    <a:pt x="118" y="6323"/>
                    <a:pt x="118" y="6323"/>
                    <a:pt x="118" y="6323"/>
                  </a:cubicBezTo>
                  <a:cubicBezTo>
                    <a:pt x="0" y="20"/>
                    <a:pt x="0" y="20"/>
                    <a:pt x="0" y="20"/>
                  </a:cubicBezTo>
                  <a:lnTo>
                    <a:pt x="2946" y="0"/>
                  </a:lnTo>
                </a:path>
              </a:pathLst>
            </a:custGeom>
            <a:solidFill>
              <a:srgbClr val="1D1C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7"/>
            <p:cNvSpPr>
              <a:spLocks noChangeArrowheads="1"/>
            </p:cNvSpPr>
            <p:nvPr/>
          </p:nvSpPr>
          <p:spPr bwMode="auto">
            <a:xfrm>
              <a:off x="1625600" y="5715000"/>
              <a:ext cx="593725" cy="233363"/>
            </a:xfrm>
            <a:custGeom>
              <a:avLst/>
              <a:gdLst>
                <a:gd name="T0" fmla="*/ 0 w 1650"/>
                <a:gd name="T1" fmla="*/ 648 h 649"/>
                <a:gd name="T2" fmla="*/ 0 w 1650"/>
                <a:gd name="T3" fmla="*/ 648 h 649"/>
                <a:gd name="T4" fmla="*/ 1060 w 1650"/>
                <a:gd name="T5" fmla="*/ 58 h 649"/>
                <a:gd name="T6" fmla="*/ 1611 w 1650"/>
                <a:gd name="T7" fmla="*/ 648 h 649"/>
                <a:gd name="T8" fmla="*/ 0 w 1650"/>
                <a:gd name="T9" fmla="*/ 648 h 649"/>
              </a:gdLst>
              <a:ahLst/>
              <a:cxnLst>
                <a:cxn ang="0">
                  <a:pos x="T0" y="T1"/>
                </a:cxn>
                <a:cxn ang="0">
                  <a:pos x="T2" y="T3"/>
                </a:cxn>
                <a:cxn ang="0">
                  <a:pos x="T4" y="T5"/>
                </a:cxn>
                <a:cxn ang="0">
                  <a:pos x="T6" y="T7"/>
                </a:cxn>
                <a:cxn ang="0">
                  <a:pos x="T8" y="T9"/>
                </a:cxn>
              </a:cxnLst>
              <a:rect l="0" t="0" r="r" b="b"/>
              <a:pathLst>
                <a:path w="1650" h="649">
                  <a:moveTo>
                    <a:pt x="0" y="648"/>
                  </a:moveTo>
                  <a:lnTo>
                    <a:pt x="0" y="648"/>
                  </a:lnTo>
                  <a:cubicBezTo>
                    <a:pt x="0" y="0"/>
                    <a:pt x="629" y="58"/>
                    <a:pt x="1060" y="58"/>
                  </a:cubicBezTo>
                  <a:cubicBezTo>
                    <a:pt x="1493" y="58"/>
                    <a:pt x="1649" y="255"/>
                    <a:pt x="1611" y="648"/>
                  </a:cubicBezTo>
                  <a:lnTo>
                    <a:pt x="0" y="648"/>
                  </a:lnTo>
                </a:path>
              </a:pathLst>
            </a:custGeom>
            <a:solidFill>
              <a:srgbClr val="1B263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8"/>
            <p:cNvSpPr>
              <a:spLocks noChangeArrowheads="1"/>
            </p:cNvSpPr>
            <p:nvPr/>
          </p:nvSpPr>
          <p:spPr bwMode="auto">
            <a:xfrm>
              <a:off x="946150" y="5715000"/>
              <a:ext cx="595313" cy="233363"/>
            </a:xfrm>
            <a:custGeom>
              <a:avLst/>
              <a:gdLst>
                <a:gd name="T0" fmla="*/ 1652 w 1653"/>
                <a:gd name="T1" fmla="*/ 648 h 649"/>
                <a:gd name="T2" fmla="*/ 1652 w 1653"/>
                <a:gd name="T3" fmla="*/ 648 h 649"/>
                <a:gd name="T4" fmla="*/ 589 w 1653"/>
                <a:gd name="T5" fmla="*/ 58 h 649"/>
                <a:gd name="T6" fmla="*/ 40 w 1653"/>
                <a:gd name="T7" fmla="*/ 648 h 649"/>
                <a:gd name="T8" fmla="*/ 1652 w 1653"/>
                <a:gd name="T9" fmla="*/ 648 h 649"/>
              </a:gdLst>
              <a:ahLst/>
              <a:cxnLst>
                <a:cxn ang="0">
                  <a:pos x="T0" y="T1"/>
                </a:cxn>
                <a:cxn ang="0">
                  <a:pos x="T2" y="T3"/>
                </a:cxn>
                <a:cxn ang="0">
                  <a:pos x="T4" y="T5"/>
                </a:cxn>
                <a:cxn ang="0">
                  <a:pos x="T6" y="T7"/>
                </a:cxn>
                <a:cxn ang="0">
                  <a:pos x="T8" y="T9"/>
                </a:cxn>
              </a:cxnLst>
              <a:rect l="0" t="0" r="r" b="b"/>
              <a:pathLst>
                <a:path w="1653" h="649">
                  <a:moveTo>
                    <a:pt x="1652" y="648"/>
                  </a:moveTo>
                  <a:lnTo>
                    <a:pt x="1652" y="648"/>
                  </a:lnTo>
                  <a:cubicBezTo>
                    <a:pt x="1652" y="0"/>
                    <a:pt x="1002" y="58"/>
                    <a:pt x="589" y="58"/>
                  </a:cubicBezTo>
                  <a:cubicBezTo>
                    <a:pt x="159" y="58"/>
                    <a:pt x="0" y="255"/>
                    <a:pt x="40" y="648"/>
                  </a:cubicBezTo>
                  <a:lnTo>
                    <a:pt x="1652" y="648"/>
                  </a:lnTo>
                </a:path>
              </a:pathLst>
            </a:custGeom>
            <a:solidFill>
              <a:srgbClr val="1B263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9"/>
            <p:cNvSpPr>
              <a:spLocks noChangeArrowheads="1"/>
            </p:cNvSpPr>
            <p:nvPr/>
          </p:nvSpPr>
          <p:spPr bwMode="auto">
            <a:xfrm>
              <a:off x="749300" y="2273300"/>
              <a:ext cx="1647825" cy="1766888"/>
            </a:xfrm>
            <a:custGeom>
              <a:avLst/>
              <a:gdLst>
                <a:gd name="T0" fmla="*/ 746 w 4576"/>
                <a:gd name="T1" fmla="*/ 4907 h 4908"/>
                <a:gd name="T2" fmla="*/ 746 w 4576"/>
                <a:gd name="T3" fmla="*/ 4907 h 4908"/>
                <a:gd name="T4" fmla="*/ 746 w 4576"/>
                <a:gd name="T5" fmla="*/ 1491 h 4908"/>
                <a:gd name="T6" fmla="*/ 0 w 4576"/>
                <a:gd name="T7" fmla="*/ 765 h 4908"/>
                <a:gd name="T8" fmla="*/ 1513 w 4576"/>
                <a:gd name="T9" fmla="*/ 0 h 4908"/>
                <a:gd name="T10" fmla="*/ 3180 w 4576"/>
                <a:gd name="T11" fmla="*/ 0 h 4908"/>
                <a:gd name="T12" fmla="*/ 4575 w 4576"/>
                <a:gd name="T13" fmla="*/ 803 h 4908"/>
                <a:gd name="T14" fmla="*/ 3870 w 4576"/>
                <a:gd name="T15" fmla="*/ 1649 h 4908"/>
                <a:gd name="T16" fmla="*/ 3870 w 4576"/>
                <a:gd name="T17" fmla="*/ 4907 h 4908"/>
                <a:gd name="T18" fmla="*/ 746 w 4576"/>
                <a:gd name="T19" fmla="*/ 4907 h 4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76" h="4908">
                  <a:moveTo>
                    <a:pt x="746" y="4907"/>
                  </a:moveTo>
                  <a:lnTo>
                    <a:pt x="746" y="4907"/>
                  </a:lnTo>
                  <a:cubicBezTo>
                    <a:pt x="746" y="1491"/>
                    <a:pt x="746" y="1491"/>
                    <a:pt x="746" y="1491"/>
                  </a:cubicBezTo>
                  <a:cubicBezTo>
                    <a:pt x="0" y="765"/>
                    <a:pt x="0" y="765"/>
                    <a:pt x="0" y="765"/>
                  </a:cubicBezTo>
                  <a:cubicBezTo>
                    <a:pt x="237" y="136"/>
                    <a:pt x="766" y="0"/>
                    <a:pt x="1513" y="0"/>
                  </a:cubicBezTo>
                  <a:cubicBezTo>
                    <a:pt x="3180" y="0"/>
                    <a:pt x="3180" y="0"/>
                    <a:pt x="3180" y="0"/>
                  </a:cubicBezTo>
                  <a:cubicBezTo>
                    <a:pt x="3671" y="0"/>
                    <a:pt x="4575" y="234"/>
                    <a:pt x="4575" y="803"/>
                  </a:cubicBezTo>
                  <a:cubicBezTo>
                    <a:pt x="3870" y="1649"/>
                    <a:pt x="3870" y="1649"/>
                    <a:pt x="3870" y="1649"/>
                  </a:cubicBezTo>
                  <a:cubicBezTo>
                    <a:pt x="3870" y="4907"/>
                    <a:pt x="3870" y="4907"/>
                    <a:pt x="3870" y="4907"/>
                  </a:cubicBezTo>
                  <a:lnTo>
                    <a:pt x="746" y="4907"/>
                  </a:lnTo>
                </a:path>
              </a:pathLst>
            </a:custGeom>
            <a:solidFill>
              <a:srgbClr val="2D3D4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10"/>
            <p:cNvSpPr>
              <a:spLocks noChangeArrowheads="1"/>
            </p:cNvSpPr>
            <p:nvPr/>
          </p:nvSpPr>
          <p:spPr bwMode="auto">
            <a:xfrm>
              <a:off x="1314450" y="2273300"/>
              <a:ext cx="565150" cy="1209675"/>
            </a:xfrm>
            <a:custGeom>
              <a:avLst/>
              <a:gdLst>
                <a:gd name="T0" fmla="*/ 0 w 1572"/>
                <a:gd name="T1" fmla="*/ 0 h 3359"/>
                <a:gd name="T2" fmla="*/ 1571 w 1572"/>
                <a:gd name="T3" fmla="*/ 0 h 3359"/>
                <a:gd name="T4" fmla="*/ 1571 w 1572"/>
                <a:gd name="T5" fmla="*/ 254 h 3359"/>
                <a:gd name="T6" fmla="*/ 786 w 1572"/>
                <a:gd name="T7" fmla="*/ 3358 h 3359"/>
                <a:gd name="T8" fmla="*/ 0 w 1572"/>
                <a:gd name="T9" fmla="*/ 254 h 3359"/>
                <a:gd name="T10" fmla="*/ 0 w 1572"/>
                <a:gd name="T11" fmla="*/ 0 h 3359"/>
              </a:gdLst>
              <a:ahLst/>
              <a:cxnLst>
                <a:cxn ang="0">
                  <a:pos x="T0" y="T1"/>
                </a:cxn>
                <a:cxn ang="0">
                  <a:pos x="T2" y="T3"/>
                </a:cxn>
                <a:cxn ang="0">
                  <a:pos x="T4" y="T5"/>
                </a:cxn>
                <a:cxn ang="0">
                  <a:pos x="T6" y="T7"/>
                </a:cxn>
                <a:cxn ang="0">
                  <a:pos x="T8" y="T9"/>
                </a:cxn>
                <a:cxn ang="0">
                  <a:pos x="T10" y="T11"/>
                </a:cxn>
              </a:cxnLst>
              <a:rect l="0" t="0" r="r" b="b"/>
              <a:pathLst>
                <a:path w="1572" h="3359">
                  <a:moveTo>
                    <a:pt x="0" y="0"/>
                  </a:moveTo>
                  <a:lnTo>
                    <a:pt x="1571" y="0"/>
                  </a:lnTo>
                  <a:lnTo>
                    <a:pt x="1571" y="254"/>
                  </a:lnTo>
                  <a:lnTo>
                    <a:pt x="786" y="3358"/>
                  </a:lnTo>
                  <a:lnTo>
                    <a:pt x="0" y="254"/>
                  </a:lnTo>
                  <a:lnTo>
                    <a:pt x="0" y="0"/>
                  </a:lnTo>
                </a:path>
              </a:pathLst>
            </a:custGeom>
            <a:solidFill>
              <a:srgbClr val="FFFF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1"/>
            <p:cNvSpPr>
              <a:spLocks noChangeArrowheads="1"/>
            </p:cNvSpPr>
            <p:nvPr/>
          </p:nvSpPr>
          <p:spPr bwMode="auto">
            <a:xfrm>
              <a:off x="1484313" y="2386013"/>
              <a:ext cx="212725" cy="106362"/>
            </a:xfrm>
            <a:custGeom>
              <a:avLst/>
              <a:gdLst>
                <a:gd name="T0" fmla="*/ 159 w 590"/>
                <a:gd name="T1" fmla="*/ 295 h 296"/>
                <a:gd name="T2" fmla="*/ 433 w 590"/>
                <a:gd name="T3" fmla="*/ 295 h 296"/>
                <a:gd name="T4" fmla="*/ 589 w 590"/>
                <a:gd name="T5" fmla="*/ 0 h 296"/>
                <a:gd name="T6" fmla="*/ 0 w 590"/>
                <a:gd name="T7" fmla="*/ 0 h 296"/>
                <a:gd name="T8" fmla="*/ 159 w 590"/>
                <a:gd name="T9" fmla="*/ 295 h 296"/>
              </a:gdLst>
              <a:ahLst/>
              <a:cxnLst>
                <a:cxn ang="0">
                  <a:pos x="T0" y="T1"/>
                </a:cxn>
                <a:cxn ang="0">
                  <a:pos x="T2" y="T3"/>
                </a:cxn>
                <a:cxn ang="0">
                  <a:pos x="T4" y="T5"/>
                </a:cxn>
                <a:cxn ang="0">
                  <a:pos x="T6" y="T7"/>
                </a:cxn>
                <a:cxn ang="0">
                  <a:pos x="T8" y="T9"/>
                </a:cxn>
              </a:cxnLst>
              <a:rect l="0" t="0" r="r" b="b"/>
              <a:pathLst>
                <a:path w="590" h="296">
                  <a:moveTo>
                    <a:pt x="159" y="295"/>
                  </a:moveTo>
                  <a:lnTo>
                    <a:pt x="433" y="295"/>
                  </a:lnTo>
                  <a:lnTo>
                    <a:pt x="589" y="0"/>
                  </a:lnTo>
                  <a:lnTo>
                    <a:pt x="0" y="0"/>
                  </a:lnTo>
                  <a:lnTo>
                    <a:pt x="159" y="295"/>
                  </a:lnTo>
                </a:path>
              </a:pathLst>
            </a:custGeom>
            <a:solidFill>
              <a:srgbClr val="1D1C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2"/>
            <p:cNvSpPr>
              <a:spLocks noChangeArrowheads="1"/>
            </p:cNvSpPr>
            <p:nvPr/>
          </p:nvSpPr>
          <p:spPr bwMode="auto">
            <a:xfrm>
              <a:off x="1377950" y="1593850"/>
              <a:ext cx="431800" cy="827088"/>
            </a:xfrm>
            <a:custGeom>
              <a:avLst/>
              <a:gdLst>
                <a:gd name="T0" fmla="*/ 0 w 1199"/>
                <a:gd name="T1" fmla="*/ 1944 h 2297"/>
                <a:gd name="T2" fmla="*/ 0 w 1199"/>
                <a:gd name="T3" fmla="*/ 1944 h 2297"/>
                <a:gd name="T4" fmla="*/ 589 w 1199"/>
                <a:gd name="T5" fmla="*/ 2296 h 2297"/>
                <a:gd name="T6" fmla="*/ 1198 w 1199"/>
                <a:gd name="T7" fmla="*/ 1924 h 2297"/>
                <a:gd name="T8" fmla="*/ 1198 w 1199"/>
                <a:gd name="T9" fmla="*/ 0 h 2297"/>
                <a:gd name="T10" fmla="*/ 0 w 1199"/>
                <a:gd name="T11" fmla="*/ 0 h 2297"/>
                <a:gd name="T12" fmla="*/ 0 w 1199"/>
                <a:gd name="T13" fmla="*/ 1944 h 2297"/>
              </a:gdLst>
              <a:ahLst/>
              <a:cxnLst>
                <a:cxn ang="0">
                  <a:pos x="T0" y="T1"/>
                </a:cxn>
                <a:cxn ang="0">
                  <a:pos x="T2" y="T3"/>
                </a:cxn>
                <a:cxn ang="0">
                  <a:pos x="T4" y="T5"/>
                </a:cxn>
                <a:cxn ang="0">
                  <a:pos x="T6" y="T7"/>
                </a:cxn>
                <a:cxn ang="0">
                  <a:pos x="T8" y="T9"/>
                </a:cxn>
                <a:cxn ang="0">
                  <a:pos x="T10" y="T11"/>
                </a:cxn>
                <a:cxn ang="0">
                  <a:pos x="T12" y="T13"/>
                </a:cxn>
              </a:cxnLst>
              <a:rect l="0" t="0" r="r" b="b"/>
              <a:pathLst>
                <a:path w="1199" h="2297">
                  <a:moveTo>
                    <a:pt x="0" y="1944"/>
                  </a:moveTo>
                  <a:lnTo>
                    <a:pt x="0" y="1944"/>
                  </a:lnTo>
                  <a:cubicBezTo>
                    <a:pt x="0" y="1944"/>
                    <a:pt x="294" y="2296"/>
                    <a:pt x="589" y="2296"/>
                  </a:cubicBezTo>
                  <a:cubicBezTo>
                    <a:pt x="903" y="2296"/>
                    <a:pt x="1198" y="1924"/>
                    <a:pt x="1198" y="1924"/>
                  </a:cubicBezTo>
                  <a:cubicBezTo>
                    <a:pt x="1198" y="1216"/>
                    <a:pt x="1198" y="0"/>
                    <a:pt x="1198" y="0"/>
                  </a:cubicBezTo>
                  <a:cubicBezTo>
                    <a:pt x="0" y="0"/>
                    <a:pt x="0" y="0"/>
                    <a:pt x="0" y="0"/>
                  </a:cubicBezTo>
                  <a:cubicBezTo>
                    <a:pt x="0" y="0"/>
                    <a:pt x="0" y="1138"/>
                    <a:pt x="0" y="1944"/>
                  </a:cubicBezTo>
                </a:path>
              </a:pathLst>
            </a:custGeom>
            <a:solidFill>
              <a:srgbClr val="DBAD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13"/>
            <p:cNvSpPr>
              <a:spLocks noChangeArrowheads="1"/>
            </p:cNvSpPr>
            <p:nvPr/>
          </p:nvSpPr>
          <p:spPr bwMode="auto">
            <a:xfrm>
              <a:off x="1031875" y="1008063"/>
              <a:ext cx="1131888" cy="1181100"/>
            </a:xfrm>
            <a:custGeom>
              <a:avLst/>
              <a:gdLst>
                <a:gd name="T0" fmla="*/ 176 w 3143"/>
                <a:gd name="T1" fmla="*/ 1473 h 3279"/>
                <a:gd name="T2" fmla="*/ 176 w 3143"/>
                <a:gd name="T3" fmla="*/ 1473 h 3279"/>
                <a:gd name="T4" fmla="*/ 236 w 3143"/>
                <a:gd name="T5" fmla="*/ 1473 h 3279"/>
                <a:gd name="T6" fmla="*/ 1571 w 3143"/>
                <a:gd name="T7" fmla="*/ 0 h 3279"/>
                <a:gd name="T8" fmla="*/ 2905 w 3143"/>
                <a:gd name="T9" fmla="*/ 1473 h 3279"/>
                <a:gd name="T10" fmla="*/ 2966 w 3143"/>
                <a:gd name="T11" fmla="*/ 1473 h 3279"/>
                <a:gd name="T12" fmla="*/ 3102 w 3143"/>
                <a:gd name="T13" fmla="*/ 1923 h 3279"/>
                <a:gd name="T14" fmla="*/ 2807 w 3143"/>
                <a:gd name="T15" fmla="*/ 2276 h 3279"/>
                <a:gd name="T16" fmla="*/ 2749 w 3143"/>
                <a:gd name="T17" fmla="*/ 2258 h 3279"/>
                <a:gd name="T18" fmla="*/ 1571 w 3143"/>
                <a:gd name="T19" fmla="*/ 3278 h 3279"/>
                <a:gd name="T20" fmla="*/ 392 w 3143"/>
                <a:gd name="T21" fmla="*/ 2258 h 3279"/>
                <a:gd name="T22" fmla="*/ 334 w 3143"/>
                <a:gd name="T23" fmla="*/ 2276 h 3279"/>
                <a:gd name="T24" fmla="*/ 38 w 3143"/>
                <a:gd name="T25" fmla="*/ 1923 h 3279"/>
                <a:gd name="T26" fmla="*/ 176 w 3143"/>
                <a:gd name="T27" fmla="*/ 1473 h 3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3" h="3279">
                  <a:moveTo>
                    <a:pt x="176" y="1473"/>
                  </a:moveTo>
                  <a:lnTo>
                    <a:pt x="176" y="1473"/>
                  </a:lnTo>
                  <a:cubicBezTo>
                    <a:pt x="196" y="1473"/>
                    <a:pt x="216" y="1473"/>
                    <a:pt x="236" y="1473"/>
                  </a:cubicBezTo>
                  <a:cubicBezTo>
                    <a:pt x="254" y="705"/>
                    <a:pt x="785" y="0"/>
                    <a:pt x="1571" y="0"/>
                  </a:cubicBezTo>
                  <a:cubicBezTo>
                    <a:pt x="2356" y="0"/>
                    <a:pt x="2885" y="705"/>
                    <a:pt x="2905" y="1473"/>
                  </a:cubicBezTo>
                  <a:cubicBezTo>
                    <a:pt x="2926" y="1473"/>
                    <a:pt x="2946" y="1473"/>
                    <a:pt x="2966" y="1473"/>
                  </a:cubicBezTo>
                  <a:cubicBezTo>
                    <a:pt x="3084" y="1511"/>
                    <a:pt x="3142" y="1707"/>
                    <a:pt x="3102" y="1923"/>
                  </a:cubicBezTo>
                  <a:cubicBezTo>
                    <a:pt x="3064" y="2140"/>
                    <a:pt x="2926" y="2296"/>
                    <a:pt x="2807" y="2276"/>
                  </a:cubicBezTo>
                  <a:cubicBezTo>
                    <a:pt x="2787" y="2276"/>
                    <a:pt x="2769" y="2258"/>
                    <a:pt x="2749" y="2258"/>
                  </a:cubicBezTo>
                  <a:cubicBezTo>
                    <a:pt x="2533" y="2827"/>
                    <a:pt x="2062" y="3278"/>
                    <a:pt x="1571" y="3278"/>
                  </a:cubicBezTo>
                  <a:cubicBezTo>
                    <a:pt x="1080" y="3278"/>
                    <a:pt x="629" y="2827"/>
                    <a:pt x="392" y="2258"/>
                  </a:cubicBezTo>
                  <a:cubicBezTo>
                    <a:pt x="372" y="2258"/>
                    <a:pt x="352" y="2276"/>
                    <a:pt x="334" y="2276"/>
                  </a:cubicBezTo>
                  <a:cubicBezTo>
                    <a:pt x="216" y="2296"/>
                    <a:pt x="78" y="2140"/>
                    <a:pt x="38" y="1923"/>
                  </a:cubicBezTo>
                  <a:cubicBezTo>
                    <a:pt x="0" y="1707"/>
                    <a:pt x="58" y="1511"/>
                    <a:pt x="176" y="1473"/>
                  </a:cubicBezTo>
                </a:path>
              </a:pathLst>
            </a:custGeom>
            <a:solidFill>
              <a:srgbClr val="E8BD8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4"/>
            <p:cNvSpPr>
              <a:spLocks noChangeArrowheads="1"/>
            </p:cNvSpPr>
            <p:nvPr/>
          </p:nvSpPr>
          <p:spPr bwMode="auto">
            <a:xfrm>
              <a:off x="812800" y="752475"/>
              <a:ext cx="1358900" cy="841375"/>
            </a:xfrm>
            <a:custGeom>
              <a:avLst/>
              <a:gdLst>
                <a:gd name="T0" fmla="*/ 3457 w 3773"/>
                <a:gd name="T1" fmla="*/ 2337 h 2338"/>
                <a:gd name="T2" fmla="*/ 3457 w 3773"/>
                <a:gd name="T3" fmla="*/ 2337 h 2338"/>
                <a:gd name="T4" fmla="*/ 2946 w 3773"/>
                <a:gd name="T5" fmla="*/ 766 h 2338"/>
                <a:gd name="T6" fmla="*/ 884 w 3773"/>
                <a:gd name="T7" fmla="*/ 2337 h 2338"/>
                <a:gd name="T8" fmla="*/ 1101 w 3773"/>
                <a:gd name="T9" fmla="*/ 1846 h 2338"/>
                <a:gd name="T10" fmla="*/ 2946 w 3773"/>
                <a:gd name="T11" fmla="*/ 1473 h 2338"/>
                <a:gd name="T12" fmla="*/ 3457 w 3773"/>
                <a:gd name="T13" fmla="*/ 2337 h 2338"/>
              </a:gdLst>
              <a:ahLst/>
              <a:cxnLst>
                <a:cxn ang="0">
                  <a:pos x="T0" y="T1"/>
                </a:cxn>
                <a:cxn ang="0">
                  <a:pos x="T2" y="T3"/>
                </a:cxn>
                <a:cxn ang="0">
                  <a:pos x="T4" y="T5"/>
                </a:cxn>
                <a:cxn ang="0">
                  <a:pos x="T6" y="T7"/>
                </a:cxn>
                <a:cxn ang="0">
                  <a:pos x="T8" y="T9"/>
                </a:cxn>
                <a:cxn ang="0">
                  <a:pos x="T10" y="T11"/>
                </a:cxn>
                <a:cxn ang="0">
                  <a:pos x="T12" y="T13"/>
                </a:cxn>
              </a:cxnLst>
              <a:rect l="0" t="0" r="r" b="b"/>
              <a:pathLst>
                <a:path w="3773" h="2338">
                  <a:moveTo>
                    <a:pt x="3457" y="2337"/>
                  </a:moveTo>
                  <a:lnTo>
                    <a:pt x="3457" y="2337"/>
                  </a:lnTo>
                  <a:cubicBezTo>
                    <a:pt x="3772" y="2002"/>
                    <a:pt x="3752" y="826"/>
                    <a:pt x="2946" y="766"/>
                  </a:cubicBezTo>
                  <a:cubicBezTo>
                    <a:pt x="2435" y="0"/>
                    <a:pt x="0" y="549"/>
                    <a:pt x="884" y="2337"/>
                  </a:cubicBezTo>
                  <a:cubicBezTo>
                    <a:pt x="864" y="1964"/>
                    <a:pt x="1101" y="1846"/>
                    <a:pt x="1101" y="1846"/>
                  </a:cubicBezTo>
                  <a:cubicBezTo>
                    <a:pt x="1355" y="2199"/>
                    <a:pt x="2632" y="2062"/>
                    <a:pt x="2946" y="1473"/>
                  </a:cubicBezTo>
                  <a:cubicBezTo>
                    <a:pt x="3103" y="1806"/>
                    <a:pt x="3417" y="1826"/>
                    <a:pt x="3457" y="2337"/>
                  </a:cubicBezTo>
                </a:path>
              </a:pathLst>
            </a:custGeom>
            <a:solidFill>
              <a:srgbClr val="43362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5"/>
            <p:cNvSpPr>
              <a:spLocks noChangeArrowheads="1"/>
            </p:cNvSpPr>
            <p:nvPr/>
          </p:nvSpPr>
          <p:spPr bwMode="auto">
            <a:xfrm>
              <a:off x="1504950" y="2492375"/>
              <a:ext cx="169863" cy="1017588"/>
            </a:xfrm>
            <a:custGeom>
              <a:avLst/>
              <a:gdLst>
                <a:gd name="T0" fmla="*/ 257 w 474"/>
                <a:gd name="T1" fmla="*/ 2827 h 2828"/>
                <a:gd name="T2" fmla="*/ 0 w 474"/>
                <a:gd name="T3" fmla="*/ 1785 h 2828"/>
                <a:gd name="T4" fmla="*/ 101 w 474"/>
                <a:gd name="T5" fmla="*/ 0 h 2828"/>
                <a:gd name="T6" fmla="*/ 375 w 474"/>
                <a:gd name="T7" fmla="*/ 0 h 2828"/>
                <a:gd name="T8" fmla="*/ 473 w 474"/>
                <a:gd name="T9" fmla="*/ 1942 h 2828"/>
                <a:gd name="T10" fmla="*/ 257 w 474"/>
                <a:gd name="T11" fmla="*/ 2827 h 2828"/>
              </a:gdLst>
              <a:ahLst/>
              <a:cxnLst>
                <a:cxn ang="0">
                  <a:pos x="T0" y="T1"/>
                </a:cxn>
                <a:cxn ang="0">
                  <a:pos x="T2" y="T3"/>
                </a:cxn>
                <a:cxn ang="0">
                  <a:pos x="T4" y="T5"/>
                </a:cxn>
                <a:cxn ang="0">
                  <a:pos x="T6" y="T7"/>
                </a:cxn>
                <a:cxn ang="0">
                  <a:pos x="T8" y="T9"/>
                </a:cxn>
                <a:cxn ang="0">
                  <a:pos x="T10" y="T11"/>
                </a:cxn>
              </a:cxnLst>
              <a:rect l="0" t="0" r="r" b="b"/>
              <a:pathLst>
                <a:path w="474" h="2828">
                  <a:moveTo>
                    <a:pt x="257" y="2827"/>
                  </a:moveTo>
                  <a:lnTo>
                    <a:pt x="0" y="1785"/>
                  </a:lnTo>
                  <a:lnTo>
                    <a:pt x="101" y="0"/>
                  </a:lnTo>
                  <a:lnTo>
                    <a:pt x="375" y="0"/>
                  </a:lnTo>
                  <a:lnTo>
                    <a:pt x="473" y="1942"/>
                  </a:lnTo>
                  <a:lnTo>
                    <a:pt x="257" y="2827"/>
                  </a:lnTo>
                </a:path>
              </a:pathLst>
            </a:custGeom>
            <a:solidFill>
              <a:srgbClr val="1D1C1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6"/>
            <p:cNvSpPr>
              <a:spLocks noChangeArrowheads="1"/>
            </p:cNvSpPr>
            <p:nvPr/>
          </p:nvSpPr>
          <p:spPr bwMode="auto">
            <a:xfrm>
              <a:off x="2106613" y="4032250"/>
              <a:ext cx="92075" cy="184150"/>
            </a:xfrm>
            <a:custGeom>
              <a:avLst/>
              <a:gdLst>
                <a:gd name="T0" fmla="*/ 58 w 255"/>
                <a:gd name="T1" fmla="*/ 78 h 512"/>
                <a:gd name="T2" fmla="*/ 58 w 255"/>
                <a:gd name="T3" fmla="*/ 78 h 512"/>
                <a:gd name="T4" fmla="*/ 156 w 255"/>
                <a:gd name="T5" fmla="*/ 0 h 512"/>
                <a:gd name="T6" fmla="*/ 254 w 255"/>
                <a:gd name="T7" fmla="*/ 0 h 512"/>
                <a:gd name="T8" fmla="*/ 234 w 255"/>
                <a:gd name="T9" fmla="*/ 511 h 512"/>
                <a:gd name="T10" fmla="*/ 18 w 255"/>
                <a:gd name="T11" fmla="*/ 353 h 512"/>
                <a:gd name="T12" fmla="*/ 58 w 255"/>
                <a:gd name="T13" fmla="*/ 78 h 512"/>
              </a:gdLst>
              <a:ahLst/>
              <a:cxnLst>
                <a:cxn ang="0">
                  <a:pos x="T0" y="T1"/>
                </a:cxn>
                <a:cxn ang="0">
                  <a:pos x="T2" y="T3"/>
                </a:cxn>
                <a:cxn ang="0">
                  <a:pos x="T4" y="T5"/>
                </a:cxn>
                <a:cxn ang="0">
                  <a:pos x="T6" y="T7"/>
                </a:cxn>
                <a:cxn ang="0">
                  <a:pos x="T8" y="T9"/>
                </a:cxn>
                <a:cxn ang="0">
                  <a:pos x="T10" y="T11"/>
                </a:cxn>
                <a:cxn ang="0">
                  <a:pos x="T12" y="T13"/>
                </a:cxn>
              </a:cxnLst>
              <a:rect l="0" t="0" r="r" b="b"/>
              <a:pathLst>
                <a:path w="255" h="512">
                  <a:moveTo>
                    <a:pt x="58" y="78"/>
                  </a:moveTo>
                  <a:lnTo>
                    <a:pt x="58" y="78"/>
                  </a:lnTo>
                  <a:cubicBezTo>
                    <a:pt x="78" y="38"/>
                    <a:pt x="116" y="18"/>
                    <a:pt x="156" y="0"/>
                  </a:cubicBezTo>
                  <a:cubicBezTo>
                    <a:pt x="254" y="0"/>
                    <a:pt x="254" y="0"/>
                    <a:pt x="254" y="0"/>
                  </a:cubicBezTo>
                  <a:cubicBezTo>
                    <a:pt x="234" y="511"/>
                    <a:pt x="234" y="511"/>
                    <a:pt x="234" y="511"/>
                  </a:cubicBezTo>
                  <a:cubicBezTo>
                    <a:pt x="234" y="511"/>
                    <a:pt x="58" y="411"/>
                    <a:pt x="18" y="353"/>
                  </a:cubicBezTo>
                  <a:cubicBezTo>
                    <a:pt x="0" y="333"/>
                    <a:pt x="18" y="156"/>
                    <a:pt x="58" y="78"/>
                  </a:cubicBezTo>
                </a:path>
              </a:pathLst>
            </a:custGeom>
            <a:solidFill>
              <a:srgbClr val="DBAD7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7"/>
            <p:cNvSpPr>
              <a:spLocks noChangeArrowheads="1"/>
            </p:cNvSpPr>
            <p:nvPr/>
          </p:nvSpPr>
          <p:spPr bwMode="auto">
            <a:xfrm>
              <a:off x="2141538" y="4032250"/>
              <a:ext cx="288925" cy="190500"/>
            </a:xfrm>
            <a:custGeom>
              <a:avLst/>
              <a:gdLst>
                <a:gd name="T0" fmla="*/ 96 w 804"/>
                <a:gd name="T1" fmla="*/ 0 h 530"/>
                <a:gd name="T2" fmla="*/ 96 w 804"/>
                <a:gd name="T3" fmla="*/ 0 h 530"/>
                <a:gd name="T4" fmla="*/ 705 w 804"/>
                <a:gd name="T5" fmla="*/ 0 h 530"/>
                <a:gd name="T6" fmla="*/ 803 w 804"/>
                <a:gd name="T7" fmla="*/ 217 h 530"/>
                <a:gd name="T8" fmla="*/ 803 w 804"/>
                <a:gd name="T9" fmla="*/ 255 h 530"/>
                <a:gd name="T10" fmla="*/ 529 w 804"/>
                <a:gd name="T11" fmla="*/ 529 h 530"/>
                <a:gd name="T12" fmla="*/ 274 w 804"/>
                <a:gd name="T13" fmla="*/ 529 h 530"/>
                <a:gd name="T14" fmla="*/ 0 w 804"/>
                <a:gd name="T15" fmla="*/ 255 h 530"/>
                <a:gd name="T16" fmla="*/ 0 w 804"/>
                <a:gd name="T17" fmla="*/ 217 h 530"/>
                <a:gd name="T18" fmla="*/ 96 w 804"/>
                <a:gd name="T19" fmla="*/ 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4" h="530">
                  <a:moveTo>
                    <a:pt x="96" y="0"/>
                  </a:moveTo>
                  <a:lnTo>
                    <a:pt x="96" y="0"/>
                  </a:lnTo>
                  <a:cubicBezTo>
                    <a:pt x="705" y="0"/>
                    <a:pt x="705" y="0"/>
                    <a:pt x="705" y="0"/>
                  </a:cubicBezTo>
                  <a:cubicBezTo>
                    <a:pt x="765" y="38"/>
                    <a:pt x="803" y="118"/>
                    <a:pt x="803" y="217"/>
                  </a:cubicBezTo>
                  <a:cubicBezTo>
                    <a:pt x="803" y="255"/>
                    <a:pt x="803" y="255"/>
                    <a:pt x="803" y="255"/>
                  </a:cubicBezTo>
                  <a:cubicBezTo>
                    <a:pt x="803" y="411"/>
                    <a:pt x="687" y="529"/>
                    <a:pt x="529" y="529"/>
                  </a:cubicBezTo>
                  <a:cubicBezTo>
                    <a:pt x="274" y="529"/>
                    <a:pt x="274" y="529"/>
                    <a:pt x="274" y="529"/>
                  </a:cubicBezTo>
                  <a:cubicBezTo>
                    <a:pt x="116" y="529"/>
                    <a:pt x="0" y="411"/>
                    <a:pt x="0" y="255"/>
                  </a:cubicBezTo>
                  <a:cubicBezTo>
                    <a:pt x="0" y="217"/>
                    <a:pt x="0" y="217"/>
                    <a:pt x="0" y="217"/>
                  </a:cubicBezTo>
                  <a:cubicBezTo>
                    <a:pt x="0" y="118"/>
                    <a:pt x="38" y="38"/>
                    <a:pt x="96" y="0"/>
                  </a:cubicBezTo>
                </a:path>
              </a:pathLst>
            </a:custGeom>
            <a:solidFill>
              <a:srgbClr val="E8BD8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18"/>
            <p:cNvSpPr>
              <a:spLocks noChangeArrowheads="1"/>
            </p:cNvSpPr>
            <p:nvPr/>
          </p:nvSpPr>
          <p:spPr bwMode="auto">
            <a:xfrm>
              <a:off x="360363" y="3481388"/>
              <a:ext cx="2474912" cy="755650"/>
            </a:xfrm>
            <a:custGeom>
              <a:avLst/>
              <a:gdLst>
                <a:gd name="T0" fmla="*/ 5892 w 6875"/>
                <a:gd name="T1" fmla="*/ 2100 h 2101"/>
                <a:gd name="T2" fmla="*/ 982 w 6875"/>
                <a:gd name="T3" fmla="*/ 2100 h 2101"/>
                <a:gd name="T4" fmla="*/ 0 w 6875"/>
                <a:gd name="T5" fmla="*/ 0 h 2101"/>
                <a:gd name="T6" fmla="*/ 6874 w 6875"/>
                <a:gd name="T7" fmla="*/ 0 h 2101"/>
                <a:gd name="T8" fmla="*/ 5892 w 6875"/>
                <a:gd name="T9" fmla="*/ 2100 h 2101"/>
              </a:gdLst>
              <a:ahLst/>
              <a:cxnLst>
                <a:cxn ang="0">
                  <a:pos x="T0" y="T1"/>
                </a:cxn>
                <a:cxn ang="0">
                  <a:pos x="T2" y="T3"/>
                </a:cxn>
                <a:cxn ang="0">
                  <a:pos x="T4" y="T5"/>
                </a:cxn>
                <a:cxn ang="0">
                  <a:pos x="T6" y="T7"/>
                </a:cxn>
                <a:cxn ang="0">
                  <a:pos x="T8" y="T9"/>
                </a:cxn>
              </a:cxnLst>
              <a:rect l="0" t="0" r="r" b="b"/>
              <a:pathLst>
                <a:path w="6875" h="2101">
                  <a:moveTo>
                    <a:pt x="5892" y="2100"/>
                  </a:moveTo>
                  <a:lnTo>
                    <a:pt x="982" y="2100"/>
                  </a:lnTo>
                  <a:lnTo>
                    <a:pt x="0" y="0"/>
                  </a:lnTo>
                  <a:lnTo>
                    <a:pt x="6874" y="0"/>
                  </a:lnTo>
                  <a:lnTo>
                    <a:pt x="5892" y="2100"/>
                  </a:lnTo>
                </a:path>
              </a:pathLst>
            </a:custGeom>
            <a:solidFill>
              <a:schemeClr val="accent5">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19"/>
            <p:cNvSpPr>
              <a:spLocks noChangeArrowheads="1"/>
            </p:cNvSpPr>
            <p:nvPr/>
          </p:nvSpPr>
          <p:spPr bwMode="auto">
            <a:xfrm>
              <a:off x="1031875" y="3749675"/>
              <a:ext cx="1074738" cy="2092325"/>
            </a:xfrm>
            <a:custGeom>
              <a:avLst/>
              <a:gdLst>
                <a:gd name="T0" fmla="*/ 2986 w 2987"/>
                <a:gd name="T1" fmla="*/ 5811 h 5812"/>
                <a:gd name="T2" fmla="*/ 0 w 2987"/>
                <a:gd name="T3" fmla="*/ 5811 h 5812"/>
                <a:gd name="T4" fmla="*/ 0 w 2987"/>
                <a:gd name="T5" fmla="*/ 0 h 5812"/>
                <a:gd name="T6" fmla="*/ 2986 w 2987"/>
                <a:gd name="T7" fmla="*/ 0 h 5812"/>
                <a:gd name="T8" fmla="*/ 2986 w 2987"/>
                <a:gd name="T9" fmla="*/ 5811 h 5812"/>
              </a:gdLst>
              <a:ahLst/>
              <a:cxnLst>
                <a:cxn ang="0">
                  <a:pos x="T0" y="T1"/>
                </a:cxn>
                <a:cxn ang="0">
                  <a:pos x="T2" y="T3"/>
                </a:cxn>
                <a:cxn ang="0">
                  <a:pos x="T4" y="T5"/>
                </a:cxn>
                <a:cxn ang="0">
                  <a:pos x="T6" y="T7"/>
                </a:cxn>
                <a:cxn ang="0">
                  <a:pos x="T8" y="T9"/>
                </a:cxn>
              </a:cxnLst>
              <a:rect l="0" t="0" r="r" b="b"/>
              <a:pathLst>
                <a:path w="2987" h="5812">
                  <a:moveTo>
                    <a:pt x="2986" y="5811"/>
                  </a:moveTo>
                  <a:lnTo>
                    <a:pt x="0" y="5811"/>
                  </a:lnTo>
                  <a:lnTo>
                    <a:pt x="0" y="0"/>
                  </a:lnTo>
                  <a:lnTo>
                    <a:pt x="2986" y="0"/>
                  </a:lnTo>
                  <a:lnTo>
                    <a:pt x="2986" y="5811"/>
                  </a:lnTo>
                </a:path>
              </a:pathLst>
            </a:custGeom>
            <a:solidFill>
              <a:schemeClr val="accent3">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20"/>
            <p:cNvSpPr>
              <a:spLocks noChangeArrowheads="1"/>
            </p:cNvSpPr>
            <p:nvPr/>
          </p:nvSpPr>
          <p:spPr bwMode="auto">
            <a:xfrm>
              <a:off x="769938" y="5764213"/>
              <a:ext cx="1598612" cy="192087"/>
            </a:xfrm>
            <a:custGeom>
              <a:avLst/>
              <a:gdLst>
                <a:gd name="T0" fmla="*/ 4439 w 4440"/>
                <a:gd name="T1" fmla="*/ 0 h 532"/>
                <a:gd name="T2" fmla="*/ 0 w 4440"/>
                <a:gd name="T3" fmla="*/ 0 h 532"/>
                <a:gd name="T4" fmla="*/ 0 w 4440"/>
                <a:gd name="T5" fmla="*/ 531 h 532"/>
                <a:gd name="T6" fmla="*/ 4439 w 4440"/>
                <a:gd name="T7" fmla="*/ 531 h 532"/>
                <a:gd name="T8" fmla="*/ 4439 w 4440"/>
                <a:gd name="T9" fmla="*/ 0 h 532"/>
              </a:gdLst>
              <a:ahLst/>
              <a:cxnLst>
                <a:cxn ang="0">
                  <a:pos x="T0" y="T1"/>
                </a:cxn>
                <a:cxn ang="0">
                  <a:pos x="T2" y="T3"/>
                </a:cxn>
                <a:cxn ang="0">
                  <a:pos x="T4" y="T5"/>
                </a:cxn>
                <a:cxn ang="0">
                  <a:pos x="T6" y="T7"/>
                </a:cxn>
                <a:cxn ang="0">
                  <a:pos x="T8" y="T9"/>
                </a:cxn>
              </a:cxnLst>
              <a:rect l="0" t="0" r="r" b="b"/>
              <a:pathLst>
                <a:path w="4440" h="532">
                  <a:moveTo>
                    <a:pt x="4439" y="0"/>
                  </a:moveTo>
                  <a:lnTo>
                    <a:pt x="0" y="0"/>
                  </a:lnTo>
                  <a:lnTo>
                    <a:pt x="0" y="531"/>
                  </a:lnTo>
                  <a:lnTo>
                    <a:pt x="4439" y="531"/>
                  </a:lnTo>
                  <a:lnTo>
                    <a:pt x="4439" y="0"/>
                  </a:lnTo>
                </a:path>
              </a:pathLst>
            </a:custGeom>
            <a:solidFill>
              <a:schemeClr val="accent3">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21"/>
            <p:cNvSpPr>
              <a:spLocks noChangeArrowheads="1"/>
            </p:cNvSpPr>
            <p:nvPr/>
          </p:nvSpPr>
          <p:spPr bwMode="auto">
            <a:xfrm>
              <a:off x="360363" y="3346450"/>
              <a:ext cx="2474912" cy="134938"/>
            </a:xfrm>
            <a:custGeom>
              <a:avLst/>
              <a:gdLst>
                <a:gd name="T0" fmla="*/ 6874 w 6875"/>
                <a:gd name="T1" fmla="*/ 0 h 376"/>
                <a:gd name="T2" fmla="*/ 0 w 6875"/>
                <a:gd name="T3" fmla="*/ 0 h 376"/>
                <a:gd name="T4" fmla="*/ 0 w 6875"/>
                <a:gd name="T5" fmla="*/ 375 h 376"/>
                <a:gd name="T6" fmla="*/ 6874 w 6875"/>
                <a:gd name="T7" fmla="*/ 375 h 376"/>
                <a:gd name="T8" fmla="*/ 6874 w 6875"/>
                <a:gd name="T9" fmla="*/ 0 h 376"/>
              </a:gdLst>
              <a:ahLst/>
              <a:cxnLst>
                <a:cxn ang="0">
                  <a:pos x="T0" y="T1"/>
                </a:cxn>
                <a:cxn ang="0">
                  <a:pos x="T2" y="T3"/>
                </a:cxn>
                <a:cxn ang="0">
                  <a:pos x="T4" y="T5"/>
                </a:cxn>
                <a:cxn ang="0">
                  <a:pos x="T6" y="T7"/>
                </a:cxn>
                <a:cxn ang="0">
                  <a:pos x="T8" y="T9"/>
                </a:cxn>
              </a:cxnLst>
              <a:rect l="0" t="0" r="r" b="b"/>
              <a:pathLst>
                <a:path w="6875" h="376">
                  <a:moveTo>
                    <a:pt x="6874" y="0"/>
                  </a:moveTo>
                  <a:lnTo>
                    <a:pt x="0" y="0"/>
                  </a:lnTo>
                  <a:lnTo>
                    <a:pt x="0" y="375"/>
                  </a:lnTo>
                  <a:lnTo>
                    <a:pt x="6874" y="375"/>
                  </a:lnTo>
                  <a:lnTo>
                    <a:pt x="6874" y="0"/>
                  </a:lnTo>
                </a:path>
              </a:pathLst>
            </a:custGeom>
            <a:solidFill>
              <a:schemeClr val="accent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Group 97"/>
          <p:cNvGrpSpPr/>
          <p:nvPr/>
        </p:nvGrpSpPr>
        <p:grpSpPr>
          <a:xfrm>
            <a:off x="8784425" y="2981659"/>
            <a:ext cx="2369451" cy="1563390"/>
            <a:chOff x="6540500" y="1935163"/>
            <a:chExt cx="1636713" cy="1079500"/>
          </a:xfrm>
        </p:grpSpPr>
        <p:sp>
          <p:nvSpPr>
            <p:cNvPr id="99" name="Freeform 33"/>
            <p:cNvSpPr>
              <a:spLocks noChangeArrowheads="1"/>
            </p:cNvSpPr>
            <p:nvPr/>
          </p:nvSpPr>
          <p:spPr bwMode="auto">
            <a:xfrm>
              <a:off x="6540500" y="2278063"/>
              <a:ext cx="892175" cy="736600"/>
            </a:xfrm>
            <a:custGeom>
              <a:avLst/>
              <a:gdLst>
                <a:gd name="T0" fmla="*/ 2476 w 2477"/>
                <a:gd name="T1" fmla="*/ 633 h 2048"/>
                <a:gd name="T2" fmla="*/ 2029 w 2477"/>
                <a:gd name="T3" fmla="*/ 2047 h 2048"/>
                <a:gd name="T4" fmla="*/ 0 w 2477"/>
                <a:gd name="T5" fmla="*/ 1396 h 2048"/>
                <a:gd name="T6" fmla="*/ 447 w 2477"/>
                <a:gd name="T7" fmla="*/ 0 h 2048"/>
                <a:gd name="T8" fmla="*/ 2476 w 2477"/>
                <a:gd name="T9" fmla="*/ 633 h 2048"/>
              </a:gdLst>
              <a:ahLst/>
              <a:cxnLst>
                <a:cxn ang="0">
                  <a:pos x="T0" y="T1"/>
                </a:cxn>
                <a:cxn ang="0">
                  <a:pos x="T2" y="T3"/>
                </a:cxn>
                <a:cxn ang="0">
                  <a:pos x="T4" y="T5"/>
                </a:cxn>
                <a:cxn ang="0">
                  <a:pos x="T6" y="T7"/>
                </a:cxn>
                <a:cxn ang="0">
                  <a:pos x="T8" y="T9"/>
                </a:cxn>
              </a:cxnLst>
              <a:rect l="0" t="0" r="r" b="b"/>
              <a:pathLst>
                <a:path w="2477" h="2048">
                  <a:moveTo>
                    <a:pt x="2476" y="633"/>
                  </a:moveTo>
                  <a:lnTo>
                    <a:pt x="2029" y="2047"/>
                  </a:lnTo>
                  <a:lnTo>
                    <a:pt x="0" y="1396"/>
                  </a:lnTo>
                  <a:lnTo>
                    <a:pt x="447" y="0"/>
                  </a:lnTo>
                  <a:lnTo>
                    <a:pt x="2476" y="633"/>
                  </a:lnTo>
                </a:path>
              </a:pathLst>
            </a:custGeom>
            <a:solidFill>
              <a:srgbClr val="EDEDE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34"/>
            <p:cNvSpPr>
              <a:spLocks noChangeArrowheads="1"/>
            </p:cNvSpPr>
            <p:nvPr/>
          </p:nvSpPr>
          <p:spPr bwMode="auto">
            <a:xfrm>
              <a:off x="6540500" y="2278063"/>
              <a:ext cx="892175" cy="736600"/>
            </a:xfrm>
            <a:custGeom>
              <a:avLst/>
              <a:gdLst>
                <a:gd name="T0" fmla="*/ 2476 w 2477"/>
                <a:gd name="T1" fmla="*/ 633 h 2048"/>
                <a:gd name="T2" fmla="*/ 2029 w 2477"/>
                <a:gd name="T3" fmla="*/ 2047 h 2048"/>
                <a:gd name="T4" fmla="*/ 0 w 2477"/>
                <a:gd name="T5" fmla="*/ 1396 h 2048"/>
                <a:gd name="T6" fmla="*/ 447 w 2477"/>
                <a:gd name="T7" fmla="*/ 0 h 2048"/>
                <a:gd name="T8" fmla="*/ 2476 w 2477"/>
                <a:gd name="T9" fmla="*/ 633 h 2048"/>
              </a:gdLst>
              <a:ahLst/>
              <a:cxnLst>
                <a:cxn ang="0">
                  <a:pos x="T0" y="T1"/>
                </a:cxn>
                <a:cxn ang="0">
                  <a:pos x="T2" y="T3"/>
                </a:cxn>
                <a:cxn ang="0">
                  <a:pos x="T4" y="T5"/>
                </a:cxn>
                <a:cxn ang="0">
                  <a:pos x="T6" y="T7"/>
                </a:cxn>
                <a:cxn ang="0">
                  <a:pos x="T8" y="T9"/>
                </a:cxn>
              </a:cxnLst>
              <a:rect l="0" t="0" r="r" b="b"/>
              <a:pathLst>
                <a:path w="2477" h="2048">
                  <a:moveTo>
                    <a:pt x="2476" y="633"/>
                  </a:moveTo>
                  <a:lnTo>
                    <a:pt x="2029" y="2047"/>
                  </a:lnTo>
                  <a:lnTo>
                    <a:pt x="0" y="1396"/>
                  </a:lnTo>
                  <a:lnTo>
                    <a:pt x="447" y="0"/>
                  </a:lnTo>
                  <a:lnTo>
                    <a:pt x="2476" y="633"/>
                  </a:lnTo>
                </a:path>
              </a:pathLst>
            </a:custGeom>
            <a:solidFill>
              <a:srgbClr val="EDEDE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35"/>
            <p:cNvSpPr>
              <a:spLocks noChangeArrowheads="1"/>
            </p:cNvSpPr>
            <p:nvPr/>
          </p:nvSpPr>
          <p:spPr bwMode="auto">
            <a:xfrm>
              <a:off x="6654800" y="2405063"/>
              <a:ext cx="134938" cy="309562"/>
            </a:xfrm>
            <a:custGeom>
              <a:avLst/>
              <a:gdLst>
                <a:gd name="T0" fmla="*/ 373 w 374"/>
                <a:gd name="T1" fmla="*/ 38 h 858"/>
                <a:gd name="T2" fmla="*/ 112 w 374"/>
                <a:gd name="T3" fmla="*/ 857 h 858"/>
                <a:gd name="T4" fmla="*/ 0 w 374"/>
                <a:gd name="T5" fmla="*/ 819 h 858"/>
                <a:gd name="T6" fmla="*/ 261 w 374"/>
                <a:gd name="T7" fmla="*/ 0 h 858"/>
                <a:gd name="T8" fmla="*/ 373 w 374"/>
                <a:gd name="T9" fmla="*/ 38 h 858"/>
              </a:gdLst>
              <a:ahLst/>
              <a:cxnLst>
                <a:cxn ang="0">
                  <a:pos x="T0" y="T1"/>
                </a:cxn>
                <a:cxn ang="0">
                  <a:pos x="T2" y="T3"/>
                </a:cxn>
                <a:cxn ang="0">
                  <a:pos x="T4" y="T5"/>
                </a:cxn>
                <a:cxn ang="0">
                  <a:pos x="T6" y="T7"/>
                </a:cxn>
                <a:cxn ang="0">
                  <a:pos x="T8" y="T9"/>
                </a:cxn>
              </a:cxnLst>
              <a:rect l="0" t="0" r="r" b="b"/>
              <a:pathLst>
                <a:path w="374" h="858">
                  <a:moveTo>
                    <a:pt x="373" y="38"/>
                  </a:moveTo>
                  <a:lnTo>
                    <a:pt x="112" y="857"/>
                  </a:lnTo>
                  <a:lnTo>
                    <a:pt x="0" y="819"/>
                  </a:lnTo>
                  <a:lnTo>
                    <a:pt x="261" y="0"/>
                  </a:lnTo>
                  <a:lnTo>
                    <a:pt x="373" y="38"/>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36"/>
            <p:cNvSpPr>
              <a:spLocks noChangeArrowheads="1"/>
            </p:cNvSpPr>
            <p:nvPr/>
          </p:nvSpPr>
          <p:spPr bwMode="auto">
            <a:xfrm>
              <a:off x="6654800" y="2405063"/>
              <a:ext cx="134938" cy="309562"/>
            </a:xfrm>
            <a:custGeom>
              <a:avLst/>
              <a:gdLst>
                <a:gd name="T0" fmla="*/ 373 w 374"/>
                <a:gd name="T1" fmla="*/ 38 h 858"/>
                <a:gd name="T2" fmla="*/ 112 w 374"/>
                <a:gd name="T3" fmla="*/ 857 h 858"/>
                <a:gd name="T4" fmla="*/ 0 w 374"/>
                <a:gd name="T5" fmla="*/ 819 h 858"/>
                <a:gd name="T6" fmla="*/ 261 w 374"/>
                <a:gd name="T7" fmla="*/ 0 h 858"/>
                <a:gd name="T8" fmla="*/ 373 w 374"/>
                <a:gd name="T9" fmla="*/ 38 h 858"/>
              </a:gdLst>
              <a:ahLst/>
              <a:cxnLst>
                <a:cxn ang="0">
                  <a:pos x="T0" y="T1"/>
                </a:cxn>
                <a:cxn ang="0">
                  <a:pos x="T2" y="T3"/>
                </a:cxn>
                <a:cxn ang="0">
                  <a:pos x="T4" y="T5"/>
                </a:cxn>
                <a:cxn ang="0">
                  <a:pos x="T6" y="T7"/>
                </a:cxn>
                <a:cxn ang="0">
                  <a:pos x="T8" y="T9"/>
                </a:cxn>
              </a:cxnLst>
              <a:rect l="0" t="0" r="r" b="b"/>
              <a:pathLst>
                <a:path w="374" h="858">
                  <a:moveTo>
                    <a:pt x="373" y="38"/>
                  </a:moveTo>
                  <a:lnTo>
                    <a:pt x="112" y="857"/>
                  </a:lnTo>
                  <a:lnTo>
                    <a:pt x="0" y="819"/>
                  </a:lnTo>
                  <a:lnTo>
                    <a:pt x="261" y="0"/>
                  </a:lnTo>
                  <a:lnTo>
                    <a:pt x="373" y="38"/>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37"/>
            <p:cNvSpPr>
              <a:spLocks noChangeArrowheads="1"/>
            </p:cNvSpPr>
            <p:nvPr/>
          </p:nvSpPr>
          <p:spPr bwMode="auto">
            <a:xfrm>
              <a:off x="6769100" y="2378075"/>
              <a:ext cx="93663"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38"/>
            <p:cNvSpPr>
              <a:spLocks noChangeArrowheads="1"/>
            </p:cNvSpPr>
            <p:nvPr/>
          </p:nvSpPr>
          <p:spPr bwMode="auto">
            <a:xfrm>
              <a:off x="6769100" y="2378075"/>
              <a:ext cx="93663"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39"/>
            <p:cNvSpPr>
              <a:spLocks noChangeArrowheads="1"/>
            </p:cNvSpPr>
            <p:nvPr/>
          </p:nvSpPr>
          <p:spPr bwMode="auto">
            <a:xfrm>
              <a:off x="6721475" y="2652713"/>
              <a:ext cx="188913" cy="174625"/>
            </a:xfrm>
            <a:custGeom>
              <a:avLst/>
              <a:gdLst>
                <a:gd name="T0" fmla="*/ 522 w 523"/>
                <a:gd name="T1" fmla="*/ 129 h 484"/>
                <a:gd name="T2" fmla="*/ 410 w 523"/>
                <a:gd name="T3" fmla="*/ 483 h 484"/>
                <a:gd name="T4" fmla="*/ 0 w 523"/>
                <a:gd name="T5" fmla="*/ 353 h 484"/>
                <a:gd name="T6" fmla="*/ 112 w 523"/>
                <a:gd name="T7" fmla="*/ 0 h 484"/>
                <a:gd name="T8" fmla="*/ 522 w 523"/>
                <a:gd name="T9" fmla="*/ 129 h 484"/>
              </a:gdLst>
              <a:ahLst/>
              <a:cxnLst>
                <a:cxn ang="0">
                  <a:pos x="T0" y="T1"/>
                </a:cxn>
                <a:cxn ang="0">
                  <a:pos x="T2" y="T3"/>
                </a:cxn>
                <a:cxn ang="0">
                  <a:pos x="T4" y="T5"/>
                </a:cxn>
                <a:cxn ang="0">
                  <a:pos x="T6" y="T7"/>
                </a:cxn>
                <a:cxn ang="0">
                  <a:pos x="T8" y="T9"/>
                </a:cxn>
              </a:cxnLst>
              <a:rect l="0" t="0" r="r" b="b"/>
              <a:pathLst>
                <a:path w="523" h="484">
                  <a:moveTo>
                    <a:pt x="522" y="129"/>
                  </a:moveTo>
                  <a:lnTo>
                    <a:pt x="410" y="483"/>
                  </a:lnTo>
                  <a:lnTo>
                    <a:pt x="0" y="353"/>
                  </a:lnTo>
                  <a:lnTo>
                    <a:pt x="112" y="0"/>
                  </a:lnTo>
                  <a:lnTo>
                    <a:pt x="522" y="129"/>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40"/>
            <p:cNvSpPr>
              <a:spLocks noChangeArrowheads="1"/>
            </p:cNvSpPr>
            <p:nvPr/>
          </p:nvSpPr>
          <p:spPr bwMode="auto">
            <a:xfrm>
              <a:off x="6721475" y="2652713"/>
              <a:ext cx="188913" cy="174625"/>
            </a:xfrm>
            <a:custGeom>
              <a:avLst/>
              <a:gdLst>
                <a:gd name="T0" fmla="*/ 522 w 523"/>
                <a:gd name="T1" fmla="*/ 129 h 484"/>
                <a:gd name="T2" fmla="*/ 410 w 523"/>
                <a:gd name="T3" fmla="*/ 483 h 484"/>
                <a:gd name="T4" fmla="*/ 0 w 523"/>
                <a:gd name="T5" fmla="*/ 353 h 484"/>
                <a:gd name="T6" fmla="*/ 112 w 523"/>
                <a:gd name="T7" fmla="*/ 0 h 484"/>
                <a:gd name="T8" fmla="*/ 522 w 523"/>
                <a:gd name="T9" fmla="*/ 129 h 484"/>
              </a:gdLst>
              <a:ahLst/>
              <a:cxnLst>
                <a:cxn ang="0">
                  <a:pos x="T0" y="T1"/>
                </a:cxn>
                <a:cxn ang="0">
                  <a:pos x="T2" y="T3"/>
                </a:cxn>
                <a:cxn ang="0">
                  <a:pos x="T4" y="T5"/>
                </a:cxn>
                <a:cxn ang="0">
                  <a:pos x="T6" y="T7"/>
                </a:cxn>
                <a:cxn ang="0">
                  <a:pos x="T8" y="T9"/>
                </a:cxn>
              </a:cxnLst>
              <a:rect l="0" t="0" r="r" b="b"/>
              <a:pathLst>
                <a:path w="523" h="484">
                  <a:moveTo>
                    <a:pt x="522" y="129"/>
                  </a:moveTo>
                  <a:lnTo>
                    <a:pt x="410" y="483"/>
                  </a:lnTo>
                  <a:lnTo>
                    <a:pt x="0" y="353"/>
                  </a:lnTo>
                  <a:lnTo>
                    <a:pt x="112" y="0"/>
                  </a:lnTo>
                  <a:lnTo>
                    <a:pt x="522" y="129"/>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41"/>
            <p:cNvSpPr>
              <a:spLocks noChangeArrowheads="1"/>
            </p:cNvSpPr>
            <p:nvPr/>
          </p:nvSpPr>
          <p:spPr bwMode="auto">
            <a:xfrm>
              <a:off x="6802438" y="2390775"/>
              <a:ext cx="93662"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42"/>
            <p:cNvSpPr>
              <a:spLocks noChangeArrowheads="1"/>
            </p:cNvSpPr>
            <p:nvPr/>
          </p:nvSpPr>
          <p:spPr bwMode="auto">
            <a:xfrm>
              <a:off x="6802438" y="2390775"/>
              <a:ext cx="93662" cy="255588"/>
            </a:xfrm>
            <a:custGeom>
              <a:avLst/>
              <a:gdLst>
                <a:gd name="T0" fmla="*/ 261 w 262"/>
                <a:gd name="T1" fmla="*/ 19 h 708"/>
                <a:gd name="T2" fmla="*/ 56 w 262"/>
                <a:gd name="T3" fmla="*/ 707 h 708"/>
                <a:gd name="T4" fmla="*/ 0 w 262"/>
                <a:gd name="T5" fmla="*/ 689 h 708"/>
                <a:gd name="T6" fmla="*/ 223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56" y="707"/>
                  </a:lnTo>
                  <a:lnTo>
                    <a:pt x="0" y="689"/>
                  </a:lnTo>
                  <a:lnTo>
                    <a:pt x="223" y="0"/>
                  </a:lnTo>
                  <a:lnTo>
                    <a:pt x="261" y="19"/>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43"/>
            <p:cNvSpPr>
              <a:spLocks noChangeArrowheads="1"/>
            </p:cNvSpPr>
            <p:nvPr/>
          </p:nvSpPr>
          <p:spPr bwMode="auto">
            <a:xfrm>
              <a:off x="6835775" y="2405063"/>
              <a:ext cx="93663" cy="249237"/>
            </a:xfrm>
            <a:custGeom>
              <a:avLst/>
              <a:gdLst>
                <a:gd name="T0" fmla="*/ 261 w 262"/>
                <a:gd name="T1" fmla="*/ 0 h 691"/>
                <a:gd name="T2" fmla="*/ 37 w 262"/>
                <a:gd name="T3" fmla="*/ 690 h 691"/>
                <a:gd name="T4" fmla="*/ 0 w 262"/>
                <a:gd name="T5" fmla="*/ 670 h 691"/>
                <a:gd name="T6" fmla="*/ 224 w 262"/>
                <a:gd name="T7" fmla="*/ 0 h 691"/>
                <a:gd name="T8" fmla="*/ 261 w 262"/>
                <a:gd name="T9" fmla="*/ 0 h 691"/>
              </a:gdLst>
              <a:ahLst/>
              <a:cxnLst>
                <a:cxn ang="0">
                  <a:pos x="T0" y="T1"/>
                </a:cxn>
                <a:cxn ang="0">
                  <a:pos x="T2" y="T3"/>
                </a:cxn>
                <a:cxn ang="0">
                  <a:pos x="T4" y="T5"/>
                </a:cxn>
                <a:cxn ang="0">
                  <a:pos x="T6" y="T7"/>
                </a:cxn>
                <a:cxn ang="0">
                  <a:pos x="T8" y="T9"/>
                </a:cxn>
              </a:cxnLst>
              <a:rect l="0" t="0" r="r" b="b"/>
              <a:pathLst>
                <a:path w="262" h="691">
                  <a:moveTo>
                    <a:pt x="261" y="0"/>
                  </a:moveTo>
                  <a:lnTo>
                    <a:pt x="37" y="690"/>
                  </a:lnTo>
                  <a:lnTo>
                    <a:pt x="0" y="670"/>
                  </a:lnTo>
                  <a:lnTo>
                    <a:pt x="224" y="0"/>
                  </a:lnTo>
                  <a:lnTo>
                    <a:pt x="261" y="0"/>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44"/>
            <p:cNvSpPr>
              <a:spLocks noChangeArrowheads="1"/>
            </p:cNvSpPr>
            <p:nvPr/>
          </p:nvSpPr>
          <p:spPr bwMode="auto">
            <a:xfrm>
              <a:off x="6835775" y="2405063"/>
              <a:ext cx="93663" cy="249237"/>
            </a:xfrm>
            <a:custGeom>
              <a:avLst/>
              <a:gdLst>
                <a:gd name="T0" fmla="*/ 261 w 262"/>
                <a:gd name="T1" fmla="*/ 0 h 691"/>
                <a:gd name="T2" fmla="*/ 37 w 262"/>
                <a:gd name="T3" fmla="*/ 690 h 691"/>
                <a:gd name="T4" fmla="*/ 0 w 262"/>
                <a:gd name="T5" fmla="*/ 670 h 691"/>
                <a:gd name="T6" fmla="*/ 224 w 262"/>
                <a:gd name="T7" fmla="*/ 0 h 691"/>
                <a:gd name="T8" fmla="*/ 261 w 262"/>
                <a:gd name="T9" fmla="*/ 0 h 691"/>
              </a:gdLst>
              <a:ahLst/>
              <a:cxnLst>
                <a:cxn ang="0">
                  <a:pos x="T0" y="T1"/>
                </a:cxn>
                <a:cxn ang="0">
                  <a:pos x="T2" y="T3"/>
                </a:cxn>
                <a:cxn ang="0">
                  <a:pos x="T4" y="T5"/>
                </a:cxn>
                <a:cxn ang="0">
                  <a:pos x="T6" y="T7"/>
                </a:cxn>
                <a:cxn ang="0">
                  <a:pos x="T8" y="T9"/>
                </a:cxn>
              </a:cxnLst>
              <a:rect l="0" t="0" r="r" b="b"/>
              <a:pathLst>
                <a:path w="262" h="691">
                  <a:moveTo>
                    <a:pt x="261" y="0"/>
                  </a:moveTo>
                  <a:lnTo>
                    <a:pt x="37" y="690"/>
                  </a:lnTo>
                  <a:lnTo>
                    <a:pt x="0" y="670"/>
                  </a:lnTo>
                  <a:lnTo>
                    <a:pt x="224" y="0"/>
                  </a:lnTo>
                  <a:lnTo>
                    <a:pt x="261" y="0"/>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45"/>
            <p:cNvSpPr>
              <a:spLocks noChangeArrowheads="1"/>
            </p:cNvSpPr>
            <p:nvPr/>
          </p:nvSpPr>
          <p:spPr bwMode="auto">
            <a:xfrm>
              <a:off x="6869113" y="2411413"/>
              <a:ext cx="93662" cy="255587"/>
            </a:xfrm>
            <a:custGeom>
              <a:avLst/>
              <a:gdLst>
                <a:gd name="T0" fmla="*/ 261 w 262"/>
                <a:gd name="T1" fmla="*/ 19 h 708"/>
                <a:gd name="T2" fmla="*/ 37 w 262"/>
                <a:gd name="T3" fmla="*/ 707 h 708"/>
                <a:gd name="T4" fmla="*/ 0 w 262"/>
                <a:gd name="T5" fmla="*/ 689 h 708"/>
                <a:gd name="T6" fmla="*/ 205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37" y="707"/>
                  </a:lnTo>
                  <a:lnTo>
                    <a:pt x="0" y="689"/>
                  </a:lnTo>
                  <a:lnTo>
                    <a:pt x="205" y="0"/>
                  </a:lnTo>
                  <a:lnTo>
                    <a:pt x="261" y="19"/>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46"/>
            <p:cNvSpPr>
              <a:spLocks noChangeArrowheads="1"/>
            </p:cNvSpPr>
            <p:nvPr/>
          </p:nvSpPr>
          <p:spPr bwMode="auto">
            <a:xfrm>
              <a:off x="6869113" y="2411413"/>
              <a:ext cx="93662" cy="255587"/>
            </a:xfrm>
            <a:custGeom>
              <a:avLst/>
              <a:gdLst>
                <a:gd name="T0" fmla="*/ 261 w 262"/>
                <a:gd name="T1" fmla="*/ 19 h 708"/>
                <a:gd name="T2" fmla="*/ 37 w 262"/>
                <a:gd name="T3" fmla="*/ 707 h 708"/>
                <a:gd name="T4" fmla="*/ 0 w 262"/>
                <a:gd name="T5" fmla="*/ 689 h 708"/>
                <a:gd name="T6" fmla="*/ 205 w 262"/>
                <a:gd name="T7" fmla="*/ 0 h 708"/>
                <a:gd name="T8" fmla="*/ 261 w 262"/>
                <a:gd name="T9" fmla="*/ 19 h 708"/>
              </a:gdLst>
              <a:ahLst/>
              <a:cxnLst>
                <a:cxn ang="0">
                  <a:pos x="T0" y="T1"/>
                </a:cxn>
                <a:cxn ang="0">
                  <a:pos x="T2" y="T3"/>
                </a:cxn>
                <a:cxn ang="0">
                  <a:pos x="T4" y="T5"/>
                </a:cxn>
                <a:cxn ang="0">
                  <a:pos x="T6" y="T7"/>
                </a:cxn>
                <a:cxn ang="0">
                  <a:pos x="T8" y="T9"/>
                </a:cxn>
              </a:cxnLst>
              <a:rect l="0" t="0" r="r" b="b"/>
              <a:pathLst>
                <a:path w="262" h="708">
                  <a:moveTo>
                    <a:pt x="261" y="19"/>
                  </a:moveTo>
                  <a:lnTo>
                    <a:pt x="37" y="707"/>
                  </a:lnTo>
                  <a:lnTo>
                    <a:pt x="0" y="689"/>
                  </a:lnTo>
                  <a:lnTo>
                    <a:pt x="205" y="0"/>
                  </a:lnTo>
                  <a:lnTo>
                    <a:pt x="261" y="19"/>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47"/>
            <p:cNvSpPr>
              <a:spLocks noChangeArrowheads="1"/>
            </p:cNvSpPr>
            <p:nvPr/>
          </p:nvSpPr>
          <p:spPr bwMode="auto">
            <a:xfrm>
              <a:off x="6902450" y="2424113"/>
              <a:ext cx="93663" cy="247650"/>
            </a:xfrm>
            <a:custGeom>
              <a:avLst/>
              <a:gdLst>
                <a:gd name="T0" fmla="*/ 261 w 262"/>
                <a:gd name="T1" fmla="*/ 0 h 690"/>
                <a:gd name="T2" fmla="*/ 38 w 262"/>
                <a:gd name="T3" fmla="*/ 689 h 690"/>
                <a:gd name="T4" fmla="*/ 0 w 262"/>
                <a:gd name="T5" fmla="*/ 670 h 690"/>
                <a:gd name="T6" fmla="*/ 205 w 262"/>
                <a:gd name="T7" fmla="*/ 0 h 690"/>
                <a:gd name="T8" fmla="*/ 261 w 262"/>
                <a:gd name="T9" fmla="*/ 0 h 690"/>
              </a:gdLst>
              <a:ahLst/>
              <a:cxnLst>
                <a:cxn ang="0">
                  <a:pos x="T0" y="T1"/>
                </a:cxn>
                <a:cxn ang="0">
                  <a:pos x="T2" y="T3"/>
                </a:cxn>
                <a:cxn ang="0">
                  <a:pos x="T4" y="T5"/>
                </a:cxn>
                <a:cxn ang="0">
                  <a:pos x="T6" y="T7"/>
                </a:cxn>
                <a:cxn ang="0">
                  <a:pos x="T8" y="T9"/>
                </a:cxn>
              </a:cxnLst>
              <a:rect l="0" t="0" r="r" b="b"/>
              <a:pathLst>
                <a:path w="262" h="690">
                  <a:moveTo>
                    <a:pt x="261" y="0"/>
                  </a:moveTo>
                  <a:lnTo>
                    <a:pt x="38" y="689"/>
                  </a:lnTo>
                  <a:lnTo>
                    <a:pt x="0" y="670"/>
                  </a:lnTo>
                  <a:lnTo>
                    <a:pt x="205" y="0"/>
                  </a:lnTo>
                  <a:lnTo>
                    <a:pt x="261" y="0"/>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48"/>
            <p:cNvSpPr>
              <a:spLocks noChangeArrowheads="1"/>
            </p:cNvSpPr>
            <p:nvPr/>
          </p:nvSpPr>
          <p:spPr bwMode="auto">
            <a:xfrm>
              <a:off x="6902450" y="2424113"/>
              <a:ext cx="93663" cy="247650"/>
            </a:xfrm>
            <a:custGeom>
              <a:avLst/>
              <a:gdLst>
                <a:gd name="T0" fmla="*/ 261 w 262"/>
                <a:gd name="T1" fmla="*/ 0 h 690"/>
                <a:gd name="T2" fmla="*/ 38 w 262"/>
                <a:gd name="T3" fmla="*/ 689 h 690"/>
                <a:gd name="T4" fmla="*/ 0 w 262"/>
                <a:gd name="T5" fmla="*/ 670 h 690"/>
                <a:gd name="T6" fmla="*/ 205 w 262"/>
                <a:gd name="T7" fmla="*/ 0 h 690"/>
                <a:gd name="T8" fmla="*/ 261 w 262"/>
                <a:gd name="T9" fmla="*/ 0 h 690"/>
              </a:gdLst>
              <a:ahLst/>
              <a:cxnLst>
                <a:cxn ang="0">
                  <a:pos x="T0" y="T1"/>
                </a:cxn>
                <a:cxn ang="0">
                  <a:pos x="T2" y="T3"/>
                </a:cxn>
                <a:cxn ang="0">
                  <a:pos x="T4" y="T5"/>
                </a:cxn>
                <a:cxn ang="0">
                  <a:pos x="T6" y="T7"/>
                </a:cxn>
                <a:cxn ang="0">
                  <a:pos x="T8" y="T9"/>
                </a:cxn>
              </a:cxnLst>
              <a:rect l="0" t="0" r="r" b="b"/>
              <a:pathLst>
                <a:path w="262" h="690">
                  <a:moveTo>
                    <a:pt x="261" y="0"/>
                  </a:moveTo>
                  <a:lnTo>
                    <a:pt x="38" y="689"/>
                  </a:lnTo>
                  <a:lnTo>
                    <a:pt x="0" y="670"/>
                  </a:lnTo>
                  <a:lnTo>
                    <a:pt x="205" y="0"/>
                  </a:lnTo>
                  <a:lnTo>
                    <a:pt x="261" y="0"/>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49"/>
            <p:cNvSpPr>
              <a:spLocks noChangeArrowheads="1"/>
            </p:cNvSpPr>
            <p:nvPr/>
          </p:nvSpPr>
          <p:spPr bwMode="auto">
            <a:xfrm>
              <a:off x="6883400" y="2432050"/>
              <a:ext cx="147638" cy="403225"/>
            </a:xfrm>
            <a:custGeom>
              <a:avLst/>
              <a:gdLst>
                <a:gd name="T0" fmla="*/ 410 w 411"/>
                <a:gd name="T1" fmla="*/ 19 h 1118"/>
                <a:gd name="T2" fmla="*/ 56 w 411"/>
                <a:gd name="T3" fmla="*/ 1117 h 1118"/>
                <a:gd name="T4" fmla="*/ 0 w 411"/>
                <a:gd name="T5" fmla="*/ 1098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098"/>
                  </a:lnTo>
                  <a:lnTo>
                    <a:pt x="354" y="0"/>
                  </a:lnTo>
                  <a:lnTo>
                    <a:pt x="410" y="19"/>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50"/>
            <p:cNvSpPr>
              <a:spLocks noChangeArrowheads="1"/>
            </p:cNvSpPr>
            <p:nvPr/>
          </p:nvSpPr>
          <p:spPr bwMode="auto">
            <a:xfrm>
              <a:off x="6883400" y="2432050"/>
              <a:ext cx="147638" cy="403225"/>
            </a:xfrm>
            <a:custGeom>
              <a:avLst/>
              <a:gdLst>
                <a:gd name="T0" fmla="*/ 410 w 411"/>
                <a:gd name="T1" fmla="*/ 19 h 1118"/>
                <a:gd name="T2" fmla="*/ 56 w 411"/>
                <a:gd name="T3" fmla="*/ 1117 h 1118"/>
                <a:gd name="T4" fmla="*/ 0 w 411"/>
                <a:gd name="T5" fmla="*/ 1098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098"/>
                  </a:lnTo>
                  <a:lnTo>
                    <a:pt x="354" y="0"/>
                  </a:lnTo>
                  <a:lnTo>
                    <a:pt x="410" y="19"/>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51"/>
            <p:cNvSpPr>
              <a:spLocks noChangeArrowheads="1"/>
            </p:cNvSpPr>
            <p:nvPr/>
          </p:nvSpPr>
          <p:spPr bwMode="auto">
            <a:xfrm>
              <a:off x="6950075" y="2451100"/>
              <a:ext cx="141288" cy="403225"/>
            </a:xfrm>
            <a:custGeom>
              <a:avLst/>
              <a:gdLst>
                <a:gd name="T0" fmla="*/ 390 w 391"/>
                <a:gd name="T1" fmla="*/ 18 h 1118"/>
                <a:gd name="T2" fmla="*/ 56 w 391"/>
                <a:gd name="T3" fmla="*/ 1117 h 1118"/>
                <a:gd name="T4" fmla="*/ 0 w 391"/>
                <a:gd name="T5" fmla="*/ 1098 h 1118"/>
                <a:gd name="T6" fmla="*/ 354 w 391"/>
                <a:gd name="T7" fmla="*/ 0 h 1118"/>
                <a:gd name="T8" fmla="*/ 390 w 391"/>
                <a:gd name="T9" fmla="*/ 18 h 1118"/>
              </a:gdLst>
              <a:ahLst/>
              <a:cxnLst>
                <a:cxn ang="0">
                  <a:pos x="T0" y="T1"/>
                </a:cxn>
                <a:cxn ang="0">
                  <a:pos x="T2" y="T3"/>
                </a:cxn>
                <a:cxn ang="0">
                  <a:pos x="T4" y="T5"/>
                </a:cxn>
                <a:cxn ang="0">
                  <a:pos x="T6" y="T7"/>
                </a:cxn>
                <a:cxn ang="0">
                  <a:pos x="T8" y="T9"/>
                </a:cxn>
              </a:cxnLst>
              <a:rect l="0" t="0" r="r" b="b"/>
              <a:pathLst>
                <a:path w="391" h="1118">
                  <a:moveTo>
                    <a:pt x="390" y="18"/>
                  </a:moveTo>
                  <a:lnTo>
                    <a:pt x="56" y="1117"/>
                  </a:lnTo>
                  <a:lnTo>
                    <a:pt x="0" y="1098"/>
                  </a:lnTo>
                  <a:lnTo>
                    <a:pt x="354" y="0"/>
                  </a:lnTo>
                  <a:lnTo>
                    <a:pt x="390" y="18"/>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52"/>
            <p:cNvSpPr>
              <a:spLocks noChangeArrowheads="1"/>
            </p:cNvSpPr>
            <p:nvPr/>
          </p:nvSpPr>
          <p:spPr bwMode="auto">
            <a:xfrm>
              <a:off x="6950075" y="2451100"/>
              <a:ext cx="141288" cy="403225"/>
            </a:xfrm>
            <a:custGeom>
              <a:avLst/>
              <a:gdLst>
                <a:gd name="T0" fmla="*/ 390 w 391"/>
                <a:gd name="T1" fmla="*/ 18 h 1118"/>
                <a:gd name="T2" fmla="*/ 56 w 391"/>
                <a:gd name="T3" fmla="*/ 1117 h 1118"/>
                <a:gd name="T4" fmla="*/ 0 w 391"/>
                <a:gd name="T5" fmla="*/ 1098 h 1118"/>
                <a:gd name="T6" fmla="*/ 354 w 391"/>
                <a:gd name="T7" fmla="*/ 0 h 1118"/>
                <a:gd name="T8" fmla="*/ 390 w 391"/>
                <a:gd name="T9" fmla="*/ 18 h 1118"/>
              </a:gdLst>
              <a:ahLst/>
              <a:cxnLst>
                <a:cxn ang="0">
                  <a:pos x="T0" y="T1"/>
                </a:cxn>
                <a:cxn ang="0">
                  <a:pos x="T2" y="T3"/>
                </a:cxn>
                <a:cxn ang="0">
                  <a:pos x="T4" y="T5"/>
                </a:cxn>
                <a:cxn ang="0">
                  <a:pos x="T6" y="T7"/>
                </a:cxn>
                <a:cxn ang="0">
                  <a:pos x="T8" y="T9"/>
                </a:cxn>
              </a:cxnLst>
              <a:rect l="0" t="0" r="r" b="b"/>
              <a:pathLst>
                <a:path w="391" h="1118">
                  <a:moveTo>
                    <a:pt x="390" y="18"/>
                  </a:moveTo>
                  <a:lnTo>
                    <a:pt x="56" y="1117"/>
                  </a:lnTo>
                  <a:lnTo>
                    <a:pt x="0" y="1098"/>
                  </a:lnTo>
                  <a:lnTo>
                    <a:pt x="354" y="0"/>
                  </a:lnTo>
                  <a:lnTo>
                    <a:pt x="390" y="18"/>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53"/>
            <p:cNvSpPr>
              <a:spLocks noChangeArrowheads="1"/>
            </p:cNvSpPr>
            <p:nvPr/>
          </p:nvSpPr>
          <p:spPr bwMode="auto">
            <a:xfrm>
              <a:off x="6983413" y="2465388"/>
              <a:ext cx="141287" cy="403225"/>
            </a:xfrm>
            <a:custGeom>
              <a:avLst/>
              <a:gdLst>
                <a:gd name="T0" fmla="*/ 390 w 391"/>
                <a:gd name="T1" fmla="*/ 0 h 1118"/>
                <a:gd name="T2" fmla="*/ 37 w 391"/>
                <a:gd name="T3" fmla="*/ 1117 h 1118"/>
                <a:gd name="T4" fmla="*/ 0 w 391"/>
                <a:gd name="T5" fmla="*/ 1098 h 1118"/>
                <a:gd name="T6" fmla="*/ 353 w 391"/>
                <a:gd name="T7" fmla="*/ 0 h 1118"/>
                <a:gd name="T8" fmla="*/ 390 w 391"/>
                <a:gd name="T9" fmla="*/ 0 h 1118"/>
              </a:gdLst>
              <a:ahLst/>
              <a:cxnLst>
                <a:cxn ang="0">
                  <a:pos x="T0" y="T1"/>
                </a:cxn>
                <a:cxn ang="0">
                  <a:pos x="T2" y="T3"/>
                </a:cxn>
                <a:cxn ang="0">
                  <a:pos x="T4" y="T5"/>
                </a:cxn>
                <a:cxn ang="0">
                  <a:pos x="T6" y="T7"/>
                </a:cxn>
                <a:cxn ang="0">
                  <a:pos x="T8" y="T9"/>
                </a:cxn>
              </a:cxnLst>
              <a:rect l="0" t="0" r="r" b="b"/>
              <a:pathLst>
                <a:path w="391" h="1118">
                  <a:moveTo>
                    <a:pt x="390" y="0"/>
                  </a:moveTo>
                  <a:lnTo>
                    <a:pt x="37" y="1117"/>
                  </a:lnTo>
                  <a:lnTo>
                    <a:pt x="0" y="1098"/>
                  </a:lnTo>
                  <a:lnTo>
                    <a:pt x="353" y="0"/>
                  </a:lnTo>
                  <a:lnTo>
                    <a:pt x="390" y="0"/>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54"/>
            <p:cNvSpPr>
              <a:spLocks noChangeArrowheads="1"/>
            </p:cNvSpPr>
            <p:nvPr/>
          </p:nvSpPr>
          <p:spPr bwMode="auto">
            <a:xfrm>
              <a:off x="6983413" y="2465388"/>
              <a:ext cx="141287" cy="403225"/>
            </a:xfrm>
            <a:custGeom>
              <a:avLst/>
              <a:gdLst>
                <a:gd name="T0" fmla="*/ 390 w 391"/>
                <a:gd name="T1" fmla="*/ 0 h 1118"/>
                <a:gd name="T2" fmla="*/ 37 w 391"/>
                <a:gd name="T3" fmla="*/ 1117 h 1118"/>
                <a:gd name="T4" fmla="*/ 0 w 391"/>
                <a:gd name="T5" fmla="*/ 1098 h 1118"/>
                <a:gd name="T6" fmla="*/ 353 w 391"/>
                <a:gd name="T7" fmla="*/ 0 h 1118"/>
                <a:gd name="T8" fmla="*/ 390 w 391"/>
                <a:gd name="T9" fmla="*/ 0 h 1118"/>
              </a:gdLst>
              <a:ahLst/>
              <a:cxnLst>
                <a:cxn ang="0">
                  <a:pos x="T0" y="T1"/>
                </a:cxn>
                <a:cxn ang="0">
                  <a:pos x="T2" y="T3"/>
                </a:cxn>
                <a:cxn ang="0">
                  <a:pos x="T4" y="T5"/>
                </a:cxn>
                <a:cxn ang="0">
                  <a:pos x="T6" y="T7"/>
                </a:cxn>
                <a:cxn ang="0">
                  <a:pos x="T8" y="T9"/>
                </a:cxn>
              </a:cxnLst>
              <a:rect l="0" t="0" r="r" b="b"/>
              <a:pathLst>
                <a:path w="391" h="1118">
                  <a:moveTo>
                    <a:pt x="390" y="0"/>
                  </a:moveTo>
                  <a:lnTo>
                    <a:pt x="37" y="1117"/>
                  </a:lnTo>
                  <a:lnTo>
                    <a:pt x="0" y="1098"/>
                  </a:lnTo>
                  <a:lnTo>
                    <a:pt x="353" y="0"/>
                  </a:lnTo>
                  <a:lnTo>
                    <a:pt x="390" y="0"/>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55"/>
            <p:cNvSpPr>
              <a:spLocks noChangeArrowheads="1"/>
            </p:cNvSpPr>
            <p:nvPr/>
          </p:nvSpPr>
          <p:spPr bwMode="auto">
            <a:xfrm>
              <a:off x="7016750" y="2471738"/>
              <a:ext cx="141288" cy="403225"/>
            </a:xfrm>
            <a:custGeom>
              <a:avLst/>
              <a:gdLst>
                <a:gd name="T0" fmla="*/ 391 w 392"/>
                <a:gd name="T1" fmla="*/ 18 h 1118"/>
                <a:gd name="T2" fmla="*/ 37 w 392"/>
                <a:gd name="T3" fmla="*/ 1117 h 1118"/>
                <a:gd name="T4" fmla="*/ 0 w 392"/>
                <a:gd name="T5" fmla="*/ 1098 h 1118"/>
                <a:gd name="T6" fmla="*/ 353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53" y="0"/>
                  </a:lnTo>
                  <a:lnTo>
                    <a:pt x="391" y="18"/>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56"/>
            <p:cNvSpPr>
              <a:spLocks noChangeArrowheads="1"/>
            </p:cNvSpPr>
            <p:nvPr/>
          </p:nvSpPr>
          <p:spPr bwMode="auto">
            <a:xfrm>
              <a:off x="7016750" y="2471738"/>
              <a:ext cx="141288" cy="403225"/>
            </a:xfrm>
            <a:custGeom>
              <a:avLst/>
              <a:gdLst>
                <a:gd name="T0" fmla="*/ 391 w 392"/>
                <a:gd name="T1" fmla="*/ 18 h 1118"/>
                <a:gd name="T2" fmla="*/ 37 w 392"/>
                <a:gd name="T3" fmla="*/ 1117 h 1118"/>
                <a:gd name="T4" fmla="*/ 0 w 392"/>
                <a:gd name="T5" fmla="*/ 1098 h 1118"/>
                <a:gd name="T6" fmla="*/ 353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53" y="0"/>
                  </a:lnTo>
                  <a:lnTo>
                    <a:pt x="391" y="18"/>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57"/>
            <p:cNvSpPr>
              <a:spLocks noChangeArrowheads="1"/>
            </p:cNvSpPr>
            <p:nvPr/>
          </p:nvSpPr>
          <p:spPr bwMode="auto">
            <a:xfrm>
              <a:off x="7050088" y="2484438"/>
              <a:ext cx="141287" cy="403225"/>
            </a:xfrm>
            <a:custGeom>
              <a:avLst/>
              <a:gdLst>
                <a:gd name="T0" fmla="*/ 391 w 392"/>
                <a:gd name="T1" fmla="*/ 19 h 1118"/>
                <a:gd name="T2" fmla="*/ 37 w 392"/>
                <a:gd name="T3" fmla="*/ 1117 h 1118"/>
                <a:gd name="T4" fmla="*/ 0 w 392"/>
                <a:gd name="T5" fmla="*/ 1098 h 1118"/>
                <a:gd name="T6" fmla="*/ 335 w 392"/>
                <a:gd name="T7" fmla="*/ 0 h 1118"/>
                <a:gd name="T8" fmla="*/ 391 w 392"/>
                <a:gd name="T9" fmla="*/ 19 h 1118"/>
              </a:gdLst>
              <a:ahLst/>
              <a:cxnLst>
                <a:cxn ang="0">
                  <a:pos x="T0" y="T1"/>
                </a:cxn>
                <a:cxn ang="0">
                  <a:pos x="T2" y="T3"/>
                </a:cxn>
                <a:cxn ang="0">
                  <a:pos x="T4" y="T5"/>
                </a:cxn>
                <a:cxn ang="0">
                  <a:pos x="T6" y="T7"/>
                </a:cxn>
                <a:cxn ang="0">
                  <a:pos x="T8" y="T9"/>
                </a:cxn>
              </a:cxnLst>
              <a:rect l="0" t="0" r="r" b="b"/>
              <a:pathLst>
                <a:path w="392" h="1118">
                  <a:moveTo>
                    <a:pt x="391" y="19"/>
                  </a:moveTo>
                  <a:lnTo>
                    <a:pt x="37" y="1117"/>
                  </a:lnTo>
                  <a:lnTo>
                    <a:pt x="0" y="1098"/>
                  </a:lnTo>
                  <a:lnTo>
                    <a:pt x="335" y="0"/>
                  </a:lnTo>
                  <a:lnTo>
                    <a:pt x="391" y="19"/>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58"/>
            <p:cNvSpPr>
              <a:spLocks noChangeArrowheads="1"/>
            </p:cNvSpPr>
            <p:nvPr/>
          </p:nvSpPr>
          <p:spPr bwMode="auto">
            <a:xfrm>
              <a:off x="7050088" y="2484438"/>
              <a:ext cx="141287" cy="403225"/>
            </a:xfrm>
            <a:custGeom>
              <a:avLst/>
              <a:gdLst>
                <a:gd name="T0" fmla="*/ 391 w 392"/>
                <a:gd name="T1" fmla="*/ 19 h 1118"/>
                <a:gd name="T2" fmla="*/ 37 w 392"/>
                <a:gd name="T3" fmla="*/ 1117 h 1118"/>
                <a:gd name="T4" fmla="*/ 0 w 392"/>
                <a:gd name="T5" fmla="*/ 1098 h 1118"/>
                <a:gd name="T6" fmla="*/ 335 w 392"/>
                <a:gd name="T7" fmla="*/ 0 h 1118"/>
                <a:gd name="T8" fmla="*/ 391 w 392"/>
                <a:gd name="T9" fmla="*/ 19 h 1118"/>
              </a:gdLst>
              <a:ahLst/>
              <a:cxnLst>
                <a:cxn ang="0">
                  <a:pos x="T0" y="T1"/>
                </a:cxn>
                <a:cxn ang="0">
                  <a:pos x="T2" y="T3"/>
                </a:cxn>
                <a:cxn ang="0">
                  <a:pos x="T4" y="T5"/>
                </a:cxn>
                <a:cxn ang="0">
                  <a:pos x="T6" y="T7"/>
                </a:cxn>
                <a:cxn ang="0">
                  <a:pos x="T8" y="T9"/>
                </a:cxn>
              </a:cxnLst>
              <a:rect l="0" t="0" r="r" b="b"/>
              <a:pathLst>
                <a:path w="392" h="1118">
                  <a:moveTo>
                    <a:pt x="391" y="19"/>
                  </a:moveTo>
                  <a:lnTo>
                    <a:pt x="37" y="1117"/>
                  </a:lnTo>
                  <a:lnTo>
                    <a:pt x="0" y="1098"/>
                  </a:lnTo>
                  <a:lnTo>
                    <a:pt x="335" y="0"/>
                  </a:lnTo>
                  <a:lnTo>
                    <a:pt x="391" y="19"/>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59"/>
            <p:cNvSpPr>
              <a:spLocks noChangeArrowheads="1"/>
            </p:cNvSpPr>
            <p:nvPr/>
          </p:nvSpPr>
          <p:spPr bwMode="auto">
            <a:xfrm>
              <a:off x="7083425" y="2492375"/>
              <a:ext cx="141288" cy="403225"/>
            </a:xfrm>
            <a:custGeom>
              <a:avLst/>
              <a:gdLst>
                <a:gd name="T0" fmla="*/ 391 w 392"/>
                <a:gd name="T1" fmla="*/ 18 h 1118"/>
                <a:gd name="T2" fmla="*/ 37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60"/>
            <p:cNvSpPr>
              <a:spLocks noChangeArrowheads="1"/>
            </p:cNvSpPr>
            <p:nvPr/>
          </p:nvSpPr>
          <p:spPr bwMode="auto">
            <a:xfrm>
              <a:off x="7083425" y="2492375"/>
              <a:ext cx="141288" cy="403225"/>
            </a:xfrm>
            <a:custGeom>
              <a:avLst/>
              <a:gdLst>
                <a:gd name="T0" fmla="*/ 391 w 392"/>
                <a:gd name="T1" fmla="*/ 18 h 1118"/>
                <a:gd name="T2" fmla="*/ 37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7"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61"/>
            <p:cNvSpPr>
              <a:spLocks noChangeArrowheads="1"/>
            </p:cNvSpPr>
            <p:nvPr/>
          </p:nvSpPr>
          <p:spPr bwMode="auto">
            <a:xfrm>
              <a:off x="7118350" y="2505075"/>
              <a:ext cx="141288" cy="403225"/>
            </a:xfrm>
            <a:custGeom>
              <a:avLst/>
              <a:gdLst>
                <a:gd name="T0" fmla="*/ 391 w 392"/>
                <a:gd name="T1" fmla="*/ 18 h 1118"/>
                <a:gd name="T2" fmla="*/ 38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8"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62"/>
            <p:cNvSpPr>
              <a:spLocks noChangeArrowheads="1"/>
            </p:cNvSpPr>
            <p:nvPr/>
          </p:nvSpPr>
          <p:spPr bwMode="auto">
            <a:xfrm>
              <a:off x="7118350" y="2505075"/>
              <a:ext cx="141288" cy="403225"/>
            </a:xfrm>
            <a:custGeom>
              <a:avLst/>
              <a:gdLst>
                <a:gd name="T0" fmla="*/ 391 w 392"/>
                <a:gd name="T1" fmla="*/ 18 h 1118"/>
                <a:gd name="T2" fmla="*/ 38 w 392"/>
                <a:gd name="T3" fmla="*/ 1117 h 1118"/>
                <a:gd name="T4" fmla="*/ 0 w 392"/>
                <a:gd name="T5" fmla="*/ 1098 h 1118"/>
                <a:gd name="T6" fmla="*/ 335 w 392"/>
                <a:gd name="T7" fmla="*/ 0 h 1118"/>
                <a:gd name="T8" fmla="*/ 391 w 392"/>
                <a:gd name="T9" fmla="*/ 18 h 1118"/>
              </a:gdLst>
              <a:ahLst/>
              <a:cxnLst>
                <a:cxn ang="0">
                  <a:pos x="T0" y="T1"/>
                </a:cxn>
                <a:cxn ang="0">
                  <a:pos x="T2" y="T3"/>
                </a:cxn>
                <a:cxn ang="0">
                  <a:pos x="T4" y="T5"/>
                </a:cxn>
                <a:cxn ang="0">
                  <a:pos x="T6" y="T7"/>
                </a:cxn>
                <a:cxn ang="0">
                  <a:pos x="T8" y="T9"/>
                </a:cxn>
              </a:cxnLst>
              <a:rect l="0" t="0" r="r" b="b"/>
              <a:pathLst>
                <a:path w="392" h="1118">
                  <a:moveTo>
                    <a:pt x="391" y="18"/>
                  </a:moveTo>
                  <a:lnTo>
                    <a:pt x="38" y="1117"/>
                  </a:lnTo>
                  <a:lnTo>
                    <a:pt x="0" y="1098"/>
                  </a:lnTo>
                  <a:lnTo>
                    <a:pt x="335" y="0"/>
                  </a:lnTo>
                  <a:lnTo>
                    <a:pt x="391" y="18"/>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63"/>
            <p:cNvSpPr>
              <a:spLocks noChangeArrowheads="1"/>
            </p:cNvSpPr>
            <p:nvPr/>
          </p:nvSpPr>
          <p:spPr bwMode="auto">
            <a:xfrm>
              <a:off x="7143750" y="2511425"/>
              <a:ext cx="147638" cy="403225"/>
            </a:xfrm>
            <a:custGeom>
              <a:avLst/>
              <a:gdLst>
                <a:gd name="T0" fmla="*/ 410 w 411"/>
                <a:gd name="T1" fmla="*/ 19 h 1118"/>
                <a:gd name="T2" fmla="*/ 56 w 411"/>
                <a:gd name="T3" fmla="*/ 1117 h 1118"/>
                <a:gd name="T4" fmla="*/ 0 w 411"/>
                <a:gd name="T5" fmla="*/ 1117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117"/>
                  </a:lnTo>
                  <a:lnTo>
                    <a:pt x="354" y="0"/>
                  </a:lnTo>
                  <a:lnTo>
                    <a:pt x="410" y="19"/>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64"/>
            <p:cNvSpPr>
              <a:spLocks noChangeArrowheads="1"/>
            </p:cNvSpPr>
            <p:nvPr/>
          </p:nvSpPr>
          <p:spPr bwMode="auto">
            <a:xfrm>
              <a:off x="7143750" y="2511425"/>
              <a:ext cx="147638" cy="403225"/>
            </a:xfrm>
            <a:custGeom>
              <a:avLst/>
              <a:gdLst>
                <a:gd name="T0" fmla="*/ 410 w 411"/>
                <a:gd name="T1" fmla="*/ 19 h 1118"/>
                <a:gd name="T2" fmla="*/ 56 w 411"/>
                <a:gd name="T3" fmla="*/ 1117 h 1118"/>
                <a:gd name="T4" fmla="*/ 0 w 411"/>
                <a:gd name="T5" fmla="*/ 1117 h 1118"/>
                <a:gd name="T6" fmla="*/ 354 w 411"/>
                <a:gd name="T7" fmla="*/ 0 h 1118"/>
                <a:gd name="T8" fmla="*/ 410 w 411"/>
                <a:gd name="T9" fmla="*/ 19 h 1118"/>
              </a:gdLst>
              <a:ahLst/>
              <a:cxnLst>
                <a:cxn ang="0">
                  <a:pos x="T0" y="T1"/>
                </a:cxn>
                <a:cxn ang="0">
                  <a:pos x="T2" y="T3"/>
                </a:cxn>
                <a:cxn ang="0">
                  <a:pos x="T4" y="T5"/>
                </a:cxn>
                <a:cxn ang="0">
                  <a:pos x="T6" y="T7"/>
                </a:cxn>
                <a:cxn ang="0">
                  <a:pos x="T8" y="T9"/>
                </a:cxn>
              </a:cxnLst>
              <a:rect l="0" t="0" r="r" b="b"/>
              <a:pathLst>
                <a:path w="411" h="1118">
                  <a:moveTo>
                    <a:pt x="410" y="19"/>
                  </a:moveTo>
                  <a:lnTo>
                    <a:pt x="56" y="1117"/>
                  </a:lnTo>
                  <a:lnTo>
                    <a:pt x="0" y="1117"/>
                  </a:lnTo>
                  <a:lnTo>
                    <a:pt x="354" y="0"/>
                  </a:lnTo>
                  <a:lnTo>
                    <a:pt x="410" y="19"/>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65"/>
            <p:cNvSpPr>
              <a:spLocks noChangeArrowheads="1"/>
            </p:cNvSpPr>
            <p:nvPr/>
          </p:nvSpPr>
          <p:spPr bwMode="auto">
            <a:xfrm>
              <a:off x="7177088" y="2525713"/>
              <a:ext cx="141287" cy="403225"/>
            </a:xfrm>
            <a:custGeom>
              <a:avLst/>
              <a:gdLst>
                <a:gd name="T0" fmla="*/ 392 w 393"/>
                <a:gd name="T1" fmla="*/ 18 h 1118"/>
                <a:gd name="T2" fmla="*/ 56 w 393"/>
                <a:gd name="T3" fmla="*/ 1117 h 1118"/>
                <a:gd name="T4" fmla="*/ 0 w 393"/>
                <a:gd name="T5" fmla="*/ 1098 h 1118"/>
                <a:gd name="T6" fmla="*/ 354 w 393"/>
                <a:gd name="T7" fmla="*/ 0 h 1118"/>
                <a:gd name="T8" fmla="*/ 392 w 393"/>
                <a:gd name="T9" fmla="*/ 18 h 1118"/>
              </a:gdLst>
              <a:ahLst/>
              <a:cxnLst>
                <a:cxn ang="0">
                  <a:pos x="T0" y="T1"/>
                </a:cxn>
                <a:cxn ang="0">
                  <a:pos x="T2" y="T3"/>
                </a:cxn>
                <a:cxn ang="0">
                  <a:pos x="T4" y="T5"/>
                </a:cxn>
                <a:cxn ang="0">
                  <a:pos x="T6" y="T7"/>
                </a:cxn>
                <a:cxn ang="0">
                  <a:pos x="T8" y="T9"/>
                </a:cxn>
              </a:cxnLst>
              <a:rect l="0" t="0" r="r" b="b"/>
              <a:pathLst>
                <a:path w="393" h="1118">
                  <a:moveTo>
                    <a:pt x="392" y="18"/>
                  </a:moveTo>
                  <a:lnTo>
                    <a:pt x="56" y="1117"/>
                  </a:lnTo>
                  <a:lnTo>
                    <a:pt x="0" y="1098"/>
                  </a:lnTo>
                  <a:lnTo>
                    <a:pt x="354" y="0"/>
                  </a:lnTo>
                  <a:lnTo>
                    <a:pt x="392" y="18"/>
                  </a:ln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66"/>
            <p:cNvSpPr>
              <a:spLocks noChangeArrowheads="1"/>
            </p:cNvSpPr>
            <p:nvPr/>
          </p:nvSpPr>
          <p:spPr bwMode="auto">
            <a:xfrm>
              <a:off x="7177088" y="2525713"/>
              <a:ext cx="141287" cy="403225"/>
            </a:xfrm>
            <a:custGeom>
              <a:avLst/>
              <a:gdLst>
                <a:gd name="T0" fmla="*/ 392 w 393"/>
                <a:gd name="T1" fmla="*/ 18 h 1118"/>
                <a:gd name="T2" fmla="*/ 56 w 393"/>
                <a:gd name="T3" fmla="*/ 1117 h 1118"/>
                <a:gd name="T4" fmla="*/ 0 w 393"/>
                <a:gd name="T5" fmla="*/ 1098 h 1118"/>
                <a:gd name="T6" fmla="*/ 354 w 393"/>
                <a:gd name="T7" fmla="*/ 0 h 1118"/>
                <a:gd name="T8" fmla="*/ 392 w 393"/>
                <a:gd name="T9" fmla="*/ 18 h 1118"/>
              </a:gdLst>
              <a:ahLst/>
              <a:cxnLst>
                <a:cxn ang="0">
                  <a:pos x="T0" y="T1"/>
                </a:cxn>
                <a:cxn ang="0">
                  <a:pos x="T2" y="T3"/>
                </a:cxn>
                <a:cxn ang="0">
                  <a:pos x="T4" y="T5"/>
                </a:cxn>
                <a:cxn ang="0">
                  <a:pos x="T6" y="T7"/>
                </a:cxn>
                <a:cxn ang="0">
                  <a:pos x="T8" y="T9"/>
                </a:cxn>
              </a:cxnLst>
              <a:rect l="0" t="0" r="r" b="b"/>
              <a:pathLst>
                <a:path w="393" h="1118">
                  <a:moveTo>
                    <a:pt x="392" y="18"/>
                  </a:moveTo>
                  <a:lnTo>
                    <a:pt x="56" y="1117"/>
                  </a:lnTo>
                  <a:lnTo>
                    <a:pt x="0" y="1098"/>
                  </a:lnTo>
                  <a:lnTo>
                    <a:pt x="354" y="0"/>
                  </a:lnTo>
                  <a:lnTo>
                    <a:pt x="392" y="18"/>
                  </a:lnTo>
                </a:path>
              </a:pathLst>
            </a:custGeom>
            <a:solidFill>
              <a:srgbClr val="536271"/>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67"/>
            <p:cNvSpPr>
              <a:spLocks noChangeArrowheads="1"/>
            </p:cNvSpPr>
            <p:nvPr/>
          </p:nvSpPr>
          <p:spPr bwMode="auto">
            <a:xfrm>
              <a:off x="6729413" y="1935163"/>
              <a:ext cx="825500" cy="925512"/>
            </a:xfrm>
            <a:custGeom>
              <a:avLst/>
              <a:gdLst>
                <a:gd name="T0" fmla="*/ 2290 w 2291"/>
                <a:gd name="T1" fmla="*/ 1880 h 2570"/>
                <a:gd name="T2" fmla="*/ 987 w 2291"/>
                <a:gd name="T3" fmla="*/ 2569 h 2570"/>
                <a:gd name="T4" fmla="*/ 0 w 2291"/>
                <a:gd name="T5" fmla="*/ 689 h 2570"/>
                <a:gd name="T6" fmla="*/ 1303 w 2291"/>
                <a:gd name="T7" fmla="*/ 0 h 2570"/>
                <a:gd name="T8" fmla="*/ 2290 w 2291"/>
                <a:gd name="T9" fmla="*/ 1880 h 2570"/>
              </a:gdLst>
              <a:ahLst/>
              <a:cxnLst>
                <a:cxn ang="0">
                  <a:pos x="T0" y="T1"/>
                </a:cxn>
                <a:cxn ang="0">
                  <a:pos x="T2" y="T3"/>
                </a:cxn>
                <a:cxn ang="0">
                  <a:pos x="T4" y="T5"/>
                </a:cxn>
                <a:cxn ang="0">
                  <a:pos x="T6" y="T7"/>
                </a:cxn>
                <a:cxn ang="0">
                  <a:pos x="T8" y="T9"/>
                </a:cxn>
              </a:cxnLst>
              <a:rect l="0" t="0" r="r" b="b"/>
              <a:pathLst>
                <a:path w="2291" h="2570">
                  <a:moveTo>
                    <a:pt x="2290" y="1880"/>
                  </a:moveTo>
                  <a:lnTo>
                    <a:pt x="987" y="2569"/>
                  </a:lnTo>
                  <a:lnTo>
                    <a:pt x="0" y="689"/>
                  </a:lnTo>
                  <a:lnTo>
                    <a:pt x="1303" y="0"/>
                  </a:lnTo>
                  <a:lnTo>
                    <a:pt x="2290" y="1880"/>
                  </a:lnTo>
                </a:path>
              </a:pathLst>
            </a:custGeom>
            <a:solidFill>
              <a:srgbClr val="F8FAF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68"/>
            <p:cNvSpPr>
              <a:spLocks noChangeArrowheads="1"/>
            </p:cNvSpPr>
            <p:nvPr/>
          </p:nvSpPr>
          <p:spPr bwMode="auto">
            <a:xfrm>
              <a:off x="6729413" y="1935163"/>
              <a:ext cx="825500" cy="925512"/>
            </a:xfrm>
            <a:custGeom>
              <a:avLst/>
              <a:gdLst>
                <a:gd name="T0" fmla="*/ 2290 w 2291"/>
                <a:gd name="T1" fmla="*/ 1880 h 2570"/>
                <a:gd name="T2" fmla="*/ 987 w 2291"/>
                <a:gd name="T3" fmla="*/ 2569 h 2570"/>
                <a:gd name="T4" fmla="*/ 0 w 2291"/>
                <a:gd name="T5" fmla="*/ 689 h 2570"/>
                <a:gd name="T6" fmla="*/ 1303 w 2291"/>
                <a:gd name="T7" fmla="*/ 0 h 2570"/>
                <a:gd name="T8" fmla="*/ 2290 w 2291"/>
                <a:gd name="T9" fmla="*/ 1880 h 2570"/>
              </a:gdLst>
              <a:ahLst/>
              <a:cxnLst>
                <a:cxn ang="0">
                  <a:pos x="T0" y="T1"/>
                </a:cxn>
                <a:cxn ang="0">
                  <a:pos x="T2" y="T3"/>
                </a:cxn>
                <a:cxn ang="0">
                  <a:pos x="T4" y="T5"/>
                </a:cxn>
                <a:cxn ang="0">
                  <a:pos x="T6" y="T7"/>
                </a:cxn>
                <a:cxn ang="0">
                  <a:pos x="T8" y="T9"/>
                </a:cxn>
              </a:cxnLst>
              <a:rect l="0" t="0" r="r" b="b"/>
              <a:pathLst>
                <a:path w="2291" h="2570">
                  <a:moveTo>
                    <a:pt x="2290" y="1880"/>
                  </a:moveTo>
                  <a:lnTo>
                    <a:pt x="987" y="2569"/>
                  </a:lnTo>
                  <a:lnTo>
                    <a:pt x="0" y="689"/>
                  </a:lnTo>
                  <a:lnTo>
                    <a:pt x="1303" y="0"/>
                  </a:lnTo>
                  <a:lnTo>
                    <a:pt x="2290" y="1880"/>
                  </a:lnTo>
                </a:path>
              </a:pathLst>
            </a:custGeom>
            <a:solidFill>
              <a:srgbClr val="F8FAF7"/>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69"/>
            <p:cNvSpPr>
              <a:spLocks noChangeArrowheads="1"/>
            </p:cNvSpPr>
            <p:nvPr/>
          </p:nvSpPr>
          <p:spPr bwMode="auto">
            <a:xfrm>
              <a:off x="6869113" y="2062163"/>
              <a:ext cx="295275" cy="180975"/>
            </a:xfrm>
            <a:custGeom>
              <a:avLst/>
              <a:gdLst>
                <a:gd name="T0" fmla="*/ 819 w 820"/>
                <a:gd name="T1" fmla="*/ 93 h 503"/>
                <a:gd name="T2" fmla="*/ 37 w 820"/>
                <a:gd name="T3" fmla="*/ 502 h 503"/>
                <a:gd name="T4" fmla="*/ 0 w 820"/>
                <a:gd name="T5" fmla="*/ 409 h 503"/>
                <a:gd name="T6" fmla="*/ 763 w 820"/>
                <a:gd name="T7" fmla="*/ 0 h 503"/>
                <a:gd name="T8" fmla="*/ 819 w 820"/>
                <a:gd name="T9" fmla="*/ 93 h 503"/>
              </a:gdLst>
              <a:ahLst/>
              <a:cxnLst>
                <a:cxn ang="0">
                  <a:pos x="T0" y="T1"/>
                </a:cxn>
                <a:cxn ang="0">
                  <a:pos x="T2" y="T3"/>
                </a:cxn>
                <a:cxn ang="0">
                  <a:pos x="T4" y="T5"/>
                </a:cxn>
                <a:cxn ang="0">
                  <a:pos x="T6" y="T7"/>
                </a:cxn>
                <a:cxn ang="0">
                  <a:pos x="T8" y="T9"/>
                </a:cxn>
              </a:cxnLst>
              <a:rect l="0" t="0" r="r" b="b"/>
              <a:pathLst>
                <a:path w="820" h="503">
                  <a:moveTo>
                    <a:pt x="819" y="93"/>
                  </a:moveTo>
                  <a:lnTo>
                    <a:pt x="37" y="502"/>
                  </a:lnTo>
                  <a:lnTo>
                    <a:pt x="0" y="409"/>
                  </a:lnTo>
                  <a:lnTo>
                    <a:pt x="763" y="0"/>
                  </a:lnTo>
                  <a:lnTo>
                    <a:pt x="819" y="93"/>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6" name="Freeform 70"/>
            <p:cNvSpPr>
              <a:spLocks noChangeArrowheads="1"/>
            </p:cNvSpPr>
            <p:nvPr/>
          </p:nvSpPr>
          <p:spPr bwMode="auto">
            <a:xfrm>
              <a:off x="6869113" y="2062163"/>
              <a:ext cx="295275" cy="180975"/>
            </a:xfrm>
            <a:custGeom>
              <a:avLst/>
              <a:gdLst>
                <a:gd name="T0" fmla="*/ 819 w 820"/>
                <a:gd name="T1" fmla="*/ 93 h 503"/>
                <a:gd name="T2" fmla="*/ 37 w 820"/>
                <a:gd name="T3" fmla="*/ 502 h 503"/>
                <a:gd name="T4" fmla="*/ 0 w 820"/>
                <a:gd name="T5" fmla="*/ 409 h 503"/>
                <a:gd name="T6" fmla="*/ 763 w 820"/>
                <a:gd name="T7" fmla="*/ 0 h 503"/>
                <a:gd name="T8" fmla="*/ 819 w 820"/>
                <a:gd name="T9" fmla="*/ 93 h 503"/>
              </a:gdLst>
              <a:ahLst/>
              <a:cxnLst>
                <a:cxn ang="0">
                  <a:pos x="T0" y="T1"/>
                </a:cxn>
                <a:cxn ang="0">
                  <a:pos x="T2" y="T3"/>
                </a:cxn>
                <a:cxn ang="0">
                  <a:pos x="T4" y="T5"/>
                </a:cxn>
                <a:cxn ang="0">
                  <a:pos x="T6" y="T7"/>
                </a:cxn>
                <a:cxn ang="0">
                  <a:pos x="T8" y="T9"/>
                </a:cxn>
              </a:cxnLst>
              <a:rect l="0" t="0" r="r" b="b"/>
              <a:pathLst>
                <a:path w="820" h="503">
                  <a:moveTo>
                    <a:pt x="819" y="93"/>
                  </a:moveTo>
                  <a:lnTo>
                    <a:pt x="37" y="502"/>
                  </a:lnTo>
                  <a:lnTo>
                    <a:pt x="0" y="409"/>
                  </a:lnTo>
                  <a:lnTo>
                    <a:pt x="763" y="0"/>
                  </a:lnTo>
                  <a:lnTo>
                    <a:pt x="819" y="93"/>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71"/>
            <p:cNvSpPr>
              <a:spLocks noChangeArrowheads="1"/>
            </p:cNvSpPr>
            <p:nvPr/>
          </p:nvSpPr>
          <p:spPr bwMode="auto">
            <a:xfrm>
              <a:off x="6997700" y="2116138"/>
              <a:ext cx="241300" cy="134937"/>
            </a:xfrm>
            <a:custGeom>
              <a:avLst/>
              <a:gdLst>
                <a:gd name="T0" fmla="*/ 670 w 671"/>
                <a:gd name="T1" fmla="*/ 37 h 373"/>
                <a:gd name="T2" fmla="*/ 37 w 671"/>
                <a:gd name="T3" fmla="*/ 372 h 373"/>
                <a:gd name="T4" fmla="*/ 0 w 671"/>
                <a:gd name="T5" fmla="*/ 335 h 373"/>
                <a:gd name="T6" fmla="*/ 651 w 671"/>
                <a:gd name="T7" fmla="*/ 0 h 373"/>
                <a:gd name="T8" fmla="*/ 670 w 671"/>
                <a:gd name="T9" fmla="*/ 37 h 373"/>
              </a:gdLst>
              <a:ahLst/>
              <a:cxnLst>
                <a:cxn ang="0">
                  <a:pos x="T0" y="T1"/>
                </a:cxn>
                <a:cxn ang="0">
                  <a:pos x="T2" y="T3"/>
                </a:cxn>
                <a:cxn ang="0">
                  <a:pos x="T4" y="T5"/>
                </a:cxn>
                <a:cxn ang="0">
                  <a:pos x="T6" y="T7"/>
                </a:cxn>
                <a:cxn ang="0">
                  <a:pos x="T8" y="T9"/>
                </a:cxn>
              </a:cxnLst>
              <a:rect l="0" t="0" r="r" b="b"/>
              <a:pathLst>
                <a:path w="671" h="373">
                  <a:moveTo>
                    <a:pt x="670" y="37"/>
                  </a:moveTo>
                  <a:lnTo>
                    <a:pt x="37" y="372"/>
                  </a:lnTo>
                  <a:lnTo>
                    <a:pt x="0" y="335"/>
                  </a:lnTo>
                  <a:lnTo>
                    <a:pt x="651" y="0"/>
                  </a:lnTo>
                  <a:lnTo>
                    <a:pt x="670"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8" name="Freeform 72"/>
            <p:cNvSpPr>
              <a:spLocks noChangeArrowheads="1"/>
            </p:cNvSpPr>
            <p:nvPr/>
          </p:nvSpPr>
          <p:spPr bwMode="auto">
            <a:xfrm>
              <a:off x="6997700" y="2116138"/>
              <a:ext cx="241300" cy="134937"/>
            </a:xfrm>
            <a:custGeom>
              <a:avLst/>
              <a:gdLst>
                <a:gd name="T0" fmla="*/ 670 w 671"/>
                <a:gd name="T1" fmla="*/ 37 h 373"/>
                <a:gd name="T2" fmla="*/ 37 w 671"/>
                <a:gd name="T3" fmla="*/ 372 h 373"/>
                <a:gd name="T4" fmla="*/ 0 w 671"/>
                <a:gd name="T5" fmla="*/ 335 h 373"/>
                <a:gd name="T6" fmla="*/ 651 w 671"/>
                <a:gd name="T7" fmla="*/ 0 h 373"/>
                <a:gd name="T8" fmla="*/ 670 w 671"/>
                <a:gd name="T9" fmla="*/ 37 h 373"/>
              </a:gdLst>
              <a:ahLst/>
              <a:cxnLst>
                <a:cxn ang="0">
                  <a:pos x="T0" y="T1"/>
                </a:cxn>
                <a:cxn ang="0">
                  <a:pos x="T2" y="T3"/>
                </a:cxn>
                <a:cxn ang="0">
                  <a:pos x="T4" y="T5"/>
                </a:cxn>
                <a:cxn ang="0">
                  <a:pos x="T6" y="T7"/>
                </a:cxn>
                <a:cxn ang="0">
                  <a:pos x="T8" y="T9"/>
                </a:cxn>
              </a:cxnLst>
              <a:rect l="0" t="0" r="r" b="b"/>
              <a:pathLst>
                <a:path w="671" h="373">
                  <a:moveTo>
                    <a:pt x="670" y="37"/>
                  </a:moveTo>
                  <a:lnTo>
                    <a:pt x="37" y="372"/>
                  </a:lnTo>
                  <a:lnTo>
                    <a:pt x="0" y="335"/>
                  </a:lnTo>
                  <a:lnTo>
                    <a:pt x="651" y="0"/>
                  </a:lnTo>
                  <a:lnTo>
                    <a:pt x="670"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9" name="Freeform 73"/>
            <p:cNvSpPr>
              <a:spLocks noChangeArrowheads="1"/>
            </p:cNvSpPr>
            <p:nvPr/>
          </p:nvSpPr>
          <p:spPr bwMode="auto">
            <a:xfrm>
              <a:off x="6856413" y="2243138"/>
              <a:ext cx="195262" cy="207962"/>
            </a:xfrm>
            <a:custGeom>
              <a:avLst/>
              <a:gdLst>
                <a:gd name="T0" fmla="*/ 540 w 541"/>
                <a:gd name="T1" fmla="*/ 392 h 579"/>
                <a:gd name="T2" fmla="*/ 205 w 541"/>
                <a:gd name="T3" fmla="*/ 578 h 579"/>
                <a:gd name="T4" fmla="*/ 0 w 541"/>
                <a:gd name="T5" fmla="*/ 187 h 579"/>
                <a:gd name="T6" fmla="*/ 335 w 541"/>
                <a:gd name="T7" fmla="*/ 0 h 579"/>
                <a:gd name="T8" fmla="*/ 540 w 541"/>
                <a:gd name="T9" fmla="*/ 392 h 579"/>
              </a:gdLst>
              <a:ahLst/>
              <a:cxnLst>
                <a:cxn ang="0">
                  <a:pos x="T0" y="T1"/>
                </a:cxn>
                <a:cxn ang="0">
                  <a:pos x="T2" y="T3"/>
                </a:cxn>
                <a:cxn ang="0">
                  <a:pos x="T4" y="T5"/>
                </a:cxn>
                <a:cxn ang="0">
                  <a:pos x="T6" y="T7"/>
                </a:cxn>
                <a:cxn ang="0">
                  <a:pos x="T8" y="T9"/>
                </a:cxn>
              </a:cxnLst>
              <a:rect l="0" t="0" r="r" b="b"/>
              <a:pathLst>
                <a:path w="541" h="579">
                  <a:moveTo>
                    <a:pt x="540" y="392"/>
                  </a:moveTo>
                  <a:lnTo>
                    <a:pt x="205" y="578"/>
                  </a:lnTo>
                  <a:lnTo>
                    <a:pt x="0" y="187"/>
                  </a:lnTo>
                  <a:lnTo>
                    <a:pt x="335" y="0"/>
                  </a:lnTo>
                  <a:lnTo>
                    <a:pt x="540" y="392"/>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74"/>
            <p:cNvSpPr>
              <a:spLocks noChangeArrowheads="1"/>
            </p:cNvSpPr>
            <p:nvPr/>
          </p:nvSpPr>
          <p:spPr bwMode="auto">
            <a:xfrm>
              <a:off x="6856413" y="2243138"/>
              <a:ext cx="195262" cy="207962"/>
            </a:xfrm>
            <a:custGeom>
              <a:avLst/>
              <a:gdLst>
                <a:gd name="T0" fmla="*/ 540 w 541"/>
                <a:gd name="T1" fmla="*/ 392 h 579"/>
                <a:gd name="T2" fmla="*/ 205 w 541"/>
                <a:gd name="T3" fmla="*/ 578 h 579"/>
                <a:gd name="T4" fmla="*/ 0 w 541"/>
                <a:gd name="T5" fmla="*/ 187 h 579"/>
                <a:gd name="T6" fmla="*/ 335 w 541"/>
                <a:gd name="T7" fmla="*/ 0 h 579"/>
                <a:gd name="T8" fmla="*/ 540 w 541"/>
                <a:gd name="T9" fmla="*/ 392 h 579"/>
              </a:gdLst>
              <a:ahLst/>
              <a:cxnLst>
                <a:cxn ang="0">
                  <a:pos x="T0" y="T1"/>
                </a:cxn>
                <a:cxn ang="0">
                  <a:pos x="T2" y="T3"/>
                </a:cxn>
                <a:cxn ang="0">
                  <a:pos x="T4" y="T5"/>
                </a:cxn>
                <a:cxn ang="0">
                  <a:pos x="T6" y="T7"/>
                </a:cxn>
                <a:cxn ang="0">
                  <a:pos x="T8" y="T9"/>
                </a:cxn>
              </a:cxnLst>
              <a:rect l="0" t="0" r="r" b="b"/>
              <a:pathLst>
                <a:path w="541" h="579">
                  <a:moveTo>
                    <a:pt x="540" y="392"/>
                  </a:moveTo>
                  <a:lnTo>
                    <a:pt x="205" y="578"/>
                  </a:lnTo>
                  <a:lnTo>
                    <a:pt x="0" y="187"/>
                  </a:lnTo>
                  <a:lnTo>
                    <a:pt x="335" y="0"/>
                  </a:lnTo>
                  <a:lnTo>
                    <a:pt x="540" y="392"/>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75"/>
            <p:cNvSpPr>
              <a:spLocks noChangeArrowheads="1"/>
            </p:cNvSpPr>
            <p:nvPr/>
          </p:nvSpPr>
          <p:spPr bwMode="auto">
            <a:xfrm>
              <a:off x="7016750" y="2143125"/>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76"/>
            <p:cNvSpPr>
              <a:spLocks noChangeArrowheads="1"/>
            </p:cNvSpPr>
            <p:nvPr/>
          </p:nvSpPr>
          <p:spPr bwMode="auto">
            <a:xfrm>
              <a:off x="7016750" y="2143125"/>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77"/>
            <p:cNvSpPr>
              <a:spLocks noChangeArrowheads="1"/>
            </p:cNvSpPr>
            <p:nvPr/>
          </p:nvSpPr>
          <p:spPr bwMode="auto">
            <a:xfrm>
              <a:off x="7031038" y="2176463"/>
              <a:ext cx="234950" cy="134937"/>
            </a:xfrm>
            <a:custGeom>
              <a:avLst/>
              <a:gdLst>
                <a:gd name="T0" fmla="*/ 652 w 653"/>
                <a:gd name="T1" fmla="*/ 37 h 374"/>
                <a:gd name="T2" fmla="*/ 19 w 653"/>
                <a:gd name="T3" fmla="*/ 373 h 374"/>
                <a:gd name="T4" fmla="*/ 0 w 653"/>
                <a:gd name="T5" fmla="*/ 335 h 374"/>
                <a:gd name="T6" fmla="*/ 633 w 653"/>
                <a:gd name="T7" fmla="*/ 0 h 374"/>
                <a:gd name="T8" fmla="*/ 652 w 653"/>
                <a:gd name="T9" fmla="*/ 37 h 374"/>
              </a:gdLst>
              <a:ahLst/>
              <a:cxnLst>
                <a:cxn ang="0">
                  <a:pos x="T0" y="T1"/>
                </a:cxn>
                <a:cxn ang="0">
                  <a:pos x="T2" y="T3"/>
                </a:cxn>
                <a:cxn ang="0">
                  <a:pos x="T4" y="T5"/>
                </a:cxn>
                <a:cxn ang="0">
                  <a:pos x="T6" y="T7"/>
                </a:cxn>
                <a:cxn ang="0">
                  <a:pos x="T8" y="T9"/>
                </a:cxn>
              </a:cxnLst>
              <a:rect l="0" t="0" r="r" b="b"/>
              <a:pathLst>
                <a:path w="653" h="374">
                  <a:moveTo>
                    <a:pt x="652" y="37"/>
                  </a:moveTo>
                  <a:lnTo>
                    <a:pt x="19" y="373"/>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4" name="Freeform 78"/>
            <p:cNvSpPr>
              <a:spLocks noChangeArrowheads="1"/>
            </p:cNvSpPr>
            <p:nvPr/>
          </p:nvSpPr>
          <p:spPr bwMode="auto">
            <a:xfrm>
              <a:off x="7031038" y="2176463"/>
              <a:ext cx="234950" cy="134937"/>
            </a:xfrm>
            <a:custGeom>
              <a:avLst/>
              <a:gdLst>
                <a:gd name="T0" fmla="*/ 652 w 653"/>
                <a:gd name="T1" fmla="*/ 37 h 374"/>
                <a:gd name="T2" fmla="*/ 19 w 653"/>
                <a:gd name="T3" fmla="*/ 373 h 374"/>
                <a:gd name="T4" fmla="*/ 0 w 653"/>
                <a:gd name="T5" fmla="*/ 335 h 374"/>
                <a:gd name="T6" fmla="*/ 633 w 653"/>
                <a:gd name="T7" fmla="*/ 0 h 374"/>
                <a:gd name="T8" fmla="*/ 652 w 653"/>
                <a:gd name="T9" fmla="*/ 37 h 374"/>
              </a:gdLst>
              <a:ahLst/>
              <a:cxnLst>
                <a:cxn ang="0">
                  <a:pos x="T0" y="T1"/>
                </a:cxn>
                <a:cxn ang="0">
                  <a:pos x="T2" y="T3"/>
                </a:cxn>
                <a:cxn ang="0">
                  <a:pos x="T4" y="T5"/>
                </a:cxn>
                <a:cxn ang="0">
                  <a:pos x="T6" y="T7"/>
                </a:cxn>
                <a:cxn ang="0">
                  <a:pos x="T8" y="T9"/>
                </a:cxn>
              </a:cxnLst>
              <a:rect l="0" t="0" r="r" b="b"/>
              <a:pathLst>
                <a:path w="653" h="374">
                  <a:moveTo>
                    <a:pt x="652" y="37"/>
                  </a:moveTo>
                  <a:lnTo>
                    <a:pt x="19" y="373"/>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5" name="Freeform 79"/>
            <p:cNvSpPr>
              <a:spLocks noChangeArrowheads="1"/>
            </p:cNvSpPr>
            <p:nvPr/>
          </p:nvSpPr>
          <p:spPr bwMode="auto">
            <a:xfrm>
              <a:off x="7050088" y="2203450"/>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80"/>
            <p:cNvSpPr>
              <a:spLocks noChangeArrowheads="1"/>
            </p:cNvSpPr>
            <p:nvPr/>
          </p:nvSpPr>
          <p:spPr bwMode="auto">
            <a:xfrm>
              <a:off x="7050088" y="2203450"/>
              <a:ext cx="234950" cy="141288"/>
            </a:xfrm>
            <a:custGeom>
              <a:avLst/>
              <a:gdLst>
                <a:gd name="T0" fmla="*/ 651 w 652"/>
                <a:gd name="T1" fmla="*/ 37 h 392"/>
                <a:gd name="T2" fmla="*/ 19 w 652"/>
                <a:gd name="T3" fmla="*/ 391 h 392"/>
                <a:gd name="T4" fmla="*/ 0 w 652"/>
                <a:gd name="T5" fmla="*/ 335 h 392"/>
                <a:gd name="T6" fmla="*/ 633 w 652"/>
                <a:gd name="T7" fmla="*/ 0 h 392"/>
                <a:gd name="T8" fmla="*/ 651 w 652"/>
                <a:gd name="T9" fmla="*/ 37 h 392"/>
              </a:gdLst>
              <a:ahLst/>
              <a:cxnLst>
                <a:cxn ang="0">
                  <a:pos x="T0" y="T1"/>
                </a:cxn>
                <a:cxn ang="0">
                  <a:pos x="T2" y="T3"/>
                </a:cxn>
                <a:cxn ang="0">
                  <a:pos x="T4" y="T5"/>
                </a:cxn>
                <a:cxn ang="0">
                  <a:pos x="T6" y="T7"/>
                </a:cxn>
                <a:cxn ang="0">
                  <a:pos x="T8" y="T9"/>
                </a:cxn>
              </a:cxnLst>
              <a:rect l="0" t="0" r="r" b="b"/>
              <a:pathLst>
                <a:path w="652" h="392">
                  <a:moveTo>
                    <a:pt x="651" y="37"/>
                  </a:moveTo>
                  <a:lnTo>
                    <a:pt x="19" y="391"/>
                  </a:lnTo>
                  <a:lnTo>
                    <a:pt x="0" y="335"/>
                  </a:lnTo>
                  <a:lnTo>
                    <a:pt x="633" y="0"/>
                  </a:lnTo>
                  <a:lnTo>
                    <a:pt x="651"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81"/>
            <p:cNvSpPr>
              <a:spLocks noChangeArrowheads="1"/>
            </p:cNvSpPr>
            <p:nvPr/>
          </p:nvSpPr>
          <p:spPr bwMode="auto">
            <a:xfrm>
              <a:off x="7064375" y="2236788"/>
              <a:ext cx="234950" cy="134937"/>
            </a:xfrm>
            <a:custGeom>
              <a:avLst/>
              <a:gdLst>
                <a:gd name="T0" fmla="*/ 652 w 653"/>
                <a:gd name="T1" fmla="*/ 37 h 373"/>
                <a:gd name="T2" fmla="*/ 18 w 653"/>
                <a:gd name="T3" fmla="*/ 372 h 373"/>
                <a:gd name="T4" fmla="*/ 0 w 653"/>
                <a:gd name="T5" fmla="*/ 335 h 373"/>
                <a:gd name="T6" fmla="*/ 633 w 653"/>
                <a:gd name="T7" fmla="*/ 0 h 373"/>
                <a:gd name="T8" fmla="*/ 652 w 653"/>
                <a:gd name="T9" fmla="*/ 37 h 373"/>
              </a:gdLst>
              <a:ahLst/>
              <a:cxnLst>
                <a:cxn ang="0">
                  <a:pos x="T0" y="T1"/>
                </a:cxn>
                <a:cxn ang="0">
                  <a:pos x="T2" y="T3"/>
                </a:cxn>
                <a:cxn ang="0">
                  <a:pos x="T4" y="T5"/>
                </a:cxn>
                <a:cxn ang="0">
                  <a:pos x="T6" y="T7"/>
                </a:cxn>
                <a:cxn ang="0">
                  <a:pos x="T8" y="T9"/>
                </a:cxn>
              </a:cxnLst>
              <a:rect l="0" t="0" r="r" b="b"/>
              <a:pathLst>
                <a:path w="653" h="373">
                  <a:moveTo>
                    <a:pt x="652" y="37"/>
                  </a:moveTo>
                  <a:lnTo>
                    <a:pt x="18" y="372"/>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8" name="Freeform 82"/>
            <p:cNvSpPr>
              <a:spLocks noChangeArrowheads="1"/>
            </p:cNvSpPr>
            <p:nvPr/>
          </p:nvSpPr>
          <p:spPr bwMode="auto">
            <a:xfrm>
              <a:off x="7064375" y="2236788"/>
              <a:ext cx="234950" cy="134937"/>
            </a:xfrm>
            <a:custGeom>
              <a:avLst/>
              <a:gdLst>
                <a:gd name="T0" fmla="*/ 652 w 653"/>
                <a:gd name="T1" fmla="*/ 37 h 373"/>
                <a:gd name="T2" fmla="*/ 18 w 653"/>
                <a:gd name="T3" fmla="*/ 372 h 373"/>
                <a:gd name="T4" fmla="*/ 0 w 653"/>
                <a:gd name="T5" fmla="*/ 335 h 373"/>
                <a:gd name="T6" fmla="*/ 633 w 653"/>
                <a:gd name="T7" fmla="*/ 0 h 373"/>
                <a:gd name="T8" fmla="*/ 652 w 653"/>
                <a:gd name="T9" fmla="*/ 37 h 373"/>
              </a:gdLst>
              <a:ahLst/>
              <a:cxnLst>
                <a:cxn ang="0">
                  <a:pos x="T0" y="T1"/>
                </a:cxn>
                <a:cxn ang="0">
                  <a:pos x="T2" y="T3"/>
                </a:cxn>
                <a:cxn ang="0">
                  <a:pos x="T4" y="T5"/>
                </a:cxn>
                <a:cxn ang="0">
                  <a:pos x="T6" y="T7"/>
                </a:cxn>
                <a:cxn ang="0">
                  <a:pos x="T8" y="T9"/>
                </a:cxn>
              </a:cxnLst>
              <a:rect l="0" t="0" r="r" b="b"/>
              <a:pathLst>
                <a:path w="653" h="373">
                  <a:moveTo>
                    <a:pt x="652" y="37"/>
                  </a:moveTo>
                  <a:lnTo>
                    <a:pt x="18" y="372"/>
                  </a:lnTo>
                  <a:lnTo>
                    <a:pt x="0" y="335"/>
                  </a:lnTo>
                  <a:lnTo>
                    <a:pt x="633" y="0"/>
                  </a:lnTo>
                  <a:lnTo>
                    <a:pt x="652"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49" name="Freeform 83"/>
            <p:cNvSpPr>
              <a:spLocks noChangeArrowheads="1"/>
            </p:cNvSpPr>
            <p:nvPr/>
          </p:nvSpPr>
          <p:spPr bwMode="auto">
            <a:xfrm>
              <a:off x="6943725" y="2263775"/>
              <a:ext cx="376238" cy="207963"/>
            </a:xfrm>
            <a:custGeom>
              <a:avLst/>
              <a:gdLst>
                <a:gd name="T0" fmla="*/ 1043 w 1044"/>
                <a:gd name="T1" fmla="*/ 38 h 579"/>
                <a:gd name="T2" fmla="*/ 19 w 1044"/>
                <a:gd name="T3" fmla="*/ 578 h 579"/>
                <a:gd name="T4" fmla="*/ 0 w 1044"/>
                <a:gd name="T5" fmla="*/ 540 h 579"/>
                <a:gd name="T6" fmla="*/ 1005 w 1044"/>
                <a:gd name="T7" fmla="*/ 0 h 579"/>
                <a:gd name="T8" fmla="*/ 1043 w 1044"/>
                <a:gd name="T9" fmla="*/ 38 h 579"/>
              </a:gdLst>
              <a:ahLst/>
              <a:cxnLst>
                <a:cxn ang="0">
                  <a:pos x="T0" y="T1"/>
                </a:cxn>
                <a:cxn ang="0">
                  <a:pos x="T2" y="T3"/>
                </a:cxn>
                <a:cxn ang="0">
                  <a:pos x="T4" y="T5"/>
                </a:cxn>
                <a:cxn ang="0">
                  <a:pos x="T6" y="T7"/>
                </a:cxn>
                <a:cxn ang="0">
                  <a:pos x="T8" y="T9"/>
                </a:cxn>
              </a:cxnLst>
              <a:rect l="0" t="0" r="r" b="b"/>
              <a:pathLst>
                <a:path w="1044" h="579">
                  <a:moveTo>
                    <a:pt x="1043" y="38"/>
                  </a:moveTo>
                  <a:lnTo>
                    <a:pt x="19" y="578"/>
                  </a:lnTo>
                  <a:lnTo>
                    <a:pt x="0" y="540"/>
                  </a:lnTo>
                  <a:lnTo>
                    <a:pt x="1005" y="0"/>
                  </a:lnTo>
                  <a:lnTo>
                    <a:pt x="1043" y="38"/>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0" name="Freeform 84"/>
            <p:cNvSpPr>
              <a:spLocks noChangeArrowheads="1"/>
            </p:cNvSpPr>
            <p:nvPr/>
          </p:nvSpPr>
          <p:spPr bwMode="auto">
            <a:xfrm>
              <a:off x="6943725" y="2263775"/>
              <a:ext cx="376238" cy="207963"/>
            </a:xfrm>
            <a:custGeom>
              <a:avLst/>
              <a:gdLst>
                <a:gd name="T0" fmla="*/ 1043 w 1044"/>
                <a:gd name="T1" fmla="*/ 38 h 579"/>
                <a:gd name="T2" fmla="*/ 19 w 1044"/>
                <a:gd name="T3" fmla="*/ 578 h 579"/>
                <a:gd name="T4" fmla="*/ 0 w 1044"/>
                <a:gd name="T5" fmla="*/ 540 h 579"/>
                <a:gd name="T6" fmla="*/ 1005 w 1044"/>
                <a:gd name="T7" fmla="*/ 0 h 579"/>
                <a:gd name="T8" fmla="*/ 1043 w 1044"/>
                <a:gd name="T9" fmla="*/ 38 h 579"/>
              </a:gdLst>
              <a:ahLst/>
              <a:cxnLst>
                <a:cxn ang="0">
                  <a:pos x="T0" y="T1"/>
                </a:cxn>
                <a:cxn ang="0">
                  <a:pos x="T2" y="T3"/>
                </a:cxn>
                <a:cxn ang="0">
                  <a:pos x="T4" y="T5"/>
                </a:cxn>
                <a:cxn ang="0">
                  <a:pos x="T6" y="T7"/>
                </a:cxn>
                <a:cxn ang="0">
                  <a:pos x="T8" y="T9"/>
                </a:cxn>
              </a:cxnLst>
              <a:rect l="0" t="0" r="r" b="b"/>
              <a:pathLst>
                <a:path w="1044" h="579">
                  <a:moveTo>
                    <a:pt x="1043" y="38"/>
                  </a:moveTo>
                  <a:lnTo>
                    <a:pt x="19" y="578"/>
                  </a:lnTo>
                  <a:lnTo>
                    <a:pt x="0" y="540"/>
                  </a:lnTo>
                  <a:lnTo>
                    <a:pt x="1005" y="0"/>
                  </a:lnTo>
                  <a:lnTo>
                    <a:pt x="1043" y="38"/>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85"/>
            <p:cNvSpPr>
              <a:spLocks noChangeArrowheads="1"/>
            </p:cNvSpPr>
            <p:nvPr/>
          </p:nvSpPr>
          <p:spPr bwMode="auto">
            <a:xfrm>
              <a:off x="6970713" y="2324100"/>
              <a:ext cx="376237" cy="207963"/>
            </a:xfrm>
            <a:custGeom>
              <a:avLst/>
              <a:gdLst>
                <a:gd name="T0" fmla="*/ 1042 w 1043"/>
                <a:gd name="T1" fmla="*/ 37 h 578"/>
                <a:gd name="T2" fmla="*/ 37 w 1043"/>
                <a:gd name="T3" fmla="*/ 577 h 578"/>
                <a:gd name="T4" fmla="*/ 0 w 1043"/>
                <a:gd name="T5" fmla="*/ 540 h 578"/>
                <a:gd name="T6" fmla="*/ 1023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37" y="577"/>
                  </a:lnTo>
                  <a:lnTo>
                    <a:pt x="0" y="540"/>
                  </a:lnTo>
                  <a:lnTo>
                    <a:pt x="1023" y="0"/>
                  </a:lnTo>
                  <a:lnTo>
                    <a:pt x="1042"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86"/>
            <p:cNvSpPr>
              <a:spLocks noChangeArrowheads="1"/>
            </p:cNvSpPr>
            <p:nvPr/>
          </p:nvSpPr>
          <p:spPr bwMode="auto">
            <a:xfrm>
              <a:off x="6970713" y="2324100"/>
              <a:ext cx="376237" cy="207963"/>
            </a:xfrm>
            <a:custGeom>
              <a:avLst/>
              <a:gdLst>
                <a:gd name="T0" fmla="*/ 1042 w 1043"/>
                <a:gd name="T1" fmla="*/ 37 h 578"/>
                <a:gd name="T2" fmla="*/ 37 w 1043"/>
                <a:gd name="T3" fmla="*/ 577 h 578"/>
                <a:gd name="T4" fmla="*/ 0 w 1043"/>
                <a:gd name="T5" fmla="*/ 540 h 578"/>
                <a:gd name="T6" fmla="*/ 1023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37" y="577"/>
                  </a:lnTo>
                  <a:lnTo>
                    <a:pt x="0" y="540"/>
                  </a:lnTo>
                  <a:lnTo>
                    <a:pt x="1023" y="0"/>
                  </a:lnTo>
                  <a:lnTo>
                    <a:pt x="1042"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3" name="Freeform 87"/>
            <p:cNvSpPr>
              <a:spLocks noChangeArrowheads="1"/>
            </p:cNvSpPr>
            <p:nvPr/>
          </p:nvSpPr>
          <p:spPr bwMode="auto">
            <a:xfrm>
              <a:off x="6989763" y="2357438"/>
              <a:ext cx="376237" cy="207962"/>
            </a:xfrm>
            <a:custGeom>
              <a:avLst/>
              <a:gdLst>
                <a:gd name="T0" fmla="*/ 1043 w 1044"/>
                <a:gd name="T1" fmla="*/ 37 h 578"/>
                <a:gd name="T2" fmla="*/ 19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9"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4" name="Freeform 88"/>
            <p:cNvSpPr>
              <a:spLocks noChangeArrowheads="1"/>
            </p:cNvSpPr>
            <p:nvPr/>
          </p:nvSpPr>
          <p:spPr bwMode="auto">
            <a:xfrm>
              <a:off x="6989763" y="2357438"/>
              <a:ext cx="376237" cy="207962"/>
            </a:xfrm>
            <a:custGeom>
              <a:avLst/>
              <a:gdLst>
                <a:gd name="T0" fmla="*/ 1043 w 1044"/>
                <a:gd name="T1" fmla="*/ 37 h 578"/>
                <a:gd name="T2" fmla="*/ 19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9"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5" name="Freeform 89"/>
            <p:cNvSpPr>
              <a:spLocks noChangeArrowheads="1"/>
            </p:cNvSpPr>
            <p:nvPr/>
          </p:nvSpPr>
          <p:spPr bwMode="auto">
            <a:xfrm>
              <a:off x="7004050" y="2384425"/>
              <a:ext cx="376238" cy="214313"/>
            </a:xfrm>
            <a:custGeom>
              <a:avLst/>
              <a:gdLst>
                <a:gd name="T0" fmla="*/ 1042 w 1043"/>
                <a:gd name="T1" fmla="*/ 55 h 597"/>
                <a:gd name="T2" fmla="*/ 18 w 1043"/>
                <a:gd name="T3" fmla="*/ 596 h 597"/>
                <a:gd name="T4" fmla="*/ 0 w 1043"/>
                <a:gd name="T5" fmla="*/ 540 h 597"/>
                <a:gd name="T6" fmla="*/ 1024 w 1043"/>
                <a:gd name="T7" fmla="*/ 0 h 597"/>
                <a:gd name="T8" fmla="*/ 1042 w 1043"/>
                <a:gd name="T9" fmla="*/ 55 h 597"/>
              </a:gdLst>
              <a:ahLst/>
              <a:cxnLst>
                <a:cxn ang="0">
                  <a:pos x="T0" y="T1"/>
                </a:cxn>
                <a:cxn ang="0">
                  <a:pos x="T2" y="T3"/>
                </a:cxn>
                <a:cxn ang="0">
                  <a:pos x="T4" y="T5"/>
                </a:cxn>
                <a:cxn ang="0">
                  <a:pos x="T6" y="T7"/>
                </a:cxn>
                <a:cxn ang="0">
                  <a:pos x="T8" y="T9"/>
                </a:cxn>
              </a:cxnLst>
              <a:rect l="0" t="0" r="r" b="b"/>
              <a:pathLst>
                <a:path w="1043" h="597">
                  <a:moveTo>
                    <a:pt x="1042" y="55"/>
                  </a:moveTo>
                  <a:lnTo>
                    <a:pt x="18" y="596"/>
                  </a:lnTo>
                  <a:lnTo>
                    <a:pt x="0" y="540"/>
                  </a:lnTo>
                  <a:lnTo>
                    <a:pt x="1024" y="0"/>
                  </a:lnTo>
                  <a:lnTo>
                    <a:pt x="1042" y="55"/>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90"/>
            <p:cNvSpPr>
              <a:spLocks noChangeArrowheads="1"/>
            </p:cNvSpPr>
            <p:nvPr/>
          </p:nvSpPr>
          <p:spPr bwMode="auto">
            <a:xfrm>
              <a:off x="7004050" y="2384425"/>
              <a:ext cx="376238" cy="214313"/>
            </a:xfrm>
            <a:custGeom>
              <a:avLst/>
              <a:gdLst>
                <a:gd name="T0" fmla="*/ 1042 w 1043"/>
                <a:gd name="T1" fmla="*/ 55 h 597"/>
                <a:gd name="T2" fmla="*/ 18 w 1043"/>
                <a:gd name="T3" fmla="*/ 596 h 597"/>
                <a:gd name="T4" fmla="*/ 0 w 1043"/>
                <a:gd name="T5" fmla="*/ 540 h 597"/>
                <a:gd name="T6" fmla="*/ 1024 w 1043"/>
                <a:gd name="T7" fmla="*/ 0 h 597"/>
                <a:gd name="T8" fmla="*/ 1042 w 1043"/>
                <a:gd name="T9" fmla="*/ 55 h 597"/>
              </a:gdLst>
              <a:ahLst/>
              <a:cxnLst>
                <a:cxn ang="0">
                  <a:pos x="T0" y="T1"/>
                </a:cxn>
                <a:cxn ang="0">
                  <a:pos x="T2" y="T3"/>
                </a:cxn>
                <a:cxn ang="0">
                  <a:pos x="T4" y="T5"/>
                </a:cxn>
                <a:cxn ang="0">
                  <a:pos x="T6" y="T7"/>
                </a:cxn>
                <a:cxn ang="0">
                  <a:pos x="T8" y="T9"/>
                </a:cxn>
              </a:cxnLst>
              <a:rect l="0" t="0" r="r" b="b"/>
              <a:pathLst>
                <a:path w="1043" h="597">
                  <a:moveTo>
                    <a:pt x="1042" y="55"/>
                  </a:moveTo>
                  <a:lnTo>
                    <a:pt x="18" y="596"/>
                  </a:lnTo>
                  <a:lnTo>
                    <a:pt x="0" y="540"/>
                  </a:lnTo>
                  <a:lnTo>
                    <a:pt x="1024" y="0"/>
                  </a:lnTo>
                  <a:lnTo>
                    <a:pt x="1042" y="55"/>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91"/>
            <p:cNvSpPr>
              <a:spLocks noChangeArrowheads="1"/>
            </p:cNvSpPr>
            <p:nvPr/>
          </p:nvSpPr>
          <p:spPr bwMode="auto">
            <a:xfrm>
              <a:off x="7024688" y="2417763"/>
              <a:ext cx="376237" cy="207962"/>
            </a:xfrm>
            <a:custGeom>
              <a:avLst/>
              <a:gdLst>
                <a:gd name="T0" fmla="*/ 1042 w 1043"/>
                <a:gd name="T1" fmla="*/ 37 h 578"/>
                <a:gd name="T2" fmla="*/ 18 w 1043"/>
                <a:gd name="T3" fmla="*/ 577 h 578"/>
                <a:gd name="T4" fmla="*/ 0 w 1043"/>
                <a:gd name="T5" fmla="*/ 539 h 578"/>
                <a:gd name="T6" fmla="*/ 1005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18" y="577"/>
                  </a:lnTo>
                  <a:lnTo>
                    <a:pt x="0" y="539"/>
                  </a:lnTo>
                  <a:lnTo>
                    <a:pt x="1005" y="0"/>
                  </a:lnTo>
                  <a:lnTo>
                    <a:pt x="1042"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8" name="Freeform 92"/>
            <p:cNvSpPr>
              <a:spLocks noChangeArrowheads="1"/>
            </p:cNvSpPr>
            <p:nvPr/>
          </p:nvSpPr>
          <p:spPr bwMode="auto">
            <a:xfrm>
              <a:off x="7024688" y="2417763"/>
              <a:ext cx="376237" cy="207962"/>
            </a:xfrm>
            <a:custGeom>
              <a:avLst/>
              <a:gdLst>
                <a:gd name="T0" fmla="*/ 1042 w 1043"/>
                <a:gd name="T1" fmla="*/ 37 h 578"/>
                <a:gd name="T2" fmla="*/ 18 w 1043"/>
                <a:gd name="T3" fmla="*/ 577 h 578"/>
                <a:gd name="T4" fmla="*/ 0 w 1043"/>
                <a:gd name="T5" fmla="*/ 539 h 578"/>
                <a:gd name="T6" fmla="*/ 1005 w 1043"/>
                <a:gd name="T7" fmla="*/ 0 h 578"/>
                <a:gd name="T8" fmla="*/ 1042 w 1043"/>
                <a:gd name="T9" fmla="*/ 37 h 578"/>
              </a:gdLst>
              <a:ahLst/>
              <a:cxnLst>
                <a:cxn ang="0">
                  <a:pos x="T0" y="T1"/>
                </a:cxn>
                <a:cxn ang="0">
                  <a:pos x="T2" y="T3"/>
                </a:cxn>
                <a:cxn ang="0">
                  <a:pos x="T4" y="T5"/>
                </a:cxn>
                <a:cxn ang="0">
                  <a:pos x="T6" y="T7"/>
                </a:cxn>
                <a:cxn ang="0">
                  <a:pos x="T8" y="T9"/>
                </a:cxn>
              </a:cxnLst>
              <a:rect l="0" t="0" r="r" b="b"/>
              <a:pathLst>
                <a:path w="1043" h="578">
                  <a:moveTo>
                    <a:pt x="1042" y="37"/>
                  </a:moveTo>
                  <a:lnTo>
                    <a:pt x="18" y="577"/>
                  </a:lnTo>
                  <a:lnTo>
                    <a:pt x="0" y="539"/>
                  </a:lnTo>
                  <a:lnTo>
                    <a:pt x="1005" y="0"/>
                  </a:lnTo>
                  <a:lnTo>
                    <a:pt x="1042"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9" name="Freeform 93"/>
            <p:cNvSpPr>
              <a:spLocks noChangeArrowheads="1"/>
            </p:cNvSpPr>
            <p:nvPr/>
          </p:nvSpPr>
          <p:spPr bwMode="auto">
            <a:xfrm>
              <a:off x="7037388" y="2444750"/>
              <a:ext cx="376237" cy="214313"/>
            </a:xfrm>
            <a:custGeom>
              <a:avLst/>
              <a:gdLst>
                <a:gd name="T0" fmla="*/ 1042 w 1043"/>
                <a:gd name="T1" fmla="*/ 56 h 597"/>
                <a:gd name="T2" fmla="*/ 18 w 1043"/>
                <a:gd name="T3" fmla="*/ 596 h 597"/>
                <a:gd name="T4" fmla="*/ 0 w 1043"/>
                <a:gd name="T5" fmla="*/ 540 h 597"/>
                <a:gd name="T6" fmla="*/ 1024 w 1043"/>
                <a:gd name="T7" fmla="*/ 0 h 597"/>
                <a:gd name="T8" fmla="*/ 1042 w 1043"/>
                <a:gd name="T9" fmla="*/ 56 h 597"/>
              </a:gdLst>
              <a:ahLst/>
              <a:cxnLst>
                <a:cxn ang="0">
                  <a:pos x="T0" y="T1"/>
                </a:cxn>
                <a:cxn ang="0">
                  <a:pos x="T2" y="T3"/>
                </a:cxn>
                <a:cxn ang="0">
                  <a:pos x="T4" y="T5"/>
                </a:cxn>
                <a:cxn ang="0">
                  <a:pos x="T6" y="T7"/>
                </a:cxn>
                <a:cxn ang="0">
                  <a:pos x="T8" y="T9"/>
                </a:cxn>
              </a:cxnLst>
              <a:rect l="0" t="0" r="r" b="b"/>
              <a:pathLst>
                <a:path w="1043" h="597">
                  <a:moveTo>
                    <a:pt x="1042" y="56"/>
                  </a:moveTo>
                  <a:lnTo>
                    <a:pt x="18" y="596"/>
                  </a:lnTo>
                  <a:lnTo>
                    <a:pt x="0" y="540"/>
                  </a:lnTo>
                  <a:lnTo>
                    <a:pt x="1024" y="0"/>
                  </a:lnTo>
                  <a:lnTo>
                    <a:pt x="1042" y="56"/>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0" name="Freeform 94"/>
            <p:cNvSpPr>
              <a:spLocks noChangeArrowheads="1"/>
            </p:cNvSpPr>
            <p:nvPr/>
          </p:nvSpPr>
          <p:spPr bwMode="auto">
            <a:xfrm>
              <a:off x="7037388" y="2444750"/>
              <a:ext cx="376237" cy="214313"/>
            </a:xfrm>
            <a:custGeom>
              <a:avLst/>
              <a:gdLst>
                <a:gd name="T0" fmla="*/ 1042 w 1043"/>
                <a:gd name="T1" fmla="*/ 56 h 597"/>
                <a:gd name="T2" fmla="*/ 18 w 1043"/>
                <a:gd name="T3" fmla="*/ 596 h 597"/>
                <a:gd name="T4" fmla="*/ 0 w 1043"/>
                <a:gd name="T5" fmla="*/ 540 h 597"/>
                <a:gd name="T6" fmla="*/ 1024 w 1043"/>
                <a:gd name="T7" fmla="*/ 0 h 597"/>
                <a:gd name="T8" fmla="*/ 1042 w 1043"/>
                <a:gd name="T9" fmla="*/ 56 h 597"/>
              </a:gdLst>
              <a:ahLst/>
              <a:cxnLst>
                <a:cxn ang="0">
                  <a:pos x="T0" y="T1"/>
                </a:cxn>
                <a:cxn ang="0">
                  <a:pos x="T2" y="T3"/>
                </a:cxn>
                <a:cxn ang="0">
                  <a:pos x="T4" y="T5"/>
                </a:cxn>
                <a:cxn ang="0">
                  <a:pos x="T6" y="T7"/>
                </a:cxn>
                <a:cxn ang="0">
                  <a:pos x="T8" y="T9"/>
                </a:cxn>
              </a:cxnLst>
              <a:rect l="0" t="0" r="r" b="b"/>
              <a:pathLst>
                <a:path w="1043" h="597">
                  <a:moveTo>
                    <a:pt x="1042" y="56"/>
                  </a:moveTo>
                  <a:lnTo>
                    <a:pt x="18" y="596"/>
                  </a:lnTo>
                  <a:lnTo>
                    <a:pt x="0" y="540"/>
                  </a:lnTo>
                  <a:lnTo>
                    <a:pt x="1024" y="0"/>
                  </a:lnTo>
                  <a:lnTo>
                    <a:pt x="1042" y="56"/>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1" name="Freeform 95"/>
            <p:cNvSpPr>
              <a:spLocks noChangeArrowheads="1"/>
            </p:cNvSpPr>
            <p:nvPr/>
          </p:nvSpPr>
          <p:spPr bwMode="auto">
            <a:xfrm>
              <a:off x="7050088" y="2478088"/>
              <a:ext cx="376237" cy="207962"/>
            </a:xfrm>
            <a:custGeom>
              <a:avLst/>
              <a:gdLst>
                <a:gd name="T0" fmla="*/ 1043 w 1044"/>
                <a:gd name="T1" fmla="*/ 38 h 578"/>
                <a:gd name="T2" fmla="*/ 37 w 1044"/>
                <a:gd name="T3" fmla="*/ 577 h 578"/>
                <a:gd name="T4" fmla="*/ 0 w 1044"/>
                <a:gd name="T5" fmla="*/ 540 h 578"/>
                <a:gd name="T6" fmla="*/ 1024 w 1044"/>
                <a:gd name="T7" fmla="*/ 0 h 578"/>
                <a:gd name="T8" fmla="*/ 1043 w 1044"/>
                <a:gd name="T9" fmla="*/ 38 h 578"/>
              </a:gdLst>
              <a:ahLst/>
              <a:cxnLst>
                <a:cxn ang="0">
                  <a:pos x="T0" y="T1"/>
                </a:cxn>
                <a:cxn ang="0">
                  <a:pos x="T2" y="T3"/>
                </a:cxn>
                <a:cxn ang="0">
                  <a:pos x="T4" y="T5"/>
                </a:cxn>
                <a:cxn ang="0">
                  <a:pos x="T6" y="T7"/>
                </a:cxn>
                <a:cxn ang="0">
                  <a:pos x="T8" y="T9"/>
                </a:cxn>
              </a:cxnLst>
              <a:rect l="0" t="0" r="r" b="b"/>
              <a:pathLst>
                <a:path w="1044" h="578">
                  <a:moveTo>
                    <a:pt x="1043" y="38"/>
                  </a:moveTo>
                  <a:lnTo>
                    <a:pt x="37" y="577"/>
                  </a:lnTo>
                  <a:lnTo>
                    <a:pt x="0" y="540"/>
                  </a:lnTo>
                  <a:lnTo>
                    <a:pt x="1024" y="0"/>
                  </a:lnTo>
                  <a:lnTo>
                    <a:pt x="1043" y="38"/>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2" name="Freeform 96"/>
            <p:cNvSpPr>
              <a:spLocks noChangeArrowheads="1"/>
            </p:cNvSpPr>
            <p:nvPr/>
          </p:nvSpPr>
          <p:spPr bwMode="auto">
            <a:xfrm>
              <a:off x="7050088" y="2478088"/>
              <a:ext cx="376237" cy="207962"/>
            </a:xfrm>
            <a:custGeom>
              <a:avLst/>
              <a:gdLst>
                <a:gd name="T0" fmla="*/ 1043 w 1044"/>
                <a:gd name="T1" fmla="*/ 38 h 578"/>
                <a:gd name="T2" fmla="*/ 37 w 1044"/>
                <a:gd name="T3" fmla="*/ 577 h 578"/>
                <a:gd name="T4" fmla="*/ 0 w 1044"/>
                <a:gd name="T5" fmla="*/ 540 h 578"/>
                <a:gd name="T6" fmla="*/ 1024 w 1044"/>
                <a:gd name="T7" fmla="*/ 0 h 578"/>
                <a:gd name="T8" fmla="*/ 1043 w 1044"/>
                <a:gd name="T9" fmla="*/ 38 h 578"/>
              </a:gdLst>
              <a:ahLst/>
              <a:cxnLst>
                <a:cxn ang="0">
                  <a:pos x="T0" y="T1"/>
                </a:cxn>
                <a:cxn ang="0">
                  <a:pos x="T2" y="T3"/>
                </a:cxn>
                <a:cxn ang="0">
                  <a:pos x="T4" y="T5"/>
                </a:cxn>
                <a:cxn ang="0">
                  <a:pos x="T6" y="T7"/>
                </a:cxn>
                <a:cxn ang="0">
                  <a:pos x="T8" y="T9"/>
                </a:cxn>
              </a:cxnLst>
              <a:rect l="0" t="0" r="r" b="b"/>
              <a:pathLst>
                <a:path w="1044" h="578">
                  <a:moveTo>
                    <a:pt x="1043" y="38"/>
                  </a:moveTo>
                  <a:lnTo>
                    <a:pt x="37" y="577"/>
                  </a:lnTo>
                  <a:lnTo>
                    <a:pt x="0" y="540"/>
                  </a:lnTo>
                  <a:lnTo>
                    <a:pt x="1024" y="0"/>
                  </a:lnTo>
                  <a:lnTo>
                    <a:pt x="1043" y="38"/>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3" name="Freeform 97"/>
            <p:cNvSpPr>
              <a:spLocks noChangeArrowheads="1"/>
            </p:cNvSpPr>
            <p:nvPr/>
          </p:nvSpPr>
          <p:spPr bwMode="auto">
            <a:xfrm>
              <a:off x="7070725" y="2505075"/>
              <a:ext cx="376238" cy="214313"/>
            </a:xfrm>
            <a:custGeom>
              <a:avLst/>
              <a:gdLst>
                <a:gd name="T0" fmla="*/ 1043 w 1044"/>
                <a:gd name="T1" fmla="*/ 56 h 596"/>
                <a:gd name="T2" fmla="*/ 20 w 1044"/>
                <a:gd name="T3" fmla="*/ 595 h 596"/>
                <a:gd name="T4" fmla="*/ 0 w 1044"/>
                <a:gd name="T5" fmla="*/ 539 h 596"/>
                <a:gd name="T6" fmla="*/ 1025 w 1044"/>
                <a:gd name="T7" fmla="*/ 0 h 596"/>
                <a:gd name="T8" fmla="*/ 1043 w 1044"/>
                <a:gd name="T9" fmla="*/ 56 h 596"/>
              </a:gdLst>
              <a:ahLst/>
              <a:cxnLst>
                <a:cxn ang="0">
                  <a:pos x="T0" y="T1"/>
                </a:cxn>
                <a:cxn ang="0">
                  <a:pos x="T2" y="T3"/>
                </a:cxn>
                <a:cxn ang="0">
                  <a:pos x="T4" y="T5"/>
                </a:cxn>
                <a:cxn ang="0">
                  <a:pos x="T6" y="T7"/>
                </a:cxn>
                <a:cxn ang="0">
                  <a:pos x="T8" y="T9"/>
                </a:cxn>
              </a:cxnLst>
              <a:rect l="0" t="0" r="r" b="b"/>
              <a:pathLst>
                <a:path w="1044" h="596">
                  <a:moveTo>
                    <a:pt x="1043" y="56"/>
                  </a:moveTo>
                  <a:lnTo>
                    <a:pt x="20" y="595"/>
                  </a:lnTo>
                  <a:lnTo>
                    <a:pt x="0" y="539"/>
                  </a:lnTo>
                  <a:lnTo>
                    <a:pt x="1025" y="0"/>
                  </a:lnTo>
                  <a:lnTo>
                    <a:pt x="1043" y="56"/>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4" name="Freeform 98"/>
            <p:cNvSpPr>
              <a:spLocks noChangeArrowheads="1"/>
            </p:cNvSpPr>
            <p:nvPr/>
          </p:nvSpPr>
          <p:spPr bwMode="auto">
            <a:xfrm>
              <a:off x="7070725" y="2505075"/>
              <a:ext cx="376238" cy="214313"/>
            </a:xfrm>
            <a:custGeom>
              <a:avLst/>
              <a:gdLst>
                <a:gd name="T0" fmla="*/ 1043 w 1044"/>
                <a:gd name="T1" fmla="*/ 56 h 596"/>
                <a:gd name="T2" fmla="*/ 20 w 1044"/>
                <a:gd name="T3" fmla="*/ 595 h 596"/>
                <a:gd name="T4" fmla="*/ 0 w 1044"/>
                <a:gd name="T5" fmla="*/ 539 h 596"/>
                <a:gd name="T6" fmla="*/ 1025 w 1044"/>
                <a:gd name="T7" fmla="*/ 0 h 596"/>
                <a:gd name="T8" fmla="*/ 1043 w 1044"/>
                <a:gd name="T9" fmla="*/ 56 h 596"/>
              </a:gdLst>
              <a:ahLst/>
              <a:cxnLst>
                <a:cxn ang="0">
                  <a:pos x="T0" y="T1"/>
                </a:cxn>
                <a:cxn ang="0">
                  <a:pos x="T2" y="T3"/>
                </a:cxn>
                <a:cxn ang="0">
                  <a:pos x="T4" y="T5"/>
                </a:cxn>
                <a:cxn ang="0">
                  <a:pos x="T6" y="T7"/>
                </a:cxn>
                <a:cxn ang="0">
                  <a:pos x="T8" y="T9"/>
                </a:cxn>
              </a:cxnLst>
              <a:rect l="0" t="0" r="r" b="b"/>
              <a:pathLst>
                <a:path w="1044" h="596">
                  <a:moveTo>
                    <a:pt x="1043" y="56"/>
                  </a:moveTo>
                  <a:lnTo>
                    <a:pt x="20" y="595"/>
                  </a:lnTo>
                  <a:lnTo>
                    <a:pt x="0" y="539"/>
                  </a:lnTo>
                  <a:lnTo>
                    <a:pt x="1025" y="0"/>
                  </a:lnTo>
                  <a:lnTo>
                    <a:pt x="1043" y="56"/>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5" name="Freeform 99"/>
            <p:cNvSpPr>
              <a:spLocks noChangeArrowheads="1"/>
            </p:cNvSpPr>
            <p:nvPr/>
          </p:nvSpPr>
          <p:spPr bwMode="auto">
            <a:xfrm>
              <a:off x="7083425" y="2538413"/>
              <a:ext cx="376238" cy="207962"/>
            </a:xfrm>
            <a:custGeom>
              <a:avLst/>
              <a:gdLst>
                <a:gd name="T0" fmla="*/ 1043 w 1044"/>
                <a:gd name="T1" fmla="*/ 37 h 578"/>
                <a:gd name="T2" fmla="*/ 18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8"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100"/>
            <p:cNvSpPr>
              <a:spLocks noChangeArrowheads="1"/>
            </p:cNvSpPr>
            <p:nvPr/>
          </p:nvSpPr>
          <p:spPr bwMode="auto">
            <a:xfrm>
              <a:off x="7083425" y="2538413"/>
              <a:ext cx="376238" cy="207962"/>
            </a:xfrm>
            <a:custGeom>
              <a:avLst/>
              <a:gdLst>
                <a:gd name="T0" fmla="*/ 1043 w 1044"/>
                <a:gd name="T1" fmla="*/ 37 h 578"/>
                <a:gd name="T2" fmla="*/ 18 w 1044"/>
                <a:gd name="T3" fmla="*/ 577 h 578"/>
                <a:gd name="T4" fmla="*/ 0 w 1044"/>
                <a:gd name="T5" fmla="*/ 540 h 578"/>
                <a:gd name="T6" fmla="*/ 1024 w 1044"/>
                <a:gd name="T7" fmla="*/ 0 h 578"/>
                <a:gd name="T8" fmla="*/ 1043 w 1044"/>
                <a:gd name="T9" fmla="*/ 37 h 578"/>
              </a:gdLst>
              <a:ahLst/>
              <a:cxnLst>
                <a:cxn ang="0">
                  <a:pos x="T0" y="T1"/>
                </a:cxn>
                <a:cxn ang="0">
                  <a:pos x="T2" y="T3"/>
                </a:cxn>
                <a:cxn ang="0">
                  <a:pos x="T4" y="T5"/>
                </a:cxn>
                <a:cxn ang="0">
                  <a:pos x="T6" y="T7"/>
                </a:cxn>
                <a:cxn ang="0">
                  <a:pos x="T8" y="T9"/>
                </a:cxn>
              </a:cxnLst>
              <a:rect l="0" t="0" r="r" b="b"/>
              <a:pathLst>
                <a:path w="1044" h="578">
                  <a:moveTo>
                    <a:pt x="1043" y="37"/>
                  </a:moveTo>
                  <a:lnTo>
                    <a:pt x="18" y="577"/>
                  </a:lnTo>
                  <a:lnTo>
                    <a:pt x="0" y="540"/>
                  </a:lnTo>
                  <a:lnTo>
                    <a:pt x="1024" y="0"/>
                  </a:lnTo>
                  <a:lnTo>
                    <a:pt x="1043" y="37"/>
                  </a:lnTo>
                </a:path>
              </a:pathLst>
            </a:custGeom>
            <a:solidFill>
              <a:srgbClr val="384D65"/>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7" name="Freeform 101"/>
            <p:cNvSpPr>
              <a:spLocks noChangeArrowheads="1"/>
            </p:cNvSpPr>
            <p:nvPr/>
          </p:nvSpPr>
          <p:spPr bwMode="auto">
            <a:xfrm>
              <a:off x="7358063" y="2116138"/>
              <a:ext cx="536575" cy="247650"/>
            </a:xfrm>
            <a:custGeom>
              <a:avLst/>
              <a:gdLst>
                <a:gd name="T0" fmla="*/ 1341 w 1491"/>
                <a:gd name="T1" fmla="*/ 0 h 690"/>
                <a:gd name="T2" fmla="*/ 1341 w 1491"/>
                <a:gd name="T3" fmla="*/ 0 h 690"/>
                <a:gd name="T4" fmla="*/ 168 w 1491"/>
                <a:gd name="T5" fmla="*/ 0 h 690"/>
                <a:gd name="T6" fmla="*/ 0 w 1491"/>
                <a:gd name="T7" fmla="*/ 149 h 690"/>
                <a:gd name="T8" fmla="*/ 0 w 1491"/>
                <a:gd name="T9" fmla="*/ 596 h 690"/>
                <a:gd name="T10" fmla="*/ 38 w 1491"/>
                <a:gd name="T11" fmla="*/ 689 h 690"/>
                <a:gd name="T12" fmla="*/ 38 w 1491"/>
                <a:gd name="T13" fmla="*/ 335 h 690"/>
                <a:gd name="T14" fmla="*/ 187 w 1491"/>
                <a:gd name="T15" fmla="*/ 186 h 690"/>
                <a:gd name="T16" fmla="*/ 1323 w 1491"/>
                <a:gd name="T17" fmla="*/ 186 h 690"/>
                <a:gd name="T18" fmla="*/ 1472 w 1491"/>
                <a:gd name="T19" fmla="*/ 335 h 690"/>
                <a:gd name="T20" fmla="*/ 1472 w 1491"/>
                <a:gd name="T21" fmla="*/ 689 h 690"/>
                <a:gd name="T22" fmla="*/ 1490 w 1491"/>
                <a:gd name="T23" fmla="*/ 596 h 690"/>
                <a:gd name="T24" fmla="*/ 1490 w 1491"/>
                <a:gd name="T25" fmla="*/ 149 h 690"/>
                <a:gd name="T26" fmla="*/ 1341 w 1491"/>
                <a:gd name="T27" fmla="*/ 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1" h="690">
                  <a:moveTo>
                    <a:pt x="1341" y="0"/>
                  </a:moveTo>
                  <a:lnTo>
                    <a:pt x="1341" y="0"/>
                  </a:lnTo>
                  <a:cubicBezTo>
                    <a:pt x="168" y="0"/>
                    <a:pt x="168" y="0"/>
                    <a:pt x="168" y="0"/>
                  </a:cubicBezTo>
                  <a:cubicBezTo>
                    <a:pt x="75" y="0"/>
                    <a:pt x="0" y="74"/>
                    <a:pt x="0" y="149"/>
                  </a:cubicBezTo>
                  <a:cubicBezTo>
                    <a:pt x="0" y="596"/>
                    <a:pt x="0" y="596"/>
                    <a:pt x="0" y="596"/>
                  </a:cubicBezTo>
                  <a:cubicBezTo>
                    <a:pt x="0" y="633"/>
                    <a:pt x="19" y="651"/>
                    <a:pt x="38" y="689"/>
                  </a:cubicBezTo>
                  <a:cubicBezTo>
                    <a:pt x="38" y="335"/>
                    <a:pt x="38" y="335"/>
                    <a:pt x="38" y="335"/>
                  </a:cubicBezTo>
                  <a:cubicBezTo>
                    <a:pt x="38" y="260"/>
                    <a:pt x="112" y="186"/>
                    <a:pt x="187" y="186"/>
                  </a:cubicBezTo>
                  <a:cubicBezTo>
                    <a:pt x="1323" y="186"/>
                    <a:pt x="1323" y="186"/>
                    <a:pt x="1323" y="186"/>
                  </a:cubicBezTo>
                  <a:cubicBezTo>
                    <a:pt x="1397" y="186"/>
                    <a:pt x="1472" y="260"/>
                    <a:pt x="1472" y="335"/>
                  </a:cubicBezTo>
                  <a:cubicBezTo>
                    <a:pt x="1472" y="689"/>
                    <a:pt x="1472" y="689"/>
                    <a:pt x="1472" y="689"/>
                  </a:cubicBezTo>
                  <a:cubicBezTo>
                    <a:pt x="1490" y="651"/>
                    <a:pt x="1490" y="633"/>
                    <a:pt x="1490" y="596"/>
                  </a:cubicBezTo>
                  <a:cubicBezTo>
                    <a:pt x="1490" y="149"/>
                    <a:pt x="1490" y="149"/>
                    <a:pt x="1490" y="149"/>
                  </a:cubicBezTo>
                  <a:cubicBezTo>
                    <a:pt x="1490" y="74"/>
                    <a:pt x="1434" y="0"/>
                    <a:pt x="1341" y="0"/>
                  </a:cubicBezTo>
                </a:path>
              </a:pathLst>
            </a:custGeom>
            <a:solidFill>
              <a:srgbClr val="2A384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8" name="Freeform 102"/>
            <p:cNvSpPr>
              <a:spLocks noChangeArrowheads="1"/>
            </p:cNvSpPr>
            <p:nvPr/>
          </p:nvSpPr>
          <p:spPr bwMode="auto">
            <a:xfrm>
              <a:off x="7083425" y="2257425"/>
              <a:ext cx="1092200" cy="750888"/>
            </a:xfrm>
            <a:custGeom>
              <a:avLst/>
              <a:gdLst>
                <a:gd name="T0" fmla="*/ 3035 w 3036"/>
                <a:gd name="T1" fmla="*/ 1936 h 2085"/>
                <a:gd name="T2" fmla="*/ 3035 w 3036"/>
                <a:gd name="T3" fmla="*/ 1936 h 2085"/>
                <a:gd name="T4" fmla="*/ 2886 w 3036"/>
                <a:gd name="T5" fmla="*/ 2084 h 2085"/>
                <a:gd name="T6" fmla="*/ 167 w 3036"/>
                <a:gd name="T7" fmla="*/ 2084 h 2085"/>
                <a:gd name="T8" fmla="*/ 0 w 3036"/>
                <a:gd name="T9" fmla="*/ 1936 h 2085"/>
                <a:gd name="T10" fmla="*/ 0 w 3036"/>
                <a:gd name="T11" fmla="*/ 149 h 2085"/>
                <a:gd name="T12" fmla="*/ 167 w 3036"/>
                <a:gd name="T13" fmla="*/ 0 h 2085"/>
                <a:gd name="T14" fmla="*/ 2886 w 3036"/>
                <a:gd name="T15" fmla="*/ 0 h 2085"/>
                <a:gd name="T16" fmla="*/ 3035 w 3036"/>
                <a:gd name="T17" fmla="*/ 149 h 2085"/>
                <a:gd name="T18" fmla="*/ 3035 w 3036"/>
                <a:gd name="T19" fmla="*/ 1936 h 2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36" h="2085">
                  <a:moveTo>
                    <a:pt x="3035" y="1936"/>
                  </a:moveTo>
                  <a:lnTo>
                    <a:pt x="3035" y="1936"/>
                  </a:lnTo>
                  <a:cubicBezTo>
                    <a:pt x="3035" y="2029"/>
                    <a:pt x="2979" y="2084"/>
                    <a:pt x="2886" y="2084"/>
                  </a:cubicBezTo>
                  <a:cubicBezTo>
                    <a:pt x="167" y="2084"/>
                    <a:pt x="167" y="2084"/>
                    <a:pt x="167" y="2084"/>
                  </a:cubicBezTo>
                  <a:cubicBezTo>
                    <a:pt x="74" y="2084"/>
                    <a:pt x="0" y="2029"/>
                    <a:pt x="0" y="1936"/>
                  </a:cubicBezTo>
                  <a:cubicBezTo>
                    <a:pt x="0" y="149"/>
                    <a:pt x="0" y="149"/>
                    <a:pt x="0" y="149"/>
                  </a:cubicBezTo>
                  <a:cubicBezTo>
                    <a:pt x="0" y="74"/>
                    <a:pt x="74" y="0"/>
                    <a:pt x="167" y="0"/>
                  </a:cubicBezTo>
                  <a:cubicBezTo>
                    <a:pt x="2886" y="0"/>
                    <a:pt x="2886" y="0"/>
                    <a:pt x="2886" y="0"/>
                  </a:cubicBezTo>
                  <a:cubicBezTo>
                    <a:pt x="2979" y="0"/>
                    <a:pt x="3035" y="74"/>
                    <a:pt x="3035" y="149"/>
                  </a:cubicBezTo>
                  <a:cubicBezTo>
                    <a:pt x="3035" y="1936"/>
                    <a:pt x="3035" y="1936"/>
                    <a:pt x="3035" y="1936"/>
                  </a:cubicBezTo>
                </a:path>
              </a:pathLst>
            </a:custGeom>
            <a:solidFill>
              <a:srgbClr val="384D6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9" name="Freeform 103"/>
            <p:cNvSpPr>
              <a:spLocks noChangeArrowheads="1"/>
            </p:cNvSpPr>
            <p:nvPr/>
          </p:nvSpPr>
          <p:spPr bwMode="auto">
            <a:xfrm>
              <a:off x="7083425" y="2257425"/>
              <a:ext cx="1092200" cy="382588"/>
            </a:xfrm>
            <a:custGeom>
              <a:avLst/>
              <a:gdLst>
                <a:gd name="T0" fmla="*/ 3035 w 3036"/>
                <a:gd name="T1" fmla="*/ 1061 h 1062"/>
                <a:gd name="T2" fmla="*/ 3035 w 3036"/>
                <a:gd name="T3" fmla="*/ 1061 h 1062"/>
                <a:gd name="T4" fmla="*/ 3035 w 3036"/>
                <a:gd name="T5" fmla="*/ 149 h 1062"/>
                <a:gd name="T6" fmla="*/ 2886 w 3036"/>
                <a:gd name="T7" fmla="*/ 0 h 1062"/>
                <a:gd name="T8" fmla="*/ 167 w 3036"/>
                <a:gd name="T9" fmla="*/ 0 h 1062"/>
                <a:gd name="T10" fmla="*/ 0 w 3036"/>
                <a:gd name="T11" fmla="*/ 149 h 1062"/>
                <a:gd name="T12" fmla="*/ 0 w 3036"/>
                <a:gd name="T13" fmla="*/ 1061 h 1062"/>
                <a:gd name="T14" fmla="*/ 3035 w 3036"/>
                <a:gd name="T15" fmla="*/ 1061 h 10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6" h="1062">
                  <a:moveTo>
                    <a:pt x="3035" y="1061"/>
                  </a:moveTo>
                  <a:lnTo>
                    <a:pt x="3035" y="1061"/>
                  </a:lnTo>
                  <a:cubicBezTo>
                    <a:pt x="3035" y="149"/>
                    <a:pt x="3035" y="149"/>
                    <a:pt x="3035" y="149"/>
                  </a:cubicBezTo>
                  <a:cubicBezTo>
                    <a:pt x="3035" y="74"/>
                    <a:pt x="2979" y="0"/>
                    <a:pt x="2886" y="0"/>
                  </a:cubicBezTo>
                  <a:cubicBezTo>
                    <a:pt x="167" y="0"/>
                    <a:pt x="167" y="0"/>
                    <a:pt x="167" y="0"/>
                  </a:cubicBezTo>
                  <a:cubicBezTo>
                    <a:pt x="74" y="0"/>
                    <a:pt x="0" y="74"/>
                    <a:pt x="0" y="149"/>
                  </a:cubicBezTo>
                  <a:cubicBezTo>
                    <a:pt x="0" y="1061"/>
                    <a:pt x="0" y="1061"/>
                    <a:pt x="0" y="1061"/>
                  </a:cubicBezTo>
                  <a:cubicBezTo>
                    <a:pt x="3035" y="1061"/>
                    <a:pt x="3035" y="1061"/>
                    <a:pt x="3035" y="1061"/>
                  </a:cubicBezTo>
                </a:path>
              </a:pathLst>
            </a:custGeom>
            <a:solidFill>
              <a:srgbClr val="2A384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0" name="Freeform 104"/>
            <p:cNvSpPr>
              <a:spLocks noChangeArrowheads="1"/>
            </p:cNvSpPr>
            <p:nvPr/>
          </p:nvSpPr>
          <p:spPr bwMode="auto">
            <a:xfrm>
              <a:off x="7083425" y="2257425"/>
              <a:ext cx="1092200" cy="355600"/>
            </a:xfrm>
            <a:custGeom>
              <a:avLst/>
              <a:gdLst>
                <a:gd name="T0" fmla="*/ 3035 w 3036"/>
                <a:gd name="T1" fmla="*/ 986 h 987"/>
                <a:gd name="T2" fmla="*/ 3035 w 3036"/>
                <a:gd name="T3" fmla="*/ 986 h 987"/>
                <a:gd name="T4" fmla="*/ 3035 w 3036"/>
                <a:gd name="T5" fmla="*/ 149 h 987"/>
                <a:gd name="T6" fmla="*/ 2886 w 3036"/>
                <a:gd name="T7" fmla="*/ 0 h 987"/>
                <a:gd name="T8" fmla="*/ 167 w 3036"/>
                <a:gd name="T9" fmla="*/ 0 h 987"/>
                <a:gd name="T10" fmla="*/ 0 w 3036"/>
                <a:gd name="T11" fmla="*/ 149 h 987"/>
                <a:gd name="T12" fmla="*/ 0 w 3036"/>
                <a:gd name="T13" fmla="*/ 986 h 987"/>
                <a:gd name="T14" fmla="*/ 3035 w 3036"/>
                <a:gd name="T15" fmla="*/ 986 h 9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36" h="987">
                  <a:moveTo>
                    <a:pt x="3035" y="986"/>
                  </a:moveTo>
                  <a:lnTo>
                    <a:pt x="3035" y="986"/>
                  </a:lnTo>
                  <a:cubicBezTo>
                    <a:pt x="3035" y="149"/>
                    <a:pt x="3035" y="149"/>
                    <a:pt x="3035" y="149"/>
                  </a:cubicBezTo>
                  <a:cubicBezTo>
                    <a:pt x="3035" y="74"/>
                    <a:pt x="2979" y="0"/>
                    <a:pt x="2886" y="0"/>
                  </a:cubicBezTo>
                  <a:cubicBezTo>
                    <a:pt x="167" y="0"/>
                    <a:pt x="167" y="0"/>
                    <a:pt x="167" y="0"/>
                  </a:cubicBezTo>
                  <a:cubicBezTo>
                    <a:pt x="74" y="0"/>
                    <a:pt x="0" y="74"/>
                    <a:pt x="0" y="149"/>
                  </a:cubicBezTo>
                  <a:cubicBezTo>
                    <a:pt x="0" y="986"/>
                    <a:pt x="0" y="986"/>
                    <a:pt x="0" y="986"/>
                  </a:cubicBezTo>
                  <a:cubicBezTo>
                    <a:pt x="3035" y="986"/>
                    <a:pt x="3035" y="986"/>
                    <a:pt x="3035" y="986"/>
                  </a:cubicBezTo>
                </a:path>
              </a:pathLst>
            </a:custGeom>
            <a:solidFill>
              <a:srgbClr val="53627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1" name="Freeform 105"/>
            <p:cNvSpPr>
              <a:spLocks noChangeArrowheads="1"/>
            </p:cNvSpPr>
            <p:nvPr/>
          </p:nvSpPr>
          <p:spPr bwMode="auto">
            <a:xfrm>
              <a:off x="7499350" y="2638425"/>
              <a:ext cx="247650" cy="128588"/>
            </a:xfrm>
            <a:custGeom>
              <a:avLst/>
              <a:gdLst>
                <a:gd name="T0" fmla="*/ 0 w 690"/>
                <a:gd name="T1" fmla="*/ 0 h 355"/>
                <a:gd name="T2" fmla="*/ 0 w 690"/>
                <a:gd name="T3" fmla="*/ 0 h 355"/>
                <a:gd name="T4" fmla="*/ 0 w 690"/>
                <a:gd name="T5" fmla="*/ 18 h 355"/>
                <a:gd name="T6" fmla="*/ 354 w 690"/>
                <a:gd name="T7" fmla="*/ 354 h 355"/>
                <a:gd name="T8" fmla="*/ 689 w 690"/>
                <a:gd name="T9" fmla="*/ 18 h 355"/>
                <a:gd name="T10" fmla="*/ 689 w 690"/>
                <a:gd name="T11" fmla="*/ 0 h 355"/>
                <a:gd name="T12" fmla="*/ 0 w 690"/>
                <a:gd name="T13" fmla="*/ 0 h 355"/>
              </a:gdLst>
              <a:ahLst/>
              <a:cxnLst>
                <a:cxn ang="0">
                  <a:pos x="T0" y="T1"/>
                </a:cxn>
                <a:cxn ang="0">
                  <a:pos x="T2" y="T3"/>
                </a:cxn>
                <a:cxn ang="0">
                  <a:pos x="T4" y="T5"/>
                </a:cxn>
                <a:cxn ang="0">
                  <a:pos x="T6" y="T7"/>
                </a:cxn>
                <a:cxn ang="0">
                  <a:pos x="T8" y="T9"/>
                </a:cxn>
                <a:cxn ang="0">
                  <a:pos x="T10" y="T11"/>
                </a:cxn>
                <a:cxn ang="0">
                  <a:pos x="T12" y="T13"/>
                </a:cxn>
              </a:cxnLst>
              <a:rect l="0" t="0" r="r" b="b"/>
              <a:pathLst>
                <a:path w="690" h="355">
                  <a:moveTo>
                    <a:pt x="0" y="0"/>
                  </a:moveTo>
                  <a:lnTo>
                    <a:pt x="0" y="0"/>
                  </a:lnTo>
                  <a:lnTo>
                    <a:pt x="0" y="18"/>
                  </a:lnTo>
                  <a:cubicBezTo>
                    <a:pt x="0" y="205"/>
                    <a:pt x="168" y="354"/>
                    <a:pt x="354" y="354"/>
                  </a:cubicBezTo>
                  <a:cubicBezTo>
                    <a:pt x="541" y="354"/>
                    <a:pt x="689" y="205"/>
                    <a:pt x="689" y="18"/>
                  </a:cubicBezTo>
                  <a:lnTo>
                    <a:pt x="689" y="0"/>
                  </a:lnTo>
                  <a:cubicBezTo>
                    <a:pt x="0" y="0"/>
                    <a:pt x="0" y="0"/>
                    <a:pt x="0" y="0"/>
                  </a:cubicBezTo>
                </a:path>
              </a:pathLst>
            </a:custGeom>
            <a:solidFill>
              <a:srgbClr val="FBB2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106"/>
            <p:cNvSpPr>
              <a:spLocks noChangeArrowheads="1"/>
            </p:cNvSpPr>
            <p:nvPr/>
          </p:nvSpPr>
          <p:spPr bwMode="auto">
            <a:xfrm>
              <a:off x="7486650" y="2571750"/>
              <a:ext cx="274638" cy="87313"/>
            </a:xfrm>
            <a:custGeom>
              <a:avLst/>
              <a:gdLst>
                <a:gd name="T0" fmla="*/ 764 w 765"/>
                <a:gd name="T1" fmla="*/ 242 h 243"/>
                <a:gd name="T2" fmla="*/ 0 w 765"/>
                <a:gd name="T3" fmla="*/ 242 h 243"/>
                <a:gd name="T4" fmla="*/ 0 w 765"/>
                <a:gd name="T5" fmla="*/ 0 h 243"/>
                <a:gd name="T6" fmla="*/ 764 w 765"/>
                <a:gd name="T7" fmla="*/ 0 h 243"/>
                <a:gd name="T8" fmla="*/ 764 w 765"/>
                <a:gd name="T9" fmla="*/ 242 h 243"/>
              </a:gdLst>
              <a:ahLst/>
              <a:cxnLst>
                <a:cxn ang="0">
                  <a:pos x="T0" y="T1"/>
                </a:cxn>
                <a:cxn ang="0">
                  <a:pos x="T2" y="T3"/>
                </a:cxn>
                <a:cxn ang="0">
                  <a:pos x="T4" y="T5"/>
                </a:cxn>
                <a:cxn ang="0">
                  <a:pos x="T6" y="T7"/>
                </a:cxn>
                <a:cxn ang="0">
                  <a:pos x="T8" y="T9"/>
                </a:cxn>
              </a:cxnLst>
              <a:rect l="0" t="0" r="r" b="b"/>
              <a:pathLst>
                <a:path w="765" h="243">
                  <a:moveTo>
                    <a:pt x="764" y="242"/>
                  </a:moveTo>
                  <a:lnTo>
                    <a:pt x="0" y="242"/>
                  </a:lnTo>
                  <a:lnTo>
                    <a:pt x="0" y="0"/>
                  </a:lnTo>
                  <a:lnTo>
                    <a:pt x="764" y="0"/>
                  </a:lnTo>
                  <a:lnTo>
                    <a:pt x="764" y="242"/>
                  </a:lnTo>
                </a:path>
              </a:pathLst>
            </a:custGeom>
            <a:solidFill>
              <a:srgbClr val="FECD8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107"/>
            <p:cNvSpPr>
              <a:spLocks noChangeArrowheads="1"/>
            </p:cNvSpPr>
            <p:nvPr/>
          </p:nvSpPr>
          <p:spPr bwMode="auto">
            <a:xfrm>
              <a:off x="7486650" y="2571750"/>
              <a:ext cx="274638" cy="87313"/>
            </a:xfrm>
            <a:custGeom>
              <a:avLst/>
              <a:gdLst>
                <a:gd name="T0" fmla="*/ 764 w 765"/>
                <a:gd name="T1" fmla="*/ 242 h 243"/>
                <a:gd name="T2" fmla="*/ 0 w 765"/>
                <a:gd name="T3" fmla="*/ 242 h 243"/>
                <a:gd name="T4" fmla="*/ 0 w 765"/>
                <a:gd name="T5" fmla="*/ 0 h 243"/>
                <a:gd name="T6" fmla="*/ 764 w 765"/>
                <a:gd name="T7" fmla="*/ 0 h 243"/>
                <a:gd name="T8" fmla="*/ 764 w 765"/>
                <a:gd name="T9" fmla="*/ 242 h 243"/>
              </a:gdLst>
              <a:ahLst/>
              <a:cxnLst>
                <a:cxn ang="0">
                  <a:pos x="T0" y="T1"/>
                </a:cxn>
                <a:cxn ang="0">
                  <a:pos x="T2" y="T3"/>
                </a:cxn>
                <a:cxn ang="0">
                  <a:pos x="T4" y="T5"/>
                </a:cxn>
                <a:cxn ang="0">
                  <a:pos x="T6" y="T7"/>
                </a:cxn>
                <a:cxn ang="0">
                  <a:pos x="T8" y="T9"/>
                </a:cxn>
              </a:cxnLst>
              <a:rect l="0" t="0" r="r" b="b"/>
              <a:pathLst>
                <a:path w="765" h="243">
                  <a:moveTo>
                    <a:pt x="764" y="242"/>
                  </a:moveTo>
                  <a:lnTo>
                    <a:pt x="0" y="242"/>
                  </a:lnTo>
                  <a:lnTo>
                    <a:pt x="0" y="0"/>
                  </a:lnTo>
                  <a:lnTo>
                    <a:pt x="764" y="0"/>
                  </a:lnTo>
                  <a:lnTo>
                    <a:pt x="764" y="242"/>
                  </a:lnTo>
                </a:path>
              </a:pathLst>
            </a:custGeom>
            <a:solidFill>
              <a:srgbClr val="FECD8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4" name="Freeform 108"/>
            <p:cNvSpPr>
              <a:spLocks noChangeArrowheads="1"/>
            </p:cNvSpPr>
            <p:nvPr/>
          </p:nvSpPr>
          <p:spPr bwMode="auto">
            <a:xfrm>
              <a:off x="7083425" y="2900363"/>
              <a:ext cx="114300" cy="107950"/>
            </a:xfrm>
            <a:custGeom>
              <a:avLst/>
              <a:gdLst>
                <a:gd name="T0" fmla="*/ 0 w 317"/>
                <a:gd name="T1" fmla="*/ 0 h 298"/>
                <a:gd name="T2" fmla="*/ 0 w 317"/>
                <a:gd name="T3" fmla="*/ 0 h 298"/>
                <a:gd name="T4" fmla="*/ 0 w 317"/>
                <a:gd name="T5" fmla="*/ 149 h 298"/>
                <a:gd name="T6" fmla="*/ 167 w 317"/>
                <a:gd name="T7" fmla="*/ 297 h 298"/>
                <a:gd name="T8" fmla="*/ 316 w 317"/>
                <a:gd name="T9" fmla="*/ 297 h 298"/>
                <a:gd name="T10" fmla="*/ 0 w 317"/>
                <a:gd name="T11" fmla="*/ 0 h 298"/>
              </a:gdLst>
              <a:ahLst/>
              <a:cxnLst>
                <a:cxn ang="0">
                  <a:pos x="T0" y="T1"/>
                </a:cxn>
                <a:cxn ang="0">
                  <a:pos x="T2" y="T3"/>
                </a:cxn>
                <a:cxn ang="0">
                  <a:pos x="T4" y="T5"/>
                </a:cxn>
                <a:cxn ang="0">
                  <a:pos x="T6" y="T7"/>
                </a:cxn>
                <a:cxn ang="0">
                  <a:pos x="T8" y="T9"/>
                </a:cxn>
                <a:cxn ang="0">
                  <a:pos x="T10" y="T11"/>
                </a:cxn>
              </a:cxnLst>
              <a:rect l="0" t="0" r="r" b="b"/>
              <a:pathLst>
                <a:path w="317" h="298">
                  <a:moveTo>
                    <a:pt x="0" y="0"/>
                  </a:moveTo>
                  <a:lnTo>
                    <a:pt x="0" y="0"/>
                  </a:lnTo>
                  <a:cubicBezTo>
                    <a:pt x="0" y="149"/>
                    <a:pt x="0" y="149"/>
                    <a:pt x="0" y="149"/>
                  </a:cubicBezTo>
                  <a:cubicBezTo>
                    <a:pt x="0" y="242"/>
                    <a:pt x="74" y="297"/>
                    <a:pt x="167" y="297"/>
                  </a:cubicBezTo>
                  <a:cubicBezTo>
                    <a:pt x="316" y="297"/>
                    <a:pt x="316" y="297"/>
                    <a:pt x="316" y="297"/>
                  </a:cubicBezTo>
                  <a:cubicBezTo>
                    <a:pt x="223" y="205"/>
                    <a:pt x="111" y="93"/>
                    <a:pt x="0" y="0"/>
                  </a:cubicBezTo>
                </a:path>
              </a:pathLst>
            </a:custGeom>
            <a:solidFill>
              <a:srgbClr val="FBB2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5" name="Freeform 109"/>
            <p:cNvSpPr>
              <a:spLocks noChangeArrowheads="1"/>
            </p:cNvSpPr>
            <p:nvPr/>
          </p:nvSpPr>
          <p:spPr bwMode="auto">
            <a:xfrm>
              <a:off x="8056563" y="2887663"/>
              <a:ext cx="120650" cy="120650"/>
            </a:xfrm>
            <a:custGeom>
              <a:avLst/>
              <a:gdLst>
                <a:gd name="T0" fmla="*/ 0 w 336"/>
                <a:gd name="T1" fmla="*/ 334 h 335"/>
                <a:gd name="T2" fmla="*/ 0 w 336"/>
                <a:gd name="T3" fmla="*/ 334 h 335"/>
                <a:gd name="T4" fmla="*/ 186 w 336"/>
                <a:gd name="T5" fmla="*/ 334 h 335"/>
                <a:gd name="T6" fmla="*/ 335 w 336"/>
                <a:gd name="T7" fmla="*/ 186 h 335"/>
                <a:gd name="T8" fmla="*/ 335 w 336"/>
                <a:gd name="T9" fmla="*/ 0 h 335"/>
                <a:gd name="T10" fmla="*/ 0 w 336"/>
                <a:gd name="T11" fmla="*/ 334 h 335"/>
              </a:gdLst>
              <a:ahLst/>
              <a:cxnLst>
                <a:cxn ang="0">
                  <a:pos x="T0" y="T1"/>
                </a:cxn>
                <a:cxn ang="0">
                  <a:pos x="T2" y="T3"/>
                </a:cxn>
                <a:cxn ang="0">
                  <a:pos x="T4" y="T5"/>
                </a:cxn>
                <a:cxn ang="0">
                  <a:pos x="T6" y="T7"/>
                </a:cxn>
                <a:cxn ang="0">
                  <a:pos x="T8" y="T9"/>
                </a:cxn>
                <a:cxn ang="0">
                  <a:pos x="T10" y="T11"/>
                </a:cxn>
              </a:cxnLst>
              <a:rect l="0" t="0" r="r" b="b"/>
              <a:pathLst>
                <a:path w="336" h="335">
                  <a:moveTo>
                    <a:pt x="0" y="334"/>
                  </a:moveTo>
                  <a:lnTo>
                    <a:pt x="0" y="334"/>
                  </a:lnTo>
                  <a:cubicBezTo>
                    <a:pt x="186" y="334"/>
                    <a:pt x="186" y="334"/>
                    <a:pt x="186" y="334"/>
                  </a:cubicBezTo>
                  <a:cubicBezTo>
                    <a:pt x="279" y="334"/>
                    <a:pt x="335" y="279"/>
                    <a:pt x="335" y="186"/>
                  </a:cubicBezTo>
                  <a:cubicBezTo>
                    <a:pt x="335" y="0"/>
                    <a:pt x="335" y="0"/>
                    <a:pt x="335" y="0"/>
                  </a:cubicBezTo>
                  <a:cubicBezTo>
                    <a:pt x="0" y="334"/>
                    <a:pt x="0" y="334"/>
                    <a:pt x="0" y="334"/>
                  </a:cubicBezTo>
                </a:path>
              </a:pathLst>
            </a:custGeom>
            <a:solidFill>
              <a:srgbClr val="FBB25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110"/>
            <p:cNvSpPr>
              <a:spLocks noChangeArrowheads="1"/>
            </p:cNvSpPr>
            <p:nvPr/>
          </p:nvSpPr>
          <p:spPr bwMode="auto">
            <a:xfrm>
              <a:off x="6540500" y="1935163"/>
              <a:ext cx="817563" cy="1019175"/>
            </a:xfrm>
            <a:custGeom>
              <a:avLst/>
              <a:gdLst>
                <a:gd name="T0" fmla="*/ 0 w 2272"/>
                <a:gd name="T1" fmla="*/ 2346 h 2831"/>
                <a:gd name="T2" fmla="*/ 1508 w 2272"/>
                <a:gd name="T3" fmla="*/ 2830 h 2831"/>
                <a:gd name="T4" fmla="*/ 1508 w 2272"/>
                <a:gd name="T5" fmla="*/ 2830 h 2831"/>
                <a:gd name="T6" fmla="*/ 0 w 2272"/>
                <a:gd name="T7" fmla="*/ 2346 h 2831"/>
                <a:gd name="T8" fmla="*/ 651 w 2272"/>
                <a:gd name="T9" fmla="*/ 968 h 2831"/>
                <a:gd name="T10" fmla="*/ 689 w 2272"/>
                <a:gd name="T11" fmla="*/ 1024 h 2831"/>
                <a:gd name="T12" fmla="*/ 689 w 2272"/>
                <a:gd name="T13" fmla="*/ 1024 h 2831"/>
                <a:gd name="T14" fmla="*/ 651 w 2272"/>
                <a:gd name="T15" fmla="*/ 968 h 2831"/>
                <a:gd name="T16" fmla="*/ 1824 w 2272"/>
                <a:gd name="T17" fmla="*/ 0 h 2831"/>
                <a:gd name="T18" fmla="*/ 521 w 2272"/>
                <a:gd name="T19" fmla="*/ 689 h 2831"/>
                <a:gd name="T20" fmla="*/ 1824 w 2272"/>
                <a:gd name="T21" fmla="*/ 0 h 2831"/>
                <a:gd name="T22" fmla="*/ 2271 w 2272"/>
                <a:gd name="T23" fmla="*/ 875 h 2831"/>
                <a:gd name="T24" fmla="*/ 2271 w 2272"/>
                <a:gd name="T25" fmla="*/ 875 h 2831"/>
                <a:gd name="T26" fmla="*/ 1824 w 2272"/>
                <a:gd name="T27" fmla="*/ 0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2" h="2831">
                  <a:moveTo>
                    <a:pt x="0" y="2346"/>
                  </a:moveTo>
                  <a:lnTo>
                    <a:pt x="1508" y="2830"/>
                  </a:lnTo>
                  <a:lnTo>
                    <a:pt x="1508" y="2830"/>
                  </a:lnTo>
                  <a:lnTo>
                    <a:pt x="0" y="2346"/>
                  </a:lnTo>
                  <a:close/>
                  <a:moveTo>
                    <a:pt x="651" y="968"/>
                  </a:moveTo>
                  <a:lnTo>
                    <a:pt x="689" y="1024"/>
                  </a:lnTo>
                  <a:lnTo>
                    <a:pt x="689" y="1024"/>
                  </a:lnTo>
                  <a:lnTo>
                    <a:pt x="651" y="968"/>
                  </a:lnTo>
                  <a:close/>
                  <a:moveTo>
                    <a:pt x="1824" y="0"/>
                  </a:moveTo>
                  <a:lnTo>
                    <a:pt x="521" y="689"/>
                  </a:lnTo>
                  <a:lnTo>
                    <a:pt x="1824" y="0"/>
                  </a:lnTo>
                  <a:lnTo>
                    <a:pt x="2271" y="875"/>
                  </a:lnTo>
                  <a:lnTo>
                    <a:pt x="2271" y="875"/>
                  </a:lnTo>
                  <a:lnTo>
                    <a:pt x="1824" y="0"/>
                  </a:lnTo>
                  <a:close/>
                </a:path>
              </a:pathLst>
            </a:custGeom>
            <a:solidFill>
              <a:srgbClr val="E6E9E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111"/>
            <p:cNvSpPr>
              <a:spLocks noChangeArrowheads="1"/>
            </p:cNvSpPr>
            <p:nvPr/>
          </p:nvSpPr>
          <p:spPr bwMode="auto">
            <a:xfrm>
              <a:off x="6540500" y="2779713"/>
              <a:ext cx="542925" cy="174625"/>
            </a:xfrm>
            <a:custGeom>
              <a:avLst/>
              <a:gdLst>
                <a:gd name="T0" fmla="*/ 0 w 1509"/>
                <a:gd name="T1" fmla="*/ 0 h 485"/>
                <a:gd name="T2" fmla="*/ 1508 w 1509"/>
                <a:gd name="T3" fmla="*/ 484 h 485"/>
                <a:gd name="T4" fmla="*/ 1508 w 1509"/>
                <a:gd name="T5" fmla="*/ 484 h 485"/>
                <a:gd name="T6" fmla="*/ 0 w 1509"/>
                <a:gd name="T7" fmla="*/ 0 h 485"/>
              </a:gdLst>
              <a:ahLst/>
              <a:cxnLst>
                <a:cxn ang="0">
                  <a:pos x="T0" y="T1"/>
                </a:cxn>
                <a:cxn ang="0">
                  <a:pos x="T2" y="T3"/>
                </a:cxn>
                <a:cxn ang="0">
                  <a:pos x="T4" y="T5"/>
                </a:cxn>
                <a:cxn ang="0">
                  <a:pos x="T6" y="T7"/>
                </a:cxn>
              </a:cxnLst>
              <a:rect l="0" t="0" r="r" b="b"/>
              <a:pathLst>
                <a:path w="1509" h="485">
                  <a:moveTo>
                    <a:pt x="0" y="0"/>
                  </a:moveTo>
                  <a:lnTo>
                    <a:pt x="1508" y="484"/>
                  </a:lnTo>
                  <a:lnTo>
                    <a:pt x="1508" y="484"/>
                  </a:lnTo>
                  <a:lnTo>
                    <a:pt x="0" y="0"/>
                  </a:lnTo>
                </a:path>
              </a:pathLst>
            </a:custGeom>
            <a:solidFill>
              <a:srgbClr val="E6E9EB"/>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112"/>
            <p:cNvSpPr>
              <a:spLocks noChangeArrowheads="1"/>
            </p:cNvSpPr>
            <p:nvPr/>
          </p:nvSpPr>
          <p:spPr bwMode="auto">
            <a:xfrm>
              <a:off x="6775450" y="2284413"/>
              <a:ext cx="14288" cy="20637"/>
            </a:xfrm>
            <a:custGeom>
              <a:avLst/>
              <a:gdLst>
                <a:gd name="T0" fmla="*/ 0 w 39"/>
                <a:gd name="T1" fmla="*/ 0 h 57"/>
                <a:gd name="T2" fmla="*/ 38 w 39"/>
                <a:gd name="T3" fmla="*/ 56 h 57"/>
                <a:gd name="T4" fmla="*/ 38 w 39"/>
                <a:gd name="T5" fmla="*/ 56 h 57"/>
                <a:gd name="T6" fmla="*/ 0 w 39"/>
                <a:gd name="T7" fmla="*/ 0 h 57"/>
              </a:gdLst>
              <a:ahLst/>
              <a:cxnLst>
                <a:cxn ang="0">
                  <a:pos x="T0" y="T1"/>
                </a:cxn>
                <a:cxn ang="0">
                  <a:pos x="T2" y="T3"/>
                </a:cxn>
                <a:cxn ang="0">
                  <a:pos x="T4" y="T5"/>
                </a:cxn>
                <a:cxn ang="0">
                  <a:pos x="T6" y="T7"/>
                </a:cxn>
              </a:cxnLst>
              <a:rect l="0" t="0" r="r" b="b"/>
              <a:pathLst>
                <a:path w="39" h="57">
                  <a:moveTo>
                    <a:pt x="0" y="0"/>
                  </a:moveTo>
                  <a:lnTo>
                    <a:pt x="38" y="56"/>
                  </a:lnTo>
                  <a:lnTo>
                    <a:pt x="38" y="56"/>
                  </a:lnTo>
                  <a:lnTo>
                    <a:pt x="0" y="0"/>
                  </a:lnTo>
                </a:path>
              </a:pathLst>
            </a:custGeom>
            <a:solidFill>
              <a:srgbClr val="E6E9EB"/>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9" name="Freeform 113"/>
            <p:cNvSpPr>
              <a:spLocks noChangeArrowheads="1"/>
            </p:cNvSpPr>
            <p:nvPr/>
          </p:nvSpPr>
          <p:spPr bwMode="auto">
            <a:xfrm>
              <a:off x="6729413" y="1935163"/>
              <a:ext cx="630237" cy="315912"/>
            </a:xfrm>
            <a:custGeom>
              <a:avLst/>
              <a:gdLst>
                <a:gd name="T0" fmla="*/ 1303 w 1751"/>
                <a:gd name="T1" fmla="*/ 0 h 876"/>
                <a:gd name="T2" fmla="*/ 0 w 1751"/>
                <a:gd name="T3" fmla="*/ 689 h 876"/>
                <a:gd name="T4" fmla="*/ 1303 w 1751"/>
                <a:gd name="T5" fmla="*/ 0 h 876"/>
                <a:gd name="T6" fmla="*/ 1750 w 1751"/>
                <a:gd name="T7" fmla="*/ 875 h 876"/>
                <a:gd name="T8" fmla="*/ 1750 w 1751"/>
                <a:gd name="T9" fmla="*/ 875 h 876"/>
                <a:gd name="T10" fmla="*/ 1303 w 1751"/>
                <a:gd name="T11" fmla="*/ 0 h 876"/>
              </a:gdLst>
              <a:ahLst/>
              <a:cxnLst>
                <a:cxn ang="0">
                  <a:pos x="T0" y="T1"/>
                </a:cxn>
                <a:cxn ang="0">
                  <a:pos x="T2" y="T3"/>
                </a:cxn>
                <a:cxn ang="0">
                  <a:pos x="T4" y="T5"/>
                </a:cxn>
                <a:cxn ang="0">
                  <a:pos x="T6" y="T7"/>
                </a:cxn>
                <a:cxn ang="0">
                  <a:pos x="T8" y="T9"/>
                </a:cxn>
                <a:cxn ang="0">
                  <a:pos x="T10" y="T11"/>
                </a:cxn>
              </a:cxnLst>
              <a:rect l="0" t="0" r="r" b="b"/>
              <a:pathLst>
                <a:path w="1751" h="876">
                  <a:moveTo>
                    <a:pt x="1303" y="0"/>
                  </a:moveTo>
                  <a:lnTo>
                    <a:pt x="0" y="689"/>
                  </a:lnTo>
                  <a:lnTo>
                    <a:pt x="1303" y="0"/>
                  </a:lnTo>
                  <a:lnTo>
                    <a:pt x="1750" y="875"/>
                  </a:lnTo>
                  <a:lnTo>
                    <a:pt x="1750" y="875"/>
                  </a:lnTo>
                  <a:lnTo>
                    <a:pt x="1303" y="0"/>
                  </a:lnTo>
                </a:path>
              </a:pathLst>
            </a:custGeom>
            <a:solidFill>
              <a:srgbClr val="E6E9EB"/>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114"/>
            <p:cNvSpPr>
              <a:spLocks noChangeArrowheads="1"/>
            </p:cNvSpPr>
            <p:nvPr/>
          </p:nvSpPr>
          <p:spPr bwMode="auto">
            <a:xfrm>
              <a:off x="6540500" y="2278063"/>
              <a:ext cx="542925" cy="677862"/>
            </a:xfrm>
            <a:custGeom>
              <a:avLst/>
              <a:gdLst>
                <a:gd name="T0" fmla="*/ 912 w 1509"/>
                <a:gd name="T1" fmla="*/ 1526 h 1881"/>
                <a:gd name="T2" fmla="*/ 614 w 1509"/>
                <a:gd name="T3" fmla="*/ 1043 h 1881"/>
                <a:gd name="T4" fmla="*/ 912 w 1509"/>
                <a:gd name="T5" fmla="*/ 1526 h 1881"/>
                <a:gd name="T6" fmla="*/ 428 w 1509"/>
                <a:gd name="T7" fmla="*/ 1210 h 1881"/>
                <a:gd name="T8" fmla="*/ 577 w 1509"/>
                <a:gd name="T9" fmla="*/ 353 h 1881"/>
                <a:gd name="T10" fmla="*/ 428 w 1509"/>
                <a:gd name="T11" fmla="*/ 1210 h 1881"/>
                <a:gd name="T12" fmla="*/ 447 w 1509"/>
                <a:gd name="T13" fmla="*/ 0 h 1881"/>
                <a:gd name="T14" fmla="*/ 1508 w 1509"/>
                <a:gd name="T15" fmla="*/ 1880 h 1881"/>
                <a:gd name="T16" fmla="*/ 1508 w 1509"/>
                <a:gd name="T17" fmla="*/ 1713 h 1881"/>
                <a:gd name="T18" fmla="*/ 1508 w 1509"/>
                <a:gd name="T19" fmla="*/ 1657 h 1881"/>
                <a:gd name="T20" fmla="*/ 1508 w 1509"/>
                <a:gd name="T21" fmla="*/ 1619 h 1881"/>
                <a:gd name="T22" fmla="*/ 1452 w 1509"/>
                <a:gd name="T23" fmla="*/ 1694 h 1881"/>
                <a:gd name="T24" fmla="*/ 1452 w 1509"/>
                <a:gd name="T25" fmla="*/ 1526 h 1881"/>
                <a:gd name="T26" fmla="*/ 1359 w 1509"/>
                <a:gd name="T27" fmla="*/ 1657 h 1881"/>
                <a:gd name="T28" fmla="*/ 1396 w 1509"/>
                <a:gd name="T29" fmla="*/ 1396 h 1881"/>
                <a:gd name="T30" fmla="*/ 1266 w 1509"/>
                <a:gd name="T31" fmla="*/ 1638 h 1881"/>
                <a:gd name="T32" fmla="*/ 1341 w 1509"/>
                <a:gd name="T33" fmla="*/ 1284 h 1881"/>
                <a:gd name="T34" fmla="*/ 1192 w 1509"/>
                <a:gd name="T35" fmla="*/ 1601 h 1881"/>
                <a:gd name="T36" fmla="*/ 1266 w 1509"/>
                <a:gd name="T37" fmla="*/ 1172 h 1881"/>
                <a:gd name="T38" fmla="*/ 1005 w 1509"/>
                <a:gd name="T39" fmla="*/ 1545 h 1881"/>
                <a:gd name="T40" fmla="*/ 1154 w 1509"/>
                <a:gd name="T41" fmla="*/ 930 h 1881"/>
                <a:gd name="T42" fmla="*/ 1043 w 1509"/>
                <a:gd name="T43" fmla="*/ 1098 h 1881"/>
                <a:gd name="T44" fmla="*/ 1080 w 1509"/>
                <a:gd name="T45" fmla="*/ 819 h 1881"/>
                <a:gd name="T46" fmla="*/ 949 w 1509"/>
                <a:gd name="T47" fmla="*/ 1079 h 1881"/>
                <a:gd name="T48" fmla="*/ 1024 w 1509"/>
                <a:gd name="T49" fmla="*/ 689 h 1881"/>
                <a:gd name="T50" fmla="*/ 856 w 1509"/>
                <a:gd name="T51" fmla="*/ 1043 h 1881"/>
                <a:gd name="T52" fmla="*/ 968 w 1509"/>
                <a:gd name="T53" fmla="*/ 577 h 1881"/>
                <a:gd name="T54" fmla="*/ 782 w 1509"/>
                <a:gd name="T55" fmla="*/ 1023 h 1881"/>
                <a:gd name="T56" fmla="*/ 894 w 1509"/>
                <a:gd name="T57" fmla="*/ 465 h 1881"/>
                <a:gd name="T58" fmla="*/ 689 w 1509"/>
                <a:gd name="T59" fmla="*/ 986 h 1881"/>
                <a:gd name="T60" fmla="*/ 838 w 1509"/>
                <a:gd name="T61" fmla="*/ 353 h 1881"/>
                <a:gd name="T62" fmla="*/ 689 w 1509"/>
                <a:gd name="T63" fmla="*/ 74 h 1881"/>
                <a:gd name="T64" fmla="*/ 447 w 1509"/>
                <a:gd name="T65" fmla="*/ 0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9" h="1881">
                  <a:moveTo>
                    <a:pt x="912" y="1526"/>
                  </a:moveTo>
                  <a:lnTo>
                    <a:pt x="912" y="1526"/>
                  </a:lnTo>
                  <a:cubicBezTo>
                    <a:pt x="502" y="1396"/>
                    <a:pt x="502" y="1396"/>
                    <a:pt x="502" y="1396"/>
                  </a:cubicBezTo>
                  <a:cubicBezTo>
                    <a:pt x="614" y="1043"/>
                    <a:pt x="614" y="1043"/>
                    <a:pt x="614" y="1043"/>
                  </a:cubicBezTo>
                  <a:cubicBezTo>
                    <a:pt x="1024" y="1172"/>
                    <a:pt x="1024" y="1172"/>
                    <a:pt x="1024" y="1172"/>
                  </a:cubicBezTo>
                  <a:cubicBezTo>
                    <a:pt x="912" y="1526"/>
                    <a:pt x="912" y="1526"/>
                    <a:pt x="912" y="1526"/>
                  </a:cubicBezTo>
                  <a:lnTo>
                    <a:pt x="428" y="1210"/>
                  </a:lnTo>
                  <a:lnTo>
                    <a:pt x="428" y="1210"/>
                  </a:lnTo>
                  <a:cubicBezTo>
                    <a:pt x="316" y="1172"/>
                    <a:pt x="316" y="1172"/>
                    <a:pt x="316" y="1172"/>
                  </a:cubicBezTo>
                  <a:cubicBezTo>
                    <a:pt x="577" y="353"/>
                    <a:pt x="577" y="353"/>
                    <a:pt x="577" y="353"/>
                  </a:cubicBezTo>
                  <a:cubicBezTo>
                    <a:pt x="689" y="391"/>
                    <a:pt x="689" y="391"/>
                    <a:pt x="689" y="391"/>
                  </a:cubicBezTo>
                  <a:cubicBezTo>
                    <a:pt x="428" y="1210"/>
                    <a:pt x="428" y="1210"/>
                    <a:pt x="428" y="1210"/>
                  </a:cubicBezTo>
                  <a:lnTo>
                    <a:pt x="447" y="0"/>
                  </a:lnTo>
                  <a:lnTo>
                    <a:pt x="447" y="0"/>
                  </a:lnTo>
                  <a:cubicBezTo>
                    <a:pt x="0" y="1396"/>
                    <a:pt x="0" y="1396"/>
                    <a:pt x="0" y="1396"/>
                  </a:cubicBezTo>
                  <a:cubicBezTo>
                    <a:pt x="1508" y="1880"/>
                    <a:pt x="1508" y="1880"/>
                    <a:pt x="1508" y="1880"/>
                  </a:cubicBezTo>
                  <a:lnTo>
                    <a:pt x="1508" y="1880"/>
                  </a:lnTo>
                  <a:cubicBezTo>
                    <a:pt x="1508" y="1713"/>
                    <a:pt x="1508" y="1713"/>
                    <a:pt x="1508" y="1713"/>
                  </a:cubicBezTo>
                  <a:cubicBezTo>
                    <a:pt x="1508" y="1694"/>
                    <a:pt x="1508" y="1694"/>
                    <a:pt x="1508" y="1694"/>
                  </a:cubicBezTo>
                  <a:cubicBezTo>
                    <a:pt x="1508" y="1657"/>
                    <a:pt x="1508" y="1657"/>
                    <a:pt x="1508" y="1657"/>
                  </a:cubicBezTo>
                  <a:cubicBezTo>
                    <a:pt x="1508" y="1619"/>
                    <a:pt x="1508" y="1619"/>
                    <a:pt x="1508" y="1619"/>
                  </a:cubicBezTo>
                  <a:lnTo>
                    <a:pt x="1508" y="1619"/>
                  </a:lnTo>
                  <a:cubicBezTo>
                    <a:pt x="1490" y="1582"/>
                    <a:pt x="1490" y="1582"/>
                    <a:pt x="1490" y="1582"/>
                  </a:cubicBezTo>
                  <a:cubicBezTo>
                    <a:pt x="1452" y="1694"/>
                    <a:pt x="1452" y="1694"/>
                    <a:pt x="1452" y="1694"/>
                  </a:cubicBezTo>
                  <a:cubicBezTo>
                    <a:pt x="1415" y="1675"/>
                    <a:pt x="1415" y="1675"/>
                    <a:pt x="1415" y="1675"/>
                  </a:cubicBezTo>
                  <a:cubicBezTo>
                    <a:pt x="1452" y="1526"/>
                    <a:pt x="1452" y="1526"/>
                    <a:pt x="1452" y="1526"/>
                  </a:cubicBezTo>
                  <a:cubicBezTo>
                    <a:pt x="1434" y="1470"/>
                    <a:pt x="1434" y="1470"/>
                    <a:pt x="1434" y="1470"/>
                  </a:cubicBezTo>
                  <a:cubicBezTo>
                    <a:pt x="1359" y="1657"/>
                    <a:pt x="1359" y="1657"/>
                    <a:pt x="1359" y="1657"/>
                  </a:cubicBezTo>
                  <a:cubicBezTo>
                    <a:pt x="1322" y="1638"/>
                    <a:pt x="1322" y="1638"/>
                    <a:pt x="1322" y="1638"/>
                  </a:cubicBezTo>
                  <a:cubicBezTo>
                    <a:pt x="1396" y="1396"/>
                    <a:pt x="1396" y="1396"/>
                    <a:pt x="1396" y="1396"/>
                  </a:cubicBezTo>
                  <a:cubicBezTo>
                    <a:pt x="1359" y="1340"/>
                    <a:pt x="1359" y="1340"/>
                    <a:pt x="1359" y="1340"/>
                  </a:cubicBezTo>
                  <a:cubicBezTo>
                    <a:pt x="1266" y="1638"/>
                    <a:pt x="1266" y="1638"/>
                    <a:pt x="1266" y="1638"/>
                  </a:cubicBezTo>
                  <a:cubicBezTo>
                    <a:pt x="1229" y="1619"/>
                    <a:pt x="1229" y="1619"/>
                    <a:pt x="1229" y="1619"/>
                  </a:cubicBezTo>
                  <a:cubicBezTo>
                    <a:pt x="1341" y="1284"/>
                    <a:pt x="1341" y="1284"/>
                    <a:pt x="1341" y="1284"/>
                  </a:cubicBezTo>
                  <a:cubicBezTo>
                    <a:pt x="1303" y="1228"/>
                    <a:pt x="1303" y="1228"/>
                    <a:pt x="1303" y="1228"/>
                  </a:cubicBezTo>
                  <a:cubicBezTo>
                    <a:pt x="1192" y="1601"/>
                    <a:pt x="1192" y="1601"/>
                    <a:pt x="1192" y="1601"/>
                  </a:cubicBezTo>
                  <a:cubicBezTo>
                    <a:pt x="1136" y="1582"/>
                    <a:pt x="1136" y="1582"/>
                    <a:pt x="1136" y="1582"/>
                  </a:cubicBezTo>
                  <a:cubicBezTo>
                    <a:pt x="1266" y="1172"/>
                    <a:pt x="1266" y="1172"/>
                    <a:pt x="1266" y="1172"/>
                  </a:cubicBezTo>
                  <a:cubicBezTo>
                    <a:pt x="1173" y="986"/>
                    <a:pt x="1173" y="986"/>
                    <a:pt x="1173" y="986"/>
                  </a:cubicBezTo>
                  <a:cubicBezTo>
                    <a:pt x="1005" y="1545"/>
                    <a:pt x="1005" y="1545"/>
                    <a:pt x="1005" y="1545"/>
                  </a:cubicBezTo>
                  <a:cubicBezTo>
                    <a:pt x="949" y="1526"/>
                    <a:pt x="949" y="1526"/>
                    <a:pt x="949" y="1526"/>
                  </a:cubicBezTo>
                  <a:cubicBezTo>
                    <a:pt x="1154" y="930"/>
                    <a:pt x="1154" y="930"/>
                    <a:pt x="1154" y="930"/>
                  </a:cubicBezTo>
                  <a:cubicBezTo>
                    <a:pt x="1117" y="874"/>
                    <a:pt x="1117" y="874"/>
                    <a:pt x="1117" y="874"/>
                  </a:cubicBezTo>
                  <a:cubicBezTo>
                    <a:pt x="1043" y="1098"/>
                    <a:pt x="1043" y="1098"/>
                    <a:pt x="1043" y="1098"/>
                  </a:cubicBezTo>
                  <a:cubicBezTo>
                    <a:pt x="1005" y="1079"/>
                    <a:pt x="1005" y="1079"/>
                    <a:pt x="1005" y="1079"/>
                  </a:cubicBezTo>
                  <a:cubicBezTo>
                    <a:pt x="1080" y="819"/>
                    <a:pt x="1080" y="819"/>
                    <a:pt x="1080" y="819"/>
                  </a:cubicBezTo>
                  <a:cubicBezTo>
                    <a:pt x="1061" y="763"/>
                    <a:pt x="1061" y="763"/>
                    <a:pt x="1061" y="763"/>
                  </a:cubicBezTo>
                  <a:cubicBezTo>
                    <a:pt x="949" y="1079"/>
                    <a:pt x="949" y="1079"/>
                    <a:pt x="949" y="1079"/>
                  </a:cubicBezTo>
                  <a:cubicBezTo>
                    <a:pt x="912" y="1061"/>
                    <a:pt x="912" y="1061"/>
                    <a:pt x="912" y="1061"/>
                  </a:cubicBezTo>
                  <a:cubicBezTo>
                    <a:pt x="1024" y="689"/>
                    <a:pt x="1024" y="689"/>
                    <a:pt x="1024" y="689"/>
                  </a:cubicBezTo>
                  <a:cubicBezTo>
                    <a:pt x="987" y="633"/>
                    <a:pt x="987" y="633"/>
                    <a:pt x="987" y="633"/>
                  </a:cubicBezTo>
                  <a:cubicBezTo>
                    <a:pt x="856" y="1043"/>
                    <a:pt x="856" y="1043"/>
                    <a:pt x="856" y="1043"/>
                  </a:cubicBezTo>
                  <a:cubicBezTo>
                    <a:pt x="819" y="1023"/>
                    <a:pt x="819" y="1023"/>
                    <a:pt x="819" y="1023"/>
                  </a:cubicBezTo>
                  <a:cubicBezTo>
                    <a:pt x="968" y="577"/>
                    <a:pt x="968" y="577"/>
                    <a:pt x="968" y="577"/>
                  </a:cubicBezTo>
                  <a:cubicBezTo>
                    <a:pt x="931" y="521"/>
                    <a:pt x="931" y="521"/>
                    <a:pt x="931" y="521"/>
                  </a:cubicBezTo>
                  <a:cubicBezTo>
                    <a:pt x="782" y="1023"/>
                    <a:pt x="782" y="1023"/>
                    <a:pt x="782" y="1023"/>
                  </a:cubicBezTo>
                  <a:cubicBezTo>
                    <a:pt x="726" y="1005"/>
                    <a:pt x="726" y="1005"/>
                    <a:pt x="726" y="1005"/>
                  </a:cubicBezTo>
                  <a:cubicBezTo>
                    <a:pt x="894" y="465"/>
                    <a:pt x="894" y="465"/>
                    <a:pt x="894" y="465"/>
                  </a:cubicBezTo>
                  <a:cubicBezTo>
                    <a:pt x="875" y="409"/>
                    <a:pt x="875" y="409"/>
                    <a:pt x="875" y="409"/>
                  </a:cubicBezTo>
                  <a:cubicBezTo>
                    <a:pt x="689" y="986"/>
                    <a:pt x="689" y="986"/>
                    <a:pt x="689" y="986"/>
                  </a:cubicBezTo>
                  <a:cubicBezTo>
                    <a:pt x="633" y="968"/>
                    <a:pt x="633" y="968"/>
                    <a:pt x="633" y="968"/>
                  </a:cubicBezTo>
                  <a:cubicBezTo>
                    <a:pt x="838" y="353"/>
                    <a:pt x="838" y="353"/>
                    <a:pt x="838" y="353"/>
                  </a:cubicBezTo>
                  <a:cubicBezTo>
                    <a:pt x="689" y="74"/>
                    <a:pt x="689" y="74"/>
                    <a:pt x="689" y="74"/>
                  </a:cubicBezTo>
                  <a:lnTo>
                    <a:pt x="689" y="74"/>
                  </a:lnTo>
                  <a:lnTo>
                    <a:pt x="689" y="74"/>
                  </a:lnTo>
                  <a:cubicBezTo>
                    <a:pt x="447" y="0"/>
                    <a:pt x="447" y="0"/>
                    <a:pt x="447" y="0"/>
                  </a:cubicBezTo>
                  <a:lnTo>
                    <a:pt x="912" y="1526"/>
                  </a:lnTo>
                </a:path>
              </a:pathLst>
            </a:custGeom>
            <a:solidFill>
              <a:srgbClr val="D8DC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1" name="Freeform 115"/>
            <p:cNvSpPr>
              <a:spLocks noChangeArrowheads="1"/>
            </p:cNvSpPr>
            <p:nvPr/>
          </p:nvSpPr>
          <p:spPr bwMode="auto">
            <a:xfrm>
              <a:off x="6654800" y="2405063"/>
              <a:ext cx="134938" cy="309562"/>
            </a:xfrm>
            <a:custGeom>
              <a:avLst/>
              <a:gdLst>
                <a:gd name="T0" fmla="*/ 261 w 374"/>
                <a:gd name="T1" fmla="*/ 0 h 858"/>
                <a:gd name="T2" fmla="*/ 0 w 374"/>
                <a:gd name="T3" fmla="*/ 819 h 858"/>
                <a:gd name="T4" fmla="*/ 112 w 374"/>
                <a:gd name="T5" fmla="*/ 857 h 858"/>
                <a:gd name="T6" fmla="*/ 373 w 374"/>
                <a:gd name="T7" fmla="*/ 38 h 858"/>
                <a:gd name="T8" fmla="*/ 261 w 374"/>
                <a:gd name="T9" fmla="*/ 0 h 858"/>
              </a:gdLst>
              <a:ahLst/>
              <a:cxnLst>
                <a:cxn ang="0">
                  <a:pos x="T0" y="T1"/>
                </a:cxn>
                <a:cxn ang="0">
                  <a:pos x="T2" y="T3"/>
                </a:cxn>
                <a:cxn ang="0">
                  <a:pos x="T4" y="T5"/>
                </a:cxn>
                <a:cxn ang="0">
                  <a:pos x="T6" y="T7"/>
                </a:cxn>
                <a:cxn ang="0">
                  <a:pos x="T8" y="T9"/>
                </a:cxn>
              </a:cxnLst>
              <a:rect l="0" t="0" r="r" b="b"/>
              <a:pathLst>
                <a:path w="374" h="858">
                  <a:moveTo>
                    <a:pt x="261" y="0"/>
                  </a:moveTo>
                  <a:lnTo>
                    <a:pt x="0" y="819"/>
                  </a:lnTo>
                  <a:lnTo>
                    <a:pt x="112" y="857"/>
                  </a:lnTo>
                  <a:lnTo>
                    <a:pt x="373" y="38"/>
                  </a:lnTo>
                  <a:lnTo>
                    <a:pt x="261"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2" name="Freeform 116"/>
            <p:cNvSpPr>
              <a:spLocks noChangeArrowheads="1"/>
            </p:cNvSpPr>
            <p:nvPr/>
          </p:nvSpPr>
          <p:spPr bwMode="auto">
            <a:xfrm>
              <a:off x="6654800" y="2405063"/>
              <a:ext cx="134938" cy="309562"/>
            </a:xfrm>
            <a:custGeom>
              <a:avLst/>
              <a:gdLst>
                <a:gd name="T0" fmla="*/ 261 w 374"/>
                <a:gd name="T1" fmla="*/ 0 h 858"/>
                <a:gd name="T2" fmla="*/ 0 w 374"/>
                <a:gd name="T3" fmla="*/ 819 h 858"/>
                <a:gd name="T4" fmla="*/ 112 w 374"/>
                <a:gd name="T5" fmla="*/ 857 h 858"/>
                <a:gd name="T6" fmla="*/ 373 w 374"/>
                <a:gd name="T7" fmla="*/ 38 h 858"/>
                <a:gd name="T8" fmla="*/ 261 w 374"/>
                <a:gd name="T9" fmla="*/ 0 h 858"/>
              </a:gdLst>
              <a:ahLst/>
              <a:cxnLst>
                <a:cxn ang="0">
                  <a:pos x="T0" y="T1"/>
                </a:cxn>
                <a:cxn ang="0">
                  <a:pos x="T2" y="T3"/>
                </a:cxn>
                <a:cxn ang="0">
                  <a:pos x="T4" y="T5"/>
                </a:cxn>
                <a:cxn ang="0">
                  <a:pos x="T6" y="T7"/>
                </a:cxn>
                <a:cxn ang="0">
                  <a:pos x="T8" y="T9"/>
                </a:cxn>
              </a:cxnLst>
              <a:rect l="0" t="0" r="r" b="b"/>
              <a:pathLst>
                <a:path w="374" h="858">
                  <a:moveTo>
                    <a:pt x="261" y="0"/>
                  </a:moveTo>
                  <a:lnTo>
                    <a:pt x="0" y="819"/>
                  </a:lnTo>
                  <a:lnTo>
                    <a:pt x="112" y="857"/>
                  </a:lnTo>
                  <a:lnTo>
                    <a:pt x="373" y="38"/>
                  </a:lnTo>
                  <a:lnTo>
                    <a:pt x="261"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3" name="Freeform 117"/>
            <p:cNvSpPr>
              <a:spLocks noChangeArrowheads="1"/>
            </p:cNvSpPr>
            <p:nvPr/>
          </p:nvSpPr>
          <p:spPr bwMode="auto">
            <a:xfrm>
              <a:off x="6769100" y="2405063"/>
              <a:ext cx="87313" cy="228600"/>
            </a:xfrm>
            <a:custGeom>
              <a:avLst/>
              <a:gdLst>
                <a:gd name="T0" fmla="*/ 205 w 243"/>
                <a:gd name="T1" fmla="*/ 0 h 634"/>
                <a:gd name="T2" fmla="*/ 0 w 243"/>
                <a:gd name="T3" fmla="*/ 615 h 634"/>
                <a:gd name="T4" fmla="*/ 56 w 243"/>
                <a:gd name="T5" fmla="*/ 633 h 634"/>
                <a:gd name="T6" fmla="*/ 242 w 243"/>
                <a:gd name="T7" fmla="*/ 56 h 634"/>
                <a:gd name="T8" fmla="*/ 205 w 243"/>
                <a:gd name="T9" fmla="*/ 0 h 634"/>
              </a:gdLst>
              <a:ahLst/>
              <a:cxnLst>
                <a:cxn ang="0">
                  <a:pos x="T0" y="T1"/>
                </a:cxn>
                <a:cxn ang="0">
                  <a:pos x="T2" y="T3"/>
                </a:cxn>
                <a:cxn ang="0">
                  <a:pos x="T4" y="T5"/>
                </a:cxn>
                <a:cxn ang="0">
                  <a:pos x="T6" y="T7"/>
                </a:cxn>
                <a:cxn ang="0">
                  <a:pos x="T8" y="T9"/>
                </a:cxn>
              </a:cxnLst>
              <a:rect l="0" t="0" r="r" b="b"/>
              <a:pathLst>
                <a:path w="243" h="634">
                  <a:moveTo>
                    <a:pt x="205" y="0"/>
                  </a:moveTo>
                  <a:lnTo>
                    <a:pt x="0" y="615"/>
                  </a:lnTo>
                  <a:lnTo>
                    <a:pt x="56" y="633"/>
                  </a:lnTo>
                  <a:lnTo>
                    <a:pt x="242" y="56"/>
                  </a:lnTo>
                  <a:lnTo>
                    <a:pt x="205"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Freeform 118"/>
            <p:cNvSpPr>
              <a:spLocks noChangeArrowheads="1"/>
            </p:cNvSpPr>
            <p:nvPr/>
          </p:nvSpPr>
          <p:spPr bwMode="auto">
            <a:xfrm>
              <a:off x="6769100" y="2405063"/>
              <a:ext cx="87313" cy="228600"/>
            </a:xfrm>
            <a:custGeom>
              <a:avLst/>
              <a:gdLst>
                <a:gd name="T0" fmla="*/ 205 w 243"/>
                <a:gd name="T1" fmla="*/ 0 h 634"/>
                <a:gd name="T2" fmla="*/ 0 w 243"/>
                <a:gd name="T3" fmla="*/ 615 h 634"/>
                <a:gd name="T4" fmla="*/ 56 w 243"/>
                <a:gd name="T5" fmla="*/ 633 h 634"/>
                <a:gd name="T6" fmla="*/ 242 w 243"/>
                <a:gd name="T7" fmla="*/ 56 h 634"/>
                <a:gd name="T8" fmla="*/ 205 w 243"/>
                <a:gd name="T9" fmla="*/ 0 h 634"/>
              </a:gdLst>
              <a:ahLst/>
              <a:cxnLst>
                <a:cxn ang="0">
                  <a:pos x="T0" y="T1"/>
                </a:cxn>
                <a:cxn ang="0">
                  <a:pos x="T2" y="T3"/>
                </a:cxn>
                <a:cxn ang="0">
                  <a:pos x="T4" y="T5"/>
                </a:cxn>
                <a:cxn ang="0">
                  <a:pos x="T6" y="T7"/>
                </a:cxn>
                <a:cxn ang="0">
                  <a:pos x="T8" y="T9"/>
                </a:cxn>
              </a:cxnLst>
              <a:rect l="0" t="0" r="r" b="b"/>
              <a:pathLst>
                <a:path w="243" h="634">
                  <a:moveTo>
                    <a:pt x="205" y="0"/>
                  </a:moveTo>
                  <a:lnTo>
                    <a:pt x="0" y="615"/>
                  </a:lnTo>
                  <a:lnTo>
                    <a:pt x="56" y="633"/>
                  </a:lnTo>
                  <a:lnTo>
                    <a:pt x="242" y="56"/>
                  </a:lnTo>
                  <a:lnTo>
                    <a:pt x="205"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5" name="Freeform 119"/>
            <p:cNvSpPr>
              <a:spLocks noChangeArrowheads="1"/>
            </p:cNvSpPr>
            <p:nvPr/>
          </p:nvSpPr>
          <p:spPr bwMode="auto">
            <a:xfrm>
              <a:off x="6721475" y="2652713"/>
              <a:ext cx="188913" cy="174625"/>
            </a:xfrm>
            <a:custGeom>
              <a:avLst/>
              <a:gdLst>
                <a:gd name="T0" fmla="*/ 112 w 523"/>
                <a:gd name="T1" fmla="*/ 0 h 484"/>
                <a:gd name="T2" fmla="*/ 0 w 523"/>
                <a:gd name="T3" fmla="*/ 353 h 484"/>
                <a:gd name="T4" fmla="*/ 410 w 523"/>
                <a:gd name="T5" fmla="*/ 483 h 484"/>
                <a:gd name="T6" fmla="*/ 522 w 523"/>
                <a:gd name="T7" fmla="*/ 129 h 484"/>
                <a:gd name="T8" fmla="*/ 112 w 523"/>
                <a:gd name="T9" fmla="*/ 0 h 484"/>
              </a:gdLst>
              <a:ahLst/>
              <a:cxnLst>
                <a:cxn ang="0">
                  <a:pos x="T0" y="T1"/>
                </a:cxn>
                <a:cxn ang="0">
                  <a:pos x="T2" y="T3"/>
                </a:cxn>
                <a:cxn ang="0">
                  <a:pos x="T4" y="T5"/>
                </a:cxn>
                <a:cxn ang="0">
                  <a:pos x="T6" y="T7"/>
                </a:cxn>
                <a:cxn ang="0">
                  <a:pos x="T8" y="T9"/>
                </a:cxn>
              </a:cxnLst>
              <a:rect l="0" t="0" r="r" b="b"/>
              <a:pathLst>
                <a:path w="523" h="484">
                  <a:moveTo>
                    <a:pt x="112" y="0"/>
                  </a:moveTo>
                  <a:lnTo>
                    <a:pt x="0" y="353"/>
                  </a:lnTo>
                  <a:lnTo>
                    <a:pt x="410" y="483"/>
                  </a:lnTo>
                  <a:lnTo>
                    <a:pt x="522" y="129"/>
                  </a:lnTo>
                  <a:lnTo>
                    <a:pt x="112"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6" name="Freeform 120"/>
            <p:cNvSpPr>
              <a:spLocks noChangeArrowheads="1"/>
            </p:cNvSpPr>
            <p:nvPr/>
          </p:nvSpPr>
          <p:spPr bwMode="auto">
            <a:xfrm>
              <a:off x="6721475" y="2652713"/>
              <a:ext cx="188913" cy="174625"/>
            </a:xfrm>
            <a:custGeom>
              <a:avLst/>
              <a:gdLst>
                <a:gd name="T0" fmla="*/ 112 w 523"/>
                <a:gd name="T1" fmla="*/ 0 h 484"/>
                <a:gd name="T2" fmla="*/ 0 w 523"/>
                <a:gd name="T3" fmla="*/ 353 h 484"/>
                <a:gd name="T4" fmla="*/ 410 w 523"/>
                <a:gd name="T5" fmla="*/ 483 h 484"/>
                <a:gd name="T6" fmla="*/ 522 w 523"/>
                <a:gd name="T7" fmla="*/ 129 h 484"/>
                <a:gd name="T8" fmla="*/ 112 w 523"/>
                <a:gd name="T9" fmla="*/ 0 h 484"/>
              </a:gdLst>
              <a:ahLst/>
              <a:cxnLst>
                <a:cxn ang="0">
                  <a:pos x="T0" y="T1"/>
                </a:cxn>
                <a:cxn ang="0">
                  <a:pos x="T2" y="T3"/>
                </a:cxn>
                <a:cxn ang="0">
                  <a:pos x="T4" y="T5"/>
                </a:cxn>
                <a:cxn ang="0">
                  <a:pos x="T6" y="T7"/>
                </a:cxn>
                <a:cxn ang="0">
                  <a:pos x="T8" y="T9"/>
                </a:cxn>
              </a:cxnLst>
              <a:rect l="0" t="0" r="r" b="b"/>
              <a:pathLst>
                <a:path w="523" h="484">
                  <a:moveTo>
                    <a:pt x="112" y="0"/>
                  </a:moveTo>
                  <a:lnTo>
                    <a:pt x="0" y="353"/>
                  </a:lnTo>
                  <a:lnTo>
                    <a:pt x="410" y="483"/>
                  </a:lnTo>
                  <a:lnTo>
                    <a:pt x="522" y="129"/>
                  </a:lnTo>
                  <a:lnTo>
                    <a:pt x="112"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7" name="Freeform 121"/>
            <p:cNvSpPr>
              <a:spLocks noChangeArrowheads="1"/>
            </p:cNvSpPr>
            <p:nvPr/>
          </p:nvSpPr>
          <p:spPr bwMode="auto">
            <a:xfrm>
              <a:off x="6802438" y="2444750"/>
              <a:ext cx="74612" cy="201613"/>
            </a:xfrm>
            <a:custGeom>
              <a:avLst/>
              <a:gdLst>
                <a:gd name="T0" fmla="*/ 168 w 206"/>
                <a:gd name="T1" fmla="*/ 0 h 559"/>
                <a:gd name="T2" fmla="*/ 0 w 206"/>
                <a:gd name="T3" fmla="*/ 540 h 559"/>
                <a:gd name="T4" fmla="*/ 56 w 206"/>
                <a:gd name="T5" fmla="*/ 558 h 559"/>
                <a:gd name="T6" fmla="*/ 205 w 206"/>
                <a:gd name="T7" fmla="*/ 56 h 559"/>
                <a:gd name="T8" fmla="*/ 168 w 206"/>
                <a:gd name="T9" fmla="*/ 0 h 559"/>
              </a:gdLst>
              <a:ahLst/>
              <a:cxnLst>
                <a:cxn ang="0">
                  <a:pos x="T0" y="T1"/>
                </a:cxn>
                <a:cxn ang="0">
                  <a:pos x="T2" y="T3"/>
                </a:cxn>
                <a:cxn ang="0">
                  <a:pos x="T4" y="T5"/>
                </a:cxn>
                <a:cxn ang="0">
                  <a:pos x="T6" y="T7"/>
                </a:cxn>
                <a:cxn ang="0">
                  <a:pos x="T8" y="T9"/>
                </a:cxn>
              </a:cxnLst>
              <a:rect l="0" t="0" r="r" b="b"/>
              <a:pathLst>
                <a:path w="206" h="559">
                  <a:moveTo>
                    <a:pt x="168" y="0"/>
                  </a:moveTo>
                  <a:lnTo>
                    <a:pt x="0" y="540"/>
                  </a:lnTo>
                  <a:lnTo>
                    <a:pt x="56" y="558"/>
                  </a:lnTo>
                  <a:lnTo>
                    <a:pt x="205" y="56"/>
                  </a:lnTo>
                  <a:lnTo>
                    <a:pt x="168"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122"/>
            <p:cNvSpPr>
              <a:spLocks noChangeArrowheads="1"/>
            </p:cNvSpPr>
            <p:nvPr/>
          </p:nvSpPr>
          <p:spPr bwMode="auto">
            <a:xfrm>
              <a:off x="6802438" y="2444750"/>
              <a:ext cx="74612" cy="201613"/>
            </a:xfrm>
            <a:custGeom>
              <a:avLst/>
              <a:gdLst>
                <a:gd name="T0" fmla="*/ 168 w 206"/>
                <a:gd name="T1" fmla="*/ 0 h 559"/>
                <a:gd name="T2" fmla="*/ 0 w 206"/>
                <a:gd name="T3" fmla="*/ 540 h 559"/>
                <a:gd name="T4" fmla="*/ 56 w 206"/>
                <a:gd name="T5" fmla="*/ 558 h 559"/>
                <a:gd name="T6" fmla="*/ 205 w 206"/>
                <a:gd name="T7" fmla="*/ 56 h 559"/>
                <a:gd name="T8" fmla="*/ 168 w 206"/>
                <a:gd name="T9" fmla="*/ 0 h 559"/>
              </a:gdLst>
              <a:ahLst/>
              <a:cxnLst>
                <a:cxn ang="0">
                  <a:pos x="T0" y="T1"/>
                </a:cxn>
                <a:cxn ang="0">
                  <a:pos x="T2" y="T3"/>
                </a:cxn>
                <a:cxn ang="0">
                  <a:pos x="T4" y="T5"/>
                </a:cxn>
                <a:cxn ang="0">
                  <a:pos x="T6" y="T7"/>
                </a:cxn>
                <a:cxn ang="0">
                  <a:pos x="T8" y="T9"/>
                </a:cxn>
              </a:cxnLst>
              <a:rect l="0" t="0" r="r" b="b"/>
              <a:pathLst>
                <a:path w="206" h="559">
                  <a:moveTo>
                    <a:pt x="168" y="0"/>
                  </a:moveTo>
                  <a:lnTo>
                    <a:pt x="0" y="540"/>
                  </a:lnTo>
                  <a:lnTo>
                    <a:pt x="56" y="558"/>
                  </a:lnTo>
                  <a:lnTo>
                    <a:pt x="205" y="56"/>
                  </a:lnTo>
                  <a:lnTo>
                    <a:pt x="168"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9" name="Freeform 123"/>
            <p:cNvSpPr>
              <a:spLocks noChangeArrowheads="1"/>
            </p:cNvSpPr>
            <p:nvPr/>
          </p:nvSpPr>
          <p:spPr bwMode="auto">
            <a:xfrm>
              <a:off x="6835775" y="2484438"/>
              <a:ext cx="60325" cy="168275"/>
            </a:xfrm>
            <a:custGeom>
              <a:avLst/>
              <a:gdLst>
                <a:gd name="T0" fmla="*/ 149 w 169"/>
                <a:gd name="T1" fmla="*/ 0 h 467"/>
                <a:gd name="T2" fmla="*/ 0 w 169"/>
                <a:gd name="T3" fmla="*/ 446 h 467"/>
                <a:gd name="T4" fmla="*/ 37 w 169"/>
                <a:gd name="T5" fmla="*/ 466 h 467"/>
                <a:gd name="T6" fmla="*/ 168 w 169"/>
                <a:gd name="T7" fmla="*/ 56 h 467"/>
                <a:gd name="T8" fmla="*/ 149 w 169"/>
                <a:gd name="T9" fmla="*/ 0 h 467"/>
              </a:gdLst>
              <a:ahLst/>
              <a:cxnLst>
                <a:cxn ang="0">
                  <a:pos x="T0" y="T1"/>
                </a:cxn>
                <a:cxn ang="0">
                  <a:pos x="T2" y="T3"/>
                </a:cxn>
                <a:cxn ang="0">
                  <a:pos x="T4" y="T5"/>
                </a:cxn>
                <a:cxn ang="0">
                  <a:pos x="T6" y="T7"/>
                </a:cxn>
                <a:cxn ang="0">
                  <a:pos x="T8" y="T9"/>
                </a:cxn>
              </a:cxnLst>
              <a:rect l="0" t="0" r="r" b="b"/>
              <a:pathLst>
                <a:path w="169" h="467">
                  <a:moveTo>
                    <a:pt x="149" y="0"/>
                  </a:moveTo>
                  <a:lnTo>
                    <a:pt x="0" y="446"/>
                  </a:lnTo>
                  <a:lnTo>
                    <a:pt x="37" y="466"/>
                  </a:lnTo>
                  <a:lnTo>
                    <a:pt x="168" y="56"/>
                  </a:lnTo>
                  <a:lnTo>
                    <a:pt x="149"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0" name="Freeform 124"/>
            <p:cNvSpPr>
              <a:spLocks noChangeArrowheads="1"/>
            </p:cNvSpPr>
            <p:nvPr/>
          </p:nvSpPr>
          <p:spPr bwMode="auto">
            <a:xfrm>
              <a:off x="6835775" y="2484438"/>
              <a:ext cx="60325" cy="168275"/>
            </a:xfrm>
            <a:custGeom>
              <a:avLst/>
              <a:gdLst>
                <a:gd name="T0" fmla="*/ 149 w 169"/>
                <a:gd name="T1" fmla="*/ 0 h 467"/>
                <a:gd name="T2" fmla="*/ 0 w 169"/>
                <a:gd name="T3" fmla="*/ 446 h 467"/>
                <a:gd name="T4" fmla="*/ 37 w 169"/>
                <a:gd name="T5" fmla="*/ 466 h 467"/>
                <a:gd name="T6" fmla="*/ 168 w 169"/>
                <a:gd name="T7" fmla="*/ 56 h 467"/>
                <a:gd name="T8" fmla="*/ 149 w 169"/>
                <a:gd name="T9" fmla="*/ 0 h 467"/>
              </a:gdLst>
              <a:ahLst/>
              <a:cxnLst>
                <a:cxn ang="0">
                  <a:pos x="T0" y="T1"/>
                </a:cxn>
                <a:cxn ang="0">
                  <a:pos x="T2" y="T3"/>
                </a:cxn>
                <a:cxn ang="0">
                  <a:pos x="T4" y="T5"/>
                </a:cxn>
                <a:cxn ang="0">
                  <a:pos x="T6" y="T7"/>
                </a:cxn>
                <a:cxn ang="0">
                  <a:pos x="T8" y="T9"/>
                </a:cxn>
              </a:cxnLst>
              <a:rect l="0" t="0" r="r" b="b"/>
              <a:pathLst>
                <a:path w="169" h="467">
                  <a:moveTo>
                    <a:pt x="149" y="0"/>
                  </a:moveTo>
                  <a:lnTo>
                    <a:pt x="0" y="446"/>
                  </a:lnTo>
                  <a:lnTo>
                    <a:pt x="37" y="466"/>
                  </a:lnTo>
                  <a:lnTo>
                    <a:pt x="168" y="56"/>
                  </a:lnTo>
                  <a:lnTo>
                    <a:pt x="149"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125"/>
            <p:cNvSpPr>
              <a:spLocks noChangeArrowheads="1"/>
            </p:cNvSpPr>
            <p:nvPr/>
          </p:nvSpPr>
          <p:spPr bwMode="auto">
            <a:xfrm>
              <a:off x="6869113" y="2525713"/>
              <a:ext cx="53975" cy="141287"/>
            </a:xfrm>
            <a:custGeom>
              <a:avLst/>
              <a:gdLst>
                <a:gd name="T0" fmla="*/ 112 w 150"/>
                <a:gd name="T1" fmla="*/ 0 h 391"/>
                <a:gd name="T2" fmla="*/ 0 w 150"/>
                <a:gd name="T3" fmla="*/ 372 h 391"/>
                <a:gd name="T4" fmla="*/ 37 w 150"/>
                <a:gd name="T5" fmla="*/ 390 h 391"/>
                <a:gd name="T6" fmla="*/ 149 w 150"/>
                <a:gd name="T7" fmla="*/ 74 h 391"/>
                <a:gd name="T8" fmla="*/ 112 w 150"/>
                <a:gd name="T9" fmla="*/ 0 h 391"/>
              </a:gdLst>
              <a:ahLst/>
              <a:cxnLst>
                <a:cxn ang="0">
                  <a:pos x="T0" y="T1"/>
                </a:cxn>
                <a:cxn ang="0">
                  <a:pos x="T2" y="T3"/>
                </a:cxn>
                <a:cxn ang="0">
                  <a:pos x="T4" y="T5"/>
                </a:cxn>
                <a:cxn ang="0">
                  <a:pos x="T6" y="T7"/>
                </a:cxn>
                <a:cxn ang="0">
                  <a:pos x="T8" y="T9"/>
                </a:cxn>
              </a:cxnLst>
              <a:rect l="0" t="0" r="r" b="b"/>
              <a:pathLst>
                <a:path w="150" h="391">
                  <a:moveTo>
                    <a:pt x="112" y="0"/>
                  </a:moveTo>
                  <a:lnTo>
                    <a:pt x="0" y="372"/>
                  </a:lnTo>
                  <a:lnTo>
                    <a:pt x="37" y="390"/>
                  </a:lnTo>
                  <a:lnTo>
                    <a:pt x="149" y="74"/>
                  </a:lnTo>
                  <a:lnTo>
                    <a:pt x="112"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126"/>
            <p:cNvSpPr>
              <a:spLocks noChangeArrowheads="1"/>
            </p:cNvSpPr>
            <p:nvPr/>
          </p:nvSpPr>
          <p:spPr bwMode="auto">
            <a:xfrm>
              <a:off x="6869113" y="2525713"/>
              <a:ext cx="53975" cy="141287"/>
            </a:xfrm>
            <a:custGeom>
              <a:avLst/>
              <a:gdLst>
                <a:gd name="T0" fmla="*/ 112 w 150"/>
                <a:gd name="T1" fmla="*/ 0 h 391"/>
                <a:gd name="T2" fmla="*/ 0 w 150"/>
                <a:gd name="T3" fmla="*/ 372 h 391"/>
                <a:gd name="T4" fmla="*/ 37 w 150"/>
                <a:gd name="T5" fmla="*/ 390 h 391"/>
                <a:gd name="T6" fmla="*/ 149 w 150"/>
                <a:gd name="T7" fmla="*/ 74 h 391"/>
                <a:gd name="T8" fmla="*/ 112 w 150"/>
                <a:gd name="T9" fmla="*/ 0 h 391"/>
              </a:gdLst>
              <a:ahLst/>
              <a:cxnLst>
                <a:cxn ang="0">
                  <a:pos x="T0" y="T1"/>
                </a:cxn>
                <a:cxn ang="0">
                  <a:pos x="T2" y="T3"/>
                </a:cxn>
                <a:cxn ang="0">
                  <a:pos x="T4" y="T5"/>
                </a:cxn>
                <a:cxn ang="0">
                  <a:pos x="T6" y="T7"/>
                </a:cxn>
                <a:cxn ang="0">
                  <a:pos x="T8" y="T9"/>
                </a:cxn>
              </a:cxnLst>
              <a:rect l="0" t="0" r="r" b="b"/>
              <a:pathLst>
                <a:path w="150" h="391">
                  <a:moveTo>
                    <a:pt x="112" y="0"/>
                  </a:moveTo>
                  <a:lnTo>
                    <a:pt x="0" y="372"/>
                  </a:lnTo>
                  <a:lnTo>
                    <a:pt x="37" y="390"/>
                  </a:lnTo>
                  <a:lnTo>
                    <a:pt x="149" y="74"/>
                  </a:lnTo>
                  <a:lnTo>
                    <a:pt x="112"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3" name="Freeform 127"/>
            <p:cNvSpPr>
              <a:spLocks noChangeArrowheads="1"/>
            </p:cNvSpPr>
            <p:nvPr/>
          </p:nvSpPr>
          <p:spPr bwMode="auto">
            <a:xfrm>
              <a:off x="6902450" y="2571750"/>
              <a:ext cx="41275" cy="100013"/>
            </a:xfrm>
            <a:custGeom>
              <a:avLst/>
              <a:gdLst>
                <a:gd name="T0" fmla="*/ 75 w 113"/>
                <a:gd name="T1" fmla="*/ 0 h 280"/>
                <a:gd name="T2" fmla="*/ 0 w 113"/>
                <a:gd name="T3" fmla="*/ 260 h 280"/>
                <a:gd name="T4" fmla="*/ 38 w 113"/>
                <a:gd name="T5" fmla="*/ 279 h 280"/>
                <a:gd name="T6" fmla="*/ 112 w 113"/>
                <a:gd name="T7" fmla="*/ 55 h 280"/>
                <a:gd name="T8" fmla="*/ 75 w 113"/>
                <a:gd name="T9" fmla="*/ 0 h 280"/>
              </a:gdLst>
              <a:ahLst/>
              <a:cxnLst>
                <a:cxn ang="0">
                  <a:pos x="T0" y="T1"/>
                </a:cxn>
                <a:cxn ang="0">
                  <a:pos x="T2" y="T3"/>
                </a:cxn>
                <a:cxn ang="0">
                  <a:pos x="T4" y="T5"/>
                </a:cxn>
                <a:cxn ang="0">
                  <a:pos x="T6" y="T7"/>
                </a:cxn>
                <a:cxn ang="0">
                  <a:pos x="T8" y="T9"/>
                </a:cxn>
              </a:cxnLst>
              <a:rect l="0" t="0" r="r" b="b"/>
              <a:pathLst>
                <a:path w="113" h="280">
                  <a:moveTo>
                    <a:pt x="75" y="0"/>
                  </a:moveTo>
                  <a:lnTo>
                    <a:pt x="0" y="260"/>
                  </a:lnTo>
                  <a:lnTo>
                    <a:pt x="38" y="279"/>
                  </a:lnTo>
                  <a:lnTo>
                    <a:pt x="112" y="55"/>
                  </a:lnTo>
                  <a:lnTo>
                    <a:pt x="75"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4" name="Freeform 128"/>
            <p:cNvSpPr>
              <a:spLocks noChangeArrowheads="1"/>
            </p:cNvSpPr>
            <p:nvPr/>
          </p:nvSpPr>
          <p:spPr bwMode="auto">
            <a:xfrm>
              <a:off x="6902450" y="2571750"/>
              <a:ext cx="41275" cy="100013"/>
            </a:xfrm>
            <a:custGeom>
              <a:avLst/>
              <a:gdLst>
                <a:gd name="T0" fmla="*/ 75 w 113"/>
                <a:gd name="T1" fmla="*/ 0 h 280"/>
                <a:gd name="T2" fmla="*/ 0 w 113"/>
                <a:gd name="T3" fmla="*/ 260 h 280"/>
                <a:gd name="T4" fmla="*/ 38 w 113"/>
                <a:gd name="T5" fmla="*/ 279 h 280"/>
                <a:gd name="T6" fmla="*/ 112 w 113"/>
                <a:gd name="T7" fmla="*/ 55 h 280"/>
                <a:gd name="T8" fmla="*/ 75 w 113"/>
                <a:gd name="T9" fmla="*/ 0 h 280"/>
              </a:gdLst>
              <a:ahLst/>
              <a:cxnLst>
                <a:cxn ang="0">
                  <a:pos x="T0" y="T1"/>
                </a:cxn>
                <a:cxn ang="0">
                  <a:pos x="T2" y="T3"/>
                </a:cxn>
                <a:cxn ang="0">
                  <a:pos x="T4" y="T5"/>
                </a:cxn>
                <a:cxn ang="0">
                  <a:pos x="T6" y="T7"/>
                </a:cxn>
                <a:cxn ang="0">
                  <a:pos x="T8" y="T9"/>
                </a:cxn>
              </a:cxnLst>
              <a:rect l="0" t="0" r="r" b="b"/>
              <a:pathLst>
                <a:path w="113" h="280">
                  <a:moveTo>
                    <a:pt x="75" y="0"/>
                  </a:moveTo>
                  <a:lnTo>
                    <a:pt x="0" y="260"/>
                  </a:lnTo>
                  <a:lnTo>
                    <a:pt x="38" y="279"/>
                  </a:lnTo>
                  <a:lnTo>
                    <a:pt x="112" y="55"/>
                  </a:lnTo>
                  <a:lnTo>
                    <a:pt x="75"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5" name="Freeform 129"/>
            <p:cNvSpPr>
              <a:spLocks noChangeArrowheads="1"/>
            </p:cNvSpPr>
            <p:nvPr/>
          </p:nvSpPr>
          <p:spPr bwMode="auto">
            <a:xfrm>
              <a:off x="6883400" y="2611438"/>
              <a:ext cx="80963" cy="222250"/>
            </a:xfrm>
            <a:custGeom>
              <a:avLst/>
              <a:gdLst>
                <a:gd name="T0" fmla="*/ 205 w 225"/>
                <a:gd name="T1" fmla="*/ 0 h 616"/>
                <a:gd name="T2" fmla="*/ 0 w 225"/>
                <a:gd name="T3" fmla="*/ 596 h 616"/>
                <a:gd name="T4" fmla="*/ 56 w 225"/>
                <a:gd name="T5" fmla="*/ 615 h 616"/>
                <a:gd name="T6" fmla="*/ 224 w 225"/>
                <a:gd name="T7" fmla="*/ 56 h 616"/>
                <a:gd name="T8" fmla="*/ 205 w 225"/>
                <a:gd name="T9" fmla="*/ 0 h 616"/>
              </a:gdLst>
              <a:ahLst/>
              <a:cxnLst>
                <a:cxn ang="0">
                  <a:pos x="T0" y="T1"/>
                </a:cxn>
                <a:cxn ang="0">
                  <a:pos x="T2" y="T3"/>
                </a:cxn>
                <a:cxn ang="0">
                  <a:pos x="T4" y="T5"/>
                </a:cxn>
                <a:cxn ang="0">
                  <a:pos x="T6" y="T7"/>
                </a:cxn>
                <a:cxn ang="0">
                  <a:pos x="T8" y="T9"/>
                </a:cxn>
              </a:cxnLst>
              <a:rect l="0" t="0" r="r" b="b"/>
              <a:pathLst>
                <a:path w="225" h="616">
                  <a:moveTo>
                    <a:pt x="205" y="0"/>
                  </a:moveTo>
                  <a:lnTo>
                    <a:pt x="0" y="596"/>
                  </a:lnTo>
                  <a:lnTo>
                    <a:pt x="56" y="615"/>
                  </a:lnTo>
                  <a:lnTo>
                    <a:pt x="224" y="56"/>
                  </a:lnTo>
                  <a:lnTo>
                    <a:pt x="205"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6" name="Freeform 130"/>
            <p:cNvSpPr>
              <a:spLocks noChangeArrowheads="1"/>
            </p:cNvSpPr>
            <p:nvPr/>
          </p:nvSpPr>
          <p:spPr bwMode="auto">
            <a:xfrm>
              <a:off x="6883400" y="2611438"/>
              <a:ext cx="80963" cy="222250"/>
            </a:xfrm>
            <a:custGeom>
              <a:avLst/>
              <a:gdLst>
                <a:gd name="T0" fmla="*/ 205 w 225"/>
                <a:gd name="T1" fmla="*/ 0 h 616"/>
                <a:gd name="T2" fmla="*/ 0 w 225"/>
                <a:gd name="T3" fmla="*/ 596 h 616"/>
                <a:gd name="T4" fmla="*/ 56 w 225"/>
                <a:gd name="T5" fmla="*/ 615 h 616"/>
                <a:gd name="T6" fmla="*/ 224 w 225"/>
                <a:gd name="T7" fmla="*/ 56 h 616"/>
                <a:gd name="T8" fmla="*/ 205 w 225"/>
                <a:gd name="T9" fmla="*/ 0 h 616"/>
              </a:gdLst>
              <a:ahLst/>
              <a:cxnLst>
                <a:cxn ang="0">
                  <a:pos x="T0" y="T1"/>
                </a:cxn>
                <a:cxn ang="0">
                  <a:pos x="T2" y="T3"/>
                </a:cxn>
                <a:cxn ang="0">
                  <a:pos x="T4" y="T5"/>
                </a:cxn>
                <a:cxn ang="0">
                  <a:pos x="T6" y="T7"/>
                </a:cxn>
                <a:cxn ang="0">
                  <a:pos x="T8" y="T9"/>
                </a:cxn>
              </a:cxnLst>
              <a:rect l="0" t="0" r="r" b="b"/>
              <a:pathLst>
                <a:path w="225" h="616">
                  <a:moveTo>
                    <a:pt x="205" y="0"/>
                  </a:moveTo>
                  <a:lnTo>
                    <a:pt x="0" y="596"/>
                  </a:lnTo>
                  <a:lnTo>
                    <a:pt x="56" y="615"/>
                  </a:lnTo>
                  <a:lnTo>
                    <a:pt x="224" y="56"/>
                  </a:lnTo>
                  <a:lnTo>
                    <a:pt x="205"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7" name="Freeform 131"/>
            <p:cNvSpPr>
              <a:spLocks noChangeArrowheads="1"/>
            </p:cNvSpPr>
            <p:nvPr/>
          </p:nvSpPr>
          <p:spPr bwMode="auto">
            <a:xfrm>
              <a:off x="6950075" y="2698750"/>
              <a:ext cx="60325" cy="155575"/>
            </a:xfrm>
            <a:custGeom>
              <a:avLst/>
              <a:gdLst>
                <a:gd name="T0" fmla="*/ 130 w 168"/>
                <a:gd name="T1" fmla="*/ 0 h 430"/>
                <a:gd name="T2" fmla="*/ 0 w 168"/>
                <a:gd name="T3" fmla="*/ 410 h 430"/>
                <a:gd name="T4" fmla="*/ 56 w 168"/>
                <a:gd name="T5" fmla="*/ 429 h 430"/>
                <a:gd name="T6" fmla="*/ 167 w 168"/>
                <a:gd name="T7" fmla="*/ 56 h 430"/>
                <a:gd name="T8" fmla="*/ 130 w 168"/>
                <a:gd name="T9" fmla="*/ 0 h 430"/>
              </a:gdLst>
              <a:ahLst/>
              <a:cxnLst>
                <a:cxn ang="0">
                  <a:pos x="T0" y="T1"/>
                </a:cxn>
                <a:cxn ang="0">
                  <a:pos x="T2" y="T3"/>
                </a:cxn>
                <a:cxn ang="0">
                  <a:pos x="T4" y="T5"/>
                </a:cxn>
                <a:cxn ang="0">
                  <a:pos x="T6" y="T7"/>
                </a:cxn>
                <a:cxn ang="0">
                  <a:pos x="T8" y="T9"/>
                </a:cxn>
              </a:cxnLst>
              <a:rect l="0" t="0" r="r" b="b"/>
              <a:pathLst>
                <a:path w="168" h="430">
                  <a:moveTo>
                    <a:pt x="130" y="0"/>
                  </a:moveTo>
                  <a:lnTo>
                    <a:pt x="0" y="410"/>
                  </a:lnTo>
                  <a:lnTo>
                    <a:pt x="56" y="429"/>
                  </a:lnTo>
                  <a:lnTo>
                    <a:pt x="167" y="56"/>
                  </a:lnTo>
                  <a:lnTo>
                    <a:pt x="130"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8" name="Freeform 132"/>
            <p:cNvSpPr>
              <a:spLocks noChangeArrowheads="1"/>
            </p:cNvSpPr>
            <p:nvPr/>
          </p:nvSpPr>
          <p:spPr bwMode="auto">
            <a:xfrm>
              <a:off x="6950075" y="2698750"/>
              <a:ext cx="60325" cy="155575"/>
            </a:xfrm>
            <a:custGeom>
              <a:avLst/>
              <a:gdLst>
                <a:gd name="T0" fmla="*/ 130 w 168"/>
                <a:gd name="T1" fmla="*/ 0 h 430"/>
                <a:gd name="T2" fmla="*/ 0 w 168"/>
                <a:gd name="T3" fmla="*/ 410 h 430"/>
                <a:gd name="T4" fmla="*/ 56 w 168"/>
                <a:gd name="T5" fmla="*/ 429 h 430"/>
                <a:gd name="T6" fmla="*/ 167 w 168"/>
                <a:gd name="T7" fmla="*/ 56 h 430"/>
                <a:gd name="T8" fmla="*/ 130 w 168"/>
                <a:gd name="T9" fmla="*/ 0 h 430"/>
              </a:gdLst>
              <a:ahLst/>
              <a:cxnLst>
                <a:cxn ang="0">
                  <a:pos x="T0" y="T1"/>
                </a:cxn>
                <a:cxn ang="0">
                  <a:pos x="T2" y="T3"/>
                </a:cxn>
                <a:cxn ang="0">
                  <a:pos x="T4" y="T5"/>
                </a:cxn>
                <a:cxn ang="0">
                  <a:pos x="T6" y="T7"/>
                </a:cxn>
                <a:cxn ang="0">
                  <a:pos x="T8" y="T9"/>
                </a:cxn>
              </a:cxnLst>
              <a:rect l="0" t="0" r="r" b="b"/>
              <a:pathLst>
                <a:path w="168" h="430">
                  <a:moveTo>
                    <a:pt x="130" y="0"/>
                  </a:moveTo>
                  <a:lnTo>
                    <a:pt x="0" y="410"/>
                  </a:lnTo>
                  <a:lnTo>
                    <a:pt x="56" y="429"/>
                  </a:lnTo>
                  <a:lnTo>
                    <a:pt x="167" y="56"/>
                  </a:lnTo>
                  <a:lnTo>
                    <a:pt x="130"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9" name="Freeform 133"/>
            <p:cNvSpPr>
              <a:spLocks noChangeArrowheads="1"/>
            </p:cNvSpPr>
            <p:nvPr/>
          </p:nvSpPr>
          <p:spPr bwMode="auto">
            <a:xfrm>
              <a:off x="6983413" y="2740025"/>
              <a:ext cx="47625" cy="128588"/>
            </a:xfrm>
            <a:custGeom>
              <a:avLst/>
              <a:gdLst>
                <a:gd name="T0" fmla="*/ 112 w 131"/>
                <a:gd name="T1" fmla="*/ 0 h 355"/>
                <a:gd name="T2" fmla="*/ 0 w 131"/>
                <a:gd name="T3" fmla="*/ 335 h 355"/>
                <a:gd name="T4" fmla="*/ 37 w 131"/>
                <a:gd name="T5" fmla="*/ 354 h 355"/>
                <a:gd name="T6" fmla="*/ 130 w 131"/>
                <a:gd name="T7" fmla="*/ 56 h 355"/>
                <a:gd name="T8" fmla="*/ 112 w 131"/>
                <a:gd name="T9" fmla="*/ 0 h 355"/>
              </a:gdLst>
              <a:ahLst/>
              <a:cxnLst>
                <a:cxn ang="0">
                  <a:pos x="T0" y="T1"/>
                </a:cxn>
                <a:cxn ang="0">
                  <a:pos x="T2" y="T3"/>
                </a:cxn>
                <a:cxn ang="0">
                  <a:pos x="T4" y="T5"/>
                </a:cxn>
                <a:cxn ang="0">
                  <a:pos x="T6" y="T7"/>
                </a:cxn>
                <a:cxn ang="0">
                  <a:pos x="T8" y="T9"/>
                </a:cxn>
              </a:cxnLst>
              <a:rect l="0" t="0" r="r" b="b"/>
              <a:pathLst>
                <a:path w="131" h="355">
                  <a:moveTo>
                    <a:pt x="112" y="0"/>
                  </a:moveTo>
                  <a:lnTo>
                    <a:pt x="0" y="335"/>
                  </a:lnTo>
                  <a:lnTo>
                    <a:pt x="37" y="354"/>
                  </a:lnTo>
                  <a:lnTo>
                    <a:pt x="130" y="56"/>
                  </a:lnTo>
                  <a:lnTo>
                    <a:pt x="112"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0" name="Freeform 134"/>
            <p:cNvSpPr>
              <a:spLocks noChangeArrowheads="1"/>
            </p:cNvSpPr>
            <p:nvPr/>
          </p:nvSpPr>
          <p:spPr bwMode="auto">
            <a:xfrm>
              <a:off x="6983413" y="2740025"/>
              <a:ext cx="47625" cy="128588"/>
            </a:xfrm>
            <a:custGeom>
              <a:avLst/>
              <a:gdLst>
                <a:gd name="T0" fmla="*/ 112 w 131"/>
                <a:gd name="T1" fmla="*/ 0 h 355"/>
                <a:gd name="T2" fmla="*/ 0 w 131"/>
                <a:gd name="T3" fmla="*/ 335 h 355"/>
                <a:gd name="T4" fmla="*/ 37 w 131"/>
                <a:gd name="T5" fmla="*/ 354 h 355"/>
                <a:gd name="T6" fmla="*/ 130 w 131"/>
                <a:gd name="T7" fmla="*/ 56 h 355"/>
                <a:gd name="T8" fmla="*/ 112 w 131"/>
                <a:gd name="T9" fmla="*/ 0 h 355"/>
              </a:gdLst>
              <a:ahLst/>
              <a:cxnLst>
                <a:cxn ang="0">
                  <a:pos x="T0" y="T1"/>
                </a:cxn>
                <a:cxn ang="0">
                  <a:pos x="T2" y="T3"/>
                </a:cxn>
                <a:cxn ang="0">
                  <a:pos x="T4" y="T5"/>
                </a:cxn>
                <a:cxn ang="0">
                  <a:pos x="T6" y="T7"/>
                </a:cxn>
                <a:cxn ang="0">
                  <a:pos x="T8" y="T9"/>
                </a:cxn>
              </a:cxnLst>
              <a:rect l="0" t="0" r="r" b="b"/>
              <a:pathLst>
                <a:path w="131" h="355">
                  <a:moveTo>
                    <a:pt x="112" y="0"/>
                  </a:moveTo>
                  <a:lnTo>
                    <a:pt x="0" y="335"/>
                  </a:lnTo>
                  <a:lnTo>
                    <a:pt x="37" y="354"/>
                  </a:lnTo>
                  <a:lnTo>
                    <a:pt x="130" y="56"/>
                  </a:lnTo>
                  <a:lnTo>
                    <a:pt x="112"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35"/>
            <p:cNvSpPr>
              <a:spLocks noChangeArrowheads="1"/>
            </p:cNvSpPr>
            <p:nvPr/>
          </p:nvSpPr>
          <p:spPr bwMode="auto">
            <a:xfrm>
              <a:off x="7016750" y="2779713"/>
              <a:ext cx="41275" cy="93662"/>
            </a:xfrm>
            <a:custGeom>
              <a:avLst/>
              <a:gdLst>
                <a:gd name="T0" fmla="*/ 74 w 113"/>
                <a:gd name="T1" fmla="*/ 0 h 262"/>
                <a:gd name="T2" fmla="*/ 0 w 113"/>
                <a:gd name="T3" fmla="*/ 242 h 262"/>
                <a:gd name="T4" fmla="*/ 37 w 113"/>
                <a:gd name="T5" fmla="*/ 261 h 262"/>
                <a:gd name="T6" fmla="*/ 112 w 113"/>
                <a:gd name="T7" fmla="*/ 74 h 262"/>
                <a:gd name="T8" fmla="*/ 74 w 113"/>
                <a:gd name="T9" fmla="*/ 0 h 262"/>
              </a:gdLst>
              <a:ahLst/>
              <a:cxnLst>
                <a:cxn ang="0">
                  <a:pos x="T0" y="T1"/>
                </a:cxn>
                <a:cxn ang="0">
                  <a:pos x="T2" y="T3"/>
                </a:cxn>
                <a:cxn ang="0">
                  <a:pos x="T4" y="T5"/>
                </a:cxn>
                <a:cxn ang="0">
                  <a:pos x="T6" y="T7"/>
                </a:cxn>
                <a:cxn ang="0">
                  <a:pos x="T8" y="T9"/>
                </a:cxn>
              </a:cxnLst>
              <a:rect l="0" t="0" r="r" b="b"/>
              <a:pathLst>
                <a:path w="113" h="262">
                  <a:moveTo>
                    <a:pt x="74" y="0"/>
                  </a:moveTo>
                  <a:lnTo>
                    <a:pt x="0" y="242"/>
                  </a:lnTo>
                  <a:lnTo>
                    <a:pt x="37" y="261"/>
                  </a:lnTo>
                  <a:lnTo>
                    <a:pt x="112" y="74"/>
                  </a:lnTo>
                  <a:lnTo>
                    <a:pt x="74"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136"/>
            <p:cNvSpPr>
              <a:spLocks noChangeArrowheads="1"/>
            </p:cNvSpPr>
            <p:nvPr/>
          </p:nvSpPr>
          <p:spPr bwMode="auto">
            <a:xfrm>
              <a:off x="7016750" y="2779713"/>
              <a:ext cx="41275" cy="93662"/>
            </a:xfrm>
            <a:custGeom>
              <a:avLst/>
              <a:gdLst>
                <a:gd name="T0" fmla="*/ 74 w 113"/>
                <a:gd name="T1" fmla="*/ 0 h 262"/>
                <a:gd name="T2" fmla="*/ 0 w 113"/>
                <a:gd name="T3" fmla="*/ 242 h 262"/>
                <a:gd name="T4" fmla="*/ 37 w 113"/>
                <a:gd name="T5" fmla="*/ 261 h 262"/>
                <a:gd name="T6" fmla="*/ 112 w 113"/>
                <a:gd name="T7" fmla="*/ 74 h 262"/>
                <a:gd name="T8" fmla="*/ 74 w 113"/>
                <a:gd name="T9" fmla="*/ 0 h 262"/>
              </a:gdLst>
              <a:ahLst/>
              <a:cxnLst>
                <a:cxn ang="0">
                  <a:pos x="T0" y="T1"/>
                </a:cxn>
                <a:cxn ang="0">
                  <a:pos x="T2" y="T3"/>
                </a:cxn>
                <a:cxn ang="0">
                  <a:pos x="T4" y="T5"/>
                </a:cxn>
                <a:cxn ang="0">
                  <a:pos x="T6" y="T7"/>
                </a:cxn>
                <a:cxn ang="0">
                  <a:pos x="T8" y="T9"/>
                </a:cxn>
              </a:cxnLst>
              <a:rect l="0" t="0" r="r" b="b"/>
              <a:pathLst>
                <a:path w="113" h="262">
                  <a:moveTo>
                    <a:pt x="74" y="0"/>
                  </a:moveTo>
                  <a:lnTo>
                    <a:pt x="0" y="242"/>
                  </a:lnTo>
                  <a:lnTo>
                    <a:pt x="37" y="261"/>
                  </a:lnTo>
                  <a:lnTo>
                    <a:pt x="112" y="74"/>
                  </a:lnTo>
                  <a:lnTo>
                    <a:pt x="74"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137"/>
            <p:cNvSpPr>
              <a:spLocks noChangeArrowheads="1"/>
            </p:cNvSpPr>
            <p:nvPr/>
          </p:nvSpPr>
          <p:spPr bwMode="auto">
            <a:xfrm>
              <a:off x="7050088" y="2827338"/>
              <a:ext cx="26987" cy="60325"/>
            </a:xfrm>
            <a:custGeom>
              <a:avLst/>
              <a:gdLst>
                <a:gd name="T0" fmla="*/ 37 w 76"/>
                <a:gd name="T1" fmla="*/ 0 h 169"/>
                <a:gd name="T2" fmla="*/ 0 w 76"/>
                <a:gd name="T3" fmla="*/ 149 h 169"/>
                <a:gd name="T4" fmla="*/ 37 w 76"/>
                <a:gd name="T5" fmla="*/ 168 h 169"/>
                <a:gd name="T6" fmla="*/ 75 w 76"/>
                <a:gd name="T7" fmla="*/ 56 h 169"/>
                <a:gd name="T8" fmla="*/ 37 w 76"/>
                <a:gd name="T9" fmla="*/ 0 h 169"/>
              </a:gdLst>
              <a:ahLst/>
              <a:cxnLst>
                <a:cxn ang="0">
                  <a:pos x="T0" y="T1"/>
                </a:cxn>
                <a:cxn ang="0">
                  <a:pos x="T2" y="T3"/>
                </a:cxn>
                <a:cxn ang="0">
                  <a:pos x="T4" y="T5"/>
                </a:cxn>
                <a:cxn ang="0">
                  <a:pos x="T6" y="T7"/>
                </a:cxn>
                <a:cxn ang="0">
                  <a:pos x="T8" y="T9"/>
                </a:cxn>
              </a:cxnLst>
              <a:rect l="0" t="0" r="r" b="b"/>
              <a:pathLst>
                <a:path w="76" h="169">
                  <a:moveTo>
                    <a:pt x="37" y="0"/>
                  </a:moveTo>
                  <a:lnTo>
                    <a:pt x="0" y="149"/>
                  </a:lnTo>
                  <a:lnTo>
                    <a:pt x="37" y="168"/>
                  </a:lnTo>
                  <a:lnTo>
                    <a:pt x="75" y="56"/>
                  </a:lnTo>
                  <a:lnTo>
                    <a:pt x="37"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138"/>
            <p:cNvSpPr>
              <a:spLocks noChangeArrowheads="1"/>
            </p:cNvSpPr>
            <p:nvPr/>
          </p:nvSpPr>
          <p:spPr bwMode="auto">
            <a:xfrm>
              <a:off x="7050088" y="2827338"/>
              <a:ext cx="26987" cy="60325"/>
            </a:xfrm>
            <a:custGeom>
              <a:avLst/>
              <a:gdLst>
                <a:gd name="T0" fmla="*/ 37 w 76"/>
                <a:gd name="T1" fmla="*/ 0 h 169"/>
                <a:gd name="T2" fmla="*/ 0 w 76"/>
                <a:gd name="T3" fmla="*/ 149 h 169"/>
                <a:gd name="T4" fmla="*/ 37 w 76"/>
                <a:gd name="T5" fmla="*/ 168 h 169"/>
                <a:gd name="T6" fmla="*/ 75 w 76"/>
                <a:gd name="T7" fmla="*/ 56 h 169"/>
                <a:gd name="T8" fmla="*/ 37 w 76"/>
                <a:gd name="T9" fmla="*/ 0 h 169"/>
              </a:gdLst>
              <a:ahLst/>
              <a:cxnLst>
                <a:cxn ang="0">
                  <a:pos x="T0" y="T1"/>
                </a:cxn>
                <a:cxn ang="0">
                  <a:pos x="T2" y="T3"/>
                </a:cxn>
                <a:cxn ang="0">
                  <a:pos x="T4" y="T5"/>
                </a:cxn>
                <a:cxn ang="0">
                  <a:pos x="T6" y="T7"/>
                </a:cxn>
                <a:cxn ang="0">
                  <a:pos x="T8" y="T9"/>
                </a:cxn>
              </a:cxnLst>
              <a:rect l="0" t="0" r="r" b="b"/>
              <a:pathLst>
                <a:path w="76" h="169">
                  <a:moveTo>
                    <a:pt x="37" y="0"/>
                  </a:moveTo>
                  <a:lnTo>
                    <a:pt x="0" y="149"/>
                  </a:lnTo>
                  <a:lnTo>
                    <a:pt x="37" y="168"/>
                  </a:lnTo>
                  <a:lnTo>
                    <a:pt x="75" y="56"/>
                  </a:lnTo>
                  <a:lnTo>
                    <a:pt x="37"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5" name="Freeform 139"/>
            <p:cNvSpPr>
              <a:spLocks noChangeArrowheads="1"/>
            </p:cNvSpPr>
            <p:nvPr/>
          </p:nvSpPr>
          <p:spPr bwMode="auto">
            <a:xfrm>
              <a:off x="7083425" y="2873375"/>
              <a:ext cx="1588" cy="20638"/>
            </a:xfrm>
            <a:custGeom>
              <a:avLst/>
              <a:gdLst>
                <a:gd name="T0" fmla="*/ 0 w 1"/>
                <a:gd name="T1" fmla="*/ 0 h 57"/>
                <a:gd name="T2" fmla="*/ 0 w 1"/>
                <a:gd name="T3" fmla="*/ 37 h 57"/>
                <a:gd name="T4" fmla="*/ 0 w 1"/>
                <a:gd name="T5" fmla="*/ 56 h 57"/>
                <a:gd name="T6" fmla="*/ 0 w 1"/>
                <a:gd name="T7" fmla="*/ 0 h 57"/>
              </a:gdLst>
              <a:ahLst/>
              <a:cxnLst>
                <a:cxn ang="0">
                  <a:pos x="T0" y="T1"/>
                </a:cxn>
                <a:cxn ang="0">
                  <a:pos x="T2" y="T3"/>
                </a:cxn>
                <a:cxn ang="0">
                  <a:pos x="T4" y="T5"/>
                </a:cxn>
                <a:cxn ang="0">
                  <a:pos x="T6" y="T7"/>
                </a:cxn>
              </a:cxnLst>
              <a:rect l="0" t="0" r="r" b="b"/>
              <a:pathLst>
                <a:path w="1" h="57">
                  <a:moveTo>
                    <a:pt x="0" y="0"/>
                  </a:moveTo>
                  <a:lnTo>
                    <a:pt x="0" y="37"/>
                  </a:lnTo>
                  <a:lnTo>
                    <a:pt x="0" y="56"/>
                  </a:lnTo>
                  <a:lnTo>
                    <a:pt x="0" y="0"/>
                  </a:lnTo>
                </a:path>
              </a:pathLst>
            </a:custGeom>
            <a:solidFill>
              <a:srgbClr val="505F6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6" name="Freeform 140"/>
            <p:cNvSpPr>
              <a:spLocks noChangeArrowheads="1"/>
            </p:cNvSpPr>
            <p:nvPr/>
          </p:nvSpPr>
          <p:spPr bwMode="auto">
            <a:xfrm>
              <a:off x="7083425" y="2873375"/>
              <a:ext cx="1588" cy="20638"/>
            </a:xfrm>
            <a:custGeom>
              <a:avLst/>
              <a:gdLst>
                <a:gd name="T0" fmla="*/ 0 w 1"/>
                <a:gd name="T1" fmla="*/ 0 h 57"/>
                <a:gd name="T2" fmla="*/ 0 w 1"/>
                <a:gd name="T3" fmla="*/ 37 h 57"/>
                <a:gd name="T4" fmla="*/ 0 w 1"/>
                <a:gd name="T5" fmla="*/ 56 h 57"/>
                <a:gd name="T6" fmla="*/ 0 w 1"/>
                <a:gd name="T7" fmla="*/ 0 h 57"/>
              </a:gdLst>
              <a:ahLst/>
              <a:cxnLst>
                <a:cxn ang="0">
                  <a:pos x="T0" y="T1"/>
                </a:cxn>
                <a:cxn ang="0">
                  <a:pos x="T2" y="T3"/>
                </a:cxn>
                <a:cxn ang="0">
                  <a:pos x="T4" y="T5"/>
                </a:cxn>
                <a:cxn ang="0">
                  <a:pos x="T6" y="T7"/>
                </a:cxn>
              </a:cxnLst>
              <a:rect l="0" t="0" r="r" b="b"/>
              <a:pathLst>
                <a:path w="1" h="57">
                  <a:moveTo>
                    <a:pt x="0" y="0"/>
                  </a:moveTo>
                  <a:lnTo>
                    <a:pt x="0" y="37"/>
                  </a:lnTo>
                  <a:lnTo>
                    <a:pt x="0" y="56"/>
                  </a:lnTo>
                  <a:lnTo>
                    <a:pt x="0" y="0"/>
                  </a:lnTo>
                </a:path>
              </a:pathLst>
            </a:custGeom>
            <a:solidFill>
              <a:srgbClr val="505F6D"/>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7" name="Freeform 141"/>
            <p:cNvSpPr>
              <a:spLocks noChangeArrowheads="1"/>
            </p:cNvSpPr>
            <p:nvPr/>
          </p:nvSpPr>
          <p:spPr bwMode="auto">
            <a:xfrm>
              <a:off x="6729413" y="1935163"/>
              <a:ext cx="630237" cy="925512"/>
            </a:xfrm>
            <a:custGeom>
              <a:avLst/>
              <a:gdLst>
                <a:gd name="T0" fmla="*/ 559 w 1751"/>
                <a:gd name="T1" fmla="*/ 1434 h 2570"/>
                <a:gd name="T2" fmla="*/ 689 w 1751"/>
                <a:gd name="T3" fmla="*/ 856 h 2570"/>
                <a:gd name="T4" fmla="*/ 559 w 1751"/>
                <a:gd name="T5" fmla="*/ 1434 h 2570"/>
                <a:gd name="T6" fmla="*/ 820 w 1751"/>
                <a:gd name="T7" fmla="*/ 968 h 2570"/>
                <a:gd name="T8" fmla="*/ 1434 w 1751"/>
                <a:gd name="T9" fmla="*/ 577 h 2570"/>
                <a:gd name="T10" fmla="*/ 820 w 1751"/>
                <a:gd name="T11" fmla="*/ 968 h 2570"/>
                <a:gd name="T12" fmla="*/ 782 w 1751"/>
                <a:gd name="T13" fmla="*/ 875 h 2570"/>
                <a:gd name="T14" fmla="*/ 1396 w 1751"/>
                <a:gd name="T15" fmla="*/ 503 h 2570"/>
                <a:gd name="T16" fmla="*/ 782 w 1751"/>
                <a:gd name="T17" fmla="*/ 875 h 2570"/>
                <a:gd name="T18" fmla="*/ 428 w 1751"/>
                <a:gd name="T19" fmla="*/ 856 h 2570"/>
                <a:gd name="T20" fmla="*/ 1154 w 1751"/>
                <a:gd name="T21" fmla="*/ 354 h 2570"/>
                <a:gd name="T22" fmla="*/ 428 w 1751"/>
                <a:gd name="T23" fmla="*/ 856 h 2570"/>
                <a:gd name="T24" fmla="*/ 1303 w 1751"/>
                <a:gd name="T25" fmla="*/ 0 h 2570"/>
                <a:gd name="T26" fmla="*/ 130 w 1751"/>
                <a:gd name="T27" fmla="*/ 968 h 2570"/>
                <a:gd name="T28" fmla="*/ 317 w 1751"/>
                <a:gd name="T29" fmla="*/ 1303 h 2570"/>
                <a:gd name="T30" fmla="*/ 373 w 1751"/>
                <a:gd name="T31" fmla="*/ 1415 h 2570"/>
                <a:gd name="T32" fmla="*/ 447 w 1751"/>
                <a:gd name="T33" fmla="*/ 1527 h 2570"/>
                <a:gd name="T34" fmla="*/ 503 w 1751"/>
                <a:gd name="T35" fmla="*/ 1639 h 2570"/>
                <a:gd name="T36" fmla="*/ 559 w 1751"/>
                <a:gd name="T37" fmla="*/ 1769 h 2570"/>
                <a:gd name="T38" fmla="*/ 633 w 1751"/>
                <a:gd name="T39" fmla="*/ 1880 h 2570"/>
                <a:gd name="T40" fmla="*/ 745 w 1751"/>
                <a:gd name="T41" fmla="*/ 2122 h 2570"/>
                <a:gd name="T42" fmla="*/ 820 w 1751"/>
                <a:gd name="T43" fmla="*/ 2234 h 2570"/>
                <a:gd name="T44" fmla="*/ 875 w 1751"/>
                <a:gd name="T45" fmla="*/ 2346 h 2570"/>
                <a:gd name="T46" fmla="*/ 931 w 1751"/>
                <a:gd name="T47" fmla="*/ 2476 h 2570"/>
                <a:gd name="T48" fmla="*/ 987 w 1751"/>
                <a:gd name="T49" fmla="*/ 2569 h 2570"/>
                <a:gd name="T50" fmla="*/ 987 w 1751"/>
                <a:gd name="T51" fmla="*/ 2216 h 2570"/>
                <a:gd name="T52" fmla="*/ 987 w 1751"/>
                <a:gd name="T53" fmla="*/ 2216 h 2570"/>
                <a:gd name="T54" fmla="*/ 969 w 1751"/>
                <a:gd name="T55" fmla="*/ 2178 h 2570"/>
                <a:gd name="T56" fmla="*/ 987 w 1751"/>
                <a:gd name="T57" fmla="*/ 2104 h 2570"/>
                <a:gd name="T58" fmla="*/ 931 w 1751"/>
                <a:gd name="T59" fmla="*/ 2085 h 2570"/>
                <a:gd name="T60" fmla="*/ 987 w 1751"/>
                <a:gd name="T61" fmla="*/ 1993 h 2570"/>
                <a:gd name="T62" fmla="*/ 875 w 1751"/>
                <a:gd name="T63" fmla="*/ 2011 h 2570"/>
                <a:gd name="T64" fmla="*/ 987 w 1751"/>
                <a:gd name="T65" fmla="*/ 1880 h 2570"/>
                <a:gd name="T66" fmla="*/ 838 w 1751"/>
                <a:gd name="T67" fmla="*/ 1918 h 2570"/>
                <a:gd name="T68" fmla="*/ 987 w 1751"/>
                <a:gd name="T69" fmla="*/ 1788 h 2570"/>
                <a:gd name="T70" fmla="*/ 782 w 1751"/>
                <a:gd name="T71" fmla="*/ 1844 h 2570"/>
                <a:gd name="T72" fmla="*/ 987 w 1751"/>
                <a:gd name="T73" fmla="*/ 1676 h 2570"/>
                <a:gd name="T74" fmla="*/ 745 w 1751"/>
                <a:gd name="T75" fmla="*/ 1750 h 2570"/>
                <a:gd name="T76" fmla="*/ 987 w 1751"/>
                <a:gd name="T77" fmla="*/ 1564 h 2570"/>
                <a:gd name="T78" fmla="*/ 708 w 1751"/>
                <a:gd name="T79" fmla="*/ 1657 h 2570"/>
                <a:gd name="T80" fmla="*/ 987 w 1751"/>
                <a:gd name="T81" fmla="*/ 1452 h 2570"/>
                <a:gd name="T82" fmla="*/ 615 w 1751"/>
                <a:gd name="T83" fmla="*/ 1490 h 2570"/>
                <a:gd name="T84" fmla="*/ 987 w 1751"/>
                <a:gd name="T85" fmla="*/ 1248 h 2570"/>
                <a:gd name="T86" fmla="*/ 949 w 1751"/>
                <a:gd name="T87" fmla="*/ 1210 h 2570"/>
                <a:gd name="T88" fmla="*/ 987 w 1751"/>
                <a:gd name="T89" fmla="*/ 1136 h 2570"/>
                <a:gd name="T90" fmla="*/ 913 w 1751"/>
                <a:gd name="T91" fmla="*/ 1136 h 2570"/>
                <a:gd name="T92" fmla="*/ 987 w 1751"/>
                <a:gd name="T93" fmla="*/ 1024 h 2570"/>
                <a:gd name="T94" fmla="*/ 857 w 1751"/>
                <a:gd name="T95" fmla="*/ 1043 h 2570"/>
                <a:gd name="T96" fmla="*/ 1471 w 1751"/>
                <a:gd name="T97" fmla="*/ 670 h 2570"/>
                <a:gd name="T98" fmla="*/ 1154 w 1751"/>
                <a:gd name="T99" fmla="*/ 894 h 2570"/>
                <a:gd name="T100" fmla="*/ 1527 w 1751"/>
                <a:gd name="T101" fmla="*/ 745 h 2570"/>
                <a:gd name="T102" fmla="*/ 1359 w 1751"/>
                <a:gd name="T103" fmla="*/ 894 h 2570"/>
                <a:gd name="T104" fmla="*/ 1564 w 1751"/>
                <a:gd name="T105" fmla="*/ 838 h 2570"/>
                <a:gd name="T106" fmla="*/ 1564 w 1751"/>
                <a:gd name="T107" fmla="*/ 894 h 2570"/>
                <a:gd name="T108" fmla="*/ 1750 w 1751"/>
                <a:gd name="T109" fmla="*/ 875 h 2570"/>
                <a:gd name="T110" fmla="*/ 559 w 1751"/>
                <a:gd name="T111" fmla="*/ 1434 h 2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51" h="2570">
                  <a:moveTo>
                    <a:pt x="559" y="1434"/>
                  </a:moveTo>
                  <a:lnTo>
                    <a:pt x="559" y="1434"/>
                  </a:lnTo>
                  <a:cubicBezTo>
                    <a:pt x="354" y="1043"/>
                    <a:pt x="354" y="1043"/>
                    <a:pt x="354" y="1043"/>
                  </a:cubicBezTo>
                  <a:cubicBezTo>
                    <a:pt x="689" y="856"/>
                    <a:pt x="689" y="856"/>
                    <a:pt x="689" y="856"/>
                  </a:cubicBezTo>
                  <a:cubicBezTo>
                    <a:pt x="894" y="1248"/>
                    <a:pt x="894" y="1248"/>
                    <a:pt x="894" y="1248"/>
                  </a:cubicBezTo>
                  <a:cubicBezTo>
                    <a:pt x="559" y="1434"/>
                    <a:pt x="559" y="1434"/>
                    <a:pt x="559" y="1434"/>
                  </a:cubicBezTo>
                  <a:lnTo>
                    <a:pt x="820" y="968"/>
                  </a:lnTo>
                  <a:lnTo>
                    <a:pt x="820" y="968"/>
                  </a:lnTo>
                  <a:cubicBezTo>
                    <a:pt x="801" y="912"/>
                    <a:pt x="801" y="912"/>
                    <a:pt x="801" y="912"/>
                  </a:cubicBezTo>
                  <a:cubicBezTo>
                    <a:pt x="1434" y="577"/>
                    <a:pt x="1434" y="577"/>
                    <a:pt x="1434" y="577"/>
                  </a:cubicBezTo>
                  <a:cubicBezTo>
                    <a:pt x="1452" y="614"/>
                    <a:pt x="1452" y="614"/>
                    <a:pt x="1452" y="614"/>
                  </a:cubicBezTo>
                  <a:cubicBezTo>
                    <a:pt x="820" y="968"/>
                    <a:pt x="820" y="968"/>
                    <a:pt x="820" y="968"/>
                  </a:cubicBezTo>
                  <a:lnTo>
                    <a:pt x="782" y="875"/>
                  </a:lnTo>
                  <a:lnTo>
                    <a:pt x="782" y="875"/>
                  </a:lnTo>
                  <a:cubicBezTo>
                    <a:pt x="745" y="838"/>
                    <a:pt x="745" y="838"/>
                    <a:pt x="745" y="838"/>
                  </a:cubicBezTo>
                  <a:cubicBezTo>
                    <a:pt x="1396" y="503"/>
                    <a:pt x="1396" y="503"/>
                    <a:pt x="1396" y="503"/>
                  </a:cubicBezTo>
                  <a:cubicBezTo>
                    <a:pt x="1415" y="540"/>
                    <a:pt x="1415" y="540"/>
                    <a:pt x="1415" y="540"/>
                  </a:cubicBezTo>
                  <a:cubicBezTo>
                    <a:pt x="782" y="875"/>
                    <a:pt x="782" y="875"/>
                    <a:pt x="782" y="875"/>
                  </a:cubicBezTo>
                  <a:lnTo>
                    <a:pt x="428" y="856"/>
                  </a:lnTo>
                  <a:lnTo>
                    <a:pt x="428" y="856"/>
                  </a:lnTo>
                  <a:cubicBezTo>
                    <a:pt x="391" y="763"/>
                    <a:pt x="391" y="763"/>
                    <a:pt x="391" y="763"/>
                  </a:cubicBezTo>
                  <a:cubicBezTo>
                    <a:pt x="1154" y="354"/>
                    <a:pt x="1154" y="354"/>
                    <a:pt x="1154" y="354"/>
                  </a:cubicBezTo>
                  <a:cubicBezTo>
                    <a:pt x="1210" y="447"/>
                    <a:pt x="1210" y="447"/>
                    <a:pt x="1210" y="447"/>
                  </a:cubicBezTo>
                  <a:cubicBezTo>
                    <a:pt x="428" y="856"/>
                    <a:pt x="428" y="856"/>
                    <a:pt x="428" y="856"/>
                  </a:cubicBezTo>
                  <a:lnTo>
                    <a:pt x="1303" y="0"/>
                  </a:lnTo>
                  <a:lnTo>
                    <a:pt x="1303" y="0"/>
                  </a:lnTo>
                  <a:cubicBezTo>
                    <a:pt x="0" y="689"/>
                    <a:pt x="0" y="689"/>
                    <a:pt x="0" y="689"/>
                  </a:cubicBezTo>
                  <a:cubicBezTo>
                    <a:pt x="130" y="968"/>
                    <a:pt x="130" y="968"/>
                    <a:pt x="130" y="968"/>
                  </a:cubicBezTo>
                  <a:cubicBezTo>
                    <a:pt x="168" y="1024"/>
                    <a:pt x="168" y="1024"/>
                    <a:pt x="168" y="1024"/>
                  </a:cubicBezTo>
                  <a:cubicBezTo>
                    <a:pt x="317" y="1303"/>
                    <a:pt x="317" y="1303"/>
                    <a:pt x="317" y="1303"/>
                  </a:cubicBezTo>
                  <a:cubicBezTo>
                    <a:pt x="354" y="1359"/>
                    <a:pt x="354" y="1359"/>
                    <a:pt x="354" y="1359"/>
                  </a:cubicBezTo>
                  <a:cubicBezTo>
                    <a:pt x="373" y="1415"/>
                    <a:pt x="373" y="1415"/>
                    <a:pt x="373" y="1415"/>
                  </a:cubicBezTo>
                  <a:cubicBezTo>
                    <a:pt x="410" y="1471"/>
                    <a:pt x="410" y="1471"/>
                    <a:pt x="410" y="1471"/>
                  </a:cubicBezTo>
                  <a:cubicBezTo>
                    <a:pt x="447" y="1527"/>
                    <a:pt x="447" y="1527"/>
                    <a:pt x="447" y="1527"/>
                  </a:cubicBezTo>
                  <a:cubicBezTo>
                    <a:pt x="466" y="1583"/>
                    <a:pt x="466" y="1583"/>
                    <a:pt x="466" y="1583"/>
                  </a:cubicBezTo>
                  <a:cubicBezTo>
                    <a:pt x="503" y="1639"/>
                    <a:pt x="503" y="1639"/>
                    <a:pt x="503" y="1639"/>
                  </a:cubicBezTo>
                  <a:cubicBezTo>
                    <a:pt x="540" y="1713"/>
                    <a:pt x="540" y="1713"/>
                    <a:pt x="540" y="1713"/>
                  </a:cubicBezTo>
                  <a:cubicBezTo>
                    <a:pt x="559" y="1769"/>
                    <a:pt x="559" y="1769"/>
                    <a:pt x="559" y="1769"/>
                  </a:cubicBezTo>
                  <a:cubicBezTo>
                    <a:pt x="596" y="1824"/>
                    <a:pt x="596" y="1824"/>
                    <a:pt x="596" y="1824"/>
                  </a:cubicBezTo>
                  <a:cubicBezTo>
                    <a:pt x="633" y="1880"/>
                    <a:pt x="633" y="1880"/>
                    <a:pt x="633" y="1880"/>
                  </a:cubicBezTo>
                  <a:cubicBezTo>
                    <a:pt x="652" y="1936"/>
                    <a:pt x="652" y="1936"/>
                    <a:pt x="652" y="1936"/>
                  </a:cubicBezTo>
                  <a:cubicBezTo>
                    <a:pt x="745" y="2122"/>
                    <a:pt x="745" y="2122"/>
                    <a:pt x="745" y="2122"/>
                  </a:cubicBezTo>
                  <a:cubicBezTo>
                    <a:pt x="782" y="2178"/>
                    <a:pt x="782" y="2178"/>
                    <a:pt x="782" y="2178"/>
                  </a:cubicBezTo>
                  <a:cubicBezTo>
                    <a:pt x="820" y="2234"/>
                    <a:pt x="820" y="2234"/>
                    <a:pt x="820" y="2234"/>
                  </a:cubicBezTo>
                  <a:cubicBezTo>
                    <a:pt x="838" y="2290"/>
                    <a:pt x="838" y="2290"/>
                    <a:pt x="838" y="2290"/>
                  </a:cubicBezTo>
                  <a:cubicBezTo>
                    <a:pt x="875" y="2346"/>
                    <a:pt x="875" y="2346"/>
                    <a:pt x="875" y="2346"/>
                  </a:cubicBezTo>
                  <a:cubicBezTo>
                    <a:pt x="913" y="2420"/>
                    <a:pt x="913" y="2420"/>
                    <a:pt x="913" y="2420"/>
                  </a:cubicBezTo>
                  <a:cubicBezTo>
                    <a:pt x="931" y="2476"/>
                    <a:pt x="931" y="2476"/>
                    <a:pt x="931" y="2476"/>
                  </a:cubicBezTo>
                  <a:cubicBezTo>
                    <a:pt x="969" y="2532"/>
                    <a:pt x="969" y="2532"/>
                    <a:pt x="969" y="2532"/>
                  </a:cubicBezTo>
                  <a:cubicBezTo>
                    <a:pt x="987" y="2569"/>
                    <a:pt x="987" y="2569"/>
                    <a:pt x="987" y="2569"/>
                  </a:cubicBezTo>
                  <a:lnTo>
                    <a:pt x="987" y="2569"/>
                  </a:lnTo>
                  <a:cubicBezTo>
                    <a:pt x="987" y="2216"/>
                    <a:pt x="987" y="2216"/>
                    <a:pt x="987" y="2216"/>
                  </a:cubicBezTo>
                  <a:lnTo>
                    <a:pt x="987" y="2216"/>
                  </a:lnTo>
                  <a:lnTo>
                    <a:pt x="987" y="2216"/>
                  </a:lnTo>
                  <a:cubicBezTo>
                    <a:pt x="987" y="2160"/>
                    <a:pt x="987" y="2160"/>
                    <a:pt x="987" y="2160"/>
                  </a:cubicBezTo>
                  <a:cubicBezTo>
                    <a:pt x="969" y="2178"/>
                    <a:pt x="969" y="2178"/>
                    <a:pt x="969" y="2178"/>
                  </a:cubicBezTo>
                  <a:cubicBezTo>
                    <a:pt x="949" y="2122"/>
                    <a:pt x="949" y="2122"/>
                    <a:pt x="949" y="2122"/>
                  </a:cubicBezTo>
                  <a:cubicBezTo>
                    <a:pt x="987" y="2104"/>
                    <a:pt x="987" y="2104"/>
                    <a:pt x="987" y="2104"/>
                  </a:cubicBezTo>
                  <a:cubicBezTo>
                    <a:pt x="987" y="2048"/>
                    <a:pt x="987" y="2048"/>
                    <a:pt x="987" y="2048"/>
                  </a:cubicBezTo>
                  <a:cubicBezTo>
                    <a:pt x="931" y="2085"/>
                    <a:pt x="931" y="2085"/>
                    <a:pt x="931" y="2085"/>
                  </a:cubicBezTo>
                  <a:cubicBezTo>
                    <a:pt x="894" y="2048"/>
                    <a:pt x="894" y="2048"/>
                    <a:pt x="894" y="2048"/>
                  </a:cubicBezTo>
                  <a:cubicBezTo>
                    <a:pt x="987" y="1993"/>
                    <a:pt x="987" y="1993"/>
                    <a:pt x="987" y="1993"/>
                  </a:cubicBezTo>
                  <a:cubicBezTo>
                    <a:pt x="987" y="1936"/>
                    <a:pt x="987" y="1936"/>
                    <a:pt x="987" y="1936"/>
                  </a:cubicBezTo>
                  <a:cubicBezTo>
                    <a:pt x="875" y="2011"/>
                    <a:pt x="875" y="2011"/>
                    <a:pt x="875" y="2011"/>
                  </a:cubicBezTo>
                  <a:cubicBezTo>
                    <a:pt x="857" y="1955"/>
                    <a:pt x="857" y="1955"/>
                    <a:pt x="857" y="1955"/>
                  </a:cubicBezTo>
                  <a:cubicBezTo>
                    <a:pt x="987" y="1880"/>
                    <a:pt x="987" y="1880"/>
                    <a:pt x="987" y="1880"/>
                  </a:cubicBezTo>
                  <a:cubicBezTo>
                    <a:pt x="987" y="1824"/>
                    <a:pt x="987" y="1824"/>
                    <a:pt x="987" y="1824"/>
                  </a:cubicBezTo>
                  <a:cubicBezTo>
                    <a:pt x="838" y="1918"/>
                    <a:pt x="838" y="1918"/>
                    <a:pt x="838" y="1918"/>
                  </a:cubicBezTo>
                  <a:cubicBezTo>
                    <a:pt x="820" y="1880"/>
                    <a:pt x="820" y="1880"/>
                    <a:pt x="820" y="1880"/>
                  </a:cubicBezTo>
                  <a:cubicBezTo>
                    <a:pt x="987" y="1788"/>
                    <a:pt x="987" y="1788"/>
                    <a:pt x="987" y="1788"/>
                  </a:cubicBezTo>
                  <a:cubicBezTo>
                    <a:pt x="987" y="1732"/>
                    <a:pt x="987" y="1732"/>
                    <a:pt x="987" y="1732"/>
                  </a:cubicBezTo>
                  <a:cubicBezTo>
                    <a:pt x="782" y="1844"/>
                    <a:pt x="782" y="1844"/>
                    <a:pt x="782" y="1844"/>
                  </a:cubicBezTo>
                  <a:cubicBezTo>
                    <a:pt x="764" y="1788"/>
                    <a:pt x="764" y="1788"/>
                    <a:pt x="764" y="1788"/>
                  </a:cubicBezTo>
                  <a:cubicBezTo>
                    <a:pt x="987" y="1676"/>
                    <a:pt x="987" y="1676"/>
                    <a:pt x="987" y="1676"/>
                  </a:cubicBezTo>
                  <a:cubicBezTo>
                    <a:pt x="987" y="1620"/>
                    <a:pt x="987" y="1620"/>
                    <a:pt x="987" y="1620"/>
                  </a:cubicBezTo>
                  <a:cubicBezTo>
                    <a:pt x="745" y="1750"/>
                    <a:pt x="745" y="1750"/>
                    <a:pt x="745" y="1750"/>
                  </a:cubicBezTo>
                  <a:cubicBezTo>
                    <a:pt x="726" y="1713"/>
                    <a:pt x="726" y="1713"/>
                    <a:pt x="726" y="1713"/>
                  </a:cubicBezTo>
                  <a:cubicBezTo>
                    <a:pt x="987" y="1564"/>
                    <a:pt x="987" y="1564"/>
                    <a:pt x="987" y="1564"/>
                  </a:cubicBezTo>
                  <a:cubicBezTo>
                    <a:pt x="987" y="1508"/>
                    <a:pt x="987" y="1508"/>
                    <a:pt x="987" y="1508"/>
                  </a:cubicBezTo>
                  <a:cubicBezTo>
                    <a:pt x="708" y="1657"/>
                    <a:pt x="708" y="1657"/>
                    <a:pt x="708" y="1657"/>
                  </a:cubicBezTo>
                  <a:cubicBezTo>
                    <a:pt x="671" y="1620"/>
                    <a:pt x="671" y="1620"/>
                    <a:pt x="671" y="1620"/>
                  </a:cubicBezTo>
                  <a:cubicBezTo>
                    <a:pt x="987" y="1452"/>
                    <a:pt x="987" y="1452"/>
                    <a:pt x="987" y="1452"/>
                  </a:cubicBezTo>
                  <a:cubicBezTo>
                    <a:pt x="987" y="1303"/>
                    <a:pt x="987" y="1303"/>
                    <a:pt x="987" y="1303"/>
                  </a:cubicBezTo>
                  <a:cubicBezTo>
                    <a:pt x="615" y="1490"/>
                    <a:pt x="615" y="1490"/>
                    <a:pt x="615" y="1490"/>
                  </a:cubicBezTo>
                  <a:cubicBezTo>
                    <a:pt x="596" y="1452"/>
                    <a:pt x="596" y="1452"/>
                    <a:pt x="596" y="1452"/>
                  </a:cubicBezTo>
                  <a:cubicBezTo>
                    <a:pt x="987" y="1248"/>
                    <a:pt x="987" y="1248"/>
                    <a:pt x="987" y="1248"/>
                  </a:cubicBezTo>
                  <a:cubicBezTo>
                    <a:pt x="987" y="1192"/>
                    <a:pt x="987" y="1192"/>
                    <a:pt x="987" y="1192"/>
                  </a:cubicBezTo>
                  <a:cubicBezTo>
                    <a:pt x="949" y="1210"/>
                    <a:pt x="949" y="1210"/>
                    <a:pt x="949" y="1210"/>
                  </a:cubicBezTo>
                  <a:cubicBezTo>
                    <a:pt x="931" y="1173"/>
                    <a:pt x="931" y="1173"/>
                    <a:pt x="931" y="1173"/>
                  </a:cubicBezTo>
                  <a:cubicBezTo>
                    <a:pt x="987" y="1136"/>
                    <a:pt x="987" y="1136"/>
                    <a:pt x="987" y="1136"/>
                  </a:cubicBezTo>
                  <a:cubicBezTo>
                    <a:pt x="987" y="1080"/>
                    <a:pt x="987" y="1080"/>
                    <a:pt x="987" y="1080"/>
                  </a:cubicBezTo>
                  <a:cubicBezTo>
                    <a:pt x="913" y="1136"/>
                    <a:pt x="913" y="1136"/>
                    <a:pt x="913" y="1136"/>
                  </a:cubicBezTo>
                  <a:cubicBezTo>
                    <a:pt x="894" y="1080"/>
                    <a:pt x="894" y="1080"/>
                    <a:pt x="894" y="1080"/>
                  </a:cubicBezTo>
                  <a:cubicBezTo>
                    <a:pt x="987" y="1024"/>
                    <a:pt x="987" y="1024"/>
                    <a:pt x="987" y="1024"/>
                  </a:cubicBezTo>
                  <a:cubicBezTo>
                    <a:pt x="1005" y="1005"/>
                    <a:pt x="1005" y="987"/>
                    <a:pt x="1024" y="968"/>
                  </a:cubicBezTo>
                  <a:cubicBezTo>
                    <a:pt x="857" y="1043"/>
                    <a:pt x="857" y="1043"/>
                    <a:pt x="857" y="1043"/>
                  </a:cubicBezTo>
                  <a:cubicBezTo>
                    <a:pt x="838" y="1005"/>
                    <a:pt x="838" y="1005"/>
                    <a:pt x="838" y="1005"/>
                  </a:cubicBezTo>
                  <a:cubicBezTo>
                    <a:pt x="1471" y="670"/>
                    <a:pt x="1471" y="670"/>
                    <a:pt x="1471" y="670"/>
                  </a:cubicBezTo>
                  <a:cubicBezTo>
                    <a:pt x="1490" y="707"/>
                    <a:pt x="1490" y="707"/>
                    <a:pt x="1490" y="707"/>
                  </a:cubicBezTo>
                  <a:cubicBezTo>
                    <a:pt x="1154" y="894"/>
                    <a:pt x="1154" y="894"/>
                    <a:pt x="1154" y="894"/>
                  </a:cubicBezTo>
                  <a:cubicBezTo>
                    <a:pt x="1247" y="894"/>
                    <a:pt x="1247" y="894"/>
                    <a:pt x="1247" y="894"/>
                  </a:cubicBezTo>
                  <a:cubicBezTo>
                    <a:pt x="1527" y="745"/>
                    <a:pt x="1527" y="745"/>
                    <a:pt x="1527" y="745"/>
                  </a:cubicBezTo>
                  <a:cubicBezTo>
                    <a:pt x="1545" y="782"/>
                    <a:pt x="1545" y="782"/>
                    <a:pt x="1545" y="782"/>
                  </a:cubicBezTo>
                  <a:cubicBezTo>
                    <a:pt x="1359" y="894"/>
                    <a:pt x="1359" y="894"/>
                    <a:pt x="1359" y="894"/>
                  </a:cubicBezTo>
                  <a:cubicBezTo>
                    <a:pt x="1452" y="894"/>
                    <a:pt x="1452" y="894"/>
                    <a:pt x="1452" y="894"/>
                  </a:cubicBezTo>
                  <a:cubicBezTo>
                    <a:pt x="1564" y="838"/>
                    <a:pt x="1564" y="838"/>
                    <a:pt x="1564" y="838"/>
                  </a:cubicBezTo>
                  <a:cubicBezTo>
                    <a:pt x="1583" y="875"/>
                    <a:pt x="1583" y="875"/>
                    <a:pt x="1583" y="875"/>
                  </a:cubicBezTo>
                  <a:cubicBezTo>
                    <a:pt x="1564" y="894"/>
                    <a:pt x="1564" y="894"/>
                    <a:pt x="1564" y="894"/>
                  </a:cubicBezTo>
                  <a:cubicBezTo>
                    <a:pt x="1750" y="894"/>
                    <a:pt x="1750" y="894"/>
                    <a:pt x="1750" y="894"/>
                  </a:cubicBezTo>
                  <a:cubicBezTo>
                    <a:pt x="1750" y="875"/>
                    <a:pt x="1750" y="875"/>
                    <a:pt x="1750" y="875"/>
                  </a:cubicBezTo>
                  <a:cubicBezTo>
                    <a:pt x="1303" y="0"/>
                    <a:pt x="1303" y="0"/>
                    <a:pt x="1303" y="0"/>
                  </a:cubicBezTo>
                  <a:lnTo>
                    <a:pt x="559" y="1434"/>
                  </a:lnTo>
                </a:path>
              </a:pathLst>
            </a:custGeom>
            <a:solidFill>
              <a:srgbClr val="E1E6E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8" name="Freeform 142"/>
            <p:cNvSpPr>
              <a:spLocks noChangeArrowheads="1"/>
            </p:cNvSpPr>
            <p:nvPr/>
          </p:nvSpPr>
          <p:spPr bwMode="auto">
            <a:xfrm>
              <a:off x="6869113" y="2062163"/>
              <a:ext cx="295275" cy="180975"/>
            </a:xfrm>
            <a:custGeom>
              <a:avLst/>
              <a:gdLst>
                <a:gd name="T0" fmla="*/ 763 w 820"/>
                <a:gd name="T1" fmla="*/ 0 h 503"/>
                <a:gd name="T2" fmla="*/ 0 w 820"/>
                <a:gd name="T3" fmla="*/ 409 h 503"/>
                <a:gd name="T4" fmla="*/ 37 w 820"/>
                <a:gd name="T5" fmla="*/ 502 h 503"/>
                <a:gd name="T6" fmla="*/ 819 w 820"/>
                <a:gd name="T7" fmla="*/ 93 h 503"/>
                <a:gd name="T8" fmla="*/ 763 w 820"/>
                <a:gd name="T9" fmla="*/ 0 h 503"/>
              </a:gdLst>
              <a:ahLst/>
              <a:cxnLst>
                <a:cxn ang="0">
                  <a:pos x="T0" y="T1"/>
                </a:cxn>
                <a:cxn ang="0">
                  <a:pos x="T2" y="T3"/>
                </a:cxn>
                <a:cxn ang="0">
                  <a:pos x="T4" y="T5"/>
                </a:cxn>
                <a:cxn ang="0">
                  <a:pos x="T6" y="T7"/>
                </a:cxn>
                <a:cxn ang="0">
                  <a:pos x="T8" y="T9"/>
                </a:cxn>
              </a:cxnLst>
              <a:rect l="0" t="0" r="r" b="b"/>
              <a:pathLst>
                <a:path w="820" h="503">
                  <a:moveTo>
                    <a:pt x="763" y="0"/>
                  </a:moveTo>
                  <a:lnTo>
                    <a:pt x="0" y="409"/>
                  </a:lnTo>
                  <a:lnTo>
                    <a:pt x="37" y="502"/>
                  </a:lnTo>
                  <a:lnTo>
                    <a:pt x="819" y="93"/>
                  </a:lnTo>
                  <a:lnTo>
                    <a:pt x="763"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9" name="Freeform 143"/>
            <p:cNvSpPr>
              <a:spLocks noChangeArrowheads="1"/>
            </p:cNvSpPr>
            <p:nvPr/>
          </p:nvSpPr>
          <p:spPr bwMode="auto">
            <a:xfrm>
              <a:off x="6869113" y="2062163"/>
              <a:ext cx="295275" cy="180975"/>
            </a:xfrm>
            <a:custGeom>
              <a:avLst/>
              <a:gdLst>
                <a:gd name="T0" fmla="*/ 763 w 820"/>
                <a:gd name="T1" fmla="*/ 0 h 503"/>
                <a:gd name="T2" fmla="*/ 0 w 820"/>
                <a:gd name="T3" fmla="*/ 409 h 503"/>
                <a:gd name="T4" fmla="*/ 37 w 820"/>
                <a:gd name="T5" fmla="*/ 502 h 503"/>
                <a:gd name="T6" fmla="*/ 819 w 820"/>
                <a:gd name="T7" fmla="*/ 93 h 503"/>
                <a:gd name="T8" fmla="*/ 763 w 820"/>
                <a:gd name="T9" fmla="*/ 0 h 503"/>
              </a:gdLst>
              <a:ahLst/>
              <a:cxnLst>
                <a:cxn ang="0">
                  <a:pos x="T0" y="T1"/>
                </a:cxn>
                <a:cxn ang="0">
                  <a:pos x="T2" y="T3"/>
                </a:cxn>
                <a:cxn ang="0">
                  <a:pos x="T4" y="T5"/>
                </a:cxn>
                <a:cxn ang="0">
                  <a:pos x="T6" y="T7"/>
                </a:cxn>
                <a:cxn ang="0">
                  <a:pos x="T8" y="T9"/>
                </a:cxn>
              </a:cxnLst>
              <a:rect l="0" t="0" r="r" b="b"/>
              <a:pathLst>
                <a:path w="820" h="503">
                  <a:moveTo>
                    <a:pt x="763" y="0"/>
                  </a:moveTo>
                  <a:lnTo>
                    <a:pt x="0" y="409"/>
                  </a:lnTo>
                  <a:lnTo>
                    <a:pt x="37" y="502"/>
                  </a:lnTo>
                  <a:lnTo>
                    <a:pt x="819" y="93"/>
                  </a:lnTo>
                  <a:lnTo>
                    <a:pt x="763"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144"/>
            <p:cNvSpPr>
              <a:spLocks noChangeArrowheads="1"/>
            </p:cNvSpPr>
            <p:nvPr/>
          </p:nvSpPr>
          <p:spPr bwMode="auto">
            <a:xfrm>
              <a:off x="6997700" y="2116138"/>
              <a:ext cx="241300" cy="134937"/>
            </a:xfrm>
            <a:custGeom>
              <a:avLst/>
              <a:gdLst>
                <a:gd name="T0" fmla="*/ 651 w 671"/>
                <a:gd name="T1" fmla="*/ 0 h 373"/>
                <a:gd name="T2" fmla="*/ 0 w 671"/>
                <a:gd name="T3" fmla="*/ 335 h 373"/>
                <a:gd name="T4" fmla="*/ 37 w 671"/>
                <a:gd name="T5" fmla="*/ 372 h 373"/>
                <a:gd name="T6" fmla="*/ 670 w 671"/>
                <a:gd name="T7" fmla="*/ 37 h 373"/>
                <a:gd name="T8" fmla="*/ 651 w 671"/>
                <a:gd name="T9" fmla="*/ 0 h 373"/>
              </a:gdLst>
              <a:ahLst/>
              <a:cxnLst>
                <a:cxn ang="0">
                  <a:pos x="T0" y="T1"/>
                </a:cxn>
                <a:cxn ang="0">
                  <a:pos x="T2" y="T3"/>
                </a:cxn>
                <a:cxn ang="0">
                  <a:pos x="T4" y="T5"/>
                </a:cxn>
                <a:cxn ang="0">
                  <a:pos x="T6" y="T7"/>
                </a:cxn>
                <a:cxn ang="0">
                  <a:pos x="T8" y="T9"/>
                </a:cxn>
              </a:cxnLst>
              <a:rect l="0" t="0" r="r" b="b"/>
              <a:pathLst>
                <a:path w="671" h="373">
                  <a:moveTo>
                    <a:pt x="651" y="0"/>
                  </a:moveTo>
                  <a:lnTo>
                    <a:pt x="0" y="335"/>
                  </a:lnTo>
                  <a:lnTo>
                    <a:pt x="37" y="372"/>
                  </a:lnTo>
                  <a:lnTo>
                    <a:pt x="670" y="37"/>
                  </a:lnTo>
                  <a:lnTo>
                    <a:pt x="651"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1" name="Freeform 145"/>
            <p:cNvSpPr>
              <a:spLocks noChangeArrowheads="1"/>
            </p:cNvSpPr>
            <p:nvPr/>
          </p:nvSpPr>
          <p:spPr bwMode="auto">
            <a:xfrm>
              <a:off x="6997700" y="2116138"/>
              <a:ext cx="241300" cy="134937"/>
            </a:xfrm>
            <a:custGeom>
              <a:avLst/>
              <a:gdLst>
                <a:gd name="T0" fmla="*/ 651 w 671"/>
                <a:gd name="T1" fmla="*/ 0 h 373"/>
                <a:gd name="T2" fmla="*/ 0 w 671"/>
                <a:gd name="T3" fmla="*/ 335 h 373"/>
                <a:gd name="T4" fmla="*/ 37 w 671"/>
                <a:gd name="T5" fmla="*/ 372 h 373"/>
                <a:gd name="T6" fmla="*/ 670 w 671"/>
                <a:gd name="T7" fmla="*/ 37 h 373"/>
                <a:gd name="T8" fmla="*/ 651 w 671"/>
                <a:gd name="T9" fmla="*/ 0 h 373"/>
              </a:gdLst>
              <a:ahLst/>
              <a:cxnLst>
                <a:cxn ang="0">
                  <a:pos x="T0" y="T1"/>
                </a:cxn>
                <a:cxn ang="0">
                  <a:pos x="T2" y="T3"/>
                </a:cxn>
                <a:cxn ang="0">
                  <a:pos x="T4" y="T5"/>
                </a:cxn>
                <a:cxn ang="0">
                  <a:pos x="T6" y="T7"/>
                </a:cxn>
                <a:cxn ang="0">
                  <a:pos x="T8" y="T9"/>
                </a:cxn>
              </a:cxnLst>
              <a:rect l="0" t="0" r="r" b="b"/>
              <a:pathLst>
                <a:path w="671" h="373">
                  <a:moveTo>
                    <a:pt x="651" y="0"/>
                  </a:moveTo>
                  <a:lnTo>
                    <a:pt x="0" y="335"/>
                  </a:lnTo>
                  <a:lnTo>
                    <a:pt x="37" y="372"/>
                  </a:lnTo>
                  <a:lnTo>
                    <a:pt x="670" y="37"/>
                  </a:lnTo>
                  <a:lnTo>
                    <a:pt x="651"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2" name="Freeform 146"/>
            <p:cNvSpPr>
              <a:spLocks noChangeArrowheads="1"/>
            </p:cNvSpPr>
            <p:nvPr/>
          </p:nvSpPr>
          <p:spPr bwMode="auto">
            <a:xfrm>
              <a:off x="6856413" y="2243138"/>
              <a:ext cx="195262" cy="207962"/>
            </a:xfrm>
            <a:custGeom>
              <a:avLst/>
              <a:gdLst>
                <a:gd name="T0" fmla="*/ 335 w 541"/>
                <a:gd name="T1" fmla="*/ 0 h 579"/>
                <a:gd name="T2" fmla="*/ 0 w 541"/>
                <a:gd name="T3" fmla="*/ 187 h 579"/>
                <a:gd name="T4" fmla="*/ 205 w 541"/>
                <a:gd name="T5" fmla="*/ 578 h 579"/>
                <a:gd name="T6" fmla="*/ 540 w 541"/>
                <a:gd name="T7" fmla="*/ 392 h 579"/>
                <a:gd name="T8" fmla="*/ 335 w 541"/>
                <a:gd name="T9" fmla="*/ 0 h 579"/>
              </a:gdLst>
              <a:ahLst/>
              <a:cxnLst>
                <a:cxn ang="0">
                  <a:pos x="T0" y="T1"/>
                </a:cxn>
                <a:cxn ang="0">
                  <a:pos x="T2" y="T3"/>
                </a:cxn>
                <a:cxn ang="0">
                  <a:pos x="T4" y="T5"/>
                </a:cxn>
                <a:cxn ang="0">
                  <a:pos x="T6" y="T7"/>
                </a:cxn>
                <a:cxn ang="0">
                  <a:pos x="T8" y="T9"/>
                </a:cxn>
              </a:cxnLst>
              <a:rect l="0" t="0" r="r" b="b"/>
              <a:pathLst>
                <a:path w="541" h="579">
                  <a:moveTo>
                    <a:pt x="335" y="0"/>
                  </a:moveTo>
                  <a:lnTo>
                    <a:pt x="0" y="187"/>
                  </a:lnTo>
                  <a:lnTo>
                    <a:pt x="205" y="578"/>
                  </a:lnTo>
                  <a:lnTo>
                    <a:pt x="540" y="392"/>
                  </a:lnTo>
                  <a:lnTo>
                    <a:pt x="335"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47"/>
            <p:cNvSpPr>
              <a:spLocks noChangeArrowheads="1"/>
            </p:cNvSpPr>
            <p:nvPr/>
          </p:nvSpPr>
          <p:spPr bwMode="auto">
            <a:xfrm>
              <a:off x="6856413" y="2243138"/>
              <a:ext cx="195262" cy="207962"/>
            </a:xfrm>
            <a:custGeom>
              <a:avLst/>
              <a:gdLst>
                <a:gd name="T0" fmla="*/ 335 w 541"/>
                <a:gd name="T1" fmla="*/ 0 h 579"/>
                <a:gd name="T2" fmla="*/ 0 w 541"/>
                <a:gd name="T3" fmla="*/ 187 h 579"/>
                <a:gd name="T4" fmla="*/ 205 w 541"/>
                <a:gd name="T5" fmla="*/ 578 h 579"/>
                <a:gd name="T6" fmla="*/ 540 w 541"/>
                <a:gd name="T7" fmla="*/ 392 h 579"/>
                <a:gd name="T8" fmla="*/ 335 w 541"/>
                <a:gd name="T9" fmla="*/ 0 h 579"/>
              </a:gdLst>
              <a:ahLst/>
              <a:cxnLst>
                <a:cxn ang="0">
                  <a:pos x="T0" y="T1"/>
                </a:cxn>
                <a:cxn ang="0">
                  <a:pos x="T2" y="T3"/>
                </a:cxn>
                <a:cxn ang="0">
                  <a:pos x="T4" y="T5"/>
                </a:cxn>
                <a:cxn ang="0">
                  <a:pos x="T6" y="T7"/>
                </a:cxn>
                <a:cxn ang="0">
                  <a:pos x="T8" y="T9"/>
                </a:cxn>
              </a:cxnLst>
              <a:rect l="0" t="0" r="r" b="b"/>
              <a:pathLst>
                <a:path w="541" h="579">
                  <a:moveTo>
                    <a:pt x="335" y="0"/>
                  </a:moveTo>
                  <a:lnTo>
                    <a:pt x="0" y="187"/>
                  </a:lnTo>
                  <a:lnTo>
                    <a:pt x="205" y="578"/>
                  </a:lnTo>
                  <a:lnTo>
                    <a:pt x="540" y="392"/>
                  </a:lnTo>
                  <a:lnTo>
                    <a:pt x="335"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4" name="Freeform 148"/>
            <p:cNvSpPr>
              <a:spLocks noChangeArrowheads="1"/>
            </p:cNvSpPr>
            <p:nvPr/>
          </p:nvSpPr>
          <p:spPr bwMode="auto">
            <a:xfrm>
              <a:off x="7016750" y="2143125"/>
              <a:ext cx="234950" cy="141288"/>
            </a:xfrm>
            <a:custGeom>
              <a:avLst/>
              <a:gdLst>
                <a:gd name="T0" fmla="*/ 633 w 652"/>
                <a:gd name="T1" fmla="*/ 0 h 392"/>
                <a:gd name="T2" fmla="*/ 0 w 652"/>
                <a:gd name="T3" fmla="*/ 335 h 392"/>
                <a:gd name="T4" fmla="*/ 19 w 652"/>
                <a:gd name="T5" fmla="*/ 391 h 392"/>
                <a:gd name="T6" fmla="*/ 651 w 652"/>
                <a:gd name="T7" fmla="*/ 37 h 392"/>
                <a:gd name="T8" fmla="*/ 633 w 652"/>
                <a:gd name="T9" fmla="*/ 0 h 392"/>
              </a:gdLst>
              <a:ahLst/>
              <a:cxnLst>
                <a:cxn ang="0">
                  <a:pos x="T0" y="T1"/>
                </a:cxn>
                <a:cxn ang="0">
                  <a:pos x="T2" y="T3"/>
                </a:cxn>
                <a:cxn ang="0">
                  <a:pos x="T4" y="T5"/>
                </a:cxn>
                <a:cxn ang="0">
                  <a:pos x="T6" y="T7"/>
                </a:cxn>
                <a:cxn ang="0">
                  <a:pos x="T8" y="T9"/>
                </a:cxn>
              </a:cxnLst>
              <a:rect l="0" t="0" r="r" b="b"/>
              <a:pathLst>
                <a:path w="652" h="392">
                  <a:moveTo>
                    <a:pt x="633" y="0"/>
                  </a:moveTo>
                  <a:lnTo>
                    <a:pt x="0" y="335"/>
                  </a:lnTo>
                  <a:lnTo>
                    <a:pt x="19" y="391"/>
                  </a:lnTo>
                  <a:lnTo>
                    <a:pt x="651" y="37"/>
                  </a:lnTo>
                  <a:lnTo>
                    <a:pt x="633"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5" name="Freeform 149"/>
            <p:cNvSpPr>
              <a:spLocks noChangeArrowheads="1"/>
            </p:cNvSpPr>
            <p:nvPr/>
          </p:nvSpPr>
          <p:spPr bwMode="auto">
            <a:xfrm>
              <a:off x="7016750" y="2143125"/>
              <a:ext cx="234950" cy="141288"/>
            </a:xfrm>
            <a:custGeom>
              <a:avLst/>
              <a:gdLst>
                <a:gd name="T0" fmla="*/ 633 w 652"/>
                <a:gd name="T1" fmla="*/ 0 h 392"/>
                <a:gd name="T2" fmla="*/ 0 w 652"/>
                <a:gd name="T3" fmla="*/ 335 h 392"/>
                <a:gd name="T4" fmla="*/ 19 w 652"/>
                <a:gd name="T5" fmla="*/ 391 h 392"/>
                <a:gd name="T6" fmla="*/ 651 w 652"/>
                <a:gd name="T7" fmla="*/ 37 h 392"/>
                <a:gd name="T8" fmla="*/ 633 w 652"/>
                <a:gd name="T9" fmla="*/ 0 h 392"/>
              </a:gdLst>
              <a:ahLst/>
              <a:cxnLst>
                <a:cxn ang="0">
                  <a:pos x="T0" y="T1"/>
                </a:cxn>
                <a:cxn ang="0">
                  <a:pos x="T2" y="T3"/>
                </a:cxn>
                <a:cxn ang="0">
                  <a:pos x="T4" y="T5"/>
                </a:cxn>
                <a:cxn ang="0">
                  <a:pos x="T6" y="T7"/>
                </a:cxn>
                <a:cxn ang="0">
                  <a:pos x="T8" y="T9"/>
                </a:cxn>
              </a:cxnLst>
              <a:rect l="0" t="0" r="r" b="b"/>
              <a:pathLst>
                <a:path w="652" h="392">
                  <a:moveTo>
                    <a:pt x="633" y="0"/>
                  </a:moveTo>
                  <a:lnTo>
                    <a:pt x="0" y="335"/>
                  </a:lnTo>
                  <a:lnTo>
                    <a:pt x="19" y="391"/>
                  </a:lnTo>
                  <a:lnTo>
                    <a:pt x="651" y="37"/>
                  </a:lnTo>
                  <a:lnTo>
                    <a:pt x="633"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6" name="Freeform 150"/>
            <p:cNvSpPr>
              <a:spLocks noChangeArrowheads="1"/>
            </p:cNvSpPr>
            <p:nvPr/>
          </p:nvSpPr>
          <p:spPr bwMode="auto">
            <a:xfrm>
              <a:off x="7031038" y="2176463"/>
              <a:ext cx="234950" cy="134937"/>
            </a:xfrm>
            <a:custGeom>
              <a:avLst/>
              <a:gdLst>
                <a:gd name="T0" fmla="*/ 633 w 653"/>
                <a:gd name="T1" fmla="*/ 0 h 374"/>
                <a:gd name="T2" fmla="*/ 633 w 653"/>
                <a:gd name="T3" fmla="*/ 0 h 374"/>
                <a:gd name="T4" fmla="*/ 0 w 653"/>
                <a:gd name="T5" fmla="*/ 335 h 374"/>
                <a:gd name="T6" fmla="*/ 19 w 653"/>
                <a:gd name="T7" fmla="*/ 373 h 374"/>
                <a:gd name="T8" fmla="*/ 186 w 653"/>
                <a:gd name="T9" fmla="*/ 298 h 374"/>
                <a:gd name="T10" fmla="*/ 316 w 653"/>
                <a:gd name="T11" fmla="*/ 224 h 374"/>
                <a:gd name="T12" fmla="*/ 316 w 653"/>
                <a:gd name="T13" fmla="*/ 224 h 374"/>
                <a:gd name="T14" fmla="*/ 652 w 653"/>
                <a:gd name="T15" fmla="*/ 37 h 374"/>
                <a:gd name="T16" fmla="*/ 633 w 653"/>
                <a:gd name="T17"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3" h="374">
                  <a:moveTo>
                    <a:pt x="633" y="0"/>
                  </a:moveTo>
                  <a:lnTo>
                    <a:pt x="633" y="0"/>
                  </a:lnTo>
                  <a:cubicBezTo>
                    <a:pt x="0" y="335"/>
                    <a:pt x="0" y="335"/>
                    <a:pt x="0" y="335"/>
                  </a:cubicBezTo>
                  <a:cubicBezTo>
                    <a:pt x="19" y="373"/>
                    <a:pt x="19" y="373"/>
                    <a:pt x="19" y="373"/>
                  </a:cubicBezTo>
                  <a:cubicBezTo>
                    <a:pt x="186" y="298"/>
                    <a:pt x="186" y="298"/>
                    <a:pt x="186" y="298"/>
                  </a:cubicBezTo>
                  <a:cubicBezTo>
                    <a:pt x="205" y="242"/>
                    <a:pt x="260" y="224"/>
                    <a:pt x="316" y="224"/>
                  </a:cubicBezTo>
                  <a:lnTo>
                    <a:pt x="316" y="224"/>
                  </a:lnTo>
                  <a:cubicBezTo>
                    <a:pt x="652" y="37"/>
                    <a:pt x="652" y="37"/>
                    <a:pt x="652" y="37"/>
                  </a:cubicBezTo>
                  <a:cubicBezTo>
                    <a:pt x="633" y="0"/>
                    <a:pt x="633" y="0"/>
                    <a:pt x="633" y="0"/>
                  </a:cubicBez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7" name="Freeform 151"/>
            <p:cNvSpPr>
              <a:spLocks noChangeArrowheads="1"/>
            </p:cNvSpPr>
            <p:nvPr/>
          </p:nvSpPr>
          <p:spPr bwMode="auto">
            <a:xfrm>
              <a:off x="7050088" y="2203450"/>
              <a:ext cx="234950" cy="141288"/>
            </a:xfrm>
            <a:custGeom>
              <a:avLst/>
              <a:gdLst>
                <a:gd name="T0" fmla="*/ 93 w 652"/>
                <a:gd name="T1" fmla="*/ 279 h 392"/>
                <a:gd name="T2" fmla="*/ 93 w 652"/>
                <a:gd name="T3" fmla="*/ 279 h 392"/>
                <a:gd name="T4" fmla="*/ 0 w 652"/>
                <a:gd name="T5" fmla="*/ 335 h 392"/>
                <a:gd name="T6" fmla="*/ 19 w 652"/>
                <a:gd name="T7" fmla="*/ 391 h 392"/>
                <a:gd name="T8" fmla="*/ 93 w 652"/>
                <a:gd name="T9" fmla="*/ 335 h 392"/>
                <a:gd name="T10" fmla="*/ 93 w 652"/>
                <a:gd name="T11" fmla="*/ 298 h 392"/>
                <a:gd name="T12" fmla="*/ 93 w 652"/>
                <a:gd name="T13" fmla="*/ 298 h 392"/>
                <a:gd name="T14" fmla="*/ 93 w 652"/>
                <a:gd name="T15" fmla="*/ 298 h 392"/>
                <a:gd name="T16" fmla="*/ 93 w 652"/>
                <a:gd name="T17" fmla="*/ 279 h 392"/>
                <a:gd name="T18" fmla="*/ 633 w 652"/>
                <a:gd name="T19" fmla="*/ 0 h 392"/>
                <a:gd name="T20" fmla="*/ 633 w 652"/>
                <a:gd name="T21" fmla="*/ 0 h 392"/>
                <a:gd name="T22" fmla="*/ 353 w 652"/>
                <a:gd name="T23" fmla="*/ 149 h 392"/>
                <a:gd name="T24" fmla="*/ 465 w 652"/>
                <a:gd name="T25" fmla="*/ 149 h 392"/>
                <a:gd name="T26" fmla="*/ 651 w 652"/>
                <a:gd name="T27" fmla="*/ 37 h 392"/>
                <a:gd name="T28" fmla="*/ 633 w 652"/>
                <a:gd name="T29" fmla="*/ 0 h 392"/>
                <a:gd name="T30" fmla="*/ 93 w 652"/>
                <a:gd name="T31" fmla="*/ 279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392">
                  <a:moveTo>
                    <a:pt x="93" y="279"/>
                  </a:moveTo>
                  <a:lnTo>
                    <a:pt x="93" y="279"/>
                  </a:lnTo>
                  <a:cubicBezTo>
                    <a:pt x="0" y="335"/>
                    <a:pt x="0" y="335"/>
                    <a:pt x="0" y="335"/>
                  </a:cubicBezTo>
                  <a:cubicBezTo>
                    <a:pt x="19" y="391"/>
                    <a:pt x="19" y="391"/>
                    <a:pt x="19" y="391"/>
                  </a:cubicBezTo>
                  <a:cubicBezTo>
                    <a:pt x="93" y="335"/>
                    <a:pt x="93" y="335"/>
                    <a:pt x="93" y="335"/>
                  </a:cubicBezTo>
                  <a:cubicBezTo>
                    <a:pt x="93" y="298"/>
                    <a:pt x="93" y="298"/>
                    <a:pt x="93" y="298"/>
                  </a:cubicBezTo>
                  <a:lnTo>
                    <a:pt x="93" y="298"/>
                  </a:lnTo>
                  <a:lnTo>
                    <a:pt x="93" y="298"/>
                  </a:lnTo>
                  <a:cubicBezTo>
                    <a:pt x="93" y="298"/>
                    <a:pt x="93" y="298"/>
                    <a:pt x="93" y="279"/>
                  </a:cubicBezTo>
                  <a:lnTo>
                    <a:pt x="633" y="0"/>
                  </a:lnTo>
                  <a:lnTo>
                    <a:pt x="633" y="0"/>
                  </a:lnTo>
                  <a:cubicBezTo>
                    <a:pt x="353" y="149"/>
                    <a:pt x="353" y="149"/>
                    <a:pt x="353" y="149"/>
                  </a:cubicBezTo>
                  <a:cubicBezTo>
                    <a:pt x="465" y="149"/>
                    <a:pt x="465" y="149"/>
                    <a:pt x="465" y="149"/>
                  </a:cubicBezTo>
                  <a:cubicBezTo>
                    <a:pt x="651" y="37"/>
                    <a:pt x="651" y="37"/>
                    <a:pt x="651" y="37"/>
                  </a:cubicBezTo>
                  <a:cubicBezTo>
                    <a:pt x="633" y="0"/>
                    <a:pt x="633" y="0"/>
                    <a:pt x="633" y="0"/>
                  </a:cubicBezTo>
                  <a:lnTo>
                    <a:pt x="93" y="279"/>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8" name="Freeform 152"/>
            <p:cNvSpPr>
              <a:spLocks noChangeArrowheads="1"/>
            </p:cNvSpPr>
            <p:nvPr/>
          </p:nvSpPr>
          <p:spPr bwMode="auto">
            <a:xfrm>
              <a:off x="7064375" y="2236788"/>
              <a:ext cx="234950" cy="134937"/>
            </a:xfrm>
            <a:custGeom>
              <a:avLst/>
              <a:gdLst>
                <a:gd name="T0" fmla="*/ 56 w 653"/>
                <a:gd name="T1" fmla="*/ 298 h 373"/>
                <a:gd name="T2" fmla="*/ 0 w 653"/>
                <a:gd name="T3" fmla="*/ 335 h 373"/>
                <a:gd name="T4" fmla="*/ 18 w 653"/>
                <a:gd name="T5" fmla="*/ 372 h 373"/>
                <a:gd name="T6" fmla="*/ 56 w 653"/>
                <a:gd name="T7" fmla="*/ 354 h 373"/>
                <a:gd name="T8" fmla="*/ 56 w 653"/>
                <a:gd name="T9" fmla="*/ 298 h 373"/>
                <a:gd name="T10" fmla="*/ 633 w 653"/>
                <a:gd name="T11" fmla="*/ 0 h 373"/>
                <a:gd name="T12" fmla="*/ 521 w 653"/>
                <a:gd name="T13" fmla="*/ 56 h 373"/>
                <a:gd name="T14" fmla="*/ 633 w 653"/>
                <a:gd name="T15" fmla="*/ 56 h 373"/>
                <a:gd name="T16" fmla="*/ 652 w 653"/>
                <a:gd name="T17" fmla="*/ 37 h 373"/>
                <a:gd name="T18" fmla="*/ 633 w 653"/>
                <a:gd name="T19"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3" h="373">
                  <a:moveTo>
                    <a:pt x="56" y="298"/>
                  </a:moveTo>
                  <a:lnTo>
                    <a:pt x="0" y="335"/>
                  </a:lnTo>
                  <a:lnTo>
                    <a:pt x="18" y="372"/>
                  </a:lnTo>
                  <a:lnTo>
                    <a:pt x="56" y="354"/>
                  </a:lnTo>
                  <a:lnTo>
                    <a:pt x="56" y="298"/>
                  </a:lnTo>
                  <a:close/>
                  <a:moveTo>
                    <a:pt x="633" y="0"/>
                  </a:moveTo>
                  <a:lnTo>
                    <a:pt x="521" y="56"/>
                  </a:lnTo>
                  <a:lnTo>
                    <a:pt x="633" y="56"/>
                  </a:lnTo>
                  <a:lnTo>
                    <a:pt x="652" y="37"/>
                  </a:lnTo>
                  <a:lnTo>
                    <a:pt x="633" y="0"/>
                  </a:lnTo>
                  <a:close/>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9" name="Freeform 153"/>
            <p:cNvSpPr>
              <a:spLocks noChangeArrowheads="1"/>
            </p:cNvSpPr>
            <p:nvPr/>
          </p:nvSpPr>
          <p:spPr bwMode="auto">
            <a:xfrm>
              <a:off x="7064375" y="2344738"/>
              <a:ext cx="20638" cy="26987"/>
            </a:xfrm>
            <a:custGeom>
              <a:avLst/>
              <a:gdLst>
                <a:gd name="T0" fmla="*/ 56 w 57"/>
                <a:gd name="T1" fmla="*/ 0 h 75"/>
                <a:gd name="T2" fmla="*/ 0 w 57"/>
                <a:gd name="T3" fmla="*/ 37 h 75"/>
                <a:gd name="T4" fmla="*/ 18 w 57"/>
                <a:gd name="T5" fmla="*/ 74 h 75"/>
                <a:gd name="T6" fmla="*/ 56 w 57"/>
                <a:gd name="T7" fmla="*/ 56 h 75"/>
                <a:gd name="T8" fmla="*/ 56 w 57"/>
                <a:gd name="T9" fmla="*/ 0 h 75"/>
              </a:gdLst>
              <a:ahLst/>
              <a:cxnLst>
                <a:cxn ang="0">
                  <a:pos x="T0" y="T1"/>
                </a:cxn>
                <a:cxn ang="0">
                  <a:pos x="T2" y="T3"/>
                </a:cxn>
                <a:cxn ang="0">
                  <a:pos x="T4" y="T5"/>
                </a:cxn>
                <a:cxn ang="0">
                  <a:pos x="T6" y="T7"/>
                </a:cxn>
                <a:cxn ang="0">
                  <a:pos x="T8" y="T9"/>
                </a:cxn>
              </a:cxnLst>
              <a:rect l="0" t="0" r="r" b="b"/>
              <a:pathLst>
                <a:path w="57" h="75">
                  <a:moveTo>
                    <a:pt x="56" y="0"/>
                  </a:moveTo>
                  <a:lnTo>
                    <a:pt x="0" y="37"/>
                  </a:lnTo>
                  <a:lnTo>
                    <a:pt x="18" y="74"/>
                  </a:lnTo>
                  <a:lnTo>
                    <a:pt x="56" y="56"/>
                  </a:lnTo>
                  <a:lnTo>
                    <a:pt x="56"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0" name="Freeform 154"/>
            <p:cNvSpPr>
              <a:spLocks noChangeArrowheads="1"/>
            </p:cNvSpPr>
            <p:nvPr/>
          </p:nvSpPr>
          <p:spPr bwMode="auto">
            <a:xfrm>
              <a:off x="7251700" y="2236788"/>
              <a:ext cx="47625" cy="20637"/>
            </a:xfrm>
            <a:custGeom>
              <a:avLst/>
              <a:gdLst>
                <a:gd name="T0" fmla="*/ 112 w 132"/>
                <a:gd name="T1" fmla="*/ 0 h 57"/>
                <a:gd name="T2" fmla="*/ 0 w 132"/>
                <a:gd name="T3" fmla="*/ 56 h 57"/>
                <a:gd name="T4" fmla="*/ 112 w 132"/>
                <a:gd name="T5" fmla="*/ 56 h 57"/>
                <a:gd name="T6" fmla="*/ 131 w 132"/>
                <a:gd name="T7" fmla="*/ 37 h 57"/>
                <a:gd name="T8" fmla="*/ 112 w 132"/>
                <a:gd name="T9" fmla="*/ 0 h 57"/>
              </a:gdLst>
              <a:ahLst/>
              <a:cxnLst>
                <a:cxn ang="0">
                  <a:pos x="T0" y="T1"/>
                </a:cxn>
                <a:cxn ang="0">
                  <a:pos x="T2" y="T3"/>
                </a:cxn>
                <a:cxn ang="0">
                  <a:pos x="T4" y="T5"/>
                </a:cxn>
                <a:cxn ang="0">
                  <a:pos x="T6" y="T7"/>
                </a:cxn>
                <a:cxn ang="0">
                  <a:pos x="T8" y="T9"/>
                </a:cxn>
              </a:cxnLst>
              <a:rect l="0" t="0" r="r" b="b"/>
              <a:pathLst>
                <a:path w="132" h="57">
                  <a:moveTo>
                    <a:pt x="112" y="0"/>
                  </a:moveTo>
                  <a:lnTo>
                    <a:pt x="0" y="56"/>
                  </a:lnTo>
                  <a:lnTo>
                    <a:pt x="112" y="56"/>
                  </a:lnTo>
                  <a:lnTo>
                    <a:pt x="131" y="37"/>
                  </a:lnTo>
                  <a:lnTo>
                    <a:pt x="112"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1" name="Freeform 155"/>
            <p:cNvSpPr>
              <a:spLocks noChangeArrowheads="1"/>
            </p:cNvSpPr>
            <p:nvPr/>
          </p:nvSpPr>
          <p:spPr bwMode="auto">
            <a:xfrm>
              <a:off x="6943725" y="2384425"/>
              <a:ext cx="141288" cy="87313"/>
            </a:xfrm>
            <a:custGeom>
              <a:avLst/>
              <a:gdLst>
                <a:gd name="T0" fmla="*/ 391 w 392"/>
                <a:gd name="T1" fmla="*/ 0 h 243"/>
                <a:gd name="T2" fmla="*/ 0 w 392"/>
                <a:gd name="T3" fmla="*/ 204 h 243"/>
                <a:gd name="T4" fmla="*/ 19 w 392"/>
                <a:gd name="T5" fmla="*/ 242 h 243"/>
                <a:gd name="T6" fmla="*/ 391 w 392"/>
                <a:gd name="T7" fmla="*/ 55 h 243"/>
                <a:gd name="T8" fmla="*/ 391 w 392"/>
                <a:gd name="T9" fmla="*/ 0 h 243"/>
              </a:gdLst>
              <a:ahLst/>
              <a:cxnLst>
                <a:cxn ang="0">
                  <a:pos x="T0" y="T1"/>
                </a:cxn>
                <a:cxn ang="0">
                  <a:pos x="T2" y="T3"/>
                </a:cxn>
                <a:cxn ang="0">
                  <a:pos x="T4" y="T5"/>
                </a:cxn>
                <a:cxn ang="0">
                  <a:pos x="T6" y="T7"/>
                </a:cxn>
                <a:cxn ang="0">
                  <a:pos x="T8" y="T9"/>
                </a:cxn>
              </a:cxnLst>
              <a:rect l="0" t="0" r="r" b="b"/>
              <a:pathLst>
                <a:path w="392" h="243">
                  <a:moveTo>
                    <a:pt x="391" y="0"/>
                  </a:moveTo>
                  <a:lnTo>
                    <a:pt x="0" y="204"/>
                  </a:lnTo>
                  <a:lnTo>
                    <a:pt x="19" y="242"/>
                  </a:lnTo>
                  <a:lnTo>
                    <a:pt x="391" y="55"/>
                  </a:lnTo>
                  <a:lnTo>
                    <a:pt x="391"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2" name="Freeform 156"/>
            <p:cNvSpPr>
              <a:spLocks noChangeArrowheads="1"/>
            </p:cNvSpPr>
            <p:nvPr/>
          </p:nvSpPr>
          <p:spPr bwMode="auto">
            <a:xfrm>
              <a:off x="6943725" y="2384425"/>
              <a:ext cx="141288" cy="87313"/>
            </a:xfrm>
            <a:custGeom>
              <a:avLst/>
              <a:gdLst>
                <a:gd name="T0" fmla="*/ 391 w 392"/>
                <a:gd name="T1" fmla="*/ 0 h 243"/>
                <a:gd name="T2" fmla="*/ 0 w 392"/>
                <a:gd name="T3" fmla="*/ 204 h 243"/>
                <a:gd name="T4" fmla="*/ 19 w 392"/>
                <a:gd name="T5" fmla="*/ 242 h 243"/>
                <a:gd name="T6" fmla="*/ 391 w 392"/>
                <a:gd name="T7" fmla="*/ 55 h 243"/>
                <a:gd name="T8" fmla="*/ 391 w 392"/>
                <a:gd name="T9" fmla="*/ 0 h 243"/>
              </a:gdLst>
              <a:ahLst/>
              <a:cxnLst>
                <a:cxn ang="0">
                  <a:pos x="T0" y="T1"/>
                </a:cxn>
                <a:cxn ang="0">
                  <a:pos x="T2" y="T3"/>
                </a:cxn>
                <a:cxn ang="0">
                  <a:pos x="T4" y="T5"/>
                </a:cxn>
                <a:cxn ang="0">
                  <a:pos x="T6" y="T7"/>
                </a:cxn>
                <a:cxn ang="0">
                  <a:pos x="T8" y="T9"/>
                </a:cxn>
              </a:cxnLst>
              <a:rect l="0" t="0" r="r" b="b"/>
              <a:pathLst>
                <a:path w="392" h="243">
                  <a:moveTo>
                    <a:pt x="391" y="0"/>
                  </a:moveTo>
                  <a:lnTo>
                    <a:pt x="0" y="204"/>
                  </a:lnTo>
                  <a:lnTo>
                    <a:pt x="19" y="242"/>
                  </a:lnTo>
                  <a:lnTo>
                    <a:pt x="391" y="55"/>
                  </a:lnTo>
                  <a:lnTo>
                    <a:pt x="391"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3" name="Freeform 157"/>
            <p:cNvSpPr>
              <a:spLocks noChangeArrowheads="1"/>
            </p:cNvSpPr>
            <p:nvPr/>
          </p:nvSpPr>
          <p:spPr bwMode="auto">
            <a:xfrm>
              <a:off x="6970713" y="2457450"/>
              <a:ext cx="114300" cy="74613"/>
            </a:xfrm>
            <a:custGeom>
              <a:avLst/>
              <a:gdLst>
                <a:gd name="T0" fmla="*/ 316 w 317"/>
                <a:gd name="T1" fmla="*/ 0 h 206"/>
                <a:gd name="T2" fmla="*/ 0 w 317"/>
                <a:gd name="T3" fmla="*/ 168 h 206"/>
                <a:gd name="T4" fmla="*/ 37 w 317"/>
                <a:gd name="T5" fmla="*/ 205 h 206"/>
                <a:gd name="T6" fmla="*/ 316 w 317"/>
                <a:gd name="T7" fmla="*/ 56 h 206"/>
                <a:gd name="T8" fmla="*/ 316 w 317"/>
                <a:gd name="T9" fmla="*/ 0 h 206"/>
              </a:gdLst>
              <a:ahLst/>
              <a:cxnLst>
                <a:cxn ang="0">
                  <a:pos x="T0" y="T1"/>
                </a:cxn>
                <a:cxn ang="0">
                  <a:pos x="T2" y="T3"/>
                </a:cxn>
                <a:cxn ang="0">
                  <a:pos x="T4" y="T5"/>
                </a:cxn>
                <a:cxn ang="0">
                  <a:pos x="T6" y="T7"/>
                </a:cxn>
                <a:cxn ang="0">
                  <a:pos x="T8" y="T9"/>
                </a:cxn>
              </a:cxnLst>
              <a:rect l="0" t="0" r="r" b="b"/>
              <a:pathLst>
                <a:path w="317" h="206">
                  <a:moveTo>
                    <a:pt x="316" y="0"/>
                  </a:moveTo>
                  <a:lnTo>
                    <a:pt x="0" y="168"/>
                  </a:lnTo>
                  <a:lnTo>
                    <a:pt x="37" y="205"/>
                  </a:lnTo>
                  <a:lnTo>
                    <a:pt x="316" y="56"/>
                  </a:lnTo>
                  <a:lnTo>
                    <a:pt x="316"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4" name="Freeform 158"/>
            <p:cNvSpPr>
              <a:spLocks noChangeArrowheads="1"/>
            </p:cNvSpPr>
            <p:nvPr/>
          </p:nvSpPr>
          <p:spPr bwMode="auto">
            <a:xfrm>
              <a:off x="6970713" y="2457450"/>
              <a:ext cx="114300" cy="74613"/>
            </a:xfrm>
            <a:custGeom>
              <a:avLst/>
              <a:gdLst>
                <a:gd name="T0" fmla="*/ 316 w 317"/>
                <a:gd name="T1" fmla="*/ 0 h 206"/>
                <a:gd name="T2" fmla="*/ 0 w 317"/>
                <a:gd name="T3" fmla="*/ 168 h 206"/>
                <a:gd name="T4" fmla="*/ 37 w 317"/>
                <a:gd name="T5" fmla="*/ 205 h 206"/>
                <a:gd name="T6" fmla="*/ 316 w 317"/>
                <a:gd name="T7" fmla="*/ 56 h 206"/>
                <a:gd name="T8" fmla="*/ 316 w 317"/>
                <a:gd name="T9" fmla="*/ 0 h 206"/>
              </a:gdLst>
              <a:ahLst/>
              <a:cxnLst>
                <a:cxn ang="0">
                  <a:pos x="T0" y="T1"/>
                </a:cxn>
                <a:cxn ang="0">
                  <a:pos x="T2" y="T3"/>
                </a:cxn>
                <a:cxn ang="0">
                  <a:pos x="T4" y="T5"/>
                </a:cxn>
                <a:cxn ang="0">
                  <a:pos x="T6" y="T7"/>
                </a:cxn>
                <a:cxn ang="0">
                  <a:pos x="T8" y="T9"/>
                </a:cxn>
              </a:cxnLst>
              <a:rect l="0" t="0" r="r" b="b"/>
              <a:pathLst>
                <a:path w="317" h="206">
                  <a:moveTo>
                    <a:pt x="316" y="0"/>
                  </a:moveTo>
                  <a:lnTo>
                    <a:pt x="0" y="168"/>
                  </a:lnTo>
                  <a:lnTo>
                    <a:pt x="37" y="205"/>
                  </a:lnTo>
                  <a:lnTo>
                    <a:pt x="316" y="56"/>
                  </a:lnTo>
                  <a:lnTo>
                    <a:pt x="316"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5" name="Freeform 159"/>
            <p:cNvSpPr>
              <a:spLocks noChangeArrowheads="1"/>
            </p:cNvSpPr>
            <p:nvPr/>
          </p:nvSpPr>
          <p:spPr bwMode="auto">
            <a:xfrm>
              <a:off x="6989763" y="2498725"/>
              <a:ext cx="93662" cy="66675"/>
            </a:xfrm>
            <a:custGeom>
              <a:avLst/>
              <a:gdLst>
                <a:gd name="T0" fmla="*/ 261 w 262"/>
                <a:gd name="T1" fmla="*/ 0 h 187"/>
                <a:gd name="T2" fmla="*/ 0 w 262"/>
                <a:gd name="T3" fmla="*/ 149 h 187"/>
                <a:gd name="T4" fmla="*/ 19 w 262"/>
                <a:gd name="T5" fmla="*/ 186 h 187"/>
                <a:gd name="T6" fmla="*/ 261 w 262"/>
                <a:gd name="T7" fmla="*/ 56 h 187"/>
                <a:gd name="T8" fmla="*/ 261 w 262"/>
                <a:gd name="T9" fmla="*/ 0 h 187"/>
              </a:gdLst>
              <a:ahLst/>
              <a:cxnLst>
                <a:cxn ang="0">
                  <a:pos x="T0" y="T1"/>
                </a:cxn>
                <a:cxn ang="0">
                  <a:pos x="T2" y="T3"/>
                </a:cxn>
                <a:cxn ang="0">
                  <a:pos x="T4" y="T5"/>
                </a:cxn>
                <a:cxn ang="0">
                  <a:pos x="T6" y="T7"/>
                </a:cxn>
                <a:cxn ang="0">
                  <a:pos x="T8" y="T9"/>
                </a:cxn>
              </a:cxnLst>
              <a:rect l="0" t="0" r="r" b="b"/>
              <a:pathLst>
                <a:path w="262" h="187">
                  <a:moveTo>
                    <a:pt x="261" y="0"/>
                  </a:moveTo>
                  <a:lnTo>
                    <a:pt x="0" y="149"/>
                  </a:lnTo>
                  <a:lnTo>
                    <a:pt x="19" y="186"/>
                  </a:lnTo>
                  <a:lnTo>
                    <a:pt x="261" y="56"/>
                  </a:lnTo>
                  <a:lnTo>
                    <a:pt x="261"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6" name="Freeform 160"/>
            <p:cNvSpPr>
              <a:spLocks noChangeArrowheads="1"/>
            </p:cNvSpPr>
            <p:nvPr/>
          </p:nvSpPr>
          <p:spPr bwMode="auto">
            <a:xfrm>
              <a:off x="6989763" y="2498725"/>
              <a:ext cx="93662" cy="66675"/>
            </a:xfrm>
            <a:custGeom>
              <a:avLst/>
              <a:gdLst>
                <a:gd name="T0" fmla="*/ 261 w 262"/>
                <a:gd name="T1" fmla="*/ 0 h 187"/>
                <a:gd name="T2" fmla="*/ 0 w 262"/>
                <a:gd name="T3" fmla="*/ 149 h 187"/>
                <a:gd name="T4" fmla="*/ 19 w 262"/>
                <a:gd name="T5" fmla="*/ 186 h 187"/>
                <a:gd name="T6" fmla="*/ 261 w 262"/>
                <a:gd name="T7" fmla="*/ 56 h 187"/>
                <a:gd name="T8" fmla="*/ 261 w 262"/>
                <a:gd name="T9" fmla="*/ 0 h 187"/>
              </a:gdLst>
              <a:ahLst/>
              <a:cxnLst>
                <a:cxn ang="0">
                  <a:pos x="T0" y="T1"/>
                </a:cxn>
                <a:cxn ang="0">
                  <a:pos x="T2" y="T3"/>
                </a:cxn>
                <a:cxn ang="0">
                  <a:pos x="T4" y="T5"/>
                </a:cxn>
                <a:cxn ang="0">
                  <a:pos x="T6" y="T7"/>
                </a:cxn>
                <a:cxn ang="0">
                  <a:pos x="T8" y="T9"/>
                </a:cxn>
              </a:cxnLst>
              <a:rect l="0" t="0" r="r" b="b"/>
              <a:pathLst>
                <a:path w="262" h="187">
                  <a:moveTo>
                    <a:pt x="261" y="0"/>
                  </a:moveTo>
                  <a:lnTo>
                    <a:pt x="0" y="149"/>
                  </a:lnTo>
                  <a:lnTo>
                    <a:pt x="19" y="186"/>
                  </a:lnTo>
                  <a:lnTo>
                    <a:pt x="261" y="56"/>
                  </a:lnTo>
                  <a:lnTo>
                    <a:pt x="261"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7" name="Freeform 161"/>
            <p:cNvSpPr>
              <a:spLocks noChangeArrowheads="1"/>
            </p:cNvSpPr>
            <p:nvPr/>
          </p:nvSpPr>
          <p:spPr bwMode="auto">
            <a:xfrm>
              <a:off x="7004050" y="2538413"/>
              <a:ext cx="80963" cy="60325"/>
            </a:xfrm>
            <a:custGeom>
              <a:avLst/>
              <a:gdLst>
                <a:gd name="T0" fmla="*/ 223 w 224"/>
                <a:gd name="T1" fmla="*/ 0 h 169"/>
                <a:gd name="T2" fmla="*/ 0 w 224"/>
                <a:gd name="T3" fmla="*/ 112 h 169"/>
                <a:gd name="T4" fmla="*/ 18 w 224"/>
                <a:gd name="T5" fmla="*/ 168 h 169"/>
                <a:gd name="T6" fmla="*/ 223 w 224"/>
                <a:gd name="T7" fmla="*/ 56 h 169"/>
                <a:gd name="T8" fmla="*/ 223 w 224"/>
                <a:gd name="T9" fmla="*/ 0 h 169"/>
              </a:gdLst>
              <a:ahLst/>
              <a:cxnLst>
                <a:cxn ang="0">
                  <a:pos x="T0" y="T1"/>
                </a:cxn>
                <a:cxn ang="0">
                  <a:pos x="T2" y="T3"/>
                </a:cxn>
                <a:cxn ang="0">
                  <a:pos x="T4" y="T5"/>
                </a:cxn>
                <a:cxn ang="0">
                  <a:pos x="T6" y="T7"/>
                </a:cxn>
                <a:cxn ang="0">
                  <a:pos x="T8" y="T9"/>
                </a:cxn>
              </a:cxnLst>
              <a:rect l="0" t="0" r="r" b="b"/>
              <a:pathLst>
                <a:path w="224" h="169">
                  <a:moveTo>
                    <a:pt x="223" y="0"/>
                  </a:moveTo>
                  <a:lnTo>
                    <a:pt x="0" y="112"/>
                  </a:lnTo>
                  <a:lnTo>
                    <a:pt x="18" y="168"/>
                  </a:lnTo>
                  <a:lnTo>
                    <a:pt x="223" y="56"/>
                  </a:lnTo>
                  <a:lnTo>
                    <a:pt x="223"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8" name="Freeform 162"/>
            <p:cNvSpPr>
              <a:spLocks noChangeArrowheads="1"/>
            </p:cNvSpPr>
            <p:nvPr/>
          </p:nvSpPr>
          <p:spPr bwMode="auto">
            <a:xfrm>
              <a:off x="7004050" y="2538413"/>
              <a:ext cx="80963" cy="60325"/>
            </a:xfrm>
            <a:custGeom>
              <a:avLst/>
              <a:gdLst>
                <a:gd name="T0" fmla="*/ 223 w 224"/>
                <a:gd name="T1" fmla="*/ 0 h 169"/>
                <a:gd name="T2" fmla="*/ 0 w 224"/>
                <a:gd name="T3" fmla="*/ 112 h 169"/>
                <a:gd name="T4" fmla="*/ 18 w 224"/>
                <a:gd name="T5" fmla="*/ 168 h 169"/>
                <a:gd name="T6" fmla="*/ 223 w 224"/>
                <a:gd name="T7" fmla="*/ 56 h 169"/>
                <a:gd name="T8" fmla="*/ 223 w 224"/>
                <a:gd name="T9" fmla="*/ 0 h 169"/>
              </a:gdLst>
              <a:ahLst/>
              <a:cxnLst>
                <a:cxn ang="0">
                  <a:pos x="T0" y="T1"/>
                </a:cxn>
                <a:cxn ang="0">
                  <a:pos x="T2" y="T3"/>
                </a:cxn>
                <a:cxn ang="0">
                  <a:pos x="T4" y="T5"/>
                </a:cxn>
                <a:cxn ang="0">
                  <a:pos x="T6" y="T7"/>
                </a:cxn>
                <a:cxn ang="0">
                  <a:pos x="T8" y="T9"/>
                </a:cxn>
              </a:cxnLst>
              <a:rect l="0" t="0" r="r" b="b"/>
              <a:pathLst>
                <a:path w="224" h="169">
                  <a:moveTo>
                    <a:pt x="223" y="0"/>
                  </a:moveTo>
                  <a:lnTo>
                    <a:pt x="0" y="112"/>
                  </a:lnTo>
                  <a:lnTo>
                    <a:pt x="18" y="168"/>
                  </a:lnTo>
                  <a:lnTo>
                    <a:pt x="223" y="56"/>
                  </a:lnTo>
                  <a:lnTo>
                    <a:pt x="223"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9" name="Freeform 163"/>
            <p:cNvSpPr>
              <a:spLocks noChangeArrowheads="1"/>
            </p:cNvSpPr>
            <p:nvPr/>
          </p:nvSpPr>
          <p:spPr bwMode="auto">
            <a:xfrm>
              <a:off x="7024688" y="2579688"/>
              <a:ext cx="60325" cy="47625"/>
            </a:xfrm>
            <a:custGeom>
              <a:avLst/>
              <a:gdLst>
                <a:gd name="T0" fmla="*/ 167 w 168"/>
                <a:gd name="T1" fmla="*/ 0 h 131"/>
                <a:gd name="T2" fmla="*/ 0 w 168"/>
                <a:gd name="T3" fmla="*/ 92 h 131"/>
                <a:gd name="T4" fmla="*/ 18 w 168"/>
                <a:gd name="T5" fmla="*/ 130 h 131"/>
                <a:gd name="T6" fmla="*/ 167 w 168"/>
                <a:gd name="T7" fmla="*/ 36 h 131"/>
                <a:gd name="T8" fmla="*/ 167 w 168"/>
                <a:gd name="T9" fmla="*/ 0 h 131"/>
              </a:gdLst>
              <a:ahLst/>
              <a:cxnLst>
                <a:cxn ang="0">
                  <a:pos x="T0" y="T1"/>
                </a:cxn>
                <a:cxn ang="0">
                  <a:pos x="T2" y="T3"/>
                </a:cxn>
                <a:cxn ang="0">
                  <a:pos x="T4" y="T5"/>
                </a:cxn>
                <a:cxn ang="0">
                  <a:pos x="T6" y="T7"/>
                </a:cxn>
                <a:cxn ang="0">
                  <a:pos x="T8" y="T9"/>
                </a:cxn>
              </a:cxnLst>
              <a:rect l="0" t="0" r="r" b="b"/>
              <a:pathLst>
                <a:path w="168" h="131">
                  <a:moveTo>
                    <a:pt x="167" y="0"/>
                  </a:moveTo>
                  <a:lnTo>
                    <a:pt x="0" y="92"/>
                  </a:lnTo>
                  <a:lnTo>
                    <a:pt x="18" y="130"/>
                  </a:lnTo>
                  <a:lnTo>
                    <a:pt x="167" y="36"/>
                  </a:lnTo>
                  <a:lnTo>
                    <a:pt x="167"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0" name="Freeform 164"/>
            <p:cNvSpPr>
              <a:spLocks noChangeArrowheads="1"/>
            </p:cNvSpPr>
            <p:nvPr/>
          </p:nvSpPr>
          <p:spPr bwMode="auto">
            <a:xfrm>
              <a:off x="7024688" y="2579688"/>
              <a:ext cx="60325" cy="47625"/>
            </a:xfrm>
            <a:custGeom>
              <a:avLst/>
              <a:gdLst>
                <a:gd name="T0" fmla="*/ 167 w 168"/>
                <a:gd name="T1" fmla="*/ 0 h 131"/>
                <a:gd name="T2" fmla="*/ 0 w 168"/>
                <a:gd name="T3" fmla="*/ 92 h 131"/>
                <a:gd name="T4" fmla="*/ 18 w 168"/>
                <a:gd name="T5" fmla="*/ 130 h 131"/>
                <a:gd name="T6" fmla="*/ 167 w 168"/>
                <a:gd name="T7" fmla="*/ 36 h 131"/>
                <a:gd name="T8" fmla="*/ 167 w 168"/>
                <a:gd name="T9" fmla="*/ 0 h 131"/>
              </a:gdLst>
              <a:ahLst/>
              <a:cxnLst>
                <a:cxn ang="0">
                  <a:pos x="T0" y="T1"/>
                </a:cxn>
                <a:cxn ang="0">
                  <a:pos x="T2" y="T3"/>
                </a:cxn>
                <a:cxn ang="0">
                  <a:pos x="T4" y="T5"/>
                </a:cxn>
                <a:cxn ang="0">
                  <a:pos x="T6" y="T7"/>
                </a:cxn>
                <a:cxn ang="0">
                  <a:pos x="T8" y="T9"/>
                </a:cxn>
              </a:cxnLst>
              <a:rect l="0" t="0" r="r" b="b"/>
              <a:pathLst>
                <a:path w="168" h="131">
                  <a:moveTo>
                    <a:pt x="167" y="0"/>
                  </a:moveTo>
                  <a:lnTo>
                    <a:pt x="0" y="92"/>
                  </a:lnTo>
                  <a:lnTo>
                    <a:pt x="18" y="130"/>
                  </a:lnTo>
                  <a:lnTo>
                    <a:pt x="167" y="36"/>
                  </a:lnTo>
                  <a:lnTo>
                    <a:pt x="167"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1" name="Freeform 165"/>
            <p:cNvSpPr>
              <a:spLocks noChangeArrowheads="1"/>
            </p:cNvSpPr>
            <p:nvPr/>
          </p:nvSpPr>
          <p:spPr bwMode="auto">
            <a:xfrm>
              <a:off x="7037388" y="2611438"/>
              <a:ext cx="47625" cy="47625"/>
            </a:xfrm>
            <a:custGeom>
              <a:avLst/>
              <a:gdLst>
                <a:gd name="T0" fmla="*/ 130 w 131"/>
                <a:gd name="T1" fmla="*/ 0 h 132"/>
                <a:gd name="T2" fmla="*/ 0 w 131"/>
                <a:gd name="T3" fmla="*/ 75 h 132"/>
                <a:gd name="T4" fmla="*/ 18 w 131"/>
                <a:gd name="T5" fmla="*/ 131 h 132"/>
                <a:gd name="T6" fmla="*/ 130 w 131"/>
                <a:gd name="T7" fmla="*/ 56 h 132"/>
                <a:gd name="T8" fmla="*/ 130 w 131"/>
                <a:gd name="T9" fmla="*/ 0 h 132"/>
              </a:gdLst>
              <a:ahLst/>
              <a:cxnLst>
                <a:cxn ang="0">
                  <a:pos x="T0" y="T1"/>
                </a:cxn>
                <a:cxn ang="0">
                  <a:pos x="T2" y="T3"/>
                </a:cxn>
                <a:cxn ang="0">
                  <a:pos x="T4" y="T5"/>
                </a:cxn>
                <a:cxn ang="0">
                  <a:pos x="T6" y="T7"/>
                </a:cxn>
                <a:cxn ang="0">
                  <a:pos x="T8" y="T9"/>
                </a:cxn>
              </a:cxnLst>
              <a:rect l="0" t="0" r="r" b="b"/>
              <a:pathLst>
                <a:path w="131" h="132">
                  <a:moveTo>
                    <a:pt x="130" y="0"/>
                  </a:moveTo>
                  <a:lnTo>
                    <a:pt x="0" y="75"/>
                  </a:lnTo>
                  <a:lnTo>
                    <a:pt x="18" y="131"/>
                  </a:lnTo>
                  <a:lnTo>
                    <a:pt x="130" y="56"/>
                  </a:lnTo>
                  <a:lnTo>
                    <a:pt x="130"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2" name="Freeform 166"/>
            <p:cNvSpPr>
              <a:spLocks noChangeArrowheads="1"/>
            </p:cNvSpPr>
            <p:nvPr/>
          </p:nvSpPr>
          <p:spPr bwMode="auto">
            <a:xfrm>
              <a:off x="7037388" y="2611438"/>
              <a:ext cx="47625" cy="47625"/>
            </a:xfrm>
            <a:custGeom>
              <a:avLst/>
              <a:gdLst>
                <a:gd name="T0" fmla="*/ 130 w 131"/>
                <a:gd name="T1" fmla="*/ 0 h 132"/>
                <a:gd name="T2" fmla="*/ 0 w 131"/>
                <a:gd name="T3" fmla="*/ 75 h 132"/>
                <a:gd name="T4" fmla="*/ 18 w 131"/>
                <a:gd name="T5" fmla="*/ 131 h 132"/>
                <a:gd name="T6" fmla="*/ 130 w 131"/>
                <a:gd name="T7" fmla="*/ 56 h 132"/>
                <a:gd name="T8" fmla="*/ 130 w 131"/>
                <a:gd name="T9" fmla="*/ 0 h 132"/>
              </a:gdLst>
              <a:ahLst/>
              <a:cxnLst>
                <a:cxn ang="0">
                  <a:pos x="T0" y="T1"/>
                </a:cxn>
                <a:cxn ang="0">
                  <a:pos x="T2" y="T3"/>
                </a:cxn>
                <a:cxn ang="0">
                  <a:pos x="T4" y="T5"/>
                </a:cxn>
                <a:cxn ang="0">
                  <a:pos x="T6" y="T7"/>
                </a:cxn>
                <a:cxn ang="0">
                  <a:pos x="T8" y="T9"/>
                </a:cxn>
              </a:cxnLst>
              <a:rect l="0" t="0" r="r" b="b"/>
              <a:pathLst>
                <a:path w="131" h="132">
                  <a:moveTo>
                    <a:pt x="130" y="0"/>
                  </a:moveTo>
                  <a:lnTo>
                    <a:pt x="0" y="75"/>
                  </a:lnTo>
                  <a:lnTo>
                    <a:pt x="18" y="131"/>
                  </a:lnTo>
                  <a:lnTo>
                    <a:pt x="130" y="56"/>
                  </a:lnTo>
                  <a:lnTo>
                    <a:pt x="130"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3" name="Freeform 167"/>
            <p:cNvSpPr>
              <a:spLocks noChangeArrowheads="1"/>
            </p:cNvSpPr>
            <p:nvPr/>
          </p:nvSpPr>
          <p:spPr bwMode="auto">
            <a:xfrm>
              <a:off x="7050088" y="2652713"/>
              <a:ext cx="33337" cy="33337"/>
            </a:xfrm>
            <a:custGeom>
              <a:avLst/>
              <a:gdLst>
                <a:gd name="T0" fmla="*/ 93 w 94"/>
                <a:gd name="T1" fmla="*/ 0 h 93"/>
                <a:gd name="T2" fmla="*/ 0 w 94"/>
                <a:gd name="T3" fmla="*/ 55 h 93"/>
                <a:gd name="T4" fmla="*/ 37 w 94"/>
                <a:gd name="T5" fmla="*/ 92 h 93"/>
                <a:gd name="T6" fmla="*/ 93 w 94"/>
                <a:gd name="T7" fmla="*/ 55 h 93"/>
                <a:gd name="T8" fmla="*/ 93 w 94"/>
                <a:gd name="T9" fmla="*/ 0 h 93"/>
              </a:gdLst>
              <a:ahLst/>
              <a:cxnLst>
                <a:cxn ang="0">
                  <a:pos x="T0" y="T1"/>
                </a:cxn>
                <a:cxn ang="0">
                  <a:pos x="T2" y="T3"/>
                </a:cxn>
                <a:cxn ang="0">
                  <a:pos x="T4" y="T5"/>
                </a:cxn>
                <a:cxn ang="0">
                  <a:pos x="T6" y="T7"/>
                </a:cxn>
                <a:cxn ang="0">
                  <a:pos x="T8" y="T9"/>
                </a:cxn>
              </a:cxnLst>
              <a:rect l="0" t="0" r="r" b="b"/>
              <a:pathLst>
                <a:path w="94" h="93">
                  <a:moveTo>
                    <a:pt x="93" y="0"/>
                  </a:moveTo>
                  <a:lnTo>
                    <a:pt x="0" y="55"/>
                  </a:lnTo>
                  <a:lnTo>
                    <a:pt x="37" y="92"/>
                  </a:lnTo>
                  <a:lnTo>
                    <a:pt x="93" y="55"/>
                  </a:lnTo>
                  <a:lnTo>
                    <a:pt x="93"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4" name="Freeform 168"/>
            <p:cNvSpPr>
              <a:spLocks noChangeArrowheads="1"/>
            </p:cNvSpPr>
            <p:nvPr/>
          </p:nvSpPr>
          <p:spPr bwMode="auto">
            <a:xfrm>
              <a:off x="7050088" y="2652713"/>
              <a:ext cx="33337" cy="33337"/>
            </a:xfrm>
            <a:custGeom>
              <a:avLst/>
              <a:gdLst>
                <a:gd name="T0" fmla="*/ 93 w 94"/>
                <a:gd name="T1" fmla="*/ 0 h 93"/>
                <a:gd name="T2" fmla="*/ 0 w 94"/>
                <a:gd name="T3" fmla="*/ 55 h 93"/>
                <a:gd name="T4" fmla="*/ 37 w 94"/>
                <a:gd name="T5" fmla="*/ 92 h 93"/>
                <a:gd name="T6" fmla="*/ 93 w 94"/>
                <a:gd name="T7" fmla="*/ 55 h 93"/>
                <a:gd name="T8" fmla="*/ 93 w 94"/>
                <a:gd name="T9" fmla="*/ 0 h 93"/>
              </a:gdLst>
              <a:ahLst/>
              <a:cxnLst>
                <a:cxn ang="0">
                  <a:pos x="T0" y="T1"/>
                </a:cxn>
                <a:cxn ang="0">
                  <a:pos x="T2" y="T3"/>
                </a:cxn>
                <a:cxn ang="0">
                  <a:pos x="T4" y="T5"/>
                </a:cxn>
                <a:cxn ang="0">
                  <a:pos x="T6" y="T7"/>
                </a:cxn>
                <a:cxn ang="0">
                  <a:pos x="T8" y="T9"/>
                </a:cxn>
              </a:cxnLst>
              <a:rect l="0" t="0" r="r" b="b"/>
              <a:pathLst>
                <a:path w="94" h="93">
                  <a:moveTo>
                    <a:pt x="93" y="0"/>
                  </a:moveTo>
                  <a:lnTo>
                    <a:pt x="0" y="55"/>
                  </a:lnTo>
                  <a:lnTo>
                    <a:pt x="37" y="92"/>
                  </a:lnTo>
                  <a:lnTo>
                    <a:pt x="93" y="55"/>
                  </a:lnTo>
                  <a:lnTo>
                    <a:pt x="93"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5" name="Freeform 169"/>
            <p:cNvSpPr>
              <a:spLocks noChangeArrowheads="1"/>
            </p:cNvSpPr>
            <p:nvPr/>
          </p:nvSpPr>
          <p:spPr bwMode="auto">
            <a:xfrm>
              <a:off x="7258050" y="3006725"/>
              <a:ext cx="14288" cy="7938"/>
            </a:xfrm>
            <a:custGeom>
              <a:avLst/>
              <a:gdLst>
                <a:gd name="T0" fmla="*/ 0 w 38"/>
                <a:gd name="T1" fmla="*/ 0 h 20"/>
                <a:gd name="T2" fmla="*/ 0 w 38"/>
                <a:gd name="T3" fmla="*/ 0 h 20"/>
                <a:gd name="T4" fmla="*/ 37 w 38"/>
                <a:gd name="T5" fmla="*/ 19 h 20"/>
                <a:gd name="T6" fmla="*/ 0 w 38"/>
                <a:gd name="T7" fmla="*/ 0 h 20"/>
              </a:gdLst>
              <a:ahLst/>
              <a:cxnLst>
                <a:cxn ang="0">
                  <a:pos x="T0" y="T1"/>
                </a:cxn>
                <a:cxn ang="0">
                  <a:pos x="T2" y="T3"/>
                </a:cxn>
                <a:cxn ang="0">
                  <a:pos x="T4" y="T5"/>
                </a:cxn>
                <a:cxn ang="0">
                  <a:pos x="T6" y="T7"/>
                </a:cxn>
              </a:cxnLst>
              <a:rect l="0" t="0" r="r" b="b"/>
              <a:pathLst>
                <a:path w="38" h="20">
                  <a:moveTo>
                    <a:pt x="0" y="0"/>
                  </a:moveTo>
                  <a:lnTo>
                    <a:pt x="0" y="0"/>
                  </a:lnTo>
                  <a:lnTo>
                    <a:pt x="37" y="19"/>
                  </a:lnTo>
                  <a:lnTo>
                    <a:pt x="0" y="0"/>
                  </a:lnTo>
                </a:path>
              </a:pathLst>
            </a:custGeom>
            <a:solidFill>
              <a:srgbClr val="E6E9E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6" name="Freeform 170"/>
            <p:cNvSpPr>
              <a:spLocks noChangeArrowheads="1"/>
            </p:cNvSpPr>
            <p:nvPr/>
          </p:nvSpPr>
          <p:spPr bwMode="auto">
            <a:xfrm>
              <a:off x="7258050" y="3006725"/>
              <a:ext cx="14288" cy="7938"/>
            </a:xfrm>
            <a:custGeom>
              <a:avLst/>
              <a:gdLst>
                <a:gd name="T0" fmla="*/ 0 w 38"/>
                <a:gd name="T1" fmla="*/ 0 h 20"/>
                <a:gd name="T2" fmla="*/ 0 w 38"/>
                <a:gd name="T3" fmla="*/ 0 h 20"/>
                <a:gd name="T4" fmla="*/ 37 w 38"/>
                <a:gd name="T5" fmla="*/ 19 h 20"/>
                <a:gd name="T6" fmla="*/ 0 w 38"/>
                <a:gd name="T7" fmla="*/ 0 h 20"/>
              </a:gdLst>
              <a:ahLst/>
              <a:cxnLst>
                <a:cxn ang="0">
                  <a:pos x="T0" y="T1"/>
                </a:cxn>
                <a:cxn ang="0">
                  <a:pos x="T2" y="T3"/>
                </a:cxn>
                <a:cxn ang="0">
                  <a:pos x="T4" y="T5"/>
                </a:cxn>
                <a:cxn ang="0">
                  <a:pos x="T6" y="T7"/>
                </a:cxn>
              </a:cxnLst>
              <a:rect l="0" t="0" r="r" b="b"/>
              <a:pathLst>
                <a:path w="38" h="20">
                  <a:moveTo>
                    <a:pt x="0" y="0"/>
                  </a:moveTo>
                  <a:lnTo>
                    <a:pt x="0" y="0"/>
                  </a:lnTo>
                  <a:lnTo>
                    <a:pt x="37" y="19"/>
                  </a:lnTo>
                  <a:lnTo>
                    <a:pt x="0" y="0"/>
                  </a:lnTo>
                </a:path>
              </a:pathLst>
            </a:custGeom>
            <a:solidFill>
              <a:srgbClr val="E6E9EB"/>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Freeform 171"/>
            <p:cNvSpPr>
              <a:spLocks noChangeArrowheads="1"/>
            </p:cNvSpPr>
            <p:nvPr/>
          </p:nvSpPr>
          <p:spPr bwMode="auto">
            <a:xfrm>
              <a:off x="7258050" y="3006725"/>
              <a:ext cx="14288" cy="7938"/>
            </a:xfrm>
            <a:custGeom>
              <a:avLst/>
              <a:gdLst>
                <a:gd name="T0" fmla="*/ 37 w 38"/>
                <a:gd name="T1" fmla="*/ 0 h 20"/>
                <a:gd name="T2" fmla="*/ 0 w 38"/>
                <a:gd name="T3" fmla="*/ 0 h 20"/>
                <a:gd name="T4" fmla="*/ 37 w 38"/>
                <a:gd name="T5" fmla="*/ 19 h 20"/>
                <a:gd name="T6" fmla="*/ 37 w 38"/>
                <a:gd name="T7" fmla="*/ 0 h 20"/>
              </a:gdLst>
              <a:ahLst/>
              <a:cxnLst>
                <a:cxn ang="0">
                  <a:pos x="T0" y="T1"/>
                </a:cxn>
                <a:cxn ang="0">
                  <a:pos x="T2" y="T3"/>
                </a:cxn>
                <a:cxn ang="0">
                  <a:pos x="T4" y="T5"/>
                </a:cxn>
                <a:cxn ang="0">
                  <a:pos x="T6" y="T7"/>
                </a:cxn>
              </a:cxnLst>
              <a:rect l="0" t="0" r="r" b="b"/>
              <a:pathLst>
                <a:path w="38" h="20">
                  <a:moveTo>
                    <a:pt x="37" y="0"/>
                  </a:moveTo>
                  <a:lnTo>
                    <a:pt x="0" y="0"/>
                  </a:lnTo>
                  <a:lnTo>
                    <a:pt x="37" y="19"/>
                  </a:lnTo>
                  <a:lnTo>
                    <a:pt x="37" y="0"/>
                  </a:lnTo>
                </a:path>
              </a:pathLst>
            </a:custGeom>
            <a:solidFill>
              <a:srgbClr val="D8DC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Freeform 172"/>
            <p:cNvSpPr>
              <a:spLocks noChangeArrowheads="1"/>
            </p:cNvSpPr>
            <p:nvPr/>
          </p:nvSpPr>
          <p:spPr bwMode="auto">
            <a:xfrm>
              <a:off x="7258050" y="3006725"/>
              <a:ext cx="14288" cy="7938"/>
            </a:xfrm>
            <a:custGeom>
              <a:avLst/>
              <a:gdLst>
                <a:gd name="T0" fmla="*/ 37 w 38"/>
                <a:gd name="T1" fmla="*/ 0 h 20"/>
                <a:gd name="T2" fmla="*/ 0 w 38"/>
                <a:gd name="T3" fmla="*/ 0 h 20"/>
                <a:gd name="T4" fmla="*/ 37 w 38"/>
                <a:gd name="T5" fmla="*/ 19 h 20"/>
                <a:gd name="T6" fmla="*/ 37 w 38"/>
                <a:gd name="T7" fmla="*/ 0 h 20"/>
              </a:gdLst>
              <a:ahLst/>
              <a:cxnLst>
                <a:cxn ang="0">
                  <a:pos x="T0" y="T1"/>
                </a:cxn>
                <a:cxn ang="0">
                  <a:pos x="T2" y="T3"/>
                </a:cxn>
                <a:cxn ang="0">
                  <a:pos x="T4" y="T5"/>
                </a:cxn>
                <a:cxn ang="0">
                  <a:pos x="T6" y="T7"/>
                </a:cxn>
              </a:cxnLst>
              <a:rect l="0" t="0" r="r" b="b"/>
              <a:pathLst>
                <a:path w="38" h="20">
                  <a:moveTo>
                    <a:pt x="37" y="0"/>
                  </a:moveTo>
                  <a:lnTo>
                    <a:pt x="0" y="0"/>
                  </a:lnTo>
                  <a:lnTo>
                    <a:pt x="37" y="19"/>
                  </a:lnTo>
                  <a:lnTo>
                    <a:pt x="37" y="0"/>
                  </a:lnTo>
                </a:path>
              </a:pathLst>
            </a:custGeom>
            <a:solidFill>
              <a:srgbClr val="D8DCDF"/>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9" name="Freeform 173"/>
            <p:cNvSpPr>
              <a:spLocks noChangeArrowheads="1"/>
            </p:cNvSpPr>
            <p:nvPr/>
          </p:nvSpPr>
          <p:spPr bwMode="auto">
            <a:xfrm>
              <a:off x="7070725" y="2692400"/>
              <a:ext cx="14288" cy="26988"/>
            </a:xfrm>
            <a:custGeom>
              <a:avLst/>
              <a:gdLst>
                <a:gd name="T0" fmla="*/ 38 w 39"/>
                <a:gd name="T1" fmla="*/ 0 h 75"/>
                <a:gd name="T2" fmla="*/ 0 w 39"/>
                <a:gd name="T3" fmla="*/ 18 h 75"/>
                <a:gd name="T4" fmla="*/ 20 w 39"/>
                <a:gd name="T5" fmla="*/ 74 h 75"/>
                <a:gd name="T6" fmla="*/ 38 w 39"/>
                <a:gd name="T7" fmla="*/ 56 h 75"/>
                <a:gd name="T8" fmla="*/ 38 w 39"/>
                <a:gd name="T9" fmla="*/ 0 h 75"/>
              </a:gdLst>
              <a:ahLst/>
              <a:cxnLst>
                <a:cxn ang="0">
                  <a:pos x="T0" y="T1"/>
                </a:cxn>
                <a:cxn ang="0">
                  <a:pos x="T2" y="T3"/>
                </a:cxn>
                <a:cxn ang="0">
                  <a:pos x="T4" y="T5"/>
                </a:cxn>
                <a:cxn ang="0">
                  <a:pos x="T6" y="T7"/>
                </a:cxn>
                <a:cxn ang="0">
                  <a:pos x="T8" y="T9"/>
                </a:cxn>
              </a:cxnLst>
              <a:rect l="0" t="0" r="r" b="b"/>
              <a:pathLst>
                <a:path w="39" h="75">
                  <a:moveTo>
                    <a:pt x="38" y="0"/>
                  </a:moveTo>
                  <a:lnTo>
                    <a:pt x="0" y="18"/>
                  </a:lnTo>
                  <a:lnTo>
                    <a:pt x="20" y="74"/>
                  </a:lnTo>
                  <a:lnTo>
                    <a:pt x="38" y="56"/>
                  </a:lnTo>
                  <a:lnTo>
                    <a:pt x="38"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0" name="Freeform 174"/>
            <p:cNvSpPr>
              <a:spLocks noChangeArrowheads="1"/>
            </p:cNvSpPr>
            <p:nvPr/>
          </p:nvSpPr>
          <p:spPr bwMode="auto">
            <a:xfrm>
              <a:off x="7070725" y="2692400"/>
              <a:ext cx="14288" cy="26988"/>
            </a:xfrm>
            <a:custGeom>
              <a:avLst/>
              <a:gdLst>
                <a:gd name="T0" fmla="*/ 38 w 39"/>
                <a:gd name="T1" fmla="*/ 0 h 75"/>
                <a:gd name="T2" fmla="*/ 0 w 39"/>
                <a:gd name="T3" fmla="*/ 18 h 75"/>
                <a:gd name="T4" fmla="*/ 20 w 39"/>
                <a:gd name="T5" fmla="*/ 74 h 75"/>
                <a:gd name="T6" fmla="*/ 38 w 39"/>
                <a:gd name="T7" fmla="*/ 56 h 75"/>
                <a:gd name="T8" fmla="*/ 38 w 39"/>
                <a:gd name="T9" fmla="*/ 0 h 75"/>
              </a:gdLst>
              <a:ahLst/>
              <a:cxnLst>
                <a:cxn ang="0">
                  <a:pos x="T0" y="T1"/>
                </a:cxn>
                <a:cxn ang="0">
                  <a:pos x="T2" y="T3"/>
                </a:cxn>
                <a:cxn ang="0">
                  <a:pos x="T4" y="T5"/>
                </a:cxn>
                <a:cxn ang="0">
                  <a:pos x="T6" y="T7"/>
                </a:cxn>
                <a:cxn ang="0">
                  <a:pos x="T8" y="T9"/>
                </a:cxn>
              </a:cxnLst>
              <a:rect l="0" t="0" r="r" b="b"/>
              <a:pathLst>
                <a:path w="39" h="75">
                  <a:moveTo>
                    <a:pt x="38" y="0"/>
                  </a:moveTo>
                  <a:lnTo>
                    <a:pt x="0" y="18"/>
                  </a:lnTo>
                  <a:lnTo>
                    <a:pt x="20" y="74"/>
                  </a:lnTo>
                  <a:lnTo>
                    <a:pt x="38" y="56"/>
                  </a:lnTo>
                  <a:lnTo>
                    <a:pt x="38"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1" name="Freeform 175"/>
            <p:cNvSpPr>
              <a:spLocks noChangeArrowheads="1"/>
            </p:cNvSpPr>
            <p:nvPr/>
          </p:nvSpPr>
          <p:spPr bwMode="auto">
            <a:xfrm>
              <a:off x="7083425" y="2733675"/>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364C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2" name="Freeform 176"/>
            <p:cNvSpPr>
              <a:spLocks noChangeArrowheads="1"/>
            </p:cNvSpPr>
            <p:nvPr/>
          </p:nvSpPr>
          <p:spPr bwMode="auto">
            <a:xfrm>
              <a:off x="7083425" y="2733675"/>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364C6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3" name="Freeform 177"/>
            <p:cNvSpPr>
              <a:spLocks noChangeArrowheads="1"/>
            </p:cNvSpPr>
            <p:nvPr/>
          </p:nvSpPr>
          <p:spPr bwMode="auto">
            <a:xfrm>
              <a:off x="7358063" y="2116138"/>
              <a:ext cx="536575" cy="141287"/>
            </a:xfrm>
            <a:custGeom>
              <a:avLst/>
              <a:gdLst>
                <a:gd name="T0" fmla="*/ 1341 w 1491"/>
                <a:gd name="T1" fmla="*/ 0 h 392"/>
                <a:gd name="T2" fmla="*/ 1341 w 1491"/>
                <a:gd name="T3" fmla="*/ 0 h 392"/>
                <a:gd name="T4" fmla="*/ 168 w 1491"/>
                <a:gd name="T5" fmla="*/ 0 h 392"/>
                <a:gd name="T6" fmla="*/ 0 w 1491"/>
                <a:gd name="T7" fmla="*/ 149 h 392"/>
                <a:gd name="T8" fmla="*/ 0 w 1491"/>
                <a:gd name="T9" fmla="*/ 372 h 392"/>
                <a:gd name="T10" fmla="*/ 0 w 1491"/>
                <a:gd name="T11" fmla="*/ 372 h 392"/>
                <a:gd name="T12" fmla="*/ 0 w 1491"/>
                <a:gd name="T13" fmla="*/ 391 h 392"/>
                <a:gd name="T14" fmla="*/ 38 w 1491"/>
                <a:gd name="T15" fmla="*/ 391 h 392"/>
                <a:gd name="T16" fmla="*/ 38 w 1491"/>
                <a:gd name="T17" fmla="*/ 335 h 392"/>
                <a:gd name="T18" fmla="*/ 38 w 1491"/>
                <a:gd name="T19" fmla="*/ 335 h 392"/>
                <a:gd name="T20" fmla="*/ 187 w 1491"/>
                <a:gd name="T21" fmla="*/ 186 h 392"/>
                <a:gd name="T22" fmla="*/ 1323 w 1491"/>
                <a:gd name="T23" fmla="*/ 186 h 392"/>
                <a:gd name="T24" fmla="*/ 1472 w 1491"/>
                <a:gd name="T25" fmla="*/ 335 h 392"/>
                <a:gd name="T26" fmla="*/ 1472 w 1491"/>
                <a:gd name="T27" fmla="*/ 391 h 392"/>
                <a:gd name="T28" fmla="*/ 1490 w 1491"/>
                <a:gd name="T29" fmla="*/ 391 h 392"/>
                <a:gd name="T30" fmla="*/ 1490 w 1491"/>
                <a:gd name="T31" fmla="*/ 149 h 392"/>
                <a:gd name="T32" fmla="*/ 1341 w 1491"/>
                <a:gd name="T33"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1" h="392">
                  <a:moveTo>
                    <a:pt x="1341" y="0"/>
                  </a:moveTo>
                  <a:lnTo>
                    <a:pt x="1341" y="0"/>
                  </a:lnTo>
                  <a:cubicBezTo>
                    <a:pt x="168" y="0"/>
                    <a:pt x="168" y="0"/>
                    <a:pt x="168" y="0"/>
                  </a:cubicBezTo>
                  <a:cubicBezTo>
                    <a:pt x="75" y="0"/>
                    <a:pt x="0" y="74"/>
                    <a:pt x="0" y="149"/>
                  </a:cubicBezTo>
                  <a:cubicBezTo>
                    <a:pt x="0" y="372"/>
                    <a:pt x="0" y="372"/>
                    <a:pt x="0" y="372"/>
                  </a:cubicBezTo>
                  <a:lnTo>
                    <a:pt x="0" y="372"/>
                  </a:lnTo>
                  <a:cubicBezTo>
                    <a:pt x="0" y="391"/>
                    <a:pt x="0" y="391"/>
                    <a:pt x="0" y="391"/>
                  </a:cubicBezTo>
                  <a:cubicBezTo>
                    <a:pt x="38" y="391"/>
                    <a:pt x="38" y="391"/>
                    <a:pt x="38" y="391"/>
                  </a:cubicBezTo>
                  <a:cubicBezTo>
                    <a:pt x="38" y="335"/>
                    <a:pt x="38" y="335"/>
                    <a:pt x="38" y="335"/>
                  </a:cubicBezTo>
                  <a:lnTo>
                    <a:pt x="38" y="335"/>
                  </a:lnTo>
                  <a:cubicBezTo>
                    <a:pt x="38" y="260"/>
                    <a:pt x="112" y="186"/>
                    <a:pt x="187" y="186"/>
                  </a:cubicBezTo>
                  <a:cubicBezTo>
                    <a:pt x="1323" y="186"/>
                    <a:pt x="1323" y="186"/>
                    <a:pt x="1323" y="186"/>
                  </a:cubicBezTo>
                  <a:cubicBezTo>
                    <a:pt x="1397" y="186"/>
                    <a:pt x="1472" y="260"/>
                    <a:pt x="1472" y="335"/>
                  </a:cubicBezTo>
                  <a:cubicBezTo>
                    <a:pt x="1472" y="391"/>
                    <a:pt x="1472" y="391"/>
                    <a:pt x="1472" y="391"/>
                  </a:cubicBezTo>
                  <a:cubicBezTo>
                    <a:pt x="1490" y="391"/>
                    <a:pt x="1490" y="391"/>
                    <a:pt x="1490" y="391"/>
                  </a:cubicBezTo>
                  <a:cubicBezTo>
                    <a:pt x="1490" y="149"/>
                    <a:pt x="1490" y="149"/>
                    <a:pt x="1490" y="149"/>
                  </a:cubicBezTo>
                  <a:cubicBezTo>
                    <a:pt x="1490" y="74"/>
                    <a:pt x="1434" y="0"/>
                    <a:pt x="1341" y="0"/>
                  </a:cubicBezTo>
                </a:path>
              </a:pathLst>
            </a:custGeom>
            <a:solidFill>
              <a:schemeClr val="accent3">
                <a:lumMod val="50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4" name="Freeform 178"/>
            <p:cNvSpPr>
              <a:spLocks noChangeArrowheads="1"/>
            </p:cNvSpPr>
            <p:nvPr/>
          </p:nvSpPr>
          <p:spPr bwMode="auto">
            <a:xfrm>
              <a:off x="7083425" y="2311400"/>
              <a:ext cx="1092200" cy="696913"/>
            </a:xfrm>
            <a:custGeom>
              <a:avLst/>
              <a:gdLst>
                <a:gd name="T0" fmla="*/ 0 w 3036"/>
                <a:gd name="T1" fmla="*/ 0 h 1936"/>
                <a:gd name="T2" fmla="*/ 0 w 3036"/>
                <a:gd name="T3" fmla="*/ 0 h 1936"/>
                <a:gd name="T4" fmla="*/ 0 w 3036"/>
                <a:gd name="T5" fmla="*/ 0 h 1936"/>
                <a:gd name="T6" fmla="*/ 0 w 3036"/>
                <a:gd name="T7" fmla="*/ 37 h 1936"/>
                <a:gd name="T8" fmla="*/ 0 w 3036"/>
                <a:gd name="T9" fmla="*/ 93 h 1936"/>
                <a:gd name="T10" fmla="*/ 0 w 3036"/>
                <a:gd name="T11" fmla="*/ 149 h 1936"/>
                <a:gd name="T12" fmla="*/ 0 w 3036"/>
                <a:gd name="T13" fmla="*/ 205 h 1936"/>
                <a:gd name="T14" fmla="*/ 0 w 3036"/>
                <a:gd name="T15" fmla="*/ 260 h 1936"/>
                <a:gd name="T16" fmla="*/ 0 w 3036"/>
                <a:gd name="T17" fmla="*/ 409 h 1936"/>
                <a:gd name="T18" fmla="*/ 0 w 3036"/>
                <a:gd name="T19" fmla="*/ 465 h 1936"/>
                <a:gd name="T20" fmla="*/ 0 w 3036"/>
                <a:gd name="T21" fmla="*/ 521 h 1936"/>
                <a:gd name="T22" fmla="*/ 0 w 3036"/>
                <a:gd name="T23" fmla="*/ 577 h 1936"/>
                <a:gd name="T24" fmla="*/ 0 w 3036"/>
                <a:gd name="T25" fmla="*/ 633 h 1936"/>
                <a:gd name="T26" fmla="*/ 0 w 3036"/>
                <a:gd name="T27" fmla="*/ 689 h 1936"/>
                <a:gd name="T28" fmla="*/ 0 w 3036"/>
                <a:gd name="T29" fmla="*/ 745 h 1936"/>
                <a:gd name="T30" fmla="*/ 0 w 3036"/>
                <a:gd name="T31" fmla="*/ 781 h 1936"/>
                <a:gd name="T32" fmla="*/ 0 w 3036"/>
                <a:gd name="T33" fmla="*/ 837 h 1936"/>
                <a:gd name="T34" fmla="*/ 0 w 3036"/>
                <a:gd name="T35" fmla="*/ 893 h 1936"/>
                <a:gd name="T36" fmla="*/ 0 w 3036"/>
                <a:gd name="T37" fmla="*/ 950 h 1936"/>
                <a:gd name="T38" fmla="*/ 0 w 3036"/>
                <a:gd name="T39" fmla="*/ 1005 h 1936"/>
                <a:gd name="T40" fmla="*/ 0 w 3036"/>
                <a:gd name="T41" fmla="*/ 1061 h 1936"/>
                <a:gd name="T42" fmla="*/ 0 w 3036"/>
                <a:gd name="T43" fmla="*/ 1117 h 1936"/>
                <a:gd name="T44" fmla="*/ 0 w 3036"/>
                <a:gd name="T45" fmla="*/ 1173 h 1936"/>
                <a:gd name="T46" fmla="*/ 0 w 3036"/>
                <a:gd name="T47" fmla="*/ 1173 h 1936"/>
                <a:gd name="T48" fmla="*/ 0 w 3036"/>
                <a:gd name="T49" fmla="*/ 1526 h 1936"/>
                <a:gd name="T50" fmla="*/ 0 w 3036"/>
                <a:gd name="T51" fmla="*/ 1564 h 1936"/>
                <a:gd name="T52" fmla="*/ 0 w 3036"/>
                <a:gd name="T53" fmla="*/ 1620 h 1936"/>
                <a:gd name="T54" fmla="*/ 0 w 3036"/>
                <a:gd name="T55" fmla="*/ 1787 h 1936"/>
                <a:gd name="T56" fmla="*/ 0 w 3036"/>
                <a:gd name="T57" fmla="*/ 1787 h 1936"/>
                <a:gd name="T58" fmla="*/ 0 w 3036"/>
                <a:gd name="T59" fmla="*/ 1787 h 1936"/>
                <a:gd name="T60" fmla="*/ 0 w 3036"/>
                <a:gd name="T61" fmla="*/ 1787 h 1936"/>
                <a:gd name="T62" fmla="*/ 0 w 3036"/>
                <a:gd name="T63" fmla="*/ 1638 h 1936"/>
                <a:gd name="T64" fmla="*/ 316 w 3036"/>
                <a:gd name="T65" fmla="*/ 1935 h 1936"/>
                <a:gd name="T66" fmla="*/ 484 w 3036"/>
                <a:gd name="T67" fmla="*/ 1935 h 1936"/>
                <a:gd name="T68" fmla="*/ 484 w 3036"/>
                <a:gd name="T69" fmla="*/ 1935 h 1936"/>
                <a:gd name="T70" fmla="*/ 521 w 3036"/>
                <a:gd name="T71" fmla="*/ 1935 h 1936"/>
                <a:gd name="T72" fmla="*/ 2700 w 3036"/>
                <a:gd name="T73" fmla="*/ 1935 h 1936"/>
                <a:gd name="T74" fmla="*/ 3035 w 3036"/>
                <a:gd name="T75" fmla="*/ 1601 h 1936"/>
                <a:gd name="T76" fmla="*/ 3035 w 3036"/>
                <a:gd name="T77" fmla="*/ 912 h 1936"/>
                <a:gd name="T78" fmla="*/ 1881 w 3036"/>
                <a:gd name="T79" fmla="*/ 912 h 1936"/>
                <a:gd name="T80" fmla="*/ 1881 w 3036"/>
                <a:gd name="T81" fmla="*/ 968 h 1936"/>
                <a:gd name="T82" fmla="*/ 1843 w 3036"/>
                <a:gd name="T83" fmla="*/ 968 h 1936"/>
                <a:gd name="T84" fmla="*/ 1508 w 3036"/>
                <a:gd name="T85" fmla="*/ 1266 h 1936"/>
                <a:gd name="T86" fmla="*/ 1154 w 3036"/>
                <a:gd name="T87" fmla="*/ 968 h 1936"/>
                <a:gd name="T88" fmla="*/ 1117 w 3036"/>
                <a:gd name="T89" fmla="*/ 968 h 1936"/>
                <a:gd name="T90" fmla="*/ 1117 w 3036"/>
                <a:gd name="T91" fmla="*/ 912 h 1936"/>
                <a:gd name="T92" fmla="*/ 0 w 3036"/>
                <a:gd name="T93" fmla="*/ 912 h 1936"/>
                <a:gd name="T94" fmla="*/ 0 w 3036"/>
                <a:gd name="T95" fmla="*/ 0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36" h="1936">
                  <a:moveTo>
                    <a:pt x="0" y="0"/>
                  </a:moveTo>
                  <a:lnTo>
                    <a:pt x="0" y="0"/>
                  </a:lnTo>
                  <a:lnTo>
                    <a:pt x="0" y="0"/>
                  </a:lnTo>
                  <a:cubicBezTo>
                    <a:pt x="0" y="37"/>
                    <a:pt x="0" y="37"/>
                    <a:pt x="0" y="37"/>
                  </a:cubicBezTo>
                  <a:cubicBezTo>
                    <a:pt x="0" y="93"/>
                    <a:pt x="0" y="93"/>
                    <a:pt x="0" y="93"/>
                  </a:cubicBezTo>
                  <a:cubicBezTo>
                    <a:pt x="0" y="149"/>
                    <a:pt x="0" y="149"/>
                    <a:pt x="0" y="149"/>
                  </a:cubicBezTo>
                  <a:cubicBezTo>
                    <a:pt x="0" y="205"/>
                    <a:pt x="0" y="205"/>
                    <a:pt x="0" y="205"/>
                  </a:cubicBezTo>
                  <a:cubicBezTo>
                    <a:pt x="0" y="260"/>
                    <a:pt x="0" y="260"/>
                    <a:pt x="0" y="260"/>
                  </a:cubicBezTo>
                  <a:cubicBezTo>
                    <a:pt x="0" y="409"/>
                    <a:pt x="0" y="409"/>
                    <a:pt x="0" y="409"/>
                  </a:cubicBezTo>
                  <a:cubicBezTo>
                    <a:pt x="0" y="465"/>
                    <a:pt x="0" y="465"/>
                    <a:pt x="0" y="465"/>
                  </a:cubicBezTo>
                  <a:cubicBezTo>
                    <a:pt x="0" y="521"/>
                    <a:pt x="0" y="521"/>
                    <a:pt x="0" y="521"/>
                  </a:cubicBezTo>
                  <a:cubicBezTo>
                    <a:pt x="0" y="577"/>
                    <a:pt x="0" y="577"/>
                    <a:pt x="0" y="577"/>
                  </a:cubicBezTo>
                  <a:cubicBezTo>
                    <a:pt x="0" y="633"/>
                    <a:pt x="0" y="633"/>
                    <a:pt x="0" y="633"/>
                  </a:cubicBezTo>
                  <a:cubicBezTo>
                    <a:pt x="0" y="689"/>
                    <a:pt x="0" y="689"/>
                    <a:pt x="0" y="689"/>
                  </a:cubicBezTo>
                  <a:cubicBezTo>
                    <a:pt x="0" y="745"/>
                    <a:pt x="0" y="745"/>
                    <a:pt x="0" y="745"/>
                  </a:cubicBezTo>
                  <a:cubicBezTo>
                    <a:pt x="0" y="781"/>
                    <a:pt x="0" y="781"/>
                    <a:pt x="0" y="781"/>
                  </a:cubicBezTo>
                  <a:cubicBezTo>
                    <a:pt x="0" y="837"/>
                    <a:pt x="0" y="837"/>
                    <a:pt x="0" y="837"/>
                  </a:cubicBezTo>
                  <a:cubicBezTo>
                    <a:pt x="0" y="893"/>
                    <a:pt x="0" y="893"/>
                    <a:pt x="0" y="893"/>
                  </a:cubicBezTo>
                  <a:cubicBezTo>
                    <a:pt x="0" y="950"/>
                    <a:pt x="0" y="950"/>
                    <a:pt x="0" y="950"/>
                  </a:cubicBezTo>
                  <a:cubicBezTo>
                    <a:pt x="0" y="1005"/>
                    <a:pt x="0" y="1005"/>
                    <a:pt x="0" y="1005"/>
                  </a:cubicBezTo>
                  <a:cubicBezTo>
                    <a:pt x="0" y="1061"/>
                    <a:pt x="0" y="1061"/>
                    <a:pt x="0" y="1061"/>
                  </a:cubicBezTo>
                  <a:cubicBezTo>
                    <a:pt x="0" y="1117"/>
                    <a:pt x="0" y="1117"/>
                    <a:pt x="0" y="1117"/>
                  </a:cubicBezTo>
                  <a:cubicBezTo>
                    <a:pt x="0" y="1173"/>
                    <a:pt x="0" y="1173"/>
                    <a:pt x="0" y="1173"/>
                  </a:cubicBezTo>
                  <a:lnTo>
                    <a:pt x="0" y="1173"/>
                  </a:lnTo>
                  <a:cubicBezTo>
                    <a:pt x="0" y="1526"/>
                    <a:pt x="0" y="1526"/>
                    <a:pt x="0" y="1526"/>
                  </a:cubicBezTo>
                  <a:cubicBezTo>
                    <a:pt x="0" y="1564"/>
                    <a:pt x="0" y="1564"/>
                    <a:pt x="0" y="1564"/>
                  </a:cubicBezTo>
                  <a:cubicBezTo>
                    <a:pt x="0" y="1620"/>
                    <a:pt x="0" y="1620"/>
                    <a:pt x="0" y="1620"/>
                  </a:cubicBezTo>
                  <a:cubicBezTo>
                    <a:pt x="0" y="1787"/>
                    <a:pt x="0" y="1787"/>
                    <a:pt x="0" y="1787"/>
                  </a:cubicBezTo>
                  <a:lnTo>
                    <a:pt x="0" y="1787"/>
                  </a:lnTo>
                  <a:lnTo>
                    <a:pt x="0" y="1787"/>
                  </a:lnTo>
                  <a:lnTo>
                    <a:pt x="0" y="1787"/>
                  </a:lnTo>
                  <a:cubicBezTo>
                    <a:pt x="0" y="1638"/>
                    <a:pt x="0" y="1638"/>
                    <a:pt x="0" y="1638"/>
                  </a:cubicBezTo>
                  <a:cubicBezTo>
                    <a:pt x="111" y="1731"/>
                    <a:pt x="223" y="1843"/>
                    <a:pt x="316" y="1935"/>
                  </a:cubicBezTo>
                  <a:cubicBezTo>
                    <a:pt x="484" y="1935"/>
                    <a:pt x="484" y="1935"/>
                    <a:pt x="484" y="1935"/>
                  </a:cubicBezTo>
                  <a:lnTo>
                    <a:pt x="484" y="1935"/>
                  </a:lnTo>
                  <a:cubicBezTo>
                    <a:pt x="521" y="1935"/>
                    <a:pt x="521" y="1935"/>
                    <a:pt x="521" y="1935"/>
                  </a:cubicBezTo>
                  <a:cubicBezTo>
                    <a:pt x="2700" y="1935"/>
                    <a:pt x="2700" y="1935"/>
                    <a:pt x="2700" y="1935"/>
                  </a:cubicBezTo>
                  <a:cubicBezTo>
                    <a:pt x="3035" y="1601"/>
                    <a:pt x="3035" y="1601"/>
                    <a:pt x="3035" y="1601"/>
                  </a:cubicBezTo>
                  <a:cubicBezTo>
                    <a:pt x="3035" y="912"/>
                    <a:pt x="3035" y="912"/>
                    <a:pt x="3035" y="912"/>
                  </a:cubicBezTo>
                  <a:cubicBezTo>
                    <a:pt x="1881" y="912"/>
                    <a:pt x="1881" y="912"/>
                    <a:pt x="1881" y="912"/>
                  </a:cubicBezTo>
                  <a:cubicBezTo>
                    <a:pt x="1881" y="968"/>
                    <a:pt x="1881" y="968"/>
                    <a:pt x="1881" y="968"/>
                  </a:cubicBezTo>
                  <a:cubicBezTo>
                    <a:pt x="1843" y="968"/>
                    <a:pt x="1843" y="968"/>
                    <a:pt x="1843" y="968"/>
                  </a:cubicBezTo>
                  <a:cubicBezTo>
                    <a:pt x="1825" y="1135"/>
                    <a:pt x="1676" y="1266"/>
                    <a:pt x="1508" y="1266"/>
                  </a:cubicBezTo>
                  <a:cubicBezTo>
                    <a:pt x="1322" y="1266"/>
                    <a:pt x="1173" y="1135"/>
                    <a:pt x="1154" y="968"/>
                  </a:cubicBezTo>
                  <a:cubicBezTo>
                    <a:pt x="1117" y="968"/>
                    <a:pt x="1117" y="968"/>
                    <a:pt x="1117" y="968"/>
                  </a:cubicBezTo>
                  <a:cubicBezTo>
                    <a:pt x="1117" y="912"/>
                    <a:pt x="1117" y="912"/>
                    <a:pt x="1117" y="912"/>
                  </a:cubicBezTo>
                  <a:cubicBezTo>
                    <a:pt x="0" y="912"/>
                    <a:pt x="0" y="912"/>
                    <a:pt x="0" y="912"/>
                  </a:cubicBezTo>
                  <a:cubicBezTo>
                    <a:pt x="0" y="0"/>
                    <a:pt x="0" y="0"/>
                    <a:pt x="0" y="0"/>
                  </a:cubicBezTo>
                </a:path>
              </a:pathLst>
            </a:custGeom>
            <a:solidFill>
              <a:schemeClr val="accent3">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5" name="Freeform 179"/>
            <p:cNvSpPr>
              <a:spLocks noChangeArrowheads="1"/>
            </p:cNvSpPr>
            <p:nvPr/>
          </p:nvSpPr>
          <p:spPr bwMode="auto">
            <a:xfrm>
              <a:off x="7083425" y="2311400"/>
              <a:ext cx="1092200" cy="328613"/>
            </a:xfrm>
            <a:custGeom>
              <a:avLst/>
              <a:gdLst>
                <a:gd name="T0" fmla="*/ 3035 w 3036"/>
                <a:gd name="T1" fmla="*/ 837 h 913"/>
                <a:gd name="T2" fmla="*/ 1881 w 3036"/>
                <a:gd name="T3" fmla="*/ 837 h 913"/>
                <a:gd name="T4" fmla="*/ 1881 w 3036"/>
                <a:gd name="T5" fmla="*/ 912 h 913"/>
                <a:gd name="T6" fmla="*/ 3035 w 3036"/>
                <a:gd name="T7" fmla="*/ 912 h 913"/>
                <a:gd name="T8" fmla="*/ 3035 w 3036"/>
                <a:gd name="T9" fmla="*/ 837 h 913"/>
                <a:gd name="T10" fmla="*/ 0 w 3036"/>
                <a:gd name="T11" fmla="*/ 0 h 913"/>
                <a:gd name="T12" fmla="*/ 0 w 3036"/>
                <a:gd name="T13" fmla="*/ 0 h 913"/>
                <a:gd name="T14" fmla="*/ 0 w 3036"/>
                <a:gd name="T15" fmla="*/ 912 h 913"/>
                <a:gd name="T16" fmla="*/ 1117 w 3036"/>
                <a:gd name="T17" fmla="*/ 912 h 913"/>
                <a:gd name="T18" fmla="*/ 1117 w 3036"/>
                <a:gd name="T19" fmla="*/ 837 h 913"/>
                <a:gd name="T20" fmla="*/ 0 w 3036"/>
                <a:gd name="T21" fmla="*/ 837 h 913"/>
                <a:gd name="T22" fmla="*/ 0 w 3036"/>
                <a:gd name="T23" fmla="*/ 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36" h="913">
                  <a:moveTo>
                    <a:pt x="3035" y="837"/>
                  </a:moveTo>
                  <a:lnTo>
                    <a:pt x="1881" y="837"/>
                  </a:lnTo>
                  <a:lnTo>
                    <a:pt x="1881" y="912"/>
                  </a:lnTo>
                  <a:lnTo>
                    <a:pt x="3035" y="912"/>
                  </a:lnTo>
                  <a:lnTo>
                    <a:pt x="3035" y="837"/>
                  </a:lnTo>
                  <a:close/>
                  <a:moveTo>
                    <a:pt x="0" y="0"/>
                  </a:moveTo>
                  <a:lnTo>
                    <a:pt x="0" y="0"/>
                  </a:lnTo>
                  <a:lnTo>
                    <a:pt x="0" y="912"/>
                  </a:lnTo>
                  <a:lnTo>
                    <a:pt x="1117" y="912"/>
                  </a:lnTo>
                  <a:lnTo>
                    <a:pt x="1117" y="837"/>
                  </a:lnTo>
                  <a:lnTo>
                    <a:pt x="0" y="837"/>
                  </a:lnTo>
                  <a:lnTo>
                    <a:pt x="0" y="0"/>
                  </a:lnTo>
                  <a:close/>
                </a:path>
              </a:pathLst>
            </a:custGeom>
            <a:solidFill>
              <a:srgbClr val="28374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6" name="Freeform 180"/>
            <p:cNvSpPr>
              <a:spLocks noChangeArrowheads="1"/>
            </p:cNvSpPr>
            <p:nvPr/>
          </p:nvSpPr>
          <p:spPr bwMode="auto">
            <a:xfrm>
              <a:off x="7761288" y="2611438"/>
              <a:ext cx="415925" cy="26987"/>
            </a:xfrm>
            <a:custGeom>
              <a:avLst/>
              <a:gdLst>
                <a:gd name="T0" fmla="*/ 1154 w 1155"/>
                <a:gd name="T1" fmla="*/ 0 h 76"/>
                <a:gd name="T2" fmla="*/ 0 w 1155"/>
                <a:gd name="T3" fmla="*/ 0 h 76"/>
                <a:gd name="T4" fmla="*/ 0 w 1155"/>
                <a:gd name="T5" fmla="*/ 75 h 76"/>
                <a:gd name="T6" fmla="*/ 1154 w 1155"/>
                <a:gd name="T7" fmla="*/ 75 h 76"/>
                <a:gd name="T8" fmla="*/ 1154 w 1155"/>
                <a:gd name="T9" fmla="*/ 0 h 76"/>
              </a:gdLst>
              <a:ahLst/>
              <a:cxnLst>
                <a:cxn ang="0">
                  <a:pos x="T0" y="T1"/>
                </a:cxn>
                <a:cxn ang="0">
                  <a:pos x="T2" y="T3"/>
                </a:cxn>
                <a:cxn ang="0">
                  <a:pos x="T4" y="T5"/>
                </a:cxn>
                <a:cxn ang="0">
                  <a:pos x="T6" y="T7"/>
                </a:cxn>
                <a:cxn ang="0">
                  <a:pos x="T8" y="T9"/>
                </a:cxn>
              </a:cxnLst>
              <a:rect l="0" t="0" r="r" b="b"/>
              <a:pathLst>
                <a:path w="1155" h="76">
                  <a:moveTo>
                    <a:pt x="1154" y="0"/>
                  </a:moveTo>
                  <a:lnTo>
                    <a:pt x="0" y="0"/>
                  </a:lnTo>
                  <a:lnTo>
                    <a:pt x="0" y="75"/>
                  </a:lnTo>
                  <a:lnTo>
                    <a:pt x="1154" y="75"/>
                  </a:lnTo>
                  <a:lnTo>
                    <a:pt x="1154" y="0"/>
                  </a:lnTo>
                </a:path>
              </a:pathLst>
            </a:custGeom>
            <a:solidFill>
              <a:srgbClr val="283749"/>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Freeform 181"/>
            <p:cNvSpPr>
              <a:spLocks noChangeArrowheads="1"/>
            </p:cNvSpPr>
            <p:nvPr/>
          </p:nvSpPr>
          <p:spPr bwMode="auto">
            <a:xfrm>
              <a:off x="7083425" y="2311400"/>
              <a:ext cx="403225" cy="328613"/>
            </a:xfrm>
            <a:custGeom>
              <a:avLst/>
              <a:gdLst>
                <a:gd name="T0" fmla="*/ 0 w 1118"/>
                <a:gd name="T1" fmla="*/ 0 h 913"/>
                <a:gd name="T2" fmla="*/ 0 w 1118"/>
                <a:gd name="T3" fmla="*/ 0 h 913"/>
                <a:gd name="T4" fmla="*/ 0 w 1118"/>
                <a:gd name="T5" fmla="*/ 912 h 913"/>
                <a:gd name="T6" fmla="*/ 1117 w 1118"/>
                <a:gd name="T7" fmla="*/ 912 h 913"/>
                <a:gd name="T8" fmla="*/ 1117 w 1118"/>
                <a:gd name="T9" fmla="*/ 837 h 913"/>
                <a:gd name="T10" fmla="*/ 0 w 1118"/>
                <a:gd name="T11" fmla="*/ 837 h 913"/>
                <a:gd name="T12" fmla="*/ 0 w 1118"/>
                <a:gd name="T13" fmla="*/ 0 h 913"/>
              </a:gdLst>
              <a:ahLst/>
              <a:cxnLst>
                <a:cxn ang="0">
                  <a:pos x="T0" y="T1"/>
                </a:cxn>
                <a:cxn ang="0">
                  <a:pos x="T2" y="T3"/>
                </a:cxn>
                <a:cxn ang="0">
                  <a:pos x="T4" y="T5"/>
                </a:cxn>
                <a:cxn ang="0">
                  <a:pos x="T6" y="T7"/>
                </a:cxn>
                <a:cxn ang="0">
                  <a:pos x="T8" y="T9"/>
                </a:cxn>
                <a:cxn ang="0">
                  <a:pos x="T10" y="T11"/>
                </a:cxn>
                <a:cxn ang="0">
                  <a:pos x="T12" y="T13"/>
                </a:cxn>
              </a:cxnLst>
              <a:rect l="0" t="0" r="r" b="b"/>
              <a:pathLst>
                <a:path w="1118" h="913">
                  <a:moveTo>
                    <a:pt x="0" y="0"/>
                  </a:moveTo>
                  <a:lnTo>
                    <a:pt x="0" y="0"/>
                  </a:lnTo>
                  <a:lnTo>
                    <a:pt x="0" y="912"/>
                  </a:lnTo>
                  <a:lnTo>
                    <a:pt x="1117" y="912"/>
                  </a:lnTo>
                  <a:lnTo>
                    <a:pt x="1117" y="837"/>
                  </a:lnTo>
                  <a:lnTo>
                    <a:pt x="0" y="837"/>
                  </a:lnTo>
                  <a:lnTo>
                    <a:pt x="0" y="0"/>
                  </a:lnTo>
                </a:path>
              </a:pathLst>
            </a:custGeom>
            <a:solidFill>
              <a:srgbClr val="283749"/>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8" name="Freeform 182"/>
            <p:cNvSpPr>
              <a:spLocks noChangeArrowheads="1"/>
            </p:cNvSpPr>
            <p:nvPr/>
          </p:nvSpPr>
          <p:spPr bwMode="auto">
            <a:xfrm>
              <a:off x="7083425" y="2257425"/>
              <a:ext cx="1092200" cy="355600"/>
            </a:xfrm>
            <a:custGeom>
              <a:avLst/>
              <a:gdLst>
                <a:gd name="T0" fmla="*/ 2886 w 3036"/>
                <a:gd name="T1" fmla="*/ 0 h 987"/>
                <a:gd name="T2" fmla="*/ 2886 w 3036"/>
                <a:gd name="T3" fmla="*/ 0 h 987"/>
                <a:gd name="T4" fmla="*/ 2253 w 3036"/>
                <a:gd name="T5" fmla="*/ 0 h 987"/>
                <a:gd name="T6" fmla="*/ 2235 w 3036"/>
                <a:gd name="T7" fmla="*/ 0 h 987"/>
                <a:gd name="T8" fmla="*/ 801 w 3036"/>
                <a:gd name="T9" fmla="*/ 0 h 987"/>
                <a:gd name="T10" fmla="*/ 763 w 3036"/>
                <a:gd name="T11" fmla="*/ 0 h 987"/>
                <a:gd name="T12" fmla="*/ 577 w 3036"/>
                <a:gd name="T13" fmla="*/ 0 h 987"/>
                <a:gd name="T14" fmla="*/ 465 w 3036"/>
                <a:gd name="T15" fmla="*/ 0 h 987"/>
                <a:gd name="T16" fmla="*/ 372 w 3036"/>
                <a:gd name="T17" fmla="*/ 0 h 987"/>
                <a:gd name="T18" fmla="*/ 260 w 3036"/>
                <a:gd name="T19" fmla="*/ 0 h 987"/>
                <a:gd name="T20" fmla="*/ 167 w 3036"/>
                <a:gd name="T21" fmla="*/ 0 h 987"/>
                <a:gd name="T22" fmla="*/ 167 w 3036"/>
                <a:gd name="T23" fmla="*/ 0 h 987"/>
                <a:gd name="T24" fmla="*/ 37 w 3036"/>
                <a:gd name="T25" fmla="*/ 74 h 987"/>
                <a:gd name="T26" fmla="*/ 0 w 3036"/>
                <a:gd name="T27" fmla="*/ 130 h 987"/>
                <a:gd name="T28" fmla="*/ 0 w 3036"/>
                <a:gd name="T29" fmla="*/ 149 h 987"/>
                <a:gd name="T30" fmla="*/ 0 w 3036"/>
                <a:gd name="T31" fmla="*/ 149 h 987"/>
                <a:gd name="T32" fmla="*/ 0 w 3036"/>
                <a:gd name="T33" fmla="*/ 986 h 987"/>
                <a:gd name="T34" fmla="*/ 1117 w 3036"/>
                <a:gd name="T35" fmla="*/ 986 h 987"/>
                <a:gd name="T36" fmla="*/ 1117 w 3036"/>
                <a:gd name="T37" fmla="*/ 875 h 987"/>
                <a:gd name="T38" fmla="*/ 1881 w 3036"/>
                <a:gd name="T39" fmla="*/ 875 h 987"/>
                <a:gd name="T40" fmla="*/ 1881 w 3036"/>
                <a:gd name="T41" fmla="*/ 986 h 987"/>
                <a:gd name="T42" fmla="*/ 3035 w 3036"/>
                <a:gd name="T43" fmla="*/ 986 h 987"/>
                <a:gd name="T44" fmla="*/ 3035 w 3036"/>
                <a:gd name="T45" fmla="*/ 149 h 987"/>
                <a:gd name="T46" fmla="*/ 2886 w 3036"/>
                <a:gd name="T47" fmla="*/ 0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36" h="987">
                  <a:moveTo>
                    <a:pt x="2886" y="0"/>
                  </a:moveTo>
                  <a:lnTo>
                    <a:pt x="2886" y="0"/>
                  </a:lnTo>
                  <a:cubicBezTo>
                    <a:pt x="2253" y="0"/>
                    <a:pt x="2253" y="0"/>
                    <a:pt x="2253" y="0"/>
                  </a:cubicBezTo>
                  <a:cubicBezTo>
                    <a:pt x="2235" y="0"/>
                    <a:pt x="2235" y="0"/>
                    <a:pt x="2235" y="0"/>
                  </a:cubicBezTo>
                  <a:cubicBezTo>
                    <a:pt x="801" y="0"/>
                    <a:pt x="801" y="0"/>
                    <a:pt x="801" y="0"/>
                  </a:cubicBezTo>
                  <a:cubicBezTo>
                    <a:pt x="763" y="0"/>
                    <a:pt x="763" y="0"/>
                    <a:pt x="763" y="0"/>
                  </a:cubicBezTo>
                  <a:cubicBezTo>
                    <a:pt x="577" y="0"/>
                    <a:pt x="577" y="0"/>
                    <a:pt x="577" y="0"/>
                  </a:cubicBezTo>
                  <a:cubicBezTo>
                    <a:pt x="465" y="0"/>
                    <a:pt x="465" y="0"/>
                    <a:pt x="465" y="0"/>
                  </a:cubicBezTo>
                  <a:cubicBezTo>
                    <a:pt x="372" y="0"/>
                    <a:pt x="372" y="0"/>
                    <a:pt x="372" y="0"/>
                  </a:cubicBezTo>
                  <a:cubicBezTo>
                    <a:pt x="260" y="0"/>
                    <a:pt x="260" y="0"/>
                    <a:pt x="260" y="0"/>
                  </a:cubicBezTo>
                  <a:cubicBezTo>
                    <a:pt x="167" y="0"/>
                    <a:pt x="167" y="0"/>
                    <a:pt x="167" y="0"/>
                  </a:cubicBezTo>
                  <a:lnTo>
                    <a:pt x="167" y="0"/>
                  </a:lnTo>
                  <a:cubicBezTo>
                    <a:pt x="111" y="0"/>
                    <a:pt x="56" y="18"/>
                    <a:pt x="37" y="74"/>
                  </a:cubicBezTo>
                  <a:cubicBezTo>
                    <a:pt x="18" y="93"/>
                    <a:pt x="18" y="111"/>
                    <a:pt x="0" y="130"/>
                  </a:cubicBezTo>
                  <a:cubicBezTo>
                    <a:pt x="0" y="149"/>
                    <a:pt x="0" y="149"/>
                    <a:pt x="0" y="149"/>
                  </a:cubicBezTo>
                  <a:lnTo>
                    <a:pt x="0" y="149"/>
                  </a:lnTo>
                  <a:cubicBezTo>
                    <a:pt x="0" y="986"/>
                    <a:pt x="0" y="986"/>
                    <a:pt x="0" y="986"/>
                  </a:cubicBezTo>
                  <a:cubicBezTo>
                    <a:pt x="1117" y="986"/>
                    <a:pt x="1117" y="986"/>
                    <a:pt x="1117" y="986"/>
                  </a:cubicBezTo>
                  <a:cubicBezTo>
                    <a:pt x="1117" y="875"/>
                    <a:pt x="1117" y="875"/>
                    <a:pt x="1117" y="875"/>
                  </a:cubicBezTo>
                  <a:cubicBezTo>
                    <a:pt x="1881" y="875"/>
                    <a:pt x="1881" y="875"/>
                    <a:pt x="1881" y="875"/>
                  </a:cubicBezTo>
                  <a:cubicBezTo>
                    <a:pt x="1881" y="986"/>
                    <a:pt x="1881" y="986"/>
                    <a:pt x="1881" y="986"/>
                  </a:cubicBezTo>
                  <a:cubicBezTo>
                    <a:pt x="3035" y="986"/>
                    <a:pt x="3035" y="986"/>
                    <a:pt x="3035" y="986"/>
                  </a:cubicBezTo>
                  <a:cubicBezTo>
                    <a:pt x="3035" y="149"/>
                    <a:pt x="3035" y="149"/>
                    <a:pt x="3035" y="149"/>
                  </a:cubicBezTo>
                  <a:cubicBezTo>
                    <a:pt x="3035" y="74"/>
                    <a:pt x="2979" y="0"/>
                    <a:pt x="2886" y="0"/>
                  </a:cubicBezTo>
                </a:path>
              </a:pathLst>
            </a:custGeom>
            <a:solidFill>
              <a:schemeClr val="accent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9" name="Freeform 183"/>
            <p:cNvSpPr>
              <a:spLocks noChangeArrowheads="1"/>
            </p:cNvSpPr>
            <p:nvPr/>
          </p:nvSpPr>
          <p:spPr bwMode="auto">
            <a:xfrm>
              <a:off x="7499350" y="2659063"/>
              <a:ext cx="247650" cy="107950"/>
            </a:xfrm>
            <a:custGeom>
              <a:avLst/>
              <a:gdLst>
                <a:gd name="T0" fmla="*/ 689 w 690"/>
                <a:gd name="T1" fmla="*/ 0 h 299"/>
                <a:gd name="T2" fmla="*/ 689 w 690"/>
                <a:gd name="T3" fmla="*/ 0 h 299"/>
                <a:gd name="T4" fmla="*/ 0 w 690"/>
                <a:gd name="T5" fmla="*/ 0 h 299"/>
                <a:gd name="T6" fmla="*/ 354 w 690"/>
                <a:gd name="T7" fmla="*/ 298 h 299"/>
                <a:gd name="T8" fmla="*/ 689 w 690"/>
                <a:gd name="T9" fmla="*/ 0 h 299"/>
              </a:gdLst>
              <a:ahLst/>
              <a:cxnLst>
                <a:cxn ang="0">
                  <a:pos x="T0" y="T1"/>
                </a:cxn>
                <a:cxn ang="0">
                  <a:pos x="T2" y="T3"/>
                </a:cxn>
                <a:cxn ang="0">
                  <a:pos x="T4" y="T5"/>
                </a:cxn>
                <a:cxn ang="0">
                  <a:pos x="T6" y="T7"/>
                </a:cxn>
                <a:cxn ang="0">
                  <a:pos x="T8" y="T9"/>
                </a:cxn>
              </a:cxnLst>
              <a:rect l="0" t="0" r="r" b="b"/>
              <a:pathLst>
                <a:path w="690" h="299">
                  <a:moveTo>
                    <a:pt x="689" y="0"/>
                  </a:moveTo>
                  <a:lnTo>
                    <a:pt x="689" y="0"/>
                  </a:lnTo>
                  <a:cubicBezTo>
                    <a:pt x="0" y="0"/>
                    <a:pt x="0" y="0"/>
                    <a:pt x="0" y="0"/>
                  </a:cubicBezTo>
                  <a:cubicBezTo>
                    <a:pt x="19" y="167"/>
                    <a:pt x="168" y="298"/>
                    <a:pt x="354" y="298"/>
                  </a:cubicBezTo>
                  <a:cubicBezTo>
                    <a:pt x="522" y="298"/>
                    <a:pt x="671" y="167"/>
                    <a:pt x="689" y="0"/>
                  </a:cubicBezTo>
                </a:path>
              </a:pathLst>
            </a:custGeom>
            <a:solidFill>
              <a:schemeClr val="accent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0" name="Freeform 184"/>
            <p:cNvSpPr>
              <a:spLocks noChangeArrowheads="1"/>
            </p:cNvSpPr>
            <p:nvPr/>
          </p:nvSpPr>
          <p:spPr bwMode="auto">
            <a:xfrm>
              <a:off x="7137400" y="3006725"/>
              <a:ext cx="6350" cy="1588"/>
            </a:xfrm>
            <a:custGeom>
              <a:avLst/>
              <a:gdLst>
                <a:gd name="T0" fmla="*/ 18 w 19"/>
                <a:gd name="T1" fmla="*/ 0 h 1"/>
                <a:gd name="T2" fmla="*/ 18 w 19"/>
                <a:gd name="T3" fmla="*/ 0 h 1"/>
                <a:gd name="T4" fmla="*/ 18 w 19"/>
                <a:gd name="T5" fmla="*/ 0 h 1"/>
                <a:gd name="T6" fmla="*/ 18 w 19"/>
                <a:gd name="T7" fmla="*/ 0 h 1"/>
                <a:gd name="T8" fmla="*/ 18 w 19"/>
                <a:gd name="T9" fmla="*/ 0 h 1"/>
                <a:gd name="T10" fmla="*/ 18 w 19"/>
                <a:gd name="T11" fmla="*/ 0 h 1"/>
                <a:gd name="T12" fmla="*/ 0 w 19"/>
                <a:gd name="T13" fmla="*/ 0 h 1"/>
                <a:gd name="T14" fmla="*/ 0 w 19"/>
                <a:gd name="T15" fmla="*/ 0 h 1"/>
                <a:gd name="T16" fmla="*/ 0 w 19"/>
                <a:gd name="T17" fmla="*/ 0 h 1"/>
                <a:gd name="T18" fmla="*/ 0 w 19"/>
                <a:gd name="T19" fmla="*/ 0 h 1"/>
                <a:gd name="T20" fmla="*/ 0 w 19"/>
                <a:gd name="T21" fmla="*/ 0 h 1"/>
                <a:gd name="T22" fmla="*/ 0 w 19"/>
                <a:gd name="T23" fmla="*/ 0 h 1"/>
                <a:gd name="T24" fmla="*/ 0 w 19"/>
                <a:gd name="T25" fmla="*/ 0 h 1"/>
                <a:gd name="T26" fmla="*/ 0 w 19"/>
                <a:gd name="T27" fmla="*/ 0 h 1"/>
                <a:gd name="T28" fmla="*/ 0 w 19"/>
                <a:gd name="T29" fmla="*/ 0 h 1"/>
                <a:gd name="T30" fmla="*/ 0 w 19"/>
                <a:gd name="T31" fmla="*/ 0 h 1"/>
                <a:gd name="T32" fmla="*/ 0 w 19"/>
                <a:gd name="T33" fmla="*/ 0 h 1"/>
                <a:gd name="T34" fmla="*/ 0 w 19"/>
                <a:gd name="T35" fmla="*/ 0 h 1"/>
                <a:gd name="T36" fmla="*/ 0 w 19"/>
                <a:gd name="T37" fmla="*/ 0 h 1"/>
                <a:gd name="T38" fmla="*/ 0 w 19"/>
                <a:gd name="T39" fmla="*/ 0 h 1"/>
                <a:gd name="T40" fmla="*/ 0 w 19"/>
                <a:gd name="T41" fmla="*/ 0 h 1"/>
                <a:gd name="T42" fmla="*/ 0 w 19"/>
                <a:gd name="T43" fmla="*/ 0 h 1"/>
                <a:gd name="T44" fmla="*/ 0 w 19"/>
                <a:gd name="T45" fmla="*/ 0 h 1"/>
                <a:gd name="T46" fmla="*/ 0 w 19"/>
                <a:gd name="T47" fmla="*/ 0 h 1"/>
                <a:gd name="T48" fmla="*/ 0 w 19"/>
                <a:gd name="T49" fmla="*/ 0 h 1"/>
                <a:gd name="T50" fmla="*/ 0 w 19"/>
                <a:gd name="T51" fmla="*/ 0 h 1"/>
                <a:gd name="T52" fmla="*/ 0 w 19"/>
                <a:gd name="T53" fmla="*/ 0 h 1"/>
                <a:gd name="T54" fmla="*/ 0 w 19"/>
                <a:gd name="T55" fmla="*/ 0 h 1"/>
                <a:gd name="T56" fmla="*/ 0 w 19"/>
                <a:gd name="T57" fmla="*/ 0 h 1"/>
                <a:gd name="T58" fmla="*/ 0 w 19"/>
                <a:gd name="T59" fmla="*/ 0 h 1"/>
                <a:gd name="T60" fmla="*/ 0 w 19"/>
                <a:gd name="T61" fmla="*/ 0 h 1"/>
                <a:gd name="T62" fmla="*/ 0 w 19"/>
                <a:gd name="T63" fmla="*/ 0 h 1"/>
                <a:gd name="T64" fmla="*/ 0 w 19"/>
                <a:gd name="T65" fmla="*/ 0 h 1"/>
                <a:gd name="T66" fmla="*/ 0 w 19"/>
                <a:gd name="T6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
                  <a:moveTo>
                    <a:pt x="18" y="0"/>
                  </a:moveTo>
                  <a:lnTo>
                    <a:pt x="18" y="0"/>
                  </a:lnTo>
                  <a:lnTo>
                    <a:pt x="18" y="0"/>
                  </a:lnTo>
                  <a:lnTo>
                    <a:pt x="18" y="0"/>
                  </a:lnTo>
                  <a:lnTo>
                    <a:pt x="18" y="0"/>
                  </a:lnTo>
                  <a:lnTo>
                    <a:pt x="18" y="0"/>
                  </a:lnTo>
                  <a:lnTo>
                    <a:pt x="18" y="0"/>
                  </a:lnTo>
                  <a:lnTo>
                    <a:pt x="18" y="0"/>
                  </a:lnTo>
                  <a:lnTo>
                    <a:pt x="18" y="0"/>
                  </a:lnTo>
                  <a:lnTo>
                    <a:pt x="18" y="0"/>
                  </a:lnTo>
                  <a:lnTo>
                    <a:pt x="18" y="0"/>
                  </a:lnTo>
                  <a:lnTo>
                    <a:pt x="18"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18" y="0"/>
                  </a:lnTo>
                </a:path>
              </a:pathLst>
            </a:custGeom>
            <a:solidFill>
              <a:srgbClr val="E6E9E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1" name="Freeform 185"/>
            <p:cNvSpPr>
              <a:spLocks noChangeArrowheads="1"/>
            </p:cNvSpPr>
            <p:nvPr/>
          </p:nvSpPr>
          <p:spPr bwMode="auto">
            <a:xfrm>
              <a:off x="7486650" y="2571750"/>
              <a:ext cx="274638" cy="87313"/>
            </a:xfrm>
            <a:custGeom>
              <a:avLst/>
              <a:gdLst>
                <a:gd name="T0" fmla="*/ 764 w 765"/>
                <a:gd name="T1" fmla="*/ 0 h 243"/>
                <a:gd name="T2" fmla="*/ 0 w 765"/>
                <a:gd name="T3" fmla="*/ 0 h 243"/>
                <a:gd name="T4" fmla="*/ 0 w 765"/>
                <a:gd name="T5" fmla="*/ 111 h 243"/>
                <a:gd name="T6" fmla="*/ 0 w 765"/>
                <a:gd name="T7" fmla="*/ 186 h 243"/>
                <a:gd name="T8" fmla="*/ 0 w 765"/>
                <a:gd name="T9" fmla="*/ 242 h 243"/>
                <a:gd name="T10" fmla="*/ 37 w 765"/>
                <a:gd name="T11" fmla="*/ 242 h 243"/>
                <a:gd name="T12" fmla="*/ 726 w 765"/>
                <a:gd name="T13" fmla="*/ 242 h 243"/>
                <a:gd name="T14" fmla="*/ 764 w 765"/>
                <a:gd name="T15" fmla="*/ 242 h 243"/>
                <a:gd name="T16" fmla="*/ 764 w 765"/>
                <a:gd name="T17" fmla="*/ 186 h 243"/>
                <a:gd name="T18" fmla="*/ 764 w 765"/>
                <a:gd name="T19" fmla="*/ 111 h 243"/>
                <a:gd name="T20" fmla="*/ 764 w 765"/>
                <a:gd name="T2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5" h="243">
                  <a:moveTo>
                    <a:pt x="764" y="0"/>
                  </a:moveTo>
                  <a:lnTo>
                    <a:pt x="0" y="0"/>
                  </a:lnTo>
                  <a:lnTo>
                    <a:pt x="0" y="111"/>
                  </a:lnTo>
                  <a:lnTo>
                    <a:pt x="0" y="186"/>
                  </a:lnTo>
                  <a:lnTo>
                    <a:pt x="0" y="242"/>
                  </a:lnTo>
                  <a:lnTo>
                    <a:pt x="37" y="242"/>
                  </a:lnTo>
                  <a:lnTo>
                    <a:pt x="726" y="242"/>
                  </a:lnTo>
                  <a:lnTo>
                    <a:pt x="764" y="242"/>
                  </a:lnTo>
                  <a:lnTo>
                    <a:pt x="764" y="186"/>
                  </a:lnTo>
                  <a:lnTo>
                    <a:pt x="764" y="111"/>
                  </a:lnTo>
                  <a:lnTo>
                    <a:pt x="764" y="0"/>
                  </a:lnTo>
                </a:path>
              </a:pathLst>
            </a:custGeom>
            <a:solidFill>
              <a:srgbClr val="E8BF7E"/>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2" name="Freeform 186"/>
            <p:cNvSpPr>
              <a:spLocks noChangeArrowheads="1"/>
            </p:cNvSpPr>
            <p:nvPr/>
          </p:nvSpPr>
          <p:spPr bwMode="auto">
            <a:xfrm>
              <a:off x="7486650" y="2571750"/>
              <a:ext cx="274638" cy="87313"/>
            </a:xfrm>
            <a:custGeom>
              <a:avLst/>
              <a:gdLst>
                <a:gd name="T0" fmla="*/ 764 w 765"/>
                <a:gd name="T1" fmla="*/ 0 h 243"/>
                <a:gd name="T2" fmla="*/ 0 w 765"/>
                <a:gd name="T3" fmla="*/ 0 h 243"/>
                <a:gd name="T4" fmla="*/ 0 w 765"/>
                <a:gd name="T5" fmla="*/ 111 h 243"/>
                <a:gd name="T6" fmla="*/ 0 w 765"/>
                <a:gd name="T7" fmla="*/ 186 h 243"/>
                <a:gd name="T8" fmla="*/ 0 w 765"/>
                <a:gd name="T9" fmla="*/ 242 h 243"/>
                <a:gd name="T10" fmla="*/ 37 w 765"/>
                <a:gd name="T11" fmla="*/ 242 h 243"/>
                <a:gd name="T12" fmla="*/ 726 w 765"/>
                <a:gd name="T13" fmla="*/ 242 h 243"/>
                <a:gd name="T14" fmla="*/ 764 w 765"/>
                <a:gd name="T15" fmla="*/ 242 h 243"/>
                <a:gd name="T16" fmla="*/ 764 w 765"/>
                <a:gd name="T17" fmla="*/ 186 h 243"/>
                <a:gd name="T18" fmla="*/ 764 w 765"/>
                <a:gd name="T19" fmla="*/ 111 h 243"/>
                <a:gd name="T20" fmla="*/ 764 w 765"/>
                <a:gd name="T21"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5" h="243">
                  <a:moveTo>
                    <a:pt x="764" y="0"/>
                  </a:moveTo>
                  <a:lnTo>
                    <a:pt x="0" y="0"/>
                  </a:lnTo>
                  <a:lnTo>
                    <a:pt x="0" y="111"/>
                  </a:lnTo>
                  <a:lnTo>
                    <a:pt x="0" y="186"/>
                  </a:lnTo>
                  <a:lnTo>
                    <a:pt x="0" y="242"/>
                  </a:lnTo>
                  <a:lnTo>
                    <a:pt x="37" y="242"/>
                  </a:lnTo>
                  <a:lnTo>
                    <a:pt x="726" y="242"/>
                  </a:lnTo>
                  <a:lnTo>
                    <a:pt x="764" y="242"/>
                  </a:lnTo>
                  <a:lnTo>
                    <a:pt x="764" y="186"/>
                  </a:lnTo>
                  <a:lnTo>
                    <a:pt x="764" y="111"/>
                  </a:lnTo>
                  <a:lnTo>
                    <a:pt x="764" y="0"/>
                  </a:lnTo>
                </a:path>
              </a:pathLst>
            </a:custGeom>
            <a:solidFill>
              <a:schemeClr val="accent4">
                <a:lumMod val="60000"/>
                <a:lumOff val="40000"/>
              </a:schemeClr>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3" name="Freeform 187"/>
            <p:cNvSpPr>
              <a:spLocks noChangeArrowheads="1"/>
            </p:cNvSpPr>
            <p:nvPr/>
          </p:nvSpPr>
          <p:spPr bwMode="auto">
            <a:xfrm>
              <a:off x="7083425" y="2900363"/>
              <a:ext cx="114300" cy="107950"/>
            </a:xfrm>
            <a:custGeom>
              <a:avLst/>
              <a:gdLst>
                <a:gd name="T0" fmla="*/ 0 w 317"/>
                <a:gd name="T1" fmla="*/ 0 h 298"/>
                <a:gd name="T2" fmla="*/ 0 w 317"/>
                <a:gd name="T3" fmla="*/ 0 h 298"/>
                <a:gd name="T4" fmla="*/ 0 w 317"/>
                <a:gd name="T5" fmla="*/ 149 h 298"/>
                <a:gd name="T6" fmla="*/ 0 w 317"/>
                <a:gd name="T7" fmla="*/ 149 h 298"/>
                <a:gd name="T8" fmla="*/ 0 w 317"/>
                <a:gd name="T9" fmla="*/ 149 h 298"/>
                <a:gd name="T10" fmla="*/ 149 w 317"/>
                <a:gd name="T11" fmla="*/ 297 h 298"/>
                <a:gd name="T12" fmla="*/ 149 w 317"/>
                <a:gd name="T13" fmla="*/ 297 h 298"/>
                <a:gd name="T14" fmla="*/ 149 w 317"/>
                <a:gd name="T15" fmla="*/ 297 h 298"/>
                <a:gd name="T16" fmla="*/ 149 w 317"/>
                <a:gd name="T17" fmla="*/ 297 h 298"/>
                <a:gd name="T18" fmla="*/ 149 w 317"/>
                <a:gd name="T19" fmla="*/ 297 h 298"/>
                <a:gd name="T20" fmla="*/ 149 w 317"/>
                <a:gd name="T21" fmla="*/ 297 h 298"/>
                <a:gd name="T22" fmla="*/ 149 w 317"/>
                <a:gd name="T23" fmla="*/ 297 h 298"/>
                <a:gd name="T24" fmla="*/ 149 w 317"/>
                <a:gd name="T25" fmla="*/ 297 h 298"/>
                <a:gd name="T26" fmla="*/ 149 w 317"/>
                <a:gd name="T27" fmla="*/ 297 h 298"/>
                <a:gd name="T28" fmla="*/ 149 w 317"/>
                <a:gd name="T29" fmla="*/ 297 h 298"/>
                <a:gd name="T30" fmla="*/ 149 w 317"/>
                <a:gd name="T31" fmla="*/ 297 h 298"/>
                <a:gd name="T32" fmla="*/ 149 w 317"/>
                <a:gd name="T33" fmla="*/ 297 h 298"/>
                <a:gd name="T34" fmla="*/ 149 w 317"/>
                <a:gd name="T35" fmla="*/ 297 h 298"/>
                <a:gd name="T36" fmla="*/ 149 w 317"/>
                <a:gd name="T37" fmla="*/ 297 h 298"/>
                <a:gd name="T38" fmla="*/ 149 w 317"/>
                <a:gd name="T39" fmla="*/ 297 h 298"/>
                <a:gd name="T40" fmla="*/ 149 w 317"/>
                <a:gd name="T41" fmla="*/ 297 h 298"/>
                <a:gd name="T42" fmla="*/ 149 w 317"/>
                <a:gd name="T43" fmla="*/ 297 h 298"/>
                <a:gd name="T44" fmla="*/ 149 w 317"/>
                <a:gd name="T45" fmla="*/ 297 h 298"/>
                <a:gd name="T46" fmla="*/ 149 w 317"/>
                <a:gd name="T47" fmla="*/ 297 h 298"/>
                <a:gd name="T48" fmla="*/ 149 w 317"/>
                <a:gd name="T49" fmla="*/ 297 h 298"/>
                <a:gd name="T50" fmla="*/ 149 w 317"/>
                <a:gd name="T51" fmla="*/ 297 h 298"/>
                <a:gd name="T52" fmla="*/ 149 w 317"/>
                <a:gd name="T53" fmla="*/ 297 h 298"/>
                <a:gd name="T54" fmla="*/ 149 w 317"/>
                <a:gd name="T55" fmla="*/ 297 h 298"/>
                <a:gd name="T56" fmla="*/ 149 w 317"/>
                <a:gd name="T57" fmla="*/ 297 h 298"/>
                <a:gd name="T58" fmla="*/ 149 w 317"/>
                <a:gd name="T59" fmla="*/ 297 h 298"/>
                <a:gd name="T60" fmla="*/ 149 w 317"/>
                <a:gd name="T61" fmla="*/ 297 h 298"/>
                <a:gd name="T62" fmla="*/ 149 w 317"/>
                <a:gd name="T63" fmla="*/ 297 h 298"/>
                <a:gd name="T64" fmla="*/ 149 w 317"/>
                <a:gd name="T65" fmla="*/ 297 h 298"/>
                <a:gd name="T66" fmla="*/ 167 w 317"/>
                <a:gd name="T67" fmla="*/ 297 h 298"/>
                <a:gd name="T68" fmla="*/ 167 w 317"/>
                <a:gd name="T69" fmla="*/ 297 h 298"/>
                <a:gd name="T70" fmla="*/ 167 w 317"/>
                <a:gd name="T71" fmla="*/ 297 h 298"/>
                <a:gd name="T72" fmla="*/ 167 w 317"/>
                <a:gd name="T73" fmla="*/ 297 h 298"/>
                <a:gd name="T74" fmla="*/ 167 w 317"/>
                <a:gd name="T75" fmla="*/ 297 h 298"/>
                <a:gd name="T76" fmla="*/ 167 w 317"/>
                <a:gd name="T77" fmla="*/ 297 h 298"/>
                <a:gd name="T78" fmla="*/ 167 w 317"/>
                <a:gd name="T79" fmla="*/ 297 h 298"/>
                <a:gd name="T80" fmla="*/ 316 w 317"/>
                <a:gd name="T81" fmla="*/ 297 h 298"/>
                <a:gd name="T82" fmla="*/ 316 w 317"/>
                <a:gd name="T83" fmla="*/ 297 h 298"/>
                <a:gd name="T84" fmla="*/ 0 w 317"/>
                <a:gd name="T85"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7" h="298">
                  <a:moveTo>
                    <a:pt x="0" y="0"/>
                  </a:moveTo>
                  <a:lnTo>
                    <a:pt x="0" y="0"/>
                  </a:lnTo>
                  <a:cubicBezTo>
                    <a:pt x="0" y="149"/>
                    <a:pt x="0" y="149"/>
                    <a:pt x="0" y="149"/>
                  </a:cubicBezTo>
                  <a:lnTo>
                    <a:pt x="0" y="149"/>
                  </a:lnTo>
                  <a:lnTo>
                    <a:pt x="0" y="149"/>
                  </a:lnTo>
                  <a:cubicBezTo>
                    <a:pt x="0" y="224"/>
                    <a:pt x="74" y="297"/>
                    <a:pt x="149" y="297"/>
                  </a:cubicBez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lnTo>
                    <a:pt x="149" y="297"/>
                  </a:lnTo>
                  <a:cubicBezTo>
                    <a:pt x="167" y="297"/>
                    <a:pt x="167" y="297"/>
                    <a:pt x="167" y="297"/>
                  </a:cubicBezTo>
                  <a:lnTo>
                    <a:pt x="167" y="297"/>
                  </a:lnTo>
                  <a:lnTo>
                    <a:pt x="167" y="297"/>
                  </a:lnTo>
                  <a:lnTo>
                    <a:pt x="167" y="297"/>
                  </a:lnTo>
                  <a:lnTo>
                    <a:pt x="167" y="297"/>
                  </a:lnTo>
                  <a:lnTo>
                    <a:pt x="167" y="297"/>
                  </a:lnTo>
                  <a:lnTo>
                    <a:pt x="167" y="297"/>
                  </a:lnTo>
                  <a:cubicBezTo>
                    <a:pt x="316" y="297"/>
                    <a:pt x="316" y="297"/>
                    <a:pt x="316" y="297"/>
                  </a:cubicBezTo>
                  <a:lnTo>
                    <a:pt x="316" y="297"/>
                  </a:lnTo>
                  <a:cubicBezTo>
                    <a:pt x="223" y="205"/>
                    <a:pt x="111" y="93"/>
                    <a:pt x="0" y="0"/>
                  </a:cubicBez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4" name="Freeform 188"/>
            <p:cNvSpPr>
              <a:spLocks noChangeArrowheads="1"/>
            </p:cNvSpPr>
            <p:nvPr/>
          </p:nvSpPr>
          <p:spPr bwMode="auto">
            <a:xfrm>
              <a:off x="8056563" y="2887663"/>
              <a:ext cx="120650" cy="120650"/>
            </a:xfrm>
            <a:custGeom>
              <a:avLst/>
              <a:gdLst>
                <a:gd name="T0" fmla="*/ 335 w 336"/>
                <a:gd name="T1" fmla="*/ 0 h 335"/>
                <a:gd name="T2" fmla="*/ 335 w 336"/>
                <a:gd name="T3" fmla="*/ 0 h 335"/>
                <a:gd name="T4" fmla="*/ 335 w 336"/>
                <a:gd name="T5" fmla="*/ 0 h 335"/>
                <a:gd name="T6" fmla="*/ 0 w 336"/>
                <a:gd name="T7" fmla="*/ 334 h 335"/>
                <a:gd name="T8" fmla="*/ 186 w 336"/>
                <a:gd name="T9" fmla="*/ 334 h 335"/>
                <a:gd name="T10" fmla="*/ 335 w 336"/>
                <a:gd name="T11" fmla="*/ 186 h 335"/>
                <a:gd name="T12" fmla="*/ 335 w 336"/>
                <a:gd name="T13" fmla="*/ 0 h 335"/>
              </a:gdLst>
              <a:ahLst/>
              <a:cxnLst>
                <a:cxn ang="0">
                  <a:pos x="T0" y="T1"/>
                </a:cxn>
                <a:cxn ang="0">
                  <a:pos x="T2" y="T3"/>
                </a:cxn>
                <a:cxn ang="0">
                  <a:pos x="T4" y="T5"/>
                </a:cxn>
                <a:cxn ang="0">
                  <a:pos x="T6" y="T7"/>
                </a:cxn>
                <a:cxn ang="0">
                  <a:pos x="T8" y="T9"/>
                </a:cxn>
                <a:cxn ang="0">
                  <a:pos x="T10" y="T11"/>
                </a:cxn>
                <a:cxn ang="0">
                  <a:pos x="T12" y="T13"/>
                </a:cxn>
              </a:cxnLst>
              <a:rect l="0" t="0" r="r" b="b"/>
              <a:pathLst>
                <a:path w="336" h="335">
                  <a:moveTo>
                    <a:pt x="335" y="0"/>
                  </a:moveTo>
                  <a:lnTo>
                    <a:pt x="335" y="0"/>
                  </a:lnTo>
                  <a:lnTo>
                    <a:pt x="335" y="0"/>
                  </a:lnTo>
                  <a:cubicBezTo>
                    <a:pt x="0" y="334"/>
                    <a:pt x="0" y="334"/>
                    <a:pt x="0" y="334"/>
                  </a:cubicBezTo>
                  <a:cubicBezTo>
                    <a:pt x="186" y="334"/>
                    <a:pt x="186" y="334"/>
                    <a:pt x="186" y="334"/>
                  </a:cubicBezTo>
                  <a:cubicBezTo>
                    <a:pt x="279" y="334"/>
                    <a:pt x="335" y="279"/>
                    <a:pt x="335" y="186"/>
                  </a:cubicBezTo>
                  <a:cubicBezTo>
                    <a:pt x="335" y="0"/>
                    <a:pt x="335" y="0"/>
                    <a:pt x="335" y="0"/>
                  </a:cubicBezTo>
                </a:path>
              </a:pathLst>
            </a:custGeom>
            <a:solidFill>
              <a:schemeClr val="accent4">
                <a:lumMod val="75000"/>
              </a:schemeClr>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55" name="Title 20"/>
          <p:cNvSpPr txBox="1">
            <a:spLocks/>
          </p:cNvSpPr>
          <p:nvPr/>
        </p:nvSpPr>
        <p:spPr>
          <a:xfrm>
            <a:off x="8563971" y="5581560"/>
            <a:ext cx="2820451" cy="798125"/>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 and primary education where teachers.</a:t>
            </a:r>
          </a:p>
        </p:txBody>
      </p:sp>
      <p:sp>
        <p:nvSpPr>
          <p:cNvPr id="256" name="Title 20"/>
          <p:cNvSpPr txBox="1">
            <a:spLocks/>
          </p:cNvSpPr>
          <p:nvPr/>
        </p:nvSpPr>
        <p:spPr>
          <a:xfrm>
            <a:off x="1537830" y="5581560"/>
            <a:ext cx="2820451" cy="798125"/>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 and primary education where teachers.</a:t>
            </a:r>
          </a:p>
        </p:txBody>
      </p:sp>
      <p:grpSp>
        <p:nvGrpSpPr>
          <p:cNvPr id="2" name="Group 1"/>
          <p:cNvGrpSpPr/>
          <p:nvPr/>
        </p:nvGrpSpPr>
        <p:grpSpPr>
          <a:xfrm>
            <a:off x="2173910" y="2510777"/>
            <a:ext cx="1817760" cy="2366854"/>
            <a:chOff x="4118760" y="4761439"/>
            <a:chExt cx="3447200" cy="4488502"/>
          </a:xfrm>
        </p:grpSpPr>
        <p:sp>
          <p:nvSpPr>
            <p:cNvPr id="273" name="Freeform 2"/>
            <p:cNvSpPr>
              <a:spLocks noChangeArrowheads="1"/>
            </p:cNvSpPr>
            <p:nvPr/>
          </p:nvSpPr>
          <p:spPr bwMode="auto">
            <a:xfrm rot="1809314">
              <a:off x="4469495" y="7715814"/>
              <a:ext cx="1233004" cy="1531658"/>
            </a:xfrm>
            <a:custGeom>
              <a:avLst/>
              <a:gdLst>
                <a:gd name="T0" fmla="*/ 263 w 4756"/>
                <a:gd name="T1" fmla="*/ 0 h 5914"/>
                <a:gd name="T2" fmla="*/ 0 w 4756"/>
                <a:gd name="T3" fmla="*/ 3528 h 5914"/>
                <a:gd name="T4" fmla="*/ 970 w 4756"/>
                <a:gd name="T5" fmla="*/ 2841 h 5914"/>
                <a:gd name="T6" fmla="*/ 2410 w 4756"/>
                <a:gd name="T7" fmla="*/ 5913 h 5914"/>
                <a:gd name="T8" fmla="*/ 3785 w 4756"/>
                <a:gd name="T9" fmla="*/ 2834 h 5914"/>
                <a:gd name="T10" fmla="*/ 4755 w 4756"/>
                <a:gd name="T11" fmla="*/ 3528 h 5914"/>
                <a:gd name="T12" fmla="*/ 4518 w 4756"/>
                <a:gd name="T13" fmla="*/ 0 h 5914"/>
                <a:gd name="T14" fmla="*/ 263 w 4756"/>
                <a:gd name="T15" fmla="*/ 0 h 59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56" h="5914">
                  <a:moveTo>
                    <a:pt x="263" y="0"/>
                  </a:moveTo>
                  <a:lnTo>
                    <a:pt x="0" y="3528"/>
                  </a:lnTo>
                  <a:lnTo>
                    <a:pt x="970" y="2841"/>
                  </a:lnTo>
                  <a:lnTo>
                    <a:pt x="2410" y="5913"/>
                  </a:lnTo>
                  <a:lnTo>
                    <a:pt x="3785" y="2834"/>
                  </a:lnTo>
                  <a:lnTo>
                    <a:pt x="4755" y="3528"/>
                  </a:lnTo>
                  <a:lnTo>
                    <a:pt x="4518" y="0"/>
                  </a:lnTo>
                  <a:lnTo>
                    <a:pt x="263" y="0"/>
                  </a:lnTo>
                </a:path>
              </a:pathLst>
            </a:custGeom>
            <a:solidFill>
              <a:schemeClr val="accent4">
                <a:lumMod val="60000"/>
                <a:lumOff val="40000"/>
              </a:schemeClr>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4" name="Freeform 3"/>
            <p:cNvSpPr>
              <a:spLocks noChangeArrowheads="1"/>
            </p:cNvSpPr>
            <p:nvPr/>
          </p:nvSpPr>
          <p:spPr bwMode="auto">
            <a:xfrm rot="1809314">
              <a:off x="4731911" y="7756928"/>
              <a:ext cx="999671" cy="975003"/>
            </a:xfrm>
            <a:custGeom>
              <a:avLst/>
              <a:gdLst>
                <a:gd name="T0" fmla="*/ 3619 w 3858"/>
                <a:gd name="T1" fmla="*/ 0 h 3767"/>
                <a:gd name="T2" fmla="*/ 174 w 3858"/>
                <a:gd name="T3" fmla="*/ 0 h 3767"/>
                <a:gd name="T4" fmla="*/ 244 w 3858"/>
                <a:gd name="T5" fmla="*/ 154 h 3767"/>
                <a:gd name="T6" fmla="*/ 0 w 3858"/>
                <a:gd name="T7" fmla="*/ 2442 h 3767"/>
                <a:gd name="T8" fmla="*/ 945 w 3858"/>
                <a:gd name="T9" fmla="*/ 1645 h 3767"/>
                <a:gd name="T10" fmla="*/ 1935 w 3858"/>
                <a:gd name="T11" fmla="*/ 3766 h 3767"/>
                <a:gd name="T12" fmla="*/ 2892 w 3858"/>
                <a:gd name="T13" fmla="*/ 1626 h 3767"/>
                <a:gd name="T14" fmla="*/ 3857 w 3858"/>
                <a:gd name="T15" fmla="*/ 2442 h 3767"/>
                <a:gd name="T16" fmla="*/ 3599 w 3858"/>
                <a:gd name="T17" fmla="*/ 45 h 3767"/>
                <a:gd name="T18" fmla="*/ 3619 w 3858"/>
                <a:gd name="T19" fmla="*/ 0 h 3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58" h="3767">
                  <a:moveTo>
                    <a:pt x="3619" y="0"/>
                  </a:moveTo>
                  <a:lnTo>
                    <a:pt x="174" y="0"/>
                  </a:lnTo>
                  <a:lnTo>
                    <a:pt x="244" y="154"/>
                  </a:lnTo>
                  <a:lnTo>
                    <a:pt x="0" y="2442"/>
                  </a:lnTo>
                  <a:lnTo>
                    <a:pt x="945" y="1645"/>
                  </a:lnTo>
                  <a:lnTo>
                    <a:pt x="1935" y="3766"/>
                  </a:lnTo>
                  <a:lnTo>
                    <a:pt x="2892" y="1626"/>
                  </a:lnTo>
                  <a:lnTo>
                    <a:pt x="3857" y="2442"/>
                  </a:lnTo>
                  <a:lnTo>
                    <a:pt x="3599" y="45"/>
                  </a:lnTo>
                  <a:lnTo>
                    <a:pt x="3619" y="0"/>
                  </a:lnTo>
                </a:path>
              </a:pathLst>
            </a:custGeom>
            <a:solidFill>
              <a:schemeClr val="accent4"/>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5" name="Freeform 4"/>
            <p:cNvSpPr>
              <a:spLocks noChangeArrowheads="1"/>
            </p:cNvSpPr>
            <p:nvPr/>
          </p:nvSpPr>
          <p:spPr bwMode="auto">
            <a:xfrm rot="1809314">
              <a:off x="4118760" y="5940647"/>
              <a:ext cx="733169" cy="1979725"/>
            </a:xfrm>
            <a:custGeom>
              <a:avLst/>
              <a:gdLst>
                <a:gd name="T0" fmla="*/ 2507 w 2829"/>
                <a:gd name="T1" fmla="*/ 0 h 7642"/>
                <a:gd name="T2" fmla="*/ 328 w 2829"/>
                <a:gd name="T3" fmla="*/ 2076 h 7642"/>
                <a:gd name="T4" fmla="*/ 0 w 2829"/>
                <a:gd name="T5" fmla="*/ 7641 h 7642"/>
                <a:gd name="T6" fmla="*/ 663 w 2829"/>
                <a:gd name="T7" fmla="*/ 7641 h 7642"/>
                <a:gd name="T8" fmla="*/ 1498 w 2829"/>
                <a:gd name="T9" fmla="*/ 4518 h 7642"/>
                <a:gd name="T10" fmla="*/ 2828 w 2829"/>
                <a:gd name="T11" fmla="*/ 3933 h 7642"/>
                <a:gd name="T12" fmla="*/ 2507 w 2829"/>
                <a:gd name="T13" fmla="*/ 0 h 7642"/>
              </a:gdLst>
              <a:ahLst/>
              <a:cxnLst>
                <a:cxn ang="0">
                  <a:pos x="T0" y="T1"/>
                </a:cxn>
                <a:cxn ang="0">
                  <a:pos x="T2" y="T3"/>
                </a:cxn>
                <a:cxn ang="0">
                  <a:pos x="T4" y="T5"/>
                </a:cxn>
                <a:cxn ang="0">
                  <a:pos x="T6" y="T7"/>
                </a:cxn>
                <a:cxn ang="0">
                  <a:pos x="T8" y="T9"/>
                </a:cxn>
                <a:cxn ang="0">
                  <a:pos x="T10" y="T11"/>
                </a:cxn>
                <a:cxn ang="0">
                  <a:pos x="T12" y="T13"/>
                </a:cxn>
              </a:cxnLst>
              <a:rect l="0" t="0" r="r" b="b"/>
              <a:pathLst>
                <a:path w="2829" h="7642">
                  <a:moveTo>
                    <a:pt x="2507" y="0"/>
                  </a:moveTo>
                  <a:lnTo>
                    <a:pt x="328" y="2076"/>
                  </a:lnTo>
                  <a:lnTo>
                    <a:pt x="0" y="7641"/>
                  </a:lnTo>
                  <a:lnTo>
                    <a:pt x="663" y="7641"/>
                  </a:lnTo>
                  <a:lnTo>
                    <a:pt x="1498" y="4518"/>
                  </a:lnTo>
                  <a:lnTo>
                    <a:pt x="2828" y="3933"/>
                  </a:lnTo>
                  <a:lnTo>
                    <a:pt x="2507" y="0"/>
                  </a:ln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7"/>
            <p:cNvSpPr>
              <a:spLocks noChangeArrowheads="1"/>
            </p:cNvSpPr>
            <p:nvPr/>
          </p:nvSpPr>
          <p:spPr bwMode="auto">
            <a:xfrm rot="1809314">
              <a:off x="6407299" y="7270216"/>
              <a:ext cx="733169" cy="1979725"/>
            </a:xfrm>
            <a:custGeom>
              <a:avLst/>
              <a:gdLst>
                <a:gd name="T0" fmla="*/ 321 w 2829"/>
                <a:gd name="T1" fmla="*/ 0 h 7642"/>
                <a:gd name="T2" fmla="*/ 2500 w 2829"/>
                <a:gd name="T3" fmla="*/ 2076 h 7642"/>
                <a:gd name="T4" fmla="*/ 2828 w 2829"/>
                <a:gd name="T5" fmla="*/ 7641 h 7642"/>
                <a:gd name="T6" fmla="*/ 2159 w 2829"/>
                <a:gd name="T7" fmla="*/ 7641 h 7642"/>
                <a:gd name="T8" fmla="*/ 1330 w 2829"/>
                <a:gd name="T9" fmla="*/ 4518 h 7642"/>
                <a:gd name="T10" fmla="*/ 0 w 2829"/>
                <a:gd name="T11" fmla="*/ 3933 h 7642"/>
                <a:gd name="T12" fmla="*/ 321 w 2829"/>
                <a:gd name="T13" fmla="*/ 0 h 7642"/>
              </a:gdLst>
              <a:ahLst/>
              <a:cxnLst>
                <a:cxn ang="0">
                  <a:pos x="T0" y="T1"/>
                </a:cxn>
                <a:cxn ang="0">
                  <a:pos x="T2" y="T3"/>
                </a:cxn>
                <a:cxn ang="0">
                  <a:pos x="T4" y="T5"/>
                </a:cxn>
                <a:cxn ang="0">
                  <a:pos x="T6" y="T7"/>
                </a:cxn>
                <a:cxn ang="0">
                  <a:pos x="T8" y="T9"/>
                </a:cxn>
                <a:cxn ang="0">
                  <a:pos x="T10" y="T11"/>
                </a:cxn>
                <a:cxn ang="0">
                  <a:pos x="T12" y="T13"/>
                </a:cxn>
              </a:cxnLst>
              <a:rect l="0" t="0" r="r" b="b"/>
              <a:pathLst>
                <a:path w="2829" h="7642">
                  <a:moveTo>
                    <a:pt x="321" y="0"/>
                  </a:moveTo>
                  <a:lnTo>
                    <a:pt x="2500" y="2076"/>
                  </a:lnTo>
                  <a:lnTo>
                    <a:pt x="2828" y="7641"/>
                  </a:lnTo>
                  <a:lnTo>
                    <a:pt x="2159" y="7641"/>
                  </a:lnTo>
                  <a:lnTo>
                    <a:pt x="1330" y="4518"/>
                  </a:lnTo>
                  <a:lnTo>
                    <a:pt x="0" y="3933"/>
                  </a:lnTo>
                  <a:lnTo>
                    <a:pt x="321" y="0"/>
                  </a:ln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7" name="Freeform 8"/>
            <p:cNvSpPr>
              <a:spLocks noChangeArrowheads="1"/>
            </p:cNvSpPr>
            <p:nvPr/>
          </p:nvSpPr>
          <p:spPr bwMode="auto">
            <a:xfrm rot="1809314">
              <a:off x="5239860" y="4761439"/>
              <a:ext cx="2099995" cy="3397080"/>
            </a:xfrm>
            <a:custGeom>
              <a:avLst/>
              <a:gdLst>
                <a:gd name="T0" fmla="*/ 7339 w 8099"/>
                <a:gd name="T1" fmla="*/ 13110 h 13111"/>
                <a:gd name="T2" fmla="*/ 7339 w 8099"/>
                <a:gd name="T3" fmla="*/ 13110 h 13111"/>
                <a:gd name="T4" fmla="*/ 8098 w 8099"/>
                <a:gd name="T5" fmla="*/ 8734 h 13111"/>
                <a:gd name="T6" fmla="*/ 4049 w 8099"/>
                <a:gd name="T7" fmla="*/ 0 h 13111"/>
                <a:gd name="T8" fmla="*/ 0 w 8099"/>
                <a:gd name="T9" fmla="*/ 8734 h 13111"/>
                <a:gd name="T10" fmla="*/ 759 w 8099"/>
                <a:gd name="T11" fmla="*/ 13110 h 13111"/>
                <a:gd name="T12" fmla="*/ 7339 w 8099"/>
                <a:gd name="T13" fmla="*/ 13110 h 13111"/>
              </a:gdLst>
              <a:ahLst/>
              <a:cxnLst>
                <a:cxn ang="0">
                  <a:pos x="T0" y="T1"/>
                </a:cxn>
                <a:cxn ang="0">
                  <a:pos x="T2" y="T3"/>
                </a:cxn>
                <a:cxn ang="0">
                  <a:pos x="T4" y="T5"/>
                </a:cxn>
                <a:cxn ang="0">
                  <a:pos x="T6" y="T7"/>
                </a:cxn>
                <a:cxn ang="0">
                  <a:pos x="T8" y="T9"/>
                </a:cxn>
                <a:cxn ang="0">
                  <a:pos x="T10" y="T11"/>
                </a:cxn>
                <a:cxn ang="0">
                  <a:pos x="T12" y="T13"/>
                </a:cxn>
              </a:cxnLst>
              <a:rect l="0" t="0" r="r" b="b"/>
              <a:pathLst>
                <a:path w="8099" h="13111">
                  <a:moveTo>
                    <a:pt x="7339" y="13110"/>
                  </a:moveTo>
                  <a:lnTo>
                    <a:pt x="7339" y="13110"/>
                  </a:lnTo>
                  <a:cubicBezTo>
                    <a:pt x="7821" y="11799"/>
                    <a:pt x="8098" y="10309"/>
                    <a:pt x="8098" y="8734"/>
                  </a:cubicBezTo>
                  <a:cubicBezTo>
                    <a:pt x="8098" y="4846"/>
                    <a:pt x="6440" y="1504"/>
                    <a:pt x="4049" y="0"/>
                  </a:cubicBezTo>
                  <a:cubicBezTo>
                    <a:pt x="1665" y="1504"/>
                    <a:pt x="0" y="4846"/>
                    <a:pt x="0" y="8734"/>
                  </a:cubicBezTo>
                  <a:cubicBezTo>
                    <a:pt x="0" y="10309"/>
                    <a:pt x="277" y="11799"/>
                    <a:pt x="759" y="13110"/>
                  </a:cubicBezTo>
                  <a:lnTo>
                    <a:pt x="7339" y="13110"/>
                  </a:lnTo>
                </a:path>
              </a:pathLst>
            </a:custGeom>
            <a:solidFill>
              <a:schemeClr val="bg1">
                <a:lumMod val="85000"/>
              </a:schemeClr>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8" name="Freeform 9"/>
            <p:cNvSpPr>
              <a:spLocks noChangeArrowheads="1"/>
            </p:cNvSpPr>
            <p:nvPr/>
          </p:nvSpPr>
          <p:spPr bwMode="auto">
            <a:xfrm rot="1809314">
              <a:off x="6441616" y="4953927"/>
              <a:ext cx="1124344" cy="556655"/>
            </a:xfrm>
            <a:custGeom>
              <a:avLst/>
              <a:gdLst>
                <a:gd name="T0" fmla="*/ 4337 w 4338"/>
                <a:gd name="T1" fmla="*/ 2153 h 2154"/>
                <a:gd name="T2" fmla="*/ 4337 w 4338"/>
                <a:gd name="T3" fmla="*/ 2153 h 2154"/>
                <a:gd name="T4" fmla="*/ 2165 w 4338"/>
                <a:gd name="T5" fmla="*/ 0 h 2154"/>
                <a:gd name="T6" fmla="*/ 0 w 4338"/>
                <a:gd name="T7" fmla="*/ 2153 h 2154"/>
                <a:gd name="T8" fmla="*/ 4337 w 4338"/>
                <a:gd name="T9" fmla="*/ 2153 h 2154"/>
              </a:gdLst>
              <a:ahLst/>
              <a:cxnLst>
                <a:cxn ang="0">
                  <a:pos x="T0" y="T1"/>
                </a:cxn>
                <a:cxn ang="0">
                  <a:pos x="T2" y="T3"/>
                </a:cxn>
                <a:cxn ang="0">
                  <a:pos x="T4" y="T5"/>
                </a:cxn>
                <a:cxn ang="0">
                  <a:pos x="T6" y="T7"/>
                </a:cxn>
                <a:cxn ang="0">
                  <a:pos x="T8" y="T9"/>
                </a:cxn>
              </a:cxnLst>
              <a:rect l="0" t="0" r="r" b="b"/>
              <a:pathLst>
                <a:path w="4338" h="2154">
                  <a:moveTo>
                    <a:pt x="4337" y="2153"/>
                  </a:moveTo>
                  <a:lnTo>
                    <a:pt x="4337" y="2153"/>
                  </a:lnTo>
                  <a:cubicBezTo>
                    <a:pt x="3721" y="1253"/>
                    <a:pt x="2988" y="514"/>
                    <a:pt x="2165" y="0"/>
                  </a:cubicBezTo>
                  <a:cubicBezTo>
                    <a:pt x="1343" y="514"/>
                    <a:pt x="610" y="1253"/>
                    <a:pt x="0" y="2153"/>
                  </a:cubicBezTo>
                  <a:lnTo>
                    <a:pt x="4337" y="2153"/>
                  </a:ln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9" name="Freeform 10"/>
            <p:cNvSpPr>
              <a:spLocks noChangeArrowheads="1"/>
            </p:cNvSpPr>
            <p:nvPr/>
          </p:nvSpPr>
          <p:spPr bwMode="auto">
            <a:xfrm rot="1809314">
              <a:off x="5261122" y="6435272"/>
              <a:ext cx="2029081" cy="93728"/>
            </a:xfrm>
            <a:custGeom>
              <a:avLst/>
              <a:gdLst>
                <a:gd name="T0" fmla="*/ 58 w 7829"/>
                <a:gd name="T1" fmla="*/ 0 h 367"/>
                <a:gd name="T2" fmla="*/ 58 w 7829"/>
                <a:gd name="T3" fmla="*/ 0 h 367"/>
                <a:gd name="T4" fmla="*/ 0 w 7829"/>
                <a:gd name="T5" fmla="*/ 366 h 367"/>
                <a:gd name="T6" fmla="*/ 7828 w 7829"/>
                <a:gd name="T7" fmla="*/ 366 h 367"/>
                <a:gd name="T8" fmla="*/ 7770 w 7829"/>
                <a:gd name="T9" fmla="*/ 0 h 367"/>
                <a:gd name="T10" fmla="*/ 58 w 7829"/>
                <a:gd name="T11" fmla="*/ 0 h 367"/>
              </a:gdLst>
              <a:ahLst/>
              <a:cxnLst>
                <a:cxn ang="0">
                  <a:pos x="T0" y="T1"/>
                </a:cxn>
                <a:cxn ang="0">
                  <a:pos x="T2" y="T3"/>
                </a:cxn>
                <a:cxn ang="0">
                  <a:pos x="T4" y="T5"/>
                </a:cxn>
                <a:cxn ang="0">
                  <a:pos x="T6" y="T7"/>
                </a:cxn>
                <a:cxn ang="0">
                  <a:pos x="T8" y="T9"/>
                </a:cxn>
                <a:cxn ang="0">
                  <a:pos x="T10" y="T11"/>
                </a:cxn>
              </a:cxnLst>
              <a:rect l="0" t="0" r="r" b="b"/>
              <a:pathLst>
                <a:path w="7829" h="367">
                  <a:moveTo>
                    <a:pt x="58" y="0"/>
                  </a:moveTo>
                  <a:lnTo>
                    <a:pt x="58" y="0"/>
                  </a:lnTo>
                  <a:cubicBezTo>
                    <a:pt x="39" y="122"/>
                    <a:pt x="20" y="244"/>
                    <a:pt x="0" y="366"/>
                  </a:cubicBezTo>
                  <a:cubicBezTo>
                    <a:pt x="7828" y="366"/>
                    <a:pt x="7828" y="366"/>
                    <a:pt x="7828" y="366"/>
                  </a:cubicBezTo>
                  <a:cubicBezTo>
                    <a:pt x="7808" y="244"/>
                    <a:pt x="7789" y="122"/>
                    <a:pt x="7770" y="0"/>
                  </a:cubicBezTo>
                  <a:lnTo>
                    <a:pt x="58" y="0"/>
                  </a:ln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0" name="Freeform 11"/>
            <p:cNvSpPr>
              <a:spLocks noChangeArrowheads="1"/>
            </p:cNvSpPr>
            <p:nvPr/>
          </p:nvSpPr>
          <p:spPr bwMode="auto">
            <a:xfrm rot="1809314">
              <a:off x="5149287" y="6589619"/>
              <a:ext cx="2071401" cy="104016"/>
            </a:xfrm>
            <a:custGeom>
              <a:avLst/>
              <a:gdLst>
                <a:gd name="T0" fmla="*/ 7988 w 7989"/>
                <a:gd name="T1" fmla="*/ 405 h 406"/>
                <a:gd name="T2" fmla="*/ 7988 w 7989"/>
                <a:gd name="T3" fmla="*/ 405 h 406"/>
                <a:gd name="T4" fmla="*/ 7950 w 7989"/>
                <a:gd name="T5" fmla="*/ 0 h 406"/>
                <a:gd name="T6" fmla="*/ 33 w 7989"/>
                <a:gd name="T7" fmla="*/ 0 h 406"/>
                <a:gd name="T8" fmla="*/ 0 w 7989"/>
                <a:gd name="T9" fmla="*/ 405 h 406"/>
                <a:gd name="T10" fmla="*/ 7988 w 7989"/>
                <a:gd name="T11" fmla="*/ 405 h 406"/>
              </a:gdLst>
              <a:ahLst/>
              <a:cxnLst>
                <a:cxn ang="0">
                  <a:pos x="T0" y="T1"/>
                </a:cxn>
                <a:cxn ang="0">
                  <a:pos x="T2" y="T3"/>
                </a:cxn>
                <a:cxn ang="0">
                  <a:pos x="T4" y="T5"/>
                </a:cxn>
                <a:cxn ang="0">
                  <a:pos x="T6" y="T7"/>
                </a:cxn>
                <a:cxn ang="0">
                  <a:pos x="T8" y="T9"/>
                </a:cxn>
                <a:cxn ang="0">
                  <a:pos x="T10" y="T11"/>
                </a:cxn>
              </a:cxnLst>
              <a:rect l="0" t="0" r="r" b="b"/>
              <a:pathLst>
                <a:path w="7989" h="406">
                  <a:moveTo>
                    <a:pt x="7988" y="405"/>
                  </a:moveTo>
                  <a:lnTo>
                    <a:pt x="7988" y="405"/>
                  </a:lnTo>
                  <a:cubicBezTo>
                    <a:pt x="7975" y="263"/>
                    <a:pt x="7962" y="122"/>
                    <a:pt x="7950" y="0"/>
                  </a:cubicBezTo>
                  <a:cubicBezTo>
                    <a:pt x="33" y="0"/>
                    <a:pt x="33" y="0"/>
                    <a:pt x="33" y="0"/>
                  </a:cubicBezTo>
                  <a:cubicBezTo>
                    <a:pt x="20" y="122"/>
                    <a:pt x="7" y="263"/>
                    <a:pt x="0" y="405"/>
                  </a:cubicBezTo>
                  <a:lnTo>
                    <a:pt x="7988" y="405"/>
                  </a:ln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1" name="Freeform 12"/>
            <p:cNvSpPr>
              <a:spLocks noChangeArrowheads="1"/>
            </p:cNvSpPr>
            <p:nvPr/>
          </p:nvSpPr>
          <p:spPr bwMode="auto">
            <a:xfrm rot="1809314">
              <a:off x="4589372" y="7801591"/>
              <a:ext cx="1668788" cy="296045"/>
            </a:xfrm>
            <a:custGeom>
              <a:avLst/>
              <a:gdLst>
                <a:gd name="T0" fmla="*/ 6091 w 6440"/>
                <a:gd name="T1" fmla="*/ 1144 h 1145"/>
                <a:gd name="T2" fmla="*/ 6091 w 6440"/>
                <a:gd name="T3" fmla="*/ 1144 h 1145"/>
                <a:gd name="T4" fmla="*/ 6439 w 6440"/>
                <a:gd name="T5" fmla="*/ 0 h 1145"/>
                <a:gd name="T6" fmla="*/ 0 w 6440"/>
                <a:gd name="T7" fmla="*/ 0 h 1145"/>
                <a:gd name="T8" fmla="*/ 347 w 6440"/>
                <a:gd name="T9" fmla="*/ 1144 h 1145"/>
                <a:gd name="T10" fmla="*/ 6091 w 6440"/>
                <a:gd name="T11" fmla="*/ 1144 h 1145"/>
              </a:gdLst>
              <a:ahLst/>
              <a:cxnLst>
                <a:cxn ang="0">
                  <a:pos x="T0" y="T1"/>
                </a:cxn>
                <a:cxn ang="0">
                  <a:pos x="T2" y="T3"/>
                </a:cxn>
                <a:cxn ang="0">
                  <a:pos x="T4" y="T5"/>
                </a:cxn>
                <a:cxn ang="0">
                  <a:pos x="T6" y="T7"/>
                </a:cxn>
                <a:cxn ang="0">
                  <a:pos x="T8" y="T9"/>
                </a:cxn>
                <a:cxn ang="0">
                  <a:pos x="T10" y="T11"/>
                </a:cxn>
              </a:cxnLst>
              <a:rect l="0" t="0" r="r" b="b"/>
              <a:pathLst>
                <a:path w="6440" h="1145">
                  <a:moveTo>
                    <a:pt x="6091" y="1144"/>
                  </a:moveTo>
                  <a:lnTo>
                    <a:pt x="6091" y="1144"/>
                  </a:lnTo>
                  <a:cubicBezTo>
                    <a:pt x="6227" y="778"/>
                    <a:pt x="6342" y="399"/>
                    <a:pt x="6439" y="0"/>
                  </a:cubicBezTo>
                  <a:cubicBezTo>
                    <a:pt x="0" y="0"/>
                    <a:pt x="0" y="0"/>
                    <a:pt x="0" y="0"/>
                  </a:cubicBezTo>
                  <a:cubicBezTo>
                    <a:pt x="96" y="399"/>
                    <a:pt x="212" y="778"/>
                    <a:pt x="347" y="1144"/>
                  </a:cubicBezTo>
                  <a:lnTo>
                    <a:pt x="6091" y="1144"/>
                  </a:lnTo>
                </a:path>
              </a:pathLst>
            </a:custGeom>
            <a:solidFill>
              <a:schemeClr val="accent1">
                <a:lumMod val="50000"/>
              </a:schemeClr>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2" name="Freeform 13"/>
            <p:cNvSpPr>
              <a:spLocks noChangeArrowheads="1"/>
            </p:cNvSpPr>
            <p:nvPr/>
          </p:nvSpPr>
          <p:spPr bwMode="auto">
            <a:xfrm rot="1809314">
              <a:off x="5526857" y="7885938"/>
              <a:ext cx="853266" cy="296045"/>
            </a:xfrm>
            <a:custGeom>
              <a:avLst/>
              <a:gdLst>
                <a:gd name="T0" fmla="*/ 3291 w 3292"/>
                <a:gd name="T1" fmla="*/ 0 h 1145"/>
                <a:gd name="T2" fmla="*/ 3291 w 3292"/>
                <a:gd name="T3" fmla="*/ 0 h 1145"/>
                <a:gd name="T4" fmla="*/ 0 w 3292"/>
                <a:gd name="T5" fmla="*/ 0 h 1145"/>
                <a:gd name="T6" fmla="*/ 0 w 3292"/>
                <a:gd name="T7" fmla="*/ 1144 h 1145"/>
                <a:gd name="T8" fmla="*/ 2944 w 3292"/>
                <a:gd name="T9" fmla="*/ 1144 h 1145"/>
                <a:gd name="T10" fmla="*/ 3291 w 3292"/>
                <a:gd name="T11" fmla="*/ 0 h 1145"/>
              </a:gdLst>
              <a:ahLst/>
              <a:cxnLst>
                <a:cxn ang="0">
                  <a:pos x="T0" y="T1"/>
                </a:cxn>
                <a:cxn ang="0">
                  <a:pos x="T2" y="T3"/>
                </a:cxn>
                <a:cxn ang="0">
                  <a:pos x="T4" y="T5"/>
                </a:cxn>
                <a:cxn ang="0">
                  <a:pos x="T6" y="T7"/>
                </a:cxn>
                <a:cxn ang="0">
                  <a:pos x="T8" y="T9"/>
                </a:cxn>
                <a:cxn ang="0">
                  <a:pos x="T10" y="T11"/>
                </a:cxn>
              </a:cxnLst>
              <a:rect l="0" t="0" r="r" b="b"/>
              <a:pathLst>
                <a:path w="3292" h="1145">
                  <a:moveTo>
                    <a:pt x="3291" y="0"/>
                  </a:moveTo>
                  <a:lnTo>
                    <a:pt x="3291" y="0"/>
                  </a:lnTo>
                  <a:cubicBezTo>
                    <a:pt x="0" y="0"/>
                    <a:pt x="0" y="0"/>
                    <a:pt x="0" y="0"/>
                  </a:cubicBezTo>
                  <a:cubicBezTo>
                    <a:pt x="0" y="1144"/>
                    <a:pt x="0" y="1144"/>
                    <a:pt x="0" y="1144"/>
                  </a:cubicBezTo>
                  <a:cubicBezTo>
                    <a:pt x="2944" y="1144"/>
                    <a:pt x="2944" y="1144"/>
                    <a:pt x="2944" y="1144"/>
                  </a:cubicBezTo>
                  <a:cubicBezTo>
                    <a:pt x="3079" y="778"/>
                    <a:pt x="3194" y="392"/>
                    <a:pt x="3291" y="0"/>
                  </a:cubicBezTo>
                </a:path>
              </a:pathLst>
            </a:custGeom>
            <a:solidFill>
              <a:srgbClr val="B6B3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3" name="Freeform 14"/>
            <p:cNvSpPr>
              <a:spLocks noChangeArrowheads="1"/>
            </p:cNvSpPr>
            <p:nvPr/>
          </p:nvSpPr>
          <p:spPr bwMode="auto">
            <a:xfrm rot="1809314">
              <a:off x="4564103" y="7613700"/>
              <a:ext cx="1912414" cy="337194"/>
            </a:xfrm>
            <a:custGeom>
              <a:avLst/>
              <a:gdLst>
                <a:gd name="T0" fmla="*/ 6979 w 7379"/>
                <a:gd name="T1" fmla="*/ 1305 h 1306"/>
                <a:gd name="T2" fmla="*/ 6979 w 7379"/>
                <a:gd name="T3" fmla="*/ 1305 h 1306"/>
                <a:gd name="T4" fmla="*/ 7378 w 7379"/>
                <a:gd name="T5" fmla="*/ 0 h 1306"/>
                <a:gd name="T6" fmla="*/ 0 w 7379"/>
                <a:gd name="T7" fmla="*/ 0 h 1306"/>
                <a:gd name="T8" fmla="*/ 399 w 7379"/>
                <a:gd name="T9" fmla="*/ 1305 h 1306"/>
                <a:gd name="T10" fmla="*/ 6979 w 7379"/>
                <a:gd name="T11" fmla="*/ 1305 h 1306"/>
              </a:gdLst>
              <a:ahLst/>
              <a:cxnLst>
                <a:cxn ang="0">
                  <a:pos x="T0" y="T1"/>
                </a:cxn>
                <a:cxn ang="0">
                  <a:pos x="T2" y="T3"/>
                </a:cxn>
                <a:cxn ang="0">
                  <a:pos x="T4" y="T5"/>
                </a:cxn>
                <a:cxn ang="0">
                  <a:pos x="T6" y="T7"/>
                </a:cxn>
                <a:cxn ang="0">
                  <a:pos x="T8" y="T9"/>
                </a:cxn>
                <a:cxn ang="0">
                  <a:pos x="T10" y="T11"/>
                </a:cxn>
              </a:cxnLst>
              <a:rect l="0" t="0" r="r" b="b"/>
              <a:pathLst>
                <a:path w="7379" h="1306">
                  <a:moveTo>
                    <a:pt x="6979" y="1305"/>
                  </a:moveTo>
                  <a:lnTo>
                    <a:pt x="6979" y="1305"/>
                  </a:lnTo>
                  <a:cubicBezTo>
                    <a:pt x="7134" y="887"/>
                    <a:pt x="7268" y="450"/>
                    <a:pt x="7378" y="0"/>
                  </a:cubicBezTo>
                  <a:cubicBezTo>
                    <a:pt x="0" y="0"/>
                    <a:pt x="0" y="0"/>
                    <a:pt x="0" y="0"/>
                  </a:cubicBezTo>
                  <a:cubicBezTo>
                    <a:pt x="110" y="450"/>
                    <a:pt x="245" y="887"/>
                    <a:pt x="399" y="1305"/>
                  </a:cubicBezTo>
                  <a:lnTo>
                    <a:pt x="6979" y="1305"/>
                  </a:ln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4" name="Freeform 15"/>
            <p:cNvSpPr>
              <a:spLocks noChangeArrowheads="1"/>
            </p:cNvSpPr>
            <p:nvPr/>
          </p:nvSpPr>
          <p:spPr bwMode="auto">
            <a:xfrm rot="1809314">
              <a:off x="5520419" y="6593703"/>
              <a:ext cx="220752" cy="1990012"/>
            </a:xfrm>
            <a:custGeom>
              <a:avLst/>
              <a:gdLst>
                <a:gd name="T0" fmla="*/ 617 w 855"/>
                <a:gd name="T1" fmla="*/ 7680 h 7681"/>
                <a:gd name="T2" fmla="*/ 237 w 855"/>
                <a:gd name="T3" fmla="*/ 7680 h 7681"/>
                <a:gd name="T4" fmla="*/ 0 w 855"/>
                <a:gd name="T5" fmla="*/ 0 h 7681"/>
                <a:gd name="T6" fmla="*/ 854 w 855"/>
                <a:gd name="T7" fmla="*/ 0 h 7681"/>
                <a:gd name="T8" fmla="*/ 617 w 855"/>
                <a:gd name="T9" fmla="*/ 7680 h 7681"/>
              </a:gdLst>
              <a:ahLst/>
              <a:cxnLst>
                <a:cxn ang="0">
                  <a:pos x="T0" y="T1"/>
                </a:cxn>
                <a:cxn ang="0">
                  <a:pos x="T2" y="T3"/>
                </a:cxn>
                <a:cxn ang="0">
                  <a:pos x="T4" y="T5"/>
                </a:cxn>
                <a:cxn ang="0">
                  <a:pos x="T6" y="T7"/>
                </a:cxn>
                <a:cxn ang="0">
                  <a:pos x="T8" y="T9"/>
                </a:cxn>
              </a:cxnLst>
              <a:rect l="0" t="0" r="r" b="b"/>
              <a:pathLst>
                <a:path w="855" h="7681">
                  <a:moveTo>
                    <a:pt x="617" y="7680"/>
                  </a:moveTo>
                  <a:lnTo>
                    <a:pt x="237" y="7680"/>
                  </a:lnTo>
                  <a:lnTo>
                    <a:pt x="0" y="0"/>
                  </a:lnTo>
                  <a:lnTo>
                    <a:pt x="854" y="0"/>
                  </a:lnTo>
                  <a:lnTo>
                    <a:pt x="617" y="7680"/>
                  </a:ln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5" name="Freeform 18"/>
            <p:cNvSpPr>
              <a:spLocks noChangeArrowheads="1"/>
            </p:cNvSpPr>
            <p:nvPr/>
          </p:nvSpPr>
          <p:spPr bwMode="auto">
            <a:xfrm rot="1809314">
              <a:off x="6093487" y="5486708"/>
              <a:ext cx="953920" cy="953285"/>
            </a:xfrm>
            <a:custGeom>
              <a:avLst/>
              <a:gdLst>
                <a:gd name="T0" fmla="*/ 3681 w 3682"/>
                <a:gd name="T1" fmla="*/ 1845 h 3684"/>
                <a:gd name="T2" fmla="*/ 3681 w 3682"/>
                <a:gd name="T3" fmla="*/ 1845 h 3684"/>
                <a:gd name="T4" fmla="*/ 1838 w 3682"/>
                <a:gd name="T5" fmla="*/ 3683 h 3684"/>
                <a:gd name="T6" fmla="*/ 0 w 3682"/>
                <a:gd name="T7" fmla="*/ 1845 h 3684"/>
                <a:gd name="T8" fmla="*/ 1838 w 3682"/>
                <a:gd name="T9" fmla="*/ 0 h 3684"/>
                <a:gd name="T10" fmla="*/ 3681 w 3682"/>
                <a:gd name="T11" fmla="*/ 1845 h 3684"/>
              </a:gdLst>
              <a:ahLst/>
              <a:cxnLst>
                <a:cxn ang="0">
                  <a:pos x="T0" y="T1"/>
                </a:cxn>
                <a:cxn ang="0">
                  <a:pos x="T2" y="T3"/>
                </a:cxn>
                <a:cxn ang="0">
                  <a:pos x="T4" y="T5"/>
                </a:cxn>
                <a:cxn ang="0">
                  <a:pos x="T6" y="T7"/>
                </a:cxn>
                <a:cxn ang="0">
                  <a:pos x="T8" y="T9"/>
                </a:cxn>
                <a:cxn ang="0">
                  <a:pos x="T10" y="T11"/>
                </a:cxn>
              </a:cxnLst>
              <a:rect l="0" t="0" r="r" b="b"/>
              <a:pathLst>
                <a:path w="3682" h="3684">
                  <a:moveTo>
                    <a:pt x="3681" y="1845"/>
                  </a:moveTo>
                  <a:lnTo>
                    <a:pt x="3681" y="1845"/>
                  </a:lnTo>
                  <a:cubicBezTo>
                    <a:pt x="3681" y="2860"/>
                    <a:pt x="2853" y="3683"/>
                    <a:pt x="1838" y="3683"/>
                  </a:cubicBezTo>
                  <a:cubicBezTo>
                    <a:pt x="822" y="3683"/>
                    <a:pt x="0" y="2860"/>
                    <a:pt x="0" y="1845"/>
                  </a:cubicBezTo>
                  <a:cubicBezTo>
                    <a:pt x="0" y="829"/>
                    <a:pt x="822" y="0"/>
                    <a:pt x="1838" y="0"/>
                  </a:cubicBezTo>
                  <a:cubicBezTo>
                    <a:pt x="2853" y="0"/>
                    <a:pt x="3681" y="829"/>
                    <a:pt x="3681" y="1845"/>
                  </a:cubicBezTo>
                </a:path>
              </a:pathLst>
            </a:custGeom>
            <a:solidFill>
              <a:schemeClr val="accent1"/>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6" name="Freeform 19"/>
            <p:cNvSpPr>
              <a:spLocks noChangeArrowheads="1"/>
            </p:cNvSpPr>
            <p:nvPr/>
          </p:nvSpPr>
          <p:spPr bwMode="auto">
            <a:xfrm rot="1809314">
              <a:off x="6190134" y="5584853"/>
              <a:ext cx="759475" cy="758971"/>
            </a:xfrm>
            <a:custGeom>
              <a:avLst/>
              <a:gdLst>
                <a:gd name="T0" fmla="*/ 2931 w 2932"/>
                <a:gd name="T1" fmla="*/ 1466 h 2932"/>
                <a:gd name="T2" fmla="*/ 2931 w 2932"/>
                <a:gd name="T3" fmla="*/ 1466 h 2932"/>
                <a:gd name="T4" fmla="*/ 1466 w 2932"/>
                <a:gd name="T5" fmla="*/ 2931 h 2932"/>
                <a:gd name="T6" fmla="*/ 0 w 2932"/>
                <a:gd name="T7" fmla="*/ 1466 h 2932"/>
                <a:gd name="T8" fmla="*/ 1466 w 2932"/>
                <a:gd name="T9" fmla="*/ 0 h 2932"/>
                <a:gd name="T10" fmla="*/ 2931 w 2932"/>
                <a:gd name="T11" fmla="*/ 1466 h 2932"/>
              </a:gdLst>
              <a:ahLst/>
              <a:cxnLst>
                <a:cxn ang="0">
                  <a:pos x="T0" y="T1"/>
                </a:cxn>
                <a:cxn ang="0">
                  <a:pos x="T2" y="T3"/>
                </a:cxn>
                <a:cxn ang="0">
                  <a:pos x="T4" y="T5"/>
                </a:cxn>
                <a:cxn ang="0">
                  <a:pos x="T6" y="T7"/>
                </a:cxn>
                <a:cxn ang="0">
                  <a:pos x="T8" y="T9"/>
                </a:cxn>
                <a:cxn ang="0">
                  <a:pos x="T10" y="T11"/>
                </a:cxn>
              </a:cxnLst>
              <a:rect l="0" t="0" r="r" b="b"/>
              <a:pathLst>
                <a:path w="2932" h="2932">
                  <a:moveTo>
                    <a:pt x="2931" y="1466"/>
                  </a:moveTo>
                  <a:lnTo>
                    <a:pt x="2931" y="1466"/>
                  </a:lnTo>
                  <a:cubicBezTo>
                    <a:pt x="2931" y="2275"/>
                    <a:pt x="2276" y="2931"/>
                    <a:pt x="1466" y="2931"/>
                  </a:cubicBezTo>
                  <a:cubicBezTo>
                    <a:pt x="656" y="2931"/>
                    <a:pt x="0" y="2275"/>
                    <a:pt x="0" y="1466"/>
                  </a:cubicBezTo>
                  <a:cubicBezTo>
                    <a:pt x="0" y="656"/>
                    <a:pt x="656" y="0"/>
                    <a:pt x="1466" y="0"/>
                  </a:cubicBezTo>
                  <a:cubicBezTo>
                    <a:pt x="2276" y="0"/>
                    <a:pt x="2931" y="656"/>
                    <a:pt x="2931" y="1466"/>
                  </a:cubicBezTo>
                </a:path>
              </a:pathLst>
            </a:custGeom>
            <a:solidFill>
              <a:schemeClr val="bg1">
                <a:lumMod val="75000"/>
              </a:schemeClr>
            </a:solidFill>
            <a:ln>
              <a:noFill/>
            </a:ln>
            <a:effectLst/>
          </p:spPr>
          <p:txBody>
            <a:bodyPr wrap="none" anchor="ct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57" name="矩形 25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8" name="矩形 25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9" name="文本框 258"/>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260" name="文本框 259"/>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86721413"/>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6"/>
                                        </p:tgtEl>
                                        <p:attrNameLst>
                                          <p:attrName>style.visibility</p:attrName>
                                        </p:attrNameLst>
                                      </p:cBhvr>
                                      <p:to>
                                        <p:strVal val="visible"/>
                                      </p:to>
                                    </p:set>
                                    <p:animEffect transition="in" filter="fade">
                                      <p:cBhvr>
                                        <p:cTn id="10" dur="500"/>
                                        <p:tgtEl>
                                          <p:spTgt spid="256"/>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ppt_x"/>
                                          </p:val>
                                        </p:tav>
                                        <p:tav tm="100000">
                                          <p:val>
                                            <p:strVal val="#ppt_x"/>
                                          </p:val>
                                        </p:tav>
                                      </p:tavLst>
                                    </p:anim>
                                    <p:anim calcmode="lin" valueType="num">
                                      <p:cBhvr additive="base">
                                        <p:cTn id="15" dur="500" fill="hold"/>
                                        <p:tgtEl>
                                          <p:spTgt spid="67"/>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childTnLst>
                          </p:cTn>
                        </p:par>
                        <p:par>
                          <p:cTn id="23" fill="hold">
                            <p:stCondLst>
                              <p:cond delay="1500"/>
                            </p:stCondLst>
                            <p:childTnLst>
                              <p:par>
                                <p:cTn id="24" presetID="2" presetClass="entr" presetSubtype="4" fill="hold" nodeType="afterEffect">
                                  <p:stCondLst>
                                    <p:cond delay="0"/>
                                  </p:stCondLst>
                                  <p:childTnLst>
                                    <p:set>
                                      <p:cBhvr>
                                        <p:cTn id="25" dur="1" fill="hold">
                                          <p:stCondLst>
                                            <p:cond delay="0"/>
                                          </p:stCondLst>
                                        </p:cTn>
                                        <p:tgtEl>
                                          <p:spTgt spid="98"/>
                                        </p:tgtEl>
                                        <p:attrNameLst>
                                          <p:attrName>style.visibility</p:attrName>
                                        </p:attrNameLst>
                                      </p:cBhvr>
                                      <p:to>
                                        <p:strVal val="visible"/>
                                      </p:to>
                                    </p:set>
                                    <p:anim calcmode="lin" valueType="num">
                                      <p:cBhvr additive="base">
                                        <p:cTn id="26" dur="500" fill="hold"/>
                                        <p:tgtEl>
                                          <p:spTgt spid="98"/>
                                        </p:tgtEl>
                                        <p:attrNameLst>
                                          <p:attrName>ppt_x</p:attrName>
                                        </p:attrNameLst>
                                      </p:cBhvr>
                                      <p:tavLst>
                                        <p:tav tm="0">
                                          <p:val>
                                            <p:strVal val="#ppt_x"/>
                                          </p:val>
                                        </p:tav>
                                        <p:tav tm="100000">
                                          <p:val>
                                            <p:strVal val="#ppt_x"/>
                                          </p:val>
                                        </p:tav>
                                      </p:tavLst>
                                    </p:anim>
                                    <p:anim calcmode="lin" valueType="num">
                                      <p:cBhvr additive="base">
                                        <p:cTn id="27" dur="500" fill="hold"/>
                                        <p:tgtEl>
                                          <p:spTgt spid="9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5"/>
                                        </p:tgtEl>
                                        <p:attrNameLst>
                                          <p:attrName>style.visibility</p:attrName>
                                        </p:attrNameLst>
                                      </p:cBhvr>
                                      <p:to>
                                        <p:strVal val="visible"/>
                                      </p:to>
                                    </p:set>
                                    <p:animEffect transition="in" filter="fade">
                                      <p:cBhvr>
                                        <p:cTn id="34"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39" grpId="0"/>
      <p:bldP spid="42" grpId="0"/>
      <p:bldP spid="255" grpId="0"/>
      <p:bldP spid="25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94"/>
          <p:cNvGrpSpPr/>
          <p:nvPr/>
        </p:nvGrpSpPr>
        <p:grpSpPr>
          <a:xfrm>
            <a:off x="6285927" y="4258381"/>
            <a:ext cx="1804884" cy="1805354"/>
            <a:chOff x="4463783" y="2714626"/>
            <a:chExt cx="1426531" cy="1426531"/>
          </a:xfrm>
        </p:grpSpPr>
        <p:sp>
          <p:nvSpPr>
            <p:cNvPr id="96" name="Oval 95"/>
            <p:cNvSpPr/>
            <p:nvPr/>
          </p:nvSpPr>
          <p:spPr>
            <a:xfrm>
              <a:off x="4463783" y="2714626"/>
              <a:ext cx="1426531" cy="1426531"/>
            </a:xfrm>
            <a:prstGeom prst="ellipse">
              <a:avLst/>
            </a:prstGeom>
            <a:solidFill>
              <a:schemeClr val="accent3"/>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97" name="Oval 96"/>
            <p:cNvSpPr/>
            <p:nvPr/>
          </p:nvSpPr>
          <p:spPr>
            <a:xfrm>
              <a:off x="4606059" y="2856902"/>
              <a:ext cx="1141979" cy="114197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8" name="Group 87"/>
          <p:cNvGrpSpPr/>
          <p:nvPr/>
        </p:nvGrpSpPr>
        <p:grpSpPr>
          <a:xfrm>
            <a:off x="4689282" y="4212068"/>
            <a:ext cx="1804884" cy="1805354"/>
            <a:chOff x="3220092" y="2687155"/>
            <a:chExt cx="1426531" cy="1426531"/>
          </a:xfrm>
        </p:grpSpPr>
        <p:sp>
          <p:nvSpPr>
            <p:cNvPr id="89" name="Oval 88"/>
            <p:cNvSpPr/>
            <p:nvPr/>
          </p:nvSpPr>
          <p:spPr>
            <a:xfrm>
              <a:off x="3220092" y="2687155"/>
              <a:ext cx="1426531" cy="1426531"/>
            </a:xfrm>
            <a:prstGeom prst="ellipse">
              <a:avLst/>
            </a:prstGeom>
            <a:solidFill>
              <a:schemeClr val="accent1"/>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90" name="Oval 89"/>
            <p:cNvSpPr/>
            <p:nvPr/>
          </p:nvSpPr>
          <p:spPr>
            <a:xfrm>
              <a:off x="3343464" y="2819981"/>
              <a:ext cx="1141979" cy="114197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5" name="Group 134"/>
          <p:cNvGrpSpPr/>
          <p:nvPr/>
        </p:nvGrpSpPr>
        <p:grpSpPr>
          <a:xfrm>
            <a:off x="5077664" y="4763270"/>
            <a:ext cx="1011044" cy="678851"/>
            <a:chOff x="5621267" y="384356"/>
            <a:chExt cx="1497013" cy="1004888"/>
          </a:xfrm>
          <a:solidFill>
            <a:schemeClr val="tx2"/>
          </a:solidFill>
        </p:grpSpPr>
        <p:sp>
          <p:nvSpPr>
            <p:cNvPr id="136" name="Freeform 21"/>
            <p:cNvSpPr>
              <a:spLocks noEditPoints="1"/>
            </p:cNvSpPr>
            <p:nvPr/>
          </p:nvSpPr>
          <p:spPr bwMode="auto">
            <a:xfrm>
              <a:off x="6510267" y="384356"/>
              <a:ext cx="608013" cy="611188"/>
            </a:xfrm>
            <a:custGeom>
              <a:avLst/>
              <a:gdLst>
                <a:gd name="T0" fmla="*/ 78 w 161"/>
                <a:gd name="T1" fmla="*/ 17 h 161"/>
                <a:gd name="T2" fmla="*/ 101 w 161"/>
                <a:gd name="T3" fmla="*/ 28 h 161"/>
                <a:gd name="T4" fmla="*/ 108 w 161"/>
                <a:gd name="T5" fmla="*/ 20 h 161"/>
                <a:gd name="T6" fmla="*/ 122 w 161"/>
                <a:gd name="T7" fmla="*/ 27 h 161"/>
                <a:gd name="T8" fmla="*/ 120 w 161"/>
                <a:gd name="T9" fmla="*/ 40 h 161"/>
                <a:gd name="T10" fmla="*/ 139 w 161"/>
                <a:gd name="T11" fmla="*/ 56 h 161"/>
                <a:gd name="T12" fmla="*/ 148 w 161"/>
                <a:gd name="T13" fmla="*/ 72 h 161"/>
                <a:gd name="T14" fmla="*/ 137 w 161"/>
                <a:gd name="T15" fmla="*/ 80 h 161"/>
                <a:gd name="T16" fmla="*/ 139 w 161"/>
                <a:gd name="T17" fmla="*/ 105 h 161"/>
                <a:gd name="T18" fmla="*/ 135 w 161"/>
                <a:gd name="T19" fmla="*/ 122 h 161"/>
                <a:gd name="T20" fmla="*/ 127 w 161"/>
                <a:gd name="T21" fmla="*/ 124 h 161"/>
                <a:gd name="T22" fmla="*/ 103 w 161"/>
                <a:gd name="T23" fmla="*/ 132 h 161"/>
                <a:gd name="T24" fmla="*/ 100 w 161"/>
                <a:gd name="T25" fmla="*/ 146 h 161"/>
                <a:gd name="T26" fmla="*/ 83 w 161"/>
                <a:gd name="T27" fmla="*/ 144 h 161"/>
                <a:gd name="T28" fmla="*/ 60 w 161"/>
                <a:gd name="T29" fmla="*/ 133 h 161"/>
                <a:gd name="T30" fmla="*/ 53 w 161"/>
                <a:gd name="T31" fmla="*/ 142 h 161"/>
                <a:gd name="T32" fmla="*/ 39 w 161"/>
                <a:gd name="T33" fmla="*/ 135 h 161"/>
                <a:gd name="T34" fmla="*/ 41 w 161"/>
                <a:gd name="T35" fmla="*/ 121 h 161"/>
                <a:gd name="T36" fmla="*/ 22 w 161"/>
                <a:gd name="T37" fmla="*/ 105 h 161"/>
                <a:gd name="T38" fmla="*/ 13 w 161"/>
                <a:gd name="T39" fmla="*/ 90 h 161"/>
                <a:gd name="T40" fmla="*/ 24 w 161"/>
                <a:gd name="T41" fmla="*/ 82 h 161"/>
                <a:gd name="T42" fmla="*/ 22 w 161"/>
                <a:gd name="T43" fmla="*/ 57 h 161"/>
                <a:gd name="T44" fmla="*/ 26 w 161"/>
                <a:gd name="T45" fmla="*/ 39 h 161"/>
                <a:gd name="T46" fmla="*/ 34 w 161"/>
                <a:gd name="T47" fmla="*/ 38 h 161"/>
                <a:gd name="T48" fmla="*/ 57 w 161"/>
                <a:gd name="T49" fmla="*/ 29 h 161"/>
                <a:gd name="T50" fmla="*/ 60 w 161"/>
                <a:gd name="T51" fmla="*/ 16 h 161"/>
                <a:gd name="T52" fmla="*/ 69 w 161"/>
                <a:gd name="T53" fmla="*/ 2 h 161"/>
                <a:gd name="T54" fmla="*/ 45 w 161"/>
                <a:gd name="T55" fmla="*/ 23 h 161"/>
                <a:gd name="T56" fmla="*/ 27 w 161"/>
                <a:gd name="T57" fmla="*/ 26 h 161"/>
                <a:gd name="T58" fmla="*/ 11 w 161"/>
                <a:gd name="T59" fmla="*/ 43 h 161"/>
                <a:gd name="T60" fmla="*/ 14 w 161"/>
                <a:gd name="T61" fmla="*/ 65 h 161"/>
                <a:gd name="T62" fmla="*/ 2 w 161"/>
                <a:gd name="T63" fmla="*/ 92 h 161"/>
                <a:gd name="T64" fmla="*/ 23 w 161"/>
                <a:gd name="T65" fmla="*/ 116 h 161"/>
                <a:gd name="T66" fmla="*/ 25 w 161"/>
                <a:gd name="T67" fmla="*/ 134 h 161"/>
                <a:gd name="T68" fmla="*/ 42 w 161"/>
                <a:gd name="T69" fmla="*/ 150 h 161"/>
                <a:gd name="T70" fmla="*/ 65 w 161"/>
                <a:gd name="T71" fmla="*/ 147 h 161"/>
                <a:gd name="T72" fmla="*/ 92 w 161"/>
                <a:gd name="T73" fmla="*/ 159 h 161"/>
                <a:gd name="T74" fmla="*/ 116 w 161"/>
                <a:gd name="T75" fmla="*/ 138 h 161"/>
                <a:gd name="T76" fmla="*/ 133 w 161"/>
                <a:gd name="T77" fmla="*/ 136 h 161"/>
                <a:gd name="T78" fmla="*/ 150 w 161"/>
                <a:gd name="T79" fmla="*/ 119 h 161"/>
                <a:gd name="T80" fmla="*/ 146 w 161"/>
                <a:gd name="T81" fmla="*/ 96 h 161"/>
                <a:gd name="T82" fmla="*/ 159 w 161"/>
                <a:gd name="T83" fmla="*/ 69 h 161"/>
                <a:gd name="T84" fmla="*/ 138 w 161"/>
                <a:gd name="T85" fmla="*/ 45 h 161"/>
                <a:gd name="T86" fmla="*/ 135 w 161"/>
                <a:gd name="T87" fmla="*/ 28 h 161"/>
                <a:gd name="T88" fmla="*/ 118 w 161"/>
                <a:gd name="T89" fmla="*/ 11 h 161"/>
                <a:gd name="T90" fmla="*/ 96 w 161"/>
                <a:gd name="T91" fmla="*/ 15 h 161"/>
                <a:gd name="T92" fmla="*/ 69 w 161"/>
                <a:gd name="T93" fmla="*/ 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61">
                  <a:moveTo>
                    <a:pt x="71" y="13"/>
                  </a:moveTo>
                  <a:cubicBezTo>
                    <a:pt x="74" y="12"/>
                    <a:pt x="77" y="14"/>
                    <a:pt x="78" y="17"/>
                  </a:cubicBezTo>
                  <a:cubicBezTo>
                    <a:pt x="80" y="24"/>
                    <a:pt x="80" y="24"/>
                    <a:pt x="80" y="24"/>
                  </a:cubicBezTo>
                  <a:cubicBezTo>
                    <a:pt x="87" y="24"/>
                    <a:pt x="94" y="25"/>
                    <a:pt x="101" y="28"/>
                  </a:cubicBezTo>
                  <a:cubicBezTo>
                    <a:pt x="104" y="22"/>
                    <a:pt x="104" y="22"/>
                    <a:pt x="104" y="22"/>
                  </a:cubicBezTo>
                  <a:cubicBezTo>
                    <a:pt x="105" y="21"/>
                    <a:pt x="107" y="20"/>
                    <a:pt x="108" y="20"/>
                  </a:cubicBezTo>
                  <a:cubicBezTo>
                    <a:pt x="109" y="19"/>
                    <a:pt x="111" y="20"/>
                    <a:pt x="112" y="20"/>
                  </a:cubicBezTo>
                  <a:cubicBezTo>
                    <a:pt x="122" y="27"/>
                    <a:pt x="122" y="27"/>
                    <a:pt x="122" y="27"/>
                  </a:cubicBezTo>
                  <a:cubicBezTo>
                    <a:pt x="124" y="28"/>
                    <a:pt x="125" y="32"/>
                    <a:pt x="123" y="34"/>
                  </a:cubicBezTo>
                  <a:cubicBezTo>
                    <a:pt x="120" y="40"/>
                    <a:pt x="120" y="40"/>
                    <a:pt x="120" y="40"/>
                  </a:cubicBezTo>
                  <a:cubicBezTo>
                    <a:pt x="125" y="45"/>
                    <a:pt x="129" y="51"/>
                    <a:pt x="132" y="58"/>
                  </a:cubicBezTo>
                  <a:cubicBezTo>
                    <a:pt x="139" y="56"/>
                    <a:pt x="139" y="56"/>
                    <a:pt x="139" y="56"/>
                  </a:cubicBezTo>
                  <a:cubicBezTo>
                    <a:pt x="142" y="56"/>
                    <a:pt x="145" y="58"/>
                    <a:pt x="145" y="61"/>
                  </a:cubicBezTo>
                  <a:cubicBezTo>
                    <a:pt x="148" y="72"/>
                    <a:pt x="148" y="72"/>
                    <a:pt x="148" y="72"/>
                  </a:cubicBezTo>
                  <a:cubicBezTo>
                    <a:pt x="149" y="75"/>
                    <a:pt x="147" y="78"/>
                    <a:pt x="144" y="78"/>
                  </a:cubicBezTo>
                  <a:cubicBezTo>
                    <a:pt x="137" y="80"/>
                    <a:pt x="137" y="80"/>
                    <a:pt x="137" y="80"/>
                  </a:cubicBezTo>
                  <a:cubicBezTo>
                    <a:pt x="137" y="87"/>
                    <a:pt x="136" y="94"/>
                    <a:pt x="133" y="101"/>
                  </a:cubicBezTo>
                  <a:cubicBezTo>
                    <a:pt x="139" y="105"/>
                    <a:pt x="139" y="105"/>
                    <a:pt x="139" y="105"/>
                  </a:cubicBezTo>
                  <a:cubicBezTo>
                    <a:pt x="142" y="106"/>
                    <a:pt x="142" y="110"/>
                    <a:pt x="141" y="113"/>
                  </a:cubicBezTo>
                  <a:cubicBezTo>
                    <a:pt x="135" y="122"/>
                    <a:pt x="135" y="122"/>
                    <a:pt x="135" y="122"/>
                  </a:cubicBezTo>
                  <a:cubicBezTo>
                    <a:pt x="134" y="123"/>
                    <a:pt x="132" y="124"/>
                    <a:pt x="131" y="125"/>
                  </a:cubicBezTo>
                  <a:cubicBezTo>
                    <a:pt x="130" y="125"/>
                    <a:pt x="128" y="125"/>
                    <a:pt x="127" y="124"/>
                  </a:cubicBezTo>
                  <a:cubicBezTo>
                    <a:pt x="121" y="120"/>
                    <a:pt x="121" y="120"/>
                    <a:pt x="121" y="120"/>
                  </a:cubicBezTo>
                  <a:cubicBezTo>
                    <a:pt x="116" y="125"/>
                    <a:pt x="110" y="129"/>
                    <a:pt x="103" y="132"/>
                  </a:cubicBezTo>
                  <a:cubicBezTo>
                    <a:pt x="105" y="139"/>
                    <a:pt x="105" y="139"/>
                    <a:pt x="105" y="139"/>
                  </a:cubicBezTo>
                  <a:cubicBezTo>
                    <a:pt x="105" y="142"/>
                    <a:pt x="104" y="145"/>
                    <a:pt x="100" y="146"/>
                  </a:cubicBezTo>
                  <a:cubicBezTo>
                    <a:pt x="89" y="148"/>
                    <a:pt x="89" y="148"/>
                    <a:pt x="89" y="148"/>
                  </a:cubicBezTo>
                  <a:cubicBezTo>
                    <a:pt x="86" y="149"/>
                    <a:pt x="83" y="147"/>
                    <a:pt x="83" y="144"/>
                  </a:cubicBezTo>
                  <a:cubicBezTo>
                    <a:pt x="81" y="137"/>
                    <a:pt x="81" y="137"/>
                    <a:pt x="81" y="137"/>
                  </a:cubicBezTo>
                  <a:cubicBezTo>
                    <a:pt x="74" y="137"/>
                    <a:pt x="67" y="136"/>
                    <a:pt x="60" y="133"/>
                  </a:cubicBezTo>
                  <a:cubicBezTo>
                    <a:pt x="56" y="139"/>
                    <a:pt x="56" y="139"/>
                    <a:pt x="56" y="139"/>
                  </a:cubicBezTo>
                  <a:cubicBezTo>
                    <a:pt x="56" y="141"/>
                    <a:pt x="54" y="141"/>
                    <a:pt x="53" y="142"/>
                  </a:cubicBezTo>
                  <a:cubicBezTo>
                    <a:pt x="51" y="142"/>
                    <a:pt x="50" y="142"/>
                    <a:pt x="49" y="141"/>
                  </a:cubicBezTo>
                  <a:cubicBezTo>
                    <a:pt x="39" y="135"/>
                    <a:pt x="39" y="135"/>
                    <a:pt x="39" y="135"/>
                  </a:cubicBezTo>
                  <a:cubicBezTo>
                    <a:pt x="36" y="133"/>
                    <a:pt x="36" y="130"/>
                    <a:pt x="37" y="127"/>
                  </a:cubicBezTo>
                  <a:cubicBezTo>
                    <a:pt x="41" y="121"/>
                    <a:pt x="41" y="121"/>
                    <a:pt x="41" y="121"/>
                  </a:cubicBezTo>
                  <a:cubicBezTo>
                    <a:pt x="36" y="116"/>
                    <a:pt x="32" y="110"/>
                    <a:pt x="29" y="104"/>
                  </a:cubicBezTo>
                  <a:cubicBezTo>
                    <a:pt x="22" y="105"/>
                    <a:pt x="22" y="105"/>
                    <a:pt x="22" y="105"/>
                  </a:cubicBezTo>
                  <a:cubicBezTo>
                    <a:pt x="19" y="106"/>
                    <a:pt x="16" y="104"/>
                    <a:pt x="15" y="101"/>
                  </a:cubicBezTo>
                  <a:cubicBezTo>
                    <a:pt x="13" y="90"/>
                    <a:pt x="13" y="90"/>
                    <a:pt x="13" y="90"/>
                  </a:cubicBezTo>
                  <a:cubicBezTo>
                    <a:pt x="12" y="87"/>
                    <a:pt x="14" y="84"/>
                    <a:pt x="17" y="83"/>
                  </a:cubicBezTo>
                  <a:cubicBezTo>
                    <a:pt x="24" y="82"/>
                    <a:pt x="24" y="82"/>
                    <a:pt x="24" y="82"/>
                  </a:cubicBezTo>
                  <a:cubicBezTo>
                    <a:pt x="24" y="74"/>
                    <a:pt x="25" y="67"/>
                    <a:pt x="28" y="60"/>
                  </a:cubicBezTo>
                  <a:cubicBezTo>
                    <a:pt x="22" y="57"/>
                    <a:pt x="22" y="57"/>
                    <a:pt x="22" y="57"/>
                  </a:cubicBezTo>
                  <a:cubicBezTo>
                    <a:pt x="19" y="55"/>
                    <a:pt x="18" y="51"/>
                    <a:pt x="20" y="49"/>
                  </a:cubicBezTo>
                  <a:cubicBezTo>
                    <a:pt x="26" y="39"/>
                    <a:pt x="26" y="39"/>
                    <a:pt x="26" y="39"/>
                  </a:cubicBezTo>
                  <a:cubicBezTo>
                    <a:pt x="27" y="38"/>
                    <a:pt x="28" y="37"/>
                    <a:pt x="30" y="37"/>
                  </a:cubicBezTo>
                  <a:cubicBezTo>
                    <a:pt x="31" y="37"/>
                    <a:pt x="33" y="37"/>
                    <a:pt x="34" y="38"/>
                  </a:cubicBezTo>
                  <a:cubicBezTo>
                    <a:pt x="40" y="41"/>
                    <a:pt x="40" y="41"/>
                    <a:pt x="40" y="41"/>
                  </a:cubicBezTo>
                  <a:cubicBezTo>
                    <a:pt x="45" y="36"/>
                    <a:pt x="51" y="32"/>
                    <a:pt x="57" y="29"/>
                  </a:cubicBezTo>
                  <a:cubicBezTo>
                    <a:pt x="56" y="22"/>
                    <a:pt x="56" y="22"/>
                    <a:pt x="56" y="22"/>
                  </a:cubicBezTo>
                  <a:cubicBezTo>
                    <a:pt x="55" y="19"/>
                    <a:pt x="57" y="16"/>
                    <a:pt x="60" y="16"/>
                  </a:cubicBezTo>
                  <a:cubicBezTo>
                    <a:pt x="71" y="13"/>
                    <a:pt x="71" y="13"/>
                    <a:pt x="71" y="13"/>
                  </a:cubicBezTo>
                  <a:moveTo>
                    <a:pt x="69" y="2"/>
                  </a:moveTo>
                  <a:cubicBezTo>
                    <a:pt x="58" y="5"/>
                    <a:pt x="58" y="5"/>
                    <a:pt x="58" y="5"/>
                  </a:cubicBezTo>
                  <a:cubicBezTo>
                    <a:pt x="49" y="6"/>
                    <a:pt x="44" y="14"/>
                    <a:pt x="45" y="23"/>
                  </a:cubicBezTo>
                  <a:cubicBezTo>
                    <a:pt x="43" y="24"/>
                    <a:pt x="41" y="26"/>
                    <a:pt x="39" y="27"/>
                  </a:cubicBezTo>
                  <a:cubicBezTo>
                    <a:pt x="35" y="25"/>
                    <a:pt x="31" y="25"/>
                    <a:pt x="27" y="26"/>
                  </a:cubicBezTo>
                  <a:cubicBezTo>
                    <a:pt x="23" y="27"/>
                    <a:pt x="19" y="29"/>
                    <a:pt x="17" y="33"/>
                  </a:cubicBezTo>
                  <a:cubicBezTo>
                    <a:pt x="11" y="43"/>
                    <a:pt x="11" y="43"/>
                    <a:pt x="11" y="43"/>
                  </a:cubicBezTo>
                  <a:cubicBezTo>
                    <a:pt x="8" y="47"/>
                    <a:pt x="7" y="51"/>
                    <a:pt x="8" y="56"/>
                  </a:cubicBezTo>
                  <a:cubicBezTo>
                    <a:pt x="9" y="59"/>
                    <a:pt x="11" y="63"/>
                    <a:pt x="14" y="65"/>
                  </a:cubicBezTo>
                  <a:cubicBezTo>
                    <a:pt x="14" y="68"/>
                    <a:pt x="13" y="70"/>
                    <a:pt x="13" y="72"/>
                  </a:cubicBezTo>
                  <a:cubicBezTo>
                    <a:pt x="5" y="75"/>
                    <a:pt x="0" y="84"/>
                    <a:pt x="2" y="92"/>
                  </a:cubicBezTo>
                  <a:cubicBezTo>
                    <a:pt x="4" y="103"/>
                    <a:pt x="4" y="103"/>
                    <a:pt x="4" y="103"/>
                  </a:cubicBezTo>
                  <a:cubicBezTo>
                    <a:pt x="6" y="112"/>
                    <a:pt x="14" y="117"/>
                    <a:pt x="23" y="116"/>
                  </a:cubicBezTo>
                  <a:cubicBezTo>
                    <a:pt x="24" y="118"/>
                    <a:pt x="25" y="120"/>
                    <a:pt x="27" y="122"/>
                  </a:cubicBezTo>
                  <a:cubicBezTo>
                    <a:pt x="25" y="126"/>
                    <a:pt x="25" y="130"/>
                    <a:pt x="25" y="134"/>
                  </a:cubicBezTo>
                  <a:cubicBezTo>
                    <a:pt x="26" y="138"/>
                    <a:pt x="29" y="142"/>
                    <a:pt x="33" y="144"/>
                  </a:cubicBezTo>
                  <a:cubicBezTo>
                    <a:pt x="42" y="150"/>
                    <a:pt x="42" y="150"/>
                    <a:pt x="42" y="150"/>
                  </a:cubicBezTo>
                  <a:cubicBezTo>
                    <a:pt x="46" y="153"/>
                    <a:pt x="51" y="154"/>
                    <a:pt x="55" y="153"/>
                  </a:cubicBezTo>
                  <a:cubicBezTo>
                    <a:pt x="59" y="152"/>
                    <a:pt x="62" y="150"/>
                    <a:pt x="65" y="147"/>
                  </a:cubicBezTo>
                  <a:cubicBezTo>
                    <a:pt x="67" y="147"/>
                    <a:pt x="70" y="148"/>
                    <a:pt x="72" y="148"/>
                  </a:cubicBezTo>
                  <a:cubicBezTo>
                    <a:pt x="75" y="156"/>
                    <a:pt x="83" y="161"/>
                    <a:pt x="92" y="159"/>
                  </a:cubicBezTo>
                  <a:cubicBezTo>
                    <a:pt x="103" y="157"/>
                    <a:pt x="103" y="157"/>
                    <a:pt x="103" y="157"/>
                  </a:cubicBezTo>
                  <a:cubicBezTo>
                    <a:pt x="111" y="155"/>
                    <a:pt x="117" y="147"/>
                    <a:pt x="116" y="138"/>
                  </a:cubicBezTo>
                  <a:cubicBezTo>
                    <a:pt x="118" y="137"/>
                    <a:pt x="120" y="136"/>
                    <a:pt x="122" y="134"/>
                  </a:cubicBezTo>
                  <a:cubicBezTo>
                    <a:pt x="126" y="136"/>
                    <a:pt x="130" y="136"/>
                    <a:pt x="133" y="136"/>
                  </a:cubicBezTo>
                  <a:cubicBezTo>
                    <a:pt x="138" y="135"/>
                    <a:pt x="142" y="132"/>
                    <a:pt x="144" y="128"/>
                  </a:cubicBezTo>
                  <a:cubicBezTo>
                    <a:pt x="150" y="119"/>
                    <a:pt x="150" y="119"/>
                    <a:pt x="150" y="119"/>
                  </a:cubicBezTo>
                  <a:cubicBezTo>
                    <a:pt x="153" y="115"/>
                    <a:pt x="153" y="110"/>
                    <a:pt x="152" y="106"/>
                  </a:cubicBezTo>
                  <a:cubicBezTo>
                    <a:pt x="152" y="102"/>
                    <a:pt x="149" y="99"/>
                    <a:pt x="146" y="96"/>
                  </a:cubicBezTo>
                  <a:cubicBezTo>
                    <a:pt x="147" y="94"/>
                    <a:pt x="147" y="91"/>
                    <a:pt x="148" y="89"/>
                  </a:cubicBezTo>
                  <a:cubicBezTo>
                    <a:pt x="156" y="86"/>
                    <a:pt x="161" y="78"/>
                    <a:pt x="159" y="69"/>
                  </a:cubicBezTo>
                  <a:cubicBezTo>
                    <a:pt x="157" y="58"/>
                    <a:pt x="157" y="58"/>
                    <a:pt x="157" y="58"/>
                  </a:cubicBezTo>
                  <a:cubicBezTo>
                    <a:pt x="155" y="50"/>
                    <a:pt x="147" y="44"/>
                    <a:pt x="138" y="45"/>
                  </a:cubicBezTo>
                  <a:cubicBezTo>
                    <a:pt x="137" y="43"/>
                    <a:pt x="135" y="41"/>
                    <a:pt x="134" y="39"/>
                  </a:cubicBezTo>
                  <a:cubicBezTo>
                    <a:pt x="136" y="36"/>
                    <a:pt x="136" y="32"/>
                    <a:pt x="135" y="28"/>
                  </a:cubicBezTo>
                  <a:cubicBezTo>
                    <a:pt x="134" y="23"/>
                    <a:pt x="132" y="19"/>
                    <a:pt x="128" y="17"/>
                  </a:cubicBezTo>
                  <a:cubicBezTo>
                    <a:pt x="118" y="11"/>
                    <a:pt x="118" y="11"/>
                    <a:pt x="118" y="11"/>
                  </a:cubicBezTo>
                  <a:cubicBezTo>
                    <a:pt x="115" y="8"/>
                    <a:pt x="110" y="8"/>
                    <a:pt x="106" y="9"/>
                  </a:cubicBezTo>
                  <a:cubicBezTo>
                    <a:pt x="102" y="9"/>
                    <a:pt x="98" y="12"/>
                    <a:pt x="96" y="15"/>
                  </a:cubicBezTo>
                  <a:cubicBezTo>
                    <a:pt x="93" y="14"/>
                    <a:pt x="91" y="14"/>
                    <a:pt x="89" y="13"/>
                  </a:cubicBezTo>
                  <a:cubicBezTo>
                    <a:pt x="86" y="5"/>
                    <a:pt x="77" y="0"/>
                    <a:pt x="6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22"/>
            <p:cNvSpPr>
              <a:spLocks noEditPoints="1"/>
            </p:cNvSpPr>
            <p:nvPr/>
          </p:nvSpPr>
          <p:spPr bwMode="auto">
            <a:xfrm>
              <a:off x="6661080" y="536756"/>
              <a:ext cx="306388" cy="306388"/>
            </a:xfrm>
            <a:custGeom>
              <a:avLst/>
              <a:gdLst>
                <a:gd name="T0" fmla="*/ 48 w 81"/>
                <a:gd name="T1" fmla="*/ 77 h 81"/>
                <a:gd name="T2" fmla="*/ 4 w 81"/>
                <a:gd name="T3" fmla="*/ 49 h 81"/>
                <a:gd name="T4" fmla="*/ 32 w 81"/>
                <a:gd name="T5" fmla="*/ 5 h 81"/>
                <a:gd name="T6" fmla="*/ 76 w 81"/>
                <a:gd name="T7" fmla="*/ 33 h 81"/>
                <a:gd name="T8" fmla="*/ 48 w 81"/>
                <a:gd name="T9" fmla="*/ 77 h 81"/>
                <a:gd name="T10" fmla="*/ 34 w 81"/>
                <a:gd name="T11" fmla="*/ 10 h 81"/>
                <a:gd name="T12" fmla="*/ 10 w 81"/>
                <a:gd name="T13" fmla="*/ 47 h 81"/>
                <a:gd name="T14" fmla="*/ 47 w 81"/>
                <a:gd name="T15" fmla="*/ 71 h 81"/>
                <a:gd name="T16" fmla="*/ 71 w 81"/>
                <a:gd name="T17" fmla="*/ 34 h 81"/>
                <a:gd name="T18" fmla="*/ 34 w 81"/>
                <a:gd name="T19"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1">
                  <a:moveTo>
                    <a:pt x="48" y="77"/>
                  </a:moveTo>
                  <a:cubicBezTo>
                    <a:pt x="28" y="81"/>
                    <a:pt x="9" y="68"/>
                    <a:pt x="4" y="49"/>
                  </a:cubicBezTo>
                  <a:cubicBezTo>
                    <a:pt x="0" y="29"/>
                    <a:pt x="13" y="9"/>
                    <a:pt x="32" y="5"/>
                  </a:cubicBezTo>
                  <a:cubicBezTo>
                    <a:pt x="52" y="0"/>
                    <a:pt x="72" y="13"/>
                    <a:pt x="76" y="33"/>
                  </a:cubicBezTo>
                  <a:cubicBezTo>
                    <a:pt x="81" y="53"/>
                    <a:pt x="68" y="72"/>
                    <a:pt x="48" y="77"/>
                  </a:cubicBezTo>
                  <a:close/>
                  <a:moveTo>
                    <a:pt x="34" y="10"/>
                  </a:moveTo>
                  <a:cubicBezTo>
                    <a:pt x="17" y="14"/>
                    <a:pt x="6" y="31"/>
                    <a:pt x="10" y="47"/>
                  </a:cubicBezTo>
                  <a:cubicBezTo>
                    <a:pt x="14" y="64"/>
                    <a:pt x="30" y="75"/>
                    <a:pt x="47" y="71"/>
                  </a:cubicBezTo>
                  <a:cubicBezTo>
                    <a:pt x="64" y="67"/>
                    <a:pt x="74" y="51"/>
                    <a:pt x="71" y="34"/>
                  </a:cubicBezTo>
                  <a:cubicBezTo>
                    <a:pt x="67" y="17"/>
                    <a:pt x="50" y="7"/>
                    <a:pt x="3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8" name="Freeform 23"/>
            <p:cNvSpPr>
              <a:spLocks noEditPoints="1"/>
            </p:cNvSpPr>
            <p:nvPr/>
          </p:nvSpPr>
          <p:spPr bwMode="auto">
            <a:xfrm>
              <a:off x="6732517" y="608193"/>
              <a:ext cx="163513" cy="163513"/>
            </a:xfrm>
            <a:custGeom>
              <a:avLst/>
              <a:gdLst>
                <a:gd name="T0" fmla="*/ 26 w 43"/>
                <a:gd name="T1" fmla="*/ 41 h 43"/>
                <a:gd name="T2" fmla="*/ 2 w 43"/>
                <a:gd name="T3" fmla="*/ 26 h 43"/>
                <a:gd name="T4" fmla="*/ 17 w 43"/>
                <a:gd name="T5" fmla="*/ 2 h 43"/>
                <a:gd name="T6" fmla="*/ 41 w 43"/>
                <a:gd name="T7" fmla="*/ 17 h 43"/>
                <a:gd name="T8" fmla="*/ 26 w 43"/>
                <a:gd name="T9" fmla="*/ 41 h 43"/>
                <a:gd name="T10" fmla="*/ 18 w 43"/>
                <a:gd name="T11" fmla="*/ 8 h 43"/>
                <a:gd name="T12" fmla="*/ 8 w 43"/>
                <a:gd name="T13" fmla="*/ 25 h 43"/>
                <a:gd name="T14" fmla="*/ 24 w 43"/>
                <a:gd name="T15" fmla="*/ 35 h 43"/>
                <a:gd name="T16" fmla="*/ 35 w 43"/>
                <a:gd name="T17" fmla="*/ 19 h 43"/>
                <a:gd name="T18" fmla="*/ 18 w 43"/>
                <a:gd name="T19"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3">
                  <a:moveTo>
                    <a:pt x="26" y="41"/>
                  </a:moveTo>
                  <a:cubicBezTo>
                    <a:pt x="15" y="43"/>
                    <a:pt x="4" y="37"/>
                    <a:pt x="2" y="26"/>
                  </a:cubicBezTo>
                  <a:cubicBezTo>
                    <a:pt x="0" y="15"/>
                    <a:pt x="6" y="5"/>
                    <a:pt x="17" y="2"/>
                  </a:cubicBezTo>
                  <a:cubicBezTo>
                    <a:pt x="28" y="0"/>
                    <a:pt x="38" y="7"/>
                    <a:pt x="41" y="17"/>
                  </a:cubicBezTo>
                  <a:cubicBezTo>
                    <a:pt x="43" y="28"/>
                    <a:pt x="36" y="39"/>
                    <a:pt x="26" y="41"/>
                  </a:cubicBezTo>
                  <a:close/>
                  <a:moveTo>
                    <a:pt x="18" y="8"/>
                  </a:moveTo>
                  <a:cubicBezTo>
                    <a:pt x="11" y="10"/>
                    <a:pt x="6" y="17"/>
                    <a:pt x="8" y="25"/>
                  </a:cubicBezTo>
                  <a:cubicBezTo>
                    <a:pt x="9" y="32"/>
                    <a:pt x="17" y="37"/>
                    <a:pt x="24" y="35"/>
                  </a:cubicBezTo>
                  <a:cubicBezTo>
                    <a:pt x="32" y="34"/>
                    <a:pt x="37" y="26"/>
                    <a:pt x="35" y="19"/>
                  </a:cubicBezTo>
                  <a:cubicBezTo>
                    <a:pt x="34" y="11"/>
                    <a:pt x="26" y="6"/>
                    <a:pt x="1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9" name="Freeform 24"/>
            <p:cNvSpPr>
              <a:spLocks noEditPoints="1"/>
            </p:cNvSpPr>
            <p:nvPr/>
          </p:nvSpPr>
          <p:spPr bwMode="auto">
            <a:xfrm>
              <a:off x="5621267" y="479606"/>
              <a:ext cx="911225" cy="909638"/>
            </a:xfrm>
            <a:custGeom>
              <a:avLst/>
              <a:gdLst>
                <a:gd name="T0" fmla="*/ 138 w 241"/>
                <a:gd name="T1" fmla="*/ 25 h 240"/>
                <a:gd name="T2" fmla="*/ 168 w 241"/>
                <a:gd name="T3" fmla="*/ 48 h 240"/>
                <a:gd name="T4" fmla="*/ 181 w 241"/>
                <a:gd name="T5" fmla="*/ 38 h 240"/>
                <a:gd name="T6" fmla="*/ 199 w 241"/>
                <a:gd name="T7" fmla="*/ 53 h 240"/>
                <a:gd name="T8" fmla="*/ 192 w 241"/>
                <a:gd name="T9" fmla="*/ 73 h 240"/>
                <a:gd name="T10" fmla="*/ 215 w 241"/>
                <a:gd name="T11" fmla="*/ 103 h 240"/>
                <a:gd name="T12" fmla="*/ 223 w 241"/>
                <a:gd name="T13" fmla="*/ 128 h 240"/>
                <a:gd name="T14" fmla="*/ 204 w 241"/>
                <a:gd name="T15" fmla="*/ 137 h 240"/>
                <a:gd name="T16" fmla="*/ 199 w 241"/>
                <a:gd name="T17" fmla="*/ 174 h 240"/>
                <a:gd name="T18" fmla="*/ 187 w 241"/>
                <a:gd name="T19" fmla="*/ 199 h 240"/>
                <a:gd name="T20" fmla="*/ 175 w 241"/>
                <a:gd name="T21" fmla="*/ 199 h 240"/>
                <a:gd name="T22" fmla="*/ 138 w 241"/>
                <a:gd name="T23" fmla="*/ 204 h 240"/>
                <a:gd name="T24" fmla="*/ 129 w 241"/>
                <a:gd name="T25" fmla="*/ 223 h 240"/>
                <a:gd name="T26" fmla="*/ 103 w 241"/>
                <a:gd name="T27" fmla="*/ 214 h 240"/>
                <a:gd name="T28" fmla="*/ 73 w 241"/>
                <a:gd name="T29" fmla="*/ 191 h 240"/>
                <a:gd name="T30" fmla="*/ 60 w 241"/>
                <a:gd name="T31" fmla="*/ 201 h 240"/>
                <a:gd name="T32" fmla="*/ 42 w 241"/>
                <a:gd name="T33" fmla="*/ 186 h 240"/>
                <a:gd name="T34" fmla="*/ 49 w 241"/>
                <a:gd name="T35" fmla="*/ 167 h 240"/>
                <a:gd name="T36" fmla="*/ 26 w 241"/>
                <a:gd name="T37" fmla="*/ 137 h 240"/>
                <a:gd name="T38" fmla="*/ 17 w 241"/>
                <a:gd name="T39" fmla="*/ 111 h 240"/>
                <a:gd name="T40" fmla="*/ 36 w 241"/>
                <a:gd name="T41" fmla="*/ 103 h 240"/>
                <a:gd name="T42" fmla="*/ 42 w 241"/>
                <a:gd name="T43" fmla="*/ 65 h 240"/>
                <a:gd name="T44" fmla="*/ 54 w 241"/>
                <a:gd name="T45" fmla="*/ 41 h 240"/>
                <a:gd name="T46" fmla="*/ 66 w 241"/>
                <a:gd name="T47" fmla="*/ 41 h 240"/>
                <a:gd name="T48" fmla="*/ 103 w 241"/>
                <a:gd name="T49" fmla="*/ 36 h 240"/>
                <a:gd name="T50" fmla="*/ 112 w 241"/>
                <a:gd name="T51" fmla="*/ 17 h 240"/>
                <a:gd name="T52" fmla="*/ 129 w 241"/>
                <a:gd name="T53" fmla="*/ 0 h 240"/>
                <a:gd name="T54" fmla="*/ 86 w 241"/>
                <a:gd name="T55" fmla="*/ 23 h 240"/>
                <a:gd name="T56" fmla="*/ 60 w 241"/>
                <a:gd name="T57" fmla="*/ 21 h 240"/>
                <a:gd name="T58" fmla="*/ 29 w 241"/>
                <a:gd name="T59" fmla="*/ 41 h 240"/>
                <a:gd name="T60" fmla="*/ 28 w 241"/>
                <a:gd name="T61" fmla="*/ 75 h 240"/>
                <a:gd name="T62" fmla="*/ 0 w 241"/>
                <a:gd name="T63" fmla="*/ 111 h 240"/>
                <a:gd name="T64" fmla="*/ 23 w 241"/>
                <a:gd name="T65" fmla="*/ 154 h 240"/>
                <a:gd name="T66" fmla="*/ 22 w 241"/>
                <a:gd name="T67" fmla="*/ 180 h 240"/>
                <a:gd name="T68" fmla="*/ 42 w 241"/>
                <a:gd name="T69" fmla="*/ 211 h 240"/>
                <a:gd name="T70" fmla="*/ 76 w 241"/>
                <a:gd name="T71" fmla="*/ 212 h 240"/>
                <a:gd name="T72" fmla="*/ 112 w 241"/>
                <a:gd name="T73" fmla="*/ 240 h 240"/>
                <a:gd name="T74" fmla="*/ 155 w 241"/>
                <a:gd name="T75" fmla="*/ 217 h 240"/>
                <a:gd name="T76" fmla="*/ 181 w 241"/>
                <a:gd name="T77" fmla="*/ 218 h 240"/>
                <a:gd name="T78" fmla="*/ 211 w 241"/>
                <a:gd name="T79" fmla="*/ 199 h 240"/>
                <a:gd name="T80" fmla="*/ 213 w 241"/>
                <a:gd name="T81" fmla="*/ 164 h 240"/>
                <a:gd name="T82" fmla="*/ 241 w 241"/>
                <a:gd name="T83" fmla="*/ 128 h 240"/>
                <a:gd name="T84" fmla="*/ 217 w 241"/>
                <a:gd name="T85" fmla="*/ 86 h 240"/>
                <a:gd name="T86" fmla="*/ 219 w 241"/>
                <a:gd name="T87" fmla="*/ 59 h 240"/>
                <a:gd name="T88" fmla="*/ 199 w 241"/>
                <a:gd name="T89" fmla="*/ 29 h 240"/>
                <a:gd name="T90" fmla="*/ 165 w 241"/>
                <a:gd name="T91" fmla="*/ 27 h 240"/>
                <a:gd name="T92" fmla="*/ 129 w 241"/>
                <a:gd name="T9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41" h="240">
                  <a:moveTo>
                    <a:pt x="129" y="17"/>
                  </a:moveTo>
                  <a:cubicBezTo>
                    <a:pt x="134" y="17"/>
                    <a:pt x="138" y="21"/>
                    <a:pt x="138" y="25"/>
                  </a:cubicBezTo>
                  <a:cubicBezTo>
                    <a:pt x="138" y="36"/>
                    <a:pt x="138" y="36"/>
                    <a:pt x="138" y="36"/>
                  </a:cubicBezTo>
                  <a:cubicBezTo>
                    <a:pt x="149" y="38"/>
                    <a:pt x="159" y="42"/>
                    <a:pt x="168" y="48"/>
                  </a:cubicBezTo>
                  <a:cubicBezTo>
                    <a:pt x="175" y="41"/>
                    <a:pt x="175" y="41"/>
                    <a:pt x="175" y="41"/>
                  </a:cubicBezTo>
                  <a:cubicBezTo>
                    <a:pt x="177" y="39"/>
                    <a:pt x="179" y="38"/>
                    <a:pt x="181" y="38"/>
                  </a:cubicBezTo>
                  <a:cubicBezTo>
                    <a:pt x="183" y="38"/>
                    <a:pt x="185" y="39"/>
                    <a:pt x="187" y="41"/>
                  </a:cubicBezTo>
                  <a:cubicBezTo>
                    <a:pt x="199" y="53"/>
                    <a:pt x="199" y="53"/>
                    <a:pt x="199" y="53"/>
                  </a:cubicBezTo>
                  <a:cubicBezTo>
                    <a:pt x="203" y="56"/>
                    <a:pt x="203" y="62"/>
                    <a:pt x="199" y="65"/>
                  </a:cubicBezTo>
                  <a:cubicBezTo>
                    <a:pt x="192" y="73"/>
                    <a:pt x="192" y="73"/>
                    <a:pt x="192" y="73"/>
                  </a:cubicBezTo>
                  <a:cubicBezTo>
                    <a:pt x="198" y="82"/>
                    <a:pt x="202" y="92"/>
                    <a:pt x="204" y="103"/>
                  </a:cubicBezTo>
                  <a:cubicBezTo>
                    <a:pt x="215" y="103"/>
                    <a:pt x="215" y="103"/>
                    <a:pt x="215" y="103"/>
                  </a:cubicBezTo>
                  <a:cubicBezTo>
                    <a:pt x="220" y="103"/>
                    <a:pt x="223" y="106"/>
                    <a:pt x="223" y="111"/>
                  </a:cubicBezTo>
                  <a:cubicBezTo>
                    <a:pt x="223" y="128"/>
                    <a:pt x="223" y="128"/>
                    <a:pt x="223" y="128"/>
                  </a:cubicBezTo>
                  <a:cubicBezTo>
                    <a:pt x="223" y="133"/>
                    <a:pt x="220" y="137"/>
                    <a:pt x="215" y="137"/>
                  </a:cubicBezTo>
                  <a:cubicBezTo>
                    <a:pt x="204" y="137"/>
                    <a:pt x="204" y="137"/>
                    <a:pt x="204" y="137"/>
                  </a:cubicBezTo>
                  <a:cubicBezTo>
                    <a:pt x="202" y="148"/>
                    <a:pt x="198" y="158"/>
                    <a:pt x="192" y="167"/>
                  </a:cubicBezTo>
                  <a:cubicBezTo>
                    <a:pt x="199" y="174"/>
                    <a:pt x="199" y="174"/>
                    <a:pt x="199" y="174"/>
                  </a:cubicBezTo>
                  <a:cubicBezTo>
                    <a:pt x="203" y="178"/>
                    <a:pt x="203" y="183"/>
                    <a:pt x="199" y="186"/>
                  </a:cubicBezTo>
                  <a:cubicBezTo>
                    <a:pt x="187" y="199"/>
                    <a:pt x="187" y="199"/>
                    <a:pt x="187" y="199"/>
                  </a:cubicBezTo>
                  <a:cubicBezTo>
                    <a:pt x="185" y="200"/>
                    <a:pt x="183" y="201"/>
                    <a:pt x="181" y="201"/>
                  </a:cubicBezTo>
                  <a:cubicBezTo>
                    <a:pt x="179" y="201"/>
                    <a:pt x="177" y="200"/>
                    <a:pt x="175" y="199"/>
                  </a:cubicBezTo>
                  <a:cubicBezTo>
                    <a:pt x="168" y="191"/>
                    <a:pt x="168" y="191"/>
                    <a:pt x="168" y="191"/>
                  </a:cubicBezTo>
                  <a:cubicBezTo>
                    <a:pt x="159" y="197"/>
                    <a:pt x="149" y="202"/>
                    <a:pt x="138" y="204"/>
                  </a:cubicBezTo>
                  <a:cubicBezTo>
                    <a:pt x="138" y="214"/>
                    <a:pt x="138" y="214"/>
                    <a:pt x="138" y="214"/>
                  </a:cubicBezTo>
                  <a:cubicBezTo>
                    <a:pt x="138" y="219"/>
                    <a:pt x="134" y="223"/>
                    <a:pt x="129" y="223"/>
                  </a:cubicBezTo>
                  <a:cubicBezTo>
                    <a:pt x="112" y="223"/>
                    <a:pt x="112" y="223"/>
                    <a:pt x="112" y="223"/>
                  </a:cubicBezTo>
                  <a:cubicBezTo>
                    <a:pt x="107" y="223"/>
                    <a:pt x="103" y="219"/>
                    <a:pt x="103" y="214"/>
                  </a:cubicBezTo>
                  <a:cubicBezTo>
                    <a:pt x="103" y="204"/>
                    <a:pt x="103" y="204"/>
                    <a:pt x="103" y="204"/>
                  </a:cubicBezTo>
                  <a:cubicBezTo>
                    <a:pt x="92" y="202"/>
                    <a:pt x="82" y="197"/>
                    <a:pt x="73" y="191"/>
                  </a:cubicBezTo>
                  <a:cubicBezTo>
                    <a:pt x="66" y="199"/>
                    <a:pt x="66" y="199"/>
                    <a:pt x="66" y="199"/>
                  </a:cubicBezTo>
                  <a:cubicBezTo>
                    <a:pt x="64" y="200"/>
                    <a:pt x="62" y="201"/>
                    <a:pt x="60" y="201"/>
                  </a:cubicBezTo>
                  <a:cubicBezTo>
                    <a:pt x="58" y="201"/>
                    <a:pt x="55" y="200"/>
                    <a:pt x="54" y="199"/>
                  </a:cubicBezTo>
                  <a:cubicBezTo>
                    <a:pt x="42" y="186"/>
                    <a:pt x="42" y="186"/>
                    <a:pt x="42" y="186"/>
                  </a:cubicBezTo>
                  <a:cubicBezTo>
                    <a:pt x="38" y="183"/>
                    <a:pt x="38" y="178"/>
                    <a:pt x="42" y="174"/>
                  </a:cubicBezTo>
                  <a:cubicBezTo>
                    <a:pt x="49" y="167"/>
                    <a:pt x="49" y="167"/>
                    <a:pt x="49" y="167"/>
                  </a:cubicBezTo>
                  <a:cubicBezTo>
                    <a:pt x="43" y="158"/>
                    <a:pt x="39" y="148"/>
                    <a:pt x="36" y="137"/>
                  </a:cubicBezTo>
                  <a:cubicBezTo>
                    <a:pt x="26" y="137"/>
                    <a:pt x="26" y="137"/>
                    <a:pt x="26" y="137"/>
                  </a:cubicBezTo>
                  <a:cubicBezTo>
                    <a:pt x="21" y="137"/>
                    <a:pt x="17" y="133"/>
                    <a:pt x="17" y="128"/>
                  </a:cubicBezTo>
                  <a:cubicBezTo>
                    <a:pt x="17" y="111"/>
                    <a:pt x="17" y="111"/>
                    <a:pt x="17" y="111"/>
                  </a:cubicBezTo>
                  <a:cubicBezTo>
                    <a:pt x="17" y="106"/>
                    <a:pt x="21" y="103"/>
                    <a:pt x="26" y="103"/>
                  </a:cubicBezTo>
                  <a:cubicBezTo>
                    <a:pt x="36" y="103"/>
                    <a:pt x="36" y="103"/>
                    <a:pt x="36" y="103"/>
                  </a:cubicBezTo>
                  <a:cubicBezTo>
                    <a:pt x="39" y="92"/>
                    <a:pt x="43" y="82"/>
                    <a:pt x="49" y="73"/>
                  </a:cubicBezTo>
                  <a:cubicBezTo>
                    <a:pt x="42" y="65"/>
                    <a:pt x="42" y="65"/>
                    <a:pt x="42" y="65"/>
                  </a:cubicBezTo>
                  <a:cubicBezTo>
                    <a:pt x="38" y="62"/>
                    <a:pt x="38" y="56"/>
                    <a:pt x="42" y="53"/>
                  </a:cubicBezTo>
                  <a:cubicBezTo>
                    <a:pt x="54" y="41"/>
                    <a:pt x="54" y="41"/>
                    <a:pt x="54" y="41"/>
                  </a:cubicBezTo>
                  <a:cubicBezTo>
                    <a:pt x="55" y="39"/>
                    <a:pt x="58" y="38"/>
                    <a:pt x="60" y="38"/>
                  </a:cubicBezTo>
                  <a:cubicBezTo>
                    <a:pt x="62" y="38"/>
                    <a:pt x="64" y="39"/>
                    <a:pt x="66" y="41"/>
                  </a:cubicBezTo>
                  <a:cubicBezTo>
                    <a:pt x="73" y="48"/>
                    <a:pt x="73" y="48"/>
                    <a:pt x="73" y="48"/>
                  </a:cubicBezTo>
                  <a:cubicBezTo>
                    <a:pt x="82" y="42"/>
                    <a:pt x="92" y="38"/>
                    <a:pt x="103" y="36"/>
                  </a:cubicBezTo>
                  <a:cubicBezTo>
                    <a:pt x="103" y="25"/>
                    <a:pt x="103" y="25"/>
                    <a:pt x="103" y="25"/>
                  </a:cubicBezTo>
                  <a:cubicBezTo>
                    <a:pt x="103" y="21"/>
                    <a:pt x="107" y="17"/>
                    <a:pt x="112" y="17"/>
                  </a:cubicBezTo>
                  <a:cubicBezTo>
                    <a:pt x="129" y="17"/>
                    <a:pt x="129" y="17"/>
                    <a:pt x="129" y="17"/>
                  </a:cubicBezTo>
                  <a:moveTo>
                    <a:pt x="129" y="0"/>
                  </a:moveTo>
                  <a:cubicBezTo>
                    <a:pt x="112" y="0"/>
                    <a:pt x="112" y="0"/>
                    <a:pt x="112" y="0"/>
                  </a:cubicBezTo>
                  <a:cubicBezTo>
                    <a:pt x="99" y="0"/>
                    <a:pt x="88" y="10"/>
                    <a:pt x="86" y="23"/>
                  </a:cubicBezTo>
                  <a:cubicBezTo>
                    <a:pt x="83" y="24"/>
                    <a:pt x="79" y="25"/>
                    <a:pt x="76" y="27"/>
                  </a:cubicBezTo>
                  <a:cubicBezTo>
                    <a:pt x="71" y="23"/>
                    <a:pt x="66" y="21"/>
                    <a:pt x="60" y="21"/>
                  </a:cubicBezTo>
                  <a:cubicBezTo>
                    <a:pt x="53" y="21"/>
                    <a:pt x="46" y="24"/>
                    <a:pt x="42" y="29"/>
                  </a:cubicBezTo>
                  <a:cubicBezTo>
                    <a:pt x="29" y="41"/>
                    <a:pt x="29" y="41"/>
                    <a:pt x="29" y="41"/>
                  </a:cubicBezTo>
                  <a:cubicBezTo>
                    <a:pt x="25" y="46"/>
                    <a:pt x="22" y="52"/>
                    <a:pt x="22" y="59"/>
                  </a:cubicBezTo>
                  <a:cubicBezTo>
                    <a:pt x="22" y="65"/>
                    <a:pt x="24" y="71"/>
                    <a:pt x="28" y="75"/>
                  </a:cubicBezTo>
                  <a:cubicBezTo>
                    <a:pt x="26" y="79"/>
                    <a:pt x="25" y="82"/>
                    <a:pt x="23" y="86"/>
                  </a:cubicBezTo>
                  <a:cubicBezTo>
                    <a:pt x="10" y="87"/>
                    <a:pt x="0" y="98"/>
                    <a:pt x="0" y="111"/>
                  </a:cubicBezTo>
                  <a:cubicBezTo>
                    <a:pt x="0" y="128"/>
                    <a:pt x="0" y="128"/>
                    <a:pt x="0" y="128"/>
                  </a:cubicBezTo>
                  <a:cubicBezTo>
                    <a:pt x="0" y="142"/>
                    <a:pt x="10" y="153"/>
                    <a:pt x="23" y="154"/>
                  </a:cubicBezTo>
                  <a:cubicBezTo>
                    <a:pt x="25" y="157"/>
                    <a:pt x="26" y="161"/>
                    <a:pt x="28" y="164"/>
                  </a:cubicBezTo>
                  <a:cubicBezTo>
                    <a:pt x="24" y="169"/>
                    <a:pt x="22" y="174"/>
                    <a:pt x="22" y="180"/>
                  </a:cubicBezTo>
                  <a:cubicBezTo>
                    <a:pt x="22" y="187"/>
                    <a:pt x="25" y="194"/>
                    <a:pt x="29" y="199"/>
                  </a:cubicBezTo>
                  <a:cubicBezTo>
                    <a:pt x="42" y="211"/>
                    <a:pt x="42" y="211"/>
                    <a:pt x="42" y="211"/>
                  </a:cubicBezTo>
                  <a:cubicBezTo>
                    <a:pt x="46" y="216"/>
                    <a:pt x="53" y="218"/>
                    <a:pt x="60" y="218"/>
                  </a:cubicBezTo>
                  <a:cubicBezTo>
                    <a:pt x="66" y="218"/>
                    <a:pt x="71" y="216"/>
                    <a:pt x="76" y="212"/>
                  </a:cubicBezTo>
                  <a:cubicBezTo>
                    <a:pt x="79" y="214"/>
                    <a:pt x="83" y="216"/>
                    <a:pt x="86" y="217"/>
                  </a:cubicBezTo>
                  <a:cubicBezTo>
                    <a:pt x="88" y="230"/>
                    <a:pt x="99" y="240"/>
                    <a:pt x="112" y="240"/>
                  </a:cubicBezTo>
                  <a:cubicBezTo>
                    <a:pt x="129" y="240"/>
                    <a:pt x="129" y="240"/>
                    <a:pt x="129" y="240"/>
                  </a:cubicBezTo>
                  <a:cubicBezTo>
                    <a:pt x="142" y="240"/>
                    <a:pt x="153" y="230"/>
                    <a:pt x="155" y="217"/>
                  </a:cubicBezTo>
                  <a:cubicBezTo>
                    <a:pt x="158" y="216"/>
                    <a:pt x="161" y="214"/>
                    <a:pt x="165" y="212"/>
                  </a:cubicBezTo>
                  <a:cubicBezTo>
                    <a:pt x="169" y="216"/>
                    <a:pt x="175" y="218"/>
                    <a:pt x="181" y="218"/>
                  </a:cubicBezTo>
                  <a:cubicBezTo>
                    <a:pt x="188" y="218"/>
                    <a:pt x="194" y="216"/>
                    <a:pt x="199" y="211"/>
                  </a:cubicBezTo>
                  <a:cubicBezTo>
                    <a:pt x="211" y="199"/>
                    <a:pt x="211" y="199"/>
                    <a:pt x="211" y="199"/>
                  </a:cubicBezTo>
                  <a:cubicBezTo>
                    <a:pt x="216" y="194"/>
                    <a:pt x="219" y="187"/>
                    <a:pt x="219" y="180"/>
                  </a:cubicBezTo>
                  <a:cubicBezTo>
                    <a:pt x="219" y="174"/>
                    <a:pt x="217" y="169"/>
                    <a:pt x="213" y="164"/>
                  </a:cubicBezTo>
                  <a:cubicBezTo>
                    <a:pt x="215" y="161"/>
                    <a:pt x="216" y="157"/>
                    <a:pt x="217" y="154"/>
                  </a:cubicBezTo>
                  <a:cubicBezTo>
                    <a:pt x="230" y="153"/>
                    <a:pt x="241" y="142"/>
                    <a:pt x="241" y="128"/>
                  </a:cubicBezTo>
                  <a:cubicBezTo>
                    <a:pt x="241" y="111"/>
                    <a:pt x="241" y="111"/>
                    <a:pt x="241" y="111"/>
                  </a:cubicBezTo>
                  <a:cubicBezTo>
                    <a:pt x="241" y="98"/>
                    <a:pt x="230" y="87"/>
                    <a:pt x="217" y="86"/>
                  </a:cubicBezTo>
                  <a:cubicBezTo>
                    <a:pt x="216" y="82"/>
                    <a:pt x="215" y="79"/>
                    <a:pt x="213" y="75"/>
                  </a:cubicBezTo>
                  <a:cubicBezTo>
                    <a:pt x="217" y="71"/>
                    <a:pt x="219" y="65"/>
                    <a:pt x="219" y="59"/>
                  </a:cubicBezTo>
                  <a:cubicBezTo>
                    <a:pt x="219" y="52"/>
                    <a:pt x="216" y="46"/>
                    <a:pt x="211" y="41"/>
                  </a:cubicBezTo>
                  <a:cubicBezTo>
                    <a:pt x="199" y="29"/>
                    <a:pt x="199" y="29"/>
                    <a:pt x="199" y="29"/>
                  </a:cubicBezTo>
                  <a:cubicBezTo>
                    <a:pt x="194" y="24"/>
                    <a:pt x="188" y="21"/>
                    <a:pt x="181" y="21"/>
                  </a:cubicBezTo>
                  <a:cubicBezTo>
                    <a:pt x="175" y="21"/>
                    <a:pt x="169" y="23"/>
                    <a:pt x="165" y="27"/>
                  </a:cubicBezTo>
                  <a:cubicBezTo>
                    <a:pt x="161" y="25"/>
                    <a:pt x="158" y="24"/>
                    <a:pt x="155" y="23"/>
                  </a:cubicBezTo>
                  <a:cubicBezTo>
                    <a:pt x="153" y="10"/>
                    <a:pt x="142" y="0"/>
                    <a:pt x="1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25"/>
            <p:cNvSpPr>
              <a:spLocks noEditPoints="1"/>
            </p:cNvSpPr>
            <p:nvPr/>
          </p:nvSpPr>
          <p:spPr bwMode="auto">
            <a:xfrm>
              <a:off x="5867330" y="722493"/>
              <a:ext cx="419100" cy="423863"/>
            </a:xfrm>
            <a:custGeom>
              <a:avLst/>
              <a:gdLst>
                <a:gd name="T0" fmla="*/ 55 w 111"/>
                <a:gd name="T1" fmla="*/ 112 h 112"/>
                <a:gd name="T2" fmla="*/ 0 w 111"/>
                <a:gd name="T3" fmla="*/ 56 h 112"/>
                <a:gd name="T4" fmla="*/ 55 w 111"/>
                <a:gd name="T5" fmla="*/ 0 h 112"/>
                <a:gd name="T6" fmla="*/ 111 w 111"/>
                <a:gd name="T7" fmla="*/ 56 h 112"/>
                <a:gd name="T8" fmla="*/ 55 w 111"/>
                <a:gd name="T9" fmla="*/ 112 h 112"/>
                <a:gd name="T10" fmla="*/ 55 w 111"/>
                <a:gd name="T11" fmla="*/ 9 h 112"/>
                <a:gd name="T12" fmla="*/ 8 w 111"/>
                <a:gd name="T13" fmla="*/ 56 h 112"/>
                <a:gd name="T14" fmla="*/ 55 w 111"/>
                <a:gd name="T15" fmla="*/ 103 h 112"/>
                <a:gd name="T16" fmla="*/ 103 w 111"/>
                <a:gd name="T17" fmla="*/ 56 h 112"/>
                <a:gd name="T18" fmla="*/ 55 w 111"/>
                <a:gd name="T19" fmla="*/ 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2">
                  <a:moveTo>
                    <a:pt x="55" y="112"/>
                  </a:moveTo>
                  <a:cubicBezTo>
                    <a:pt x="25" y="112"/>
                    <a:pt x="0" y="86"/>
                    <a:pt x="0" y="56"/>
                  </a:cubicBezTo>
                  <a:cubicBezTo>
                    <a:pt x="0" y="25"/>
                    <a:pt x="25" y="0"/>
                    <a:pt x="55" y="0"/>
                  </a:cubicBezTo>
                  <a:cubicBezTo>
                    <a:pt x="86" y="0"/>
                    <a:pt x="111" y="25"/>
                    <a:pt x="111" y="56"/>
                  </a:cubicBezTo>
                  <a:cubicBezTo>
                    <a:pt x="111" y="86"/>
                    <a:pt x="86" y="112"/>
                    <a:pt x="55" y="112"/>
                  </a:cubicBezTo>
                  <a:close/>
                  <a:moveTo>
                    <a:pt x="55" y="9"/>
                  </a:moveTo>
                  <a:cubicBezTo>
                    <a:pt x="29" y="9"/>
                    <a:pt x="8" y="30"/>
                    <a:pt x="8" y="56"/>
                  </a:cubicBezTo>
                  <a:cubicBezTo>
                    <a:pt x="8" y="82"/>
                    <a:pt x="29" y="103"/>
                    <a:pt x="55" y="103"/>
                  </a:cubicBezTo>
                  <a:cubicBezTo>
                    <a:pt x="81" y="103"/>
                    <a:pt x="103" y="82"/>
                    <a:pt x="103" y="56"/>
                  </a:cubicBezTo>
                  <a:cubicBezTo>
                    <a:pt x="103" y="30"/>
                    <a:pt x="81" y="9"/>
                    <a:pt x="5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26"/>
            <p:cNvSpPr>
              <a:spLocks noEditPoints="1"/>
            </p:cNvSpPr>
            <p:nvPr/>
          </p:nvSpPr>
          <p:spPr bwMode="auto">
            <a:xfrm>
              <a:off x="5960992" y="820918"/>
              <a:ext cx="227013" cy="227013"/>
            </a:xfrm>
            <a:custGeom>
              <a:avLst/>
              <a:gdLst>
                <a:gd name="T0" fmla="*/ 30 w 60"/>
                <a:gd name="T1" fmla="*/ 60 h 60"/>
                <a:gd name="T2" fmla="*/ 0 w 60"/>
                <a:gd name="T3" fmla="*/ 30 h 60"/>
                <a:gd name="T4" fmla="*/ 30 w 60"/>
                <a:gd name="T5" fmla="*/ 0 h 60"/>
                <a:gd name="T6" fmla="*/ 60 w 60"/>
                <a:gd name="T7" fmla="*/ 30 h 60"/>
                <a:gd name="T8" fmla="*/ 30 w 60"/>
                <a:gd name="T9" fmla="*/ 60 h 60"/>
                <a:gd name="T10" fmla="*/ 30 w 60"/>
                <a:gd name="T11" fmla="*/ 8 h 60"/>
                <a:gd name="T12" fmla="*/ 9 w 60"/>
                <a:gd name="T13" fmla="*/ 30 h 60"/>
                <a:gd name="T14" fmla="*/ 30 w 60"/>
                <a:gd name="T15" fmla="*/ 51 h 60"/>
                <a:gd name="T16" fmla="*/ 52 w 60"/>
                <a:gd name="T17" fmla="*/ 30 h 60"/>
                <a:gd name="T18" fmla="*/ 30 w 60"/>
                <a:gd name="T19"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14" y="60"/>
                    <a:pt x="0" y="46"/>
                    <a:pt x="0" y="30"/>
                  </a:cubicBezTo>
                  <a:cubicBezTo>
                    <a:pt x="0" y="13"/>
                    <a:pt x="14" y="0"/>
                    <a:pt x="30" y="0"/>
                  </a:cubicBezTo>
                  <a:cubicBezTo>
                    <a:pt x="47" y="0"/>
                    <a:pt x="60" y="13"/>
                    <a:pt x="60" y="30"/>
                  </a:cubicBezTo>
                  <a:cubicBezTo>
                    <a:pt x="60" y="46"/>
                    <a:pt x="47" y="60"/>
                    <a:pt x="30" y="60"/>
                  </a:cubicBezTo>
                  <a:close/>
                  <a:moveTo>
                    <a:pt x="30" y="8"/>
                  </a:moveTo>
                  <a:cubicBezTo>
                    <a:pt x="19" y="8"/>
                    <a:pt x="9" y="18"/>
                    <a:pt x="9" y="30"/>
                  </a:cubicBezTo>
                  <a:cubicBezTo>
                    <a:pt x="9" y="42"/>
                    <a:pt x="19" y="51"/>
                    <a:pt x="30" y="51"/>
                  </a:cubicBezTo>
                  <a:cubicBezTo>
                    <a:pt x="42" y="51"/>
                    <a:pt x="52" y="42"/>
                    <a:pt x="52" y="30"/>
                  </a:cubicBezTo>
                  <a:cubicBezTo>
                    <a:pt x="52" y="18"/>
                    <a:pt x="42" y="8"/>
                    <a:pt x="3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8" name="Group 97"/>
          <p:cNvGrpSpPr/>
          <p:nvPr/>
        </p:nvGrpSpPr>
        <p:grpSpPr>
          <a:xfrm>
            <a:off x="5528729" y="2805497"/>
            <a:ext cx="1804884" cy="1805354"/>
            <a:chOff x="3865314" y="1566605"/>
            <a:chExt cx="1426531" cy="1426531"/>
          </a:xfrm>
        </p:grpSpPr>
        <p:sp>
          <p:nvSpPr>
            <p:cNvPr id="99" name="Oval 98"/>
            <p:cNvSpPr/>
            <p:nvPr/>
          </p:nvSpPr>
          <p:spPr>
            <a:xfrm>
              <a:off x="3865314" y="1566605"/>
              <a:ext cx="1426531" cy="1426531"/>
            </a:xfrm>
            <a:prstGeom prst="ellipse">
              <a:avLst/>
            </a:prstGeom>
            <a:solidFill>
              <a:schemeClr val="accent2"/>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Oval 99"/>
            <p:cNvSpPr/>
            <p:nvPr/>
          </p:nvSpPr>
          <p:spPr>
            <a:xfrm>
              <a:off x="4007590" y="1708881"/>
              <a:ext cx="1141979" cy="114197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
          <p:cNvGrpSpPr/>
          <p:nvPr/>
        </p:nvGrpSpPr>
        <p:grpSpPr>
          <a:xfrm>
            <a:off x="734398" y="4847822"/>
            <a:ext cx="3932511" cy="1648435"/>
            <a:chOff x="1468544" y="9786088"/>
            <a:chExt cx="7457615" cy="3126092"/>
          </a:xfrm>
        </p:grpSpPr>
        <p:sp>
          <p:nvSpPr>
            <p:cNvPr id="105" name="Content Placeholder 19"/>
            <p:cNvSpPr txBox="1">
              <a:spLocks/>
            </p:cNvSpPr>
            <p:nvPr/>
          </p:nvSpPr>
          <p:spPr>
            <a:xfrm>
              <a:off x="1468544" y="10619358"/>
              <a:ext cx="7457615" cy="2292822"/>
            </a:xfrm>
            <a:prstGeom prst="rect">
              <a:avLst/>
            </a:prstGeom>
          </p:spPr>
          <p:txBody>
            <a:bodyPr vert="horz" lIns="96416" tIns="48208" rIns="96416" bIns="482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 from a sample using indexes.</a:t>
              </a:r>
            </a:p>
          </p:txBody>
        </p:sp>
        <p:sp>
          <p:nvSpPr>
            <p:cNvPr id="106" name="TextBox 105"/>
            <p:cNvSpPr txBox="1"/>
            <p:nvPr/>
          </p:nvSpPr>
          <p:spPr>
            <a:xfrm>
              <a:off x="4925898" y="9786088"/>
              <a:ext cx="3954901" cy="831040"/>
            </a:xfrm>
            <a:prstGeom prst="rect">
              <a:avLst/>
            </a:prstGeom>
            <a:noFill/>
          </p:spPr>
          <p:txBody>
            <a:bodyPr wrap="square" lIns="96416" tIns="48208" rIns="96416" bIns="48208" rtlCol="0">
              <a:spAutoFit/>
            </a:bodyPr>
            <a:lstStyle/>
            <a:p>
              <a:pPr algn="r"/>
              <a:r>
                <a:rPr lang="id-ID" sz="2215" b="1" dirty="0">
                  <a:latin typeface="Arial" panose="020B0604020202020204" pitchFamily="34" charset="0"/>
                  <a:ea typeface="微软雅黑" panose="020B0503020204020204" pitchFamily="34" charset="-122"/>
                  <a:cs typeface="Lato Regular"/>
                  <a:sym typeface="Arial" panose="020B0604020202020204" pitchFamily="34" charset="0"/>
                </a:rPr>
                <a:t>Develop</a:t>
              </a:r>
              <a:endParaRPr lang="en-US" sz="2215"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cxnSp>
          <p:nvCxnSpPr>
            <p:cNvPr id="107" name="Straight Connector 106"/>
            <p:cNvCxnSpPr/>
            <p:nvPr/>
          </p:nvCxnSpPr>
          <p:spPr>
            <a:xfrm>
              <a:off x="5664323" y="10600667"/>
              <a:ext cx="32391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8126689" y="4851975"/>
            <a:ext cx="3932511" cy="1644282"/>
            <a:chOff x="9062239" y="9471697"/>
            <a:chExt cx="7457616" cy="3118217"/>
          </a:xfrm>
        </p:grpSpPr>
        <p:sp>
          <p:nvSpPr>
            <p:cNvPr id="108" name="Content Placeholder 19"/>
            <p:cNvSpPr txBox="1">
              <a:spLocks/>
            </p:cNvSpPr>
            <p:nvPr/>
          </p:nvSpPr>
          <p:spPr>
            <a:xfrm>
              <a:off x="9062240" y="10297092"/>
              <a:ext cx="7457615" cy="2292822"/>
            </a:xfrm>
            <a:prstGeom prst="rect">
              <a:avLst/>
            </a:prstGeom>
          </p:spPr>
          <p:txBody>
            <a:bodyPr vert="horz" lIns="96416" tIns="48208" rIns="96416" bIns="482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 from a sample using indexes.</a:t>
              </a:r>
            </a:p>
          </p:txBody>
        </p:sp>
        <p:sp>
          <p:nvSpPr>
            <p:cNvPr id="109" name="TextBox 108"/>
            <p:cNvSpPr txBox="1"/>
            <p:nvPr/>
          </p:nvSpPr>
          <p:spPr>
            <a:xfrm>
              <a:off x="9062239" y="9471697"/>
              <a:ext cx="3954902" cy="831041"/>
            </a:xfrm>
            <a:prstGeom prst="rect">
              <a:avLst/>
            </a:prstGeom>
            <a:noFill/>
          </p:spPr>
          <p:txBody>
            <a:bodyPr wrap="square" lIns="96416" tIns="48208" rIns="96416" bIns="48208" rtlCol="0">
              <a:spAutoFit/>
            </a:bodyPr>
            <a:lstStyle/>
            <a:p>
              <a:r>
                <a:rPr lang="id-ID" sz="2215" b="1" dirty="0">
                  <a:latin typeface="Arial" panose="020B0604020202020204" pitchFamily="34" charset="0"/>
                  <a:ea typeface="微软雅黑" panose="020B0503020204020204" pitchFamily="34" charset="-122"/>
                  <a:cs typeface="Lato Regular"/>
                  <a:sym typeface="Arial" panose="020B0604020202020204" pitchFamily="34" charset="0"/>
                </a:rPr>
                <a:t>Discover</a:t>
              </a:r>
              <a:endParaRPr lang="en-US" sz="2215"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cxnSp>
          <p:nvCxnSpPr>
            <p:cNvPr id="110" name="Straight Connector 109"/>
            <p:cNvCxnSpPr/>
            <p:nvPr/>
          </p:nvCxnSpPr>
          <p:spPr>
            <a:xfrm>
              <a:off x="9062239" y="10274205"/>
              <a:ext cx="32391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7317669" y="2955509"/>
            <a:ext cx="3932511" cy="1623318"/>
            <a:chOff x="13873386" y="5604827"/>
            <a:chExt cx="7457616" cy="3078461"/>
          </a:xfrm>
        </p:grpSpPr>
        <p:sp>
          <p:nvSpPr>
            <p:cNvPr id="117" name="Content Placeholder 19"/>
            <p:cNvSpPr txBox="1">
              <a:spLocks/>
            </p:cNvSpPr>
            <p:nvPr/>
          </p:nvSpPr>
          <p:spPr>
            <a:xfrm>
              <a:off x="13873387" y="6390466"/>
              <a:ext cx="7457615" cy="2292822"/>
            </a:xfrm>
            <a:prstGeom prst="rect">
              <a:avLst/>
            </a:prstGeom>
          </p:spPr>
          <p:txBody>
            <a:bodyPr vert="horz" lIns="96416" tIns="48208" rIns="96416" bIns="482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 from a sample using indexes.</a:t>
              </a:r>
            </a:p>
          </p:txBody>
        </p:sp>
        <p:sp>
          <p:nvSpPr>
            <p:cNvPr id="118" name="TextBox 117"/>
            <p:cNvSpPr txBox="1"/>
            <p:nvPr/>
          </p:nvSpPr>
          <p:spPr>
            <a:xfrm>
              <a:off x="13873386" y="5604827"/>
              <a:ext cx="3954902" cy="831041"/>
            </a:xfrm>
            <a:prstGeom prst="rect">
              <a:avLst/>
            </a:prstGeom>
            <a:noFill/>
          </p:spPr>
          <p:txBody>
            <a:bodyPr wrap="square" lIns="96416" tIns="48208" rIns="96416" bIns="48208" rtlCol="0">
              <a:spAutoFit/>
            </a:bodyPr>
            <a:lstStyle/>
            <a:p>
              <a:r>
                <a:rPr lang="id-ID" sz="2215" b="1" dirty="0">
                  <a:latin typeface="Arial" panose="020B0604020202020204" pitchFamily="34" charset="0"/>
                  <a:ea typeface="微软雅黑" panose="020B0503020204020204" pitchFamily="34" charset="-122"/>
                  <a:cs typeface="Lato Regular"/>
                  <a:sym typeface="Arial" panose="020B0604020202020204" pitchFamily="34" charset="0"/>
                </a:rPr>
                <a:t>Design</a:t>
              </a:r>
              <a:endParaRPr lang="en-US" sz="2215"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cxnSp>
          <p:nvCxnSpPr>
            <p:cNvPr id="119" name="Straight Connector 118"/>
            <p:cNvCxnSpPr/>
            <p:nvPr/>
          </p:nvCxnSpPr>
          <p:spPr>
            <a:xfrm>
              <a:off x="13873386" y="6390465"/>
              <a:ext cx="323915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3" name="Group 122"/>
          <p:cNvGrpSpPr/>
          <p:nvPr/>
        </p:nvGrpSpPr>
        <p:grpSpPr>
          <a:xfrm>
            <a:off x="6884589" y="4825916"/>
            <a:ext cx="735477" cy="734023"/>
            <a:chOff x="4241800" y="3695700"/>
            <a:chExt cx="709613" cy="708025"/>
          </a:xfrm>
          <a:solidFill>
            <a:schemeClr val="tx2"/>
          </a:solidFill>
        </p:grpSpPr>
        <p:sp>
          <p:nvSpPr>
            <p:cNvPr id="124" name="Freeform 12"/>
            <p:cNvSpPr>
              <a:spLocks noEditPoints="1"/>
            </p:cNvSpPr>
            <p:nvPr/>
          </p:nvSpPr>
          <p:spPr bwMode="auto">
            <a:xfrm>
              <a:off x="4241800" y="3695700"/>
              <a:ext cx="709613" cy="708025"/>
            </a:xfrm>
            <a:custGeom>
              <a:avLst/>
              <a:gdLst>
                <a:gd name="T0" fmla="*/ 454 w 1188"/>
                <a:gd name="T1" fmla="*/ 908 h 1187"/>
                <a:gd name="T2" fmla="*/ 454 w 1188"/>
                <a:gd name="T3" fmla="*/ 908 h 1187"/>
                <a:gd name="T4" fmla="*/ 698 w 1188"/>
                <a:gd name="T5" fmla="*/ 837 h 1187"/>
                <a:gd name="T6" fmla="*/ 723 w 1188"/>
                <a:gd name="T7" fmla="*/ 861 h 1187"/>
                <a:gd name="T8" fmla="*/ 694 w 1188"/>
                <a:gd name="T9" fmla="*/ 890 h 1187"/>
                <a:gd name="T10" fmla="*/ 950 w 1188"/>
                <a:gd name="T11" fmla="*/ 1147 h 1187"/>
                <a:gd name="T12" fmla="*/ 1049 w 1188"/>
                <a:gd name="T13" fmla="*/ 1187 h 1187"/>
                <a:gd name="T14" fmla="*/ 1147 w 1188"/>
                <a:gd name="T15" fmla="*/ 1147 h 1187"/>
                <a:gd name="T16" fmla="*/ 1188 w 1188"/>
                <a:gd name="T17" fmla="*/ 1048 h 1187"/>
                <a:gd name="T18" fmla="*/ 1147 w 1188"/>
                <a:gd name="T19" fmla="*/ 950 h 1187"/>
                <a:gd name="T20" fmla="*/ 890 w 1188"/>
                <a:gd name="T21" fmla="*/ 693 h 1187"/>
                <a:gd name="T22" fmla="*/ 861 w 1188"/>
                <a:gd name="T23" fmla="*/ 722 h 1187"/>
                <a:gd name="T24" fmla="*/ 837 w 1188"/>
                <a:gd name="T25" fmla="*/ 698 h 1187"/>
                <a:gd name="T26" fmla="*/ 907 w 1188"/>
                <a:gd name="T27" fmla="*/ 422 h 1187"/>
                <a:gd name="T28" fmla="*/ 775 w 1188"/>
                <a:gd name="T29" fmla="*/ 133 h 1187"/>
                <a:gd name="T30" fmla="*/ 454 w 1188"/>
                <a:gd name="T31" fmla="*/ 0 h 1187"/>
                <a:gd name="T32" fmla="*/ 133 w 1188"/>
                <a:gd name="T33" fmla="*/ 133 h 1187"/>
                <a:gd name="T34" fmla="*/ 0 w 1188"/>
                <a:gd name="T35" fmla="*/ 454 h 1187"/>
                <a:gd name="T36" fmla="*/ 133 w 1188"/>
                <a:gd name="T37" fmla="*/ 775 h 1187"/>
                <a:gd name="T38" fmla="*/ 454 w 1188"/>
                <a:gd name="T39" fmla="*/ 908 h 1187"/>
                <a:gd name="T40" fmla="*/ 1116 w 1188"/>
                <a:gd name="T41" fmla="*/ 1048 h 1187"/>
                <a:gd name="T42" fmla="*/ 1096 w 1188"/>
                <a:gd name="T43" fmla="*/ 1096 h 1187"/>
                <a:gd name="T44" fmla="*/ 1049 w 1188"/>
                <a:gd name="T45" fmla="*/ 1115 h 1187"/>
                <a:gd name="T46" fmla="*/ 1001 w 1188"/>
                <a:gd name="T47" fmla="*/ 1096 h 1187"/>
                <a:gd name="T48" fmla="*/ 802 w 1188"/>
                <a:gd name="T49" fmla="*/ 897 h 1187"/>
                <a:gd name="T50" fmla="*/ 897 w 1188"/>
                <a:gd name="T51" fmla="*/ 802 h 1187"/>
                <a:gd name="T52" fmla="*/ 1096 w 1188"/>
                <a:gd name="T53" fmla="*/ 1001 h 1187"/>
                <a:gd name="T54" fmla="*/ 1116 w 1188"/>
                <a:gd name="T55" fmla="*/ 1048 h 1187"/>
                <a:gd name="T56" fmla="*/ 774 w 1188"/>
                <a:gd name="T57" fmla="*/ 810 h 1187"/>
                <a:gd name="T58" fmla="*/ 756 w 1188"/>
                <a:gd name="T59" fmla="*/ 793 h 1187"/>
                <a:gd name="T60" fmla="*/ 756 w 1188"/>
                <a:gd name="T61" fmla="*/ 793 h 1187"/>
                <a:gd name="T62" fmla="*/ 765 w 1188"/>
                <a:gd name="T63" fmla="*/ 785 h 1187"/>
                <a:gd name="T64" fmla="*/ 767 w 1188"/>
                <a:gd name="T65" fmla="*/ 783 h 1187"/>
                <a:gd name="T66" fmla="*/ 775 w 1188"/>
                <a:gd name="T67" fmla="*/ 775 h 1187"/>
                <a:gd name="T68" fmla="*/ 784 w 1188"/>
                <a:gd name="T69" fmla="*/ 766 h 1187"/>
                <a:gd name="T70" fmla="*/ 785 w 1188"/>
                <a:gd name="T71" fmla="*/ 765 h 1187"/>
                <a:gd name="T72" fmla="*/ 793 w 1188"/>
                <a:gd name="T73" fmla="*/ 756 h 1187"/>
                <a:gd name="T74" fmla="*/ 793 w 1188"/>
                <a:gd name="T75" fmla="*/ 756 h 1187"/>
                <a:gd name="T76" fmla="*/ 810 w 1188"/>
                <a:gd name="T77" fmla="*/ 773 h 1187"/>
                <a:gd name="T78" fmla="*/ 774 w 1188"/>
                <a:gd name="T79" fmla="*/ 810 h 1187"/>
                <a:gd name="T80" fmla="*/ 184 w 1188"/>
                <a:gd name="T81" fmla="*/ 184 h 1187"/>
                <a:gd name="T82" fmla="*/ 454 w 1188"/>
                <a:gd name="T83" fmla="*/ 72 h 1187"/>
                <a:gd name="T84" fmla="*/ 724 w 1188"/>
                <a:gd name="T85" fmla="*/ 184 h 1187"/>
                <a:gd name="T86" fmla="*/ 835 w 1188"/>
                <a:gd name="T87" fmla="*/ 427 h 1187"/>
                <a:gd name="T88" fmla="*/ 762 w 1188"/>
                <a:gd name="T89" fmla="*/ 681 h 1187"/>
                <a:gd name="T90" fmla="*/ 762 w 1188"/>
                <a:gd name="T91" fmla="*/ 681 h 1187"/>
                <a:gd name="T92" fmla="*/ 724 w 1188"/>
                <a:gd name="T93" fmla="*/ 724 h 1187"/>
                <a:gd name="T94" fmla="*/ 711 w 1188"/>
                <a:gd name="T95" fmla="*/ 737 h 1187"/>
                <a:gd name="T96" fmla="*/ 681 w 1188"/>
                <a:gd name="T97" fmla="*/ 761 h 1187"/>
                <a:gd name="T98" fmla="*/ 454 w 1188"/>
                <a:gd name="T99" fmla="*/ 836 h 1187"/>
                <a:gd name="T100" fmla="*/ 184 w 1188"/>
                <a:gd name="T101" fmla="*/ 724 h 1187"/>
                <a:gd name="T102" fmla="*/ 184 w 1188"/>
                <a:gd name="T103" fmla="*/ 184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88" h="1187">
                  <a:moveTo>
                    <a:pt x="454" y="908"/>
                  </a:moveTo>
                  <a:cubicBezTo>
                    <a:pt x="454" y="908"/>
                    <a:pt x="454" y="908"/>
                    <a:pt x="454" y="908"/>
                  </a:cubicBezTo>
                  <a:cubicBezTo>
                    <a:pt x="542" y="908"/>
                    <a:pt x="626" y="883"/>
                    <a:pt x="698" y="837"/>
                  </a:cubicBezTo>
                  <a:cubicBezTo>
                    <a:pt x="723" y="861"/>
                    <a:pt x="723" y="861"/>
                    <a:pt x="723" y="861"/>
                  </a:cubicBezTo>
                  <a:cubicBezTo>
                    <a:pt x="694" y="890"/>
                    <a:pt x="694" y="890"/>
                    <a:pt x="694" y="890"/>
                  </a:cubicBezTo>
                  <a:cubicBezTo>
                    <a:pt x="950" y="1147"/>
                    <a:pt x="950" y="1147"/>
                    <a:pt x="950" y="1147"/>
                  </a:cubicBezTo>
                  <a:cubicBezTo>
                    <a:pt x="977" y="1173"/>
                    <a:pt x="1012" y="1187"/>
                    <a:pt x="1049" y="1187"/>
                  </a:cubicBezTo>
                  <a:cubicBezTo>
                    <a:pt x="1086" y="1187"/>
                    <a:pt x="1121" y="1173"/>
                    <a:pt x="1147" y="1147"/>
                  </a:cubicBezTo>
                  <a:cubicBezTo>
                    <a:pt x="1173" y="1120"/>
                    <a:pt x="1188" y="1086"/>
                    <a:pt x="1188" y="1048"/>
                  </a:cubicBezTo>
                  <a:cubicBezTo>
                    <a:pt x="1188" y="1011"/>
                    <a:pt x="1173" y="976"/>
                    <a:pt x="1147" y="950"/>
                  </a:cubicBezTo>
                  <a:cubicBezTo>
                    <a:pt x="890" y="693"/>
                    <a:pt x="890" y="693"/>
                    <a:pt x="890" y="693"/>
                  </a:cubicBezTo>
                  <a:cubicBezTo>
                    <a:pt x="861" y="722"/>
                    <a:pt x="861" y="722"/>
                    <a:pt x="861" y="722"/>
                  </a:cubicBezTo>
                  <a:cubicBezTo>
                    <a:pt x="837" y="698"/>
                    <a:pt x="837" y="698"/>
                    <a:pt x="837" y="698"/>
                  </a:cubicBezTo>
                  <a:cubicBezTo>
                    <a:pt x="889" y="616"/>
                    <a:pt x="914" y="520"/>
                    <a:pt x="907" y="422"/>
                  </a:cubicBezTo>
                  <a:cubicBezTo>
                    <a:pt x="899" y="313"/>
                    <a:pt x="853" y="210"/>
                    <a:pt x="775" y="133"/>
                  </a:cubicBezTo>
                  <a:cubicBezTo>
                    <a:pt x="689" y="47"/>
                    <a:pt x="576" y="0"/>
                    <a:pt x="454" y="0"/>
                  </a:cubicBezTo>
                  <a:cubicBezTo>
                    <a:pt x="333" y="0"/>
                    <a:pt x="219" y="47"/>
                    <a:pt x="133" y="133"/>
                  </a:cubicBezTo>
                  <a:cubicBezTo>
                    <a:pt x="48" y="219"/>
                    <a:pt x="0" y="333"/>
                    <a:pt x="0" y="454"/>
                  </a:cubicBezTo>
                  <a:cubicBezTo>
                    <a:pt x="0" y="575"/>
                    <a:pt x="48" y="689"/>
                    <a:pt x="133" y="775"/>
                  </a:cubicBezTo>
                  <a:cubicBezTo>
                    <a:pt x="219" y="861"/>
                    <a:pt x="333" y="908"/>
                    <a:pt x="454" y="908"/>
                  </a:cubicBezTo>
                  <a:close/>
                  <a:moveTo>
                    <a:pt x="1116" y="1048"/>
                  </a:moveTo>
                  <a:cubicBezTo>
                    <a:pt x="1116" y="1066"/>
                    <a:pt x="1109" y="1083"/>
                    <a:pt x="1096" y="1096"/>
                  </a:cubicBezTo>
                  <a:cubicBezTo>
                    <a:pt x="1083" y="1108"/>
                    <a:pt x="1067" y="1115"/>
                    <a:pt x="1049" y="1115"/>
                  </a:cubicBezTo>
                  <a:cubicBezTo>
                    <a:pt x="1031" y="1115"/>
                    <a:pt x="1014" y="1108"/>
                    <a:pt x="1001" y="1096"/>
                  </a:cubicBezTo>
                  <a:cubicBezTo>
                    <a:pt x="802" y="897"/>
                    <a:pt x="802" y="897"/>
                    <a:pt x="802" y="897"/>
                  </a:cubicBezTo>
                  <a:cubicBezTo>
                    <a:pt x="897" y="802"/>
                    <a:pt x="897" y="802"/>
                    <a:pt x="897" y="802"/>
                  </a:cubicBezTo>
                  <a:cubicBezTo>
                    <a:pt x="1096" y="1001"/>
                    <a:pt x="1096" y="1001"/>
                    <a:pt x="1096" y="1001"/>
                  </a:cubicBezTo>
                  <a:cubicBezTo>
                    <a:pt x="1109" y="1014"/>
                    <a:pt x="1116" y="1031"/>
                    <a:pt x="1116" y="1048"/>
                  </a:cubicBezTo>
                  <a:close/>
                  <a:moveTo>
                    <a:pt x="774" y="810"/>
                  </a:moveTo>
                  <a:cubicBezTo>
                    <a:pt x="756" y="793"/>
                    <a:pt x="756" y="793"/>
                    <a:pt x="756" y="793"/>
                  </a:cubicBezTo>
                  <a:cubicBezTo>
                    <a:pt x="756" y="793"/>
                    <a:pt x="756" y="793"/>
                    <a:pt x="756" y="793"/>
                  </a:cubicBezTo>
                  <a:cubicBezTo>
                    <a:pt x="759" y="790"/>
                    <a:pt x="762" y="787"/>
                    <a:pt x="765" y="785"/>
                  </a:cubicBezTo>
                  <a:cubicBezTo>
                    <a:pt x="766" y="784"/>
                    <a:pt x="766" y="784"/>
                    <a:pt x="767" y="783"/>
                  </a:cubicBezTo>
                  <a:cubicBezTo>
                    <a:pt x="770" y="780"/>
                    <a:pt x="772" y="778"/>
                    <a:pt x="775" y="775"/>
                  </a:cubicBezTo>
                  <a:cubicBezTo>
                    <a:pt x="778" y="772"/>
                    <a:pt x="781" y="769"/>
                    <a:pt x="784" y="766"/>
                  </a:cubicBezTo>
                  <a:cubicBezTo>
                    <a:pt x="784" y="766"/>
                    <a:pt x="785" y="765"/>
                    <a:pt x="785" y="765"/>
                  </a:cubicBezTo>
                  <a:cubicBezTo>
                    <a:pt x="788" y="762"/>
                    <a:pt x="790" y="759"/>
                    <a:pt x="793" y="756"/>
                  </a:cubicBezTo>
                  <a:cubicBezTo>
                    <a:pt x="793" y="756"/>
                    <a:pt x="793" y="756"/>
                    <a:pt x="793" y="756"/>
                  </a:cubicBezTo>
                  <a:cubicBezTo>
                    <a:pt x="810" y="773"/>
                    <a:pt x="810" y="773"/>
                    <a:pt x="810" y="773"/>
                  </a:cubicBezTo>
                  <a:lnTo>
                    <a:pt x="774" y="810"/>
                  </a:lnTo>
                  <a:close/>
                  <a:moveTo>
                    <a:pt x="184" y="184"/>
                  </a:moveTo>
                  <a:cubicBezTo>
                    <a:pt x="256" y="112"/>
                    <a:pt x="352" y="72"/>
                    <a:pt x="454" y="72"/>
                  </a:cubicBezTo>
                  <a:cubicBezTo>
                    <a:pt x="556" y="72"/>
                    <a:pt x="652" y="112"/>
                    <a:pt x="724" y="184"/>
                  </a:cubicBezTo>
                  <a:cubicBezTo>
                    <a:pt x="789" y="249"/>
                    <a:pt x="829" y="335"/>
                    <a:pt x="835" y="427"/>
                  </a:cubicBezTo>
                  <a:cubicBezTo>
                    <a:pt x="842" y="518"/>
                    <a:pt x="815" y="608"/>
                    <a:pt x="762" y="681"/>
                  </a:cubicBezTo>
                  <a:cubicBezTo>
                    <a:pt x="762" y="681"/>
                    <a:pt x="762" y="681"/>
                    <a:pt x="762" y="681"/>
                  </a:cubicBezTo>
                  <a:cubicBezTo>
                    <a:pt x="750" y="696"/>
                    <a:pt x="738" y="711"/>
                    <a:pt x="724" y="724"/>
                  </a:cubicBezTo>
                  <a:cubicBezTo>
                    <a:pt x="720" y="728"/>
                    <a:pt x="716" y="733"/>
                    <a:pt x="711" y="737"/>
                  </a:cubicBezTo>
                  <a:cubicBezTo>
                    <a:pt x="701" y="745"/>
                    <a:pt x="692" y="754"/>
                    <a:pt x="681" y="761"/>
                  </a:cubicBezTo>
                  <a:cubicBezTo>
                    <a:pt x="615" y="810"/>
                    <a:pt x="537" y="836"/>
                    <a:pt x="454" y="836"/>
                  </a:cubicBezTo>
                  <a:cubicBezTo>
                    <a:pt x="352" y="836"/>
                    <a:pt x="256" y="796"/>
                    <a:pt x="184" y="724"/>
                  </a:cubicBezTo>
                  <a:cubicBezTo>
                    <a:pt x="35" y="575"/>
                    <a:pt x="35" y="333"/>
                    <a:pt x="184" y="184"/>
                  </a:cubicBez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13"/>
            <p:cNvSpPr>
              <a:spLocks noEditPoints="1"/>
            </p:cNvSpPr>
            <p:nvPr/>
          </p:nvSpPr>
          <p:spPr bwMode="auto">
            <a:xfrm>
              <a:off x="4311650" y="3781425"/>
              <a:ext cx="404813" cy="369888"/>
            </a:xfrm>
            <a:custGeom>
              <a:avLst/>
              <a:gdLst>
                <a:gd name="T0" fmla="*/ 320 w 677"/>
                <a:gd name="T1" fmla="*/ 617 h 618"/>
                <a:gd name="T2" fmla="*/ 320 w 677"/>
                <a:gd name="T3" fmla="*/ 618 h 618"/>
                <a:gd name="T4" fmla="*/ 338 w 677"/>
                <a:gd name="T5" fmla="*/ 618 h 618"/>
                <a:gd name="T6" fmla="*/ 522 w 677"/>
                <a:gd name="T7" fmla="*/ 557 h 618"/>
                <a:gd name="T8" fmla="*/ 556 w 677"/>
                <a:gd name="T9" fmla="*/ 527 h 618"/>
                <a:gd name="T10" fmla="*/ 587 w 677"/>
                <a:gd name="T11" fmla="*/ 492 h 618"/>
                <a:gd name="T12" fmla="*/ 556 w 677"/>
                <a:gd name="T13" fmla="*/ 91 h 618"/>
                <a:gd name="T14" fmla="*/ 338 w 677"/>
                <a:gd name="T15" fmla="*/ 0 h 618"/>
                <a:gd name="T16" fmla="*/ 120 w 677"/>
                <a:gd name="T17" fmla="*/ 91 h 618"/>
                <a:gd name="T18" fmla="*/ 120 w 677"/>
                <a:gd name="T19" fmla="*/ 527 h 618"/>
                <a:gd name="T20" fmla="*/ 320 w 677"/>
                <a:gd name="T21" fmla="*/ 617 h 618"/>
                <a:gd name="T22" fmla="*/ 146 w 677"/>
                <a:gd name="T23" fmla="*/ 116 h 618"/>
                <a:gd name="T24" fmla="*/ 338 w 677"/>
                <a:gd name="T25" fmla="*/ 36 h 618"/>
                <a:gd name="T26" fmla="*/ 531 w 677"/>
                <a:gd name="T27" fmla="*/ 116 h 618"/>
                <a:gd name="T28" fmla="*/ 558 w 677"/>
                <a:gd name="T29" fmla="*/ 471 h 618"/>
                <a:gd name="T30" fmla="*/ 531 w 677"/>
                <a:gd name="T31" fmla="*/ 502 h 618"/>
                <a:gd name="T32" fmla="*/ 500 w 677"/>
                <a:gd name="T33" fmla="*/ 528 h 618"/>
                <a:gd name="T34" fmla="*/ 340 w 677"/>
                <a:gd name="T35" fmla="*/ 582 h 618"/>
                <a:gd name="T36" fmla="*/ 338 w 677"/>
                <a:gd name="T37" fmla="*/ 582 h 618"/>
                <a:gd name="T38" fmla="*/ 146 w 677"/>
                <a:gd name="T39" fmla="*/ 502 h 618"/>
                <a:gd name="T40" fmla="*/ 146 w 677"/>
                <a:gd name="T41" fmla="*/ 11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7" h="618">
                  <a:moveTo>
                    <a:pt x="320" y="617"/>
                  </a:moveTo>
                  <a:cubicBezTo>
                    <a:pt x="320" y="618"/>
                    <a:pt x="320" y="618"/>
                    <a:pt x="320" y="618"/>
                  </a:cubicBezTo>
                  <a:cubicBezTo>
                    <a:pt x="338" y="618"/>
                    <a:pt x="338" y="618"/>
                    <a:pt x="338" y="618"/>
                  </a:cubicBezTo>
                  <a:cubicBezTo>
                    <a:pt x="405" y="618"/>
                    <a:pt x="468" y="597"/>
                    <a:pt x="522" y="557"/>
                  </a:cubicBezTo>
                  <a:cubicBezTo>
                    <a:pt x="534" y="548"/>
                    <a:pt x="546" y="538"/>
                    <a:pt x="556" y="527"/>
                  </a:cubicBezTo>
                  <a:cubicBezTo>
                    <a:pt x="567" y="516"/>
                    <a:pt x="577" y="505"/>
                    <a:pt x="587" y="492"/>
                  </a:cubicBezTo>
                  <a:cubicBezTo>
                    <a:pt x="677" y="371"/>
                    <a:pt x="664" y="198"/>
                    <a:pt x="556" y="91"/>
                  </a:cubicBezTo>
                  <a:cubicBezTo>
                    <a:pt x="498" y="33"/>
                    <a:pt x="421" y="0"/>
                    <a:pt x="338" y="0"/>
                  </a:cubicBezTo>
                  <a:cubicBezTo>
                    <a:pt x="256" y="0"/>
                    <a:pt x="178" y="33"/>
                    <a:pt x="120" y="91"/>
                  </a:cubicBezTo>
                  <a:cubicBezTo>
                    <a:pt x="0" y="211"/>
                    <a:pt x="0" y="407"/>
                    <a:pt x="120" y="527"/>
                  </a:cubicBezTo>
                  <a:cubicBezTo>
                    <a:pt x="174" y="581"/>
                    <a:pt x="245" y="613"/>
                    <a:pt x="320" y="617"/>
                  </a:cubicBezTo>
                  <a:close/>
                  <a:moveTo>
                    <a:pt x="146" y="116"/>
                  </a:moveTo>
                  <a:cubicBezTo>
                    <a:pt x="197" y="65"/>
                    <a:pt x="265" y="36"/>
                    <a:pt x="338" y="36"/>
                  </a:cubicBezTo>
                  <a:cubicBezTo>
                    <a:pt x="411" y="36"/>
                    <a:pt x="480" y="65"/>
                    <a:pt x="531" y="116"/>
                  </a:cubicBezTo>
                  <a:cubicBezTo>
                    <a:pt x="626" y="211"/>
                    <a:pt x="637" y="363"/>
                    <a:pt x="558" y="471"/>
                  </a:cubicBezTo>
                  <a:cubicBezTo>
                    <a:pt x="550" y="482"/>
                    <a:pt x="541" y="492"/>
                    <a:pt x="531" y="502"/>
                  </a:cubicBezTo>
                  <a:cubicBezTo>
                    <a:pt x="521" y="511"/>
                    <a:pt x="511" y="520"/>
                    <a:pt x="500" y="528"/>
                  </a:cubicBezTo>
                  <a:cubicBezTo>
                    <a:pt x="454" y="563"/>
                    <a:pt x="398" y="581"/>
                    <a:pt x="340" y="582"/>
                  </a:cubicBezTo>
                  <a:cubicBezTo>
                    <a:pt x="338" y="582"/>
                    <a:pt x="338" y="582"/>
                    <a:pt x="338" y="582"/>
                  </a:cubicBezTo>
                  <a:cubicBezTo>
                    <a:pt x="265" y="582"/>
                    <a:pt x="197" y="553"/>
                    <a:pt x="146" y="502"/>
                  </a:cubicBezTo>
                  <a:cubicBezTo>
                    <a:pt x="39" y="395"/>
                    <a:pt x="39" y="223"/>
                    <a:pt x="146"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34" name="Freeform 22"/>
          <p:cNvSpPr>
            <a:spLocks noEditPoints="1"/>
          </p:cNvSpPr>
          <p:nvPr/>
        </p:nvSpPr>
        <p:spPr bwMode="auto">
          <a:xfrm>
            <a:off x="6101942" y="3335075"/>
            <a:ext cx="679052" cy="683394"/>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chemeClr val="tx2"/>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nvGrpSpPr>
          <p:cNvPr id="63" name="Group 62"/>
          <p:cNvGrpSpPr>
            <a:grpSpLocks/>
          </p:cNvGrpSpPr>
          <p:nvPr/>
        </p:nvGrpSpPr>
        <p:grpSpPr bwMode="auto">
          <a:xfrm>
            <a:off x="974548" y="1521529"/>
            <a:ext cx="10920890" cy="1420605"/>
            <a:chOff x="-68161" y="2333104"/>
            <a:chExt cx="9802221" cy="738286"/>
          </a:xfrm>
        </p:grpSpPr>
        <p:sp>
          <p:nvSpPr>
            <p:cNvPr id="65" name="TextBox 64"/>
            <p:cNvSpPr txBox="1"/>
            <p:nvPr/>
          </p:nvSpPr>
          <p:spPr>
            <a:xfrm>
              <a:off x="-68161" y="2333104"/>
              <a:ext cx="1755626" cy="216667"/>
            </a:xfrm>
            <a:prstGeom prst="rect">
              <a:avLst/>
            </a:prstGeom>
            <a:noFill/>
          </p:spPr>
          <p:txBody>
            <a:bodyPr wrap="none">
              <a:spAutoFit/>
            </a:bodyPr>
            <a:lstStyle/>
            <a:p>
              <a:pPr defTabSz="964133" fontAlgn="auto">
                <a:spcBef>
                  <a:spcPts val="0"/>
                </a:spcBef>
                <a:spcAft>
                  <a:spcPts val="0"/>
                </a:spcAft>
                <a:defRPr/>
              </a:pP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Data Analysis</a:t>
              </a:r>
            </a:p>
          </p:txBody>
        </p:sp>
        <p:sp>
          <p:nvSpPr>
            <p:cNvPr id="66" name="TextBox 30"/>
            <p:cNvSpPr txBox="1">
              <a:spLocks noChangeArrowheads="1"/>
            </p:cNvSpPr>
            <p:nvPr/>
          </p:nvSpPr>
          <p:spPr bwMode="auto">
            <a:xfrm>
              <a:off x="1312356" y="2497033"/>
              <a:ext cx="8421704" cy="57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just" eaLnBrk="1" hangingPunct="1">
                <a:lnSpc>
                  <a:spcPct val="13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consectetur adipiscing elit. Aliquam tincidunt ante nec sem congue conva ornare ante Lorem ipsum dolor sit amet, consectetur adipiscing elit. Aliquam tincidunt ante nec sem congue convallis. Pellentesque vel mauris quis nisl ornare rutrum in id risus. Proin vehicula ut sem et tempus. Interdum et malesuada fames ac ante ipsum primis in faucibus.</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just" eaLnBrk="1" hangingPunct="1">
                <a:lnSpc>
                  <a:spcPct val="130000"/>
                </a:lnSpc>
              </a:pP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67" name="TextBox 31"/>
            <p:cNvSpPr txBox="1">
              <a:spLocks noChangeArrowheads="1"/>
            </p:cNvSpPr>
            <p:nvPr/>
          </p:nvSpPr>
          <p:spPr bwMode="auto">
            <a:xfrm>
              <a:off x="-58858" y="2462822"/>
              <a:ext cx="1554534" cy="52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eaLnBrk="1" hangingPunct="1"/>
              <a:r>
                <a:rPr lang="id-ID" sz="5906" b="1" dirty="0">
                  <a:solidFill>
                    <a:schemeClr val="accent1"/>
                  </a:solidFill>
                  <a:latin typeface="Arial" panose="020B0604020202020204" pitchFamily="34" charset="0"/>
                  <a:ea typeface="微软雅黑" panose="020B0503020204020204" pitchFamily="34" charset="-122"/>
                  <a:cs typeface="Lato Regular"/>
                  <a:sym typeface="Arial" panose="020B0604020202020204" pitchFamily="34" charset="0"/>
                </a:rPr>
                <a:t>86%</a:t>
              </a:r>
            </a:p>
          </p:txBody>
        </p:sp>
      </p:grpSp>
      <p:sp>
        <p:nvSpPr>
          <p:cNvPr id="38" name="矩形 37"/>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矩形 38"/>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41" name="文本框 40"/>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616670159"/>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98"/>
                                        </p:tgtEl>
                                        <p:attrNameLst>
                                          <p:attrName>style.visibility</p:attrName>
                                        </p:attrNameLst>
                                      </p:cBhvr>
                                      <p:to>
                                        <p:strVal val="visible"/>
                                      </p:to>
                                    </p:set>
                                    <p:anim calcmode="lin" valueType="num">
                                      <p:cBhvr>
                                        <p:cTn id="11" dur="500" fill="hold"/>
                                        <p:tgtEl>
                                          <p:spTgt spid="98"/>
                                        </p:tgtEl>
                                        <p:attrNameLst>
                                          <p:attrName>ppt_w</p:attrName>
                                        </p:attrNameLst>
                                      </p:cBhvr>
                                      <p:tavLst>
                                        <p:tav tm="0">
                                          <p:val>
                                            <p:fltVal val="0"/>
                                          </p:val>
                                        </p:tav>
                                        <p:tav tm="100000">
                                          <p:val>
                                            <p:strVal val="#ppt_w"/>
                                          </p:val>
                                        </p:tav>
                                      </p:tavLst>
                                    </p:anim>
                                    <p:anim calcmode="lin" valueType="num">
                                      <p:cBhvr>
                                        <p:cTn id="12" dur="500" fill="hold"/>
                                        <p:tgtEl>
                                          <p:spTgt spid="9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134"/>
                                        </p:tgtEl>
                                        <p:attrNameLst>
                                          <p:attrName>style.visibility</p:attrName>
                                        </p:attrNameLst>
                                      </p:cBhvr>
                                      <p:to>
                                        <p:strVal val="visible"/>
                                      </p:to>
                                    </p:set>
                                    <p:anim calcmode="lin" valueType="num">
                                      <p:cBhvr>
                                        <p:cTn id="16" dur="500" fill="hold"/>
                                        <p:tgtEl>
                                          <p:spTgt spid="134"/>
                                        </p:tgtEl>
                                        <p:attrNameLst>
                                          <p:attrName>ppt_w</p:attrName>
                                        </p:attrNameLst>
                                      </p:cBhvr>
                                      <p:tavLst>
                                        <p:tav tm="0">
                                          <p:val>
                                            <p:fltVal val="0"/>
                                          </p:val>
                                        </p:tav>
                                        <p:tav tm="100000">
                                          <p:val>
                                            <p:strVal val="#ppt_w"/>
                                          </p:val>
                                        </p:tav>
                                      </p:tavLst>
                                    </p:anim>
                                    <p:anim calcmode="lin" valueType="num">
                                      <p:cBhvr>
                                        <p:cTn id="17" dur="500" fill="hold"/>
                                        <p:tgtEl>
                                          <p:spTgt spid="134"/>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p:cTn id="25" dur="500" fill="hold"/>
                                        <p:tgtEl>
                                          <p:spTgt spid="88"/>
                                        </p:tgtEl>
                                        <p:attrNameLst>
                                          <p:attrName>ppt_w</p:attrName>
                                        </p:attrNameLst>
                                      </p:cBhvr>
                                      <p:tavLst>
                                        <p:tav tm="0">
                                          <p:val>
                                            <p:fltVal val="0"/>
                                          </p:val>
                                        </p:tav>
                                        <p:tav tm="100000">
                                          <p:val>
                                            <p:strVal val="#ppt_w"/>
                                          </p:val>
                                        </p:tav>
                                      </p:tavLst>
                                    </p:anim>
                                    <p:anim calcmode="lin" valueType="num">
                                      <p:cBhvr>
                                        <p:cTn id="26" dur="500" fill="hold"/>
                                        <p:tgtEl>
                                          <p:spTgt spid="88"/>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nodeType="afterEffect">
                                  <p:stCondLst>
                                    <p:cond delay="0"/>
                                  </p:stCondLst>
                                  <p:childTnLst>
                                    <p:set>
                                      <p:cBhvr>
                                        <p:cTn id="29" dur="1" fill="hold">
                                          <p:stCondLst>
                                            <p:cond delay="0"/>
                                          </p:stCondLst>
                                        </p:cTn>
                                        <p:tgtEl>
                                          <p:spTgt spid="135"/>
                                        </p:tgtEl>
                                        <p:attrNameLst>
                                          <p:attrName>style.visibility</p:attrName>
                                        </p:attrNameLst>
                                      </p:cBhvr>
                                      <p:to>
                                        <p:strVal val="visible"/>
                                      </p:to>
                                    </p:set>
                                    <p:anim calcmode="lin" valueType="num">
                                      <p:cBhvr>
                                        <p:cTn id="30" dur="500" fill="hold"/>
                                        <p:tgtEl>
                                          <p:spTgt spid="135"/>
                                        </p:tgtEl>
                                        <p:attrNameLst>
                                          <p:attrName>ppt_w</p:attrName>
                                        </p:attrNameLst>
                                      </p:cBhvr>
                                      <p:tavLst>
                                        <p:tav tm="0">
                                          <p:val>
                                            <p:fltVal val="0"/>
                                          </p:val>
                                        </p:tav>
                                        <p:tav tm="100000">
                                          <p:val>
                                            <p:strVal val="#ppt_w"/>
                                          </p:val>
                                        </p:tav>
                                      </p:tavLst>
                                    </p:anim>
                                    <p:anim calcmode="lin" valueType="num">
                                      <p:cBhvr>
                                        <p:cTn id="31" dur="500" fill="hold"/>
                                        <p:tgtEl>
                                          <p:spTgt spid="135"/>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right)">
                                      <p:cBhvr>
                                        <p:cTn id="35" dur="500"/>
                                        <p:tgtEl>
                                          <p:spTgt spid="4"/>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 calcmode="lin" valueType="num">
                                      <p:cBhvr>
                                        <p:cTn id="39" dur="500" fill="hold"/>
                                        <p:tgtEl>
                                          <p:spTgt spid="95"/>
                                        </p:tgtEl>
                                        <p:attrNameLst>
                                          <p:attrName>ppt_w</p:attrName>
                                        </p:attrNameLst>
                                      </p:cBhvr>
                                      <p:tavLst>
                                        <p:tav tm="0">
                                          <p:val>
                                            <p:fltVal val="0"/>
                                          </p:val>
                                        </p:tav>
                                        <p:tav tm="100000">
                                          <p:val>
                                            <p:strVal val="#ppt_w"/>
                                          </p:val>
                                        </p:tav>
                                      </p:tavLst>
                                    </p:anim>
                                    <p:anim calcmode="lin" valueType="num">
                                      <p:cBhvr>
                                        <p:cTn id="40" dur="500" fill="hold"/>
                                        <p:tgtEl>
                                          <p:spTgt spid="95"/>
                                        </p:tgtEl>
                                        <p:attrNameLst>
                                          <p:attrName>ppt_h</p:attrName>
                                        </p:attrNameLst>
                                      </p:cBhvr>
                                      <p:tavLst>
                                        <p:tav tm="0">
                                          <p:val>
                                            <p:fltVal val="0"/>
                                          </p:val>
                                        </p:tav>
                                        <p:tav tm="100000">
                                          <p:val>
                                            <p:strVal val="#ppt_h"/>
                                          </p:val>
                                        </p:tav>
                                      </p:tavLst>
                                    </p:anim>
                                    <p:animEffect transition="in" filter="fade">
                                      <p:cBhvr>
                                        <p:cTn id="41" dur="500"/>
                                        <p:tgtEl>
                                          <p:spTgt spid="95"/>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23"/>
                                        </p:tgtEl>
                                        <p:attrNameLst>
                                          <p:attrName>style.visibility</p:attrName>
                                        </p:attrNameLst>
                                      </p:cBhvr>
                                      <p:to>
                                        <p:strVal val="visible"/>
                                      </p:to>
                                    </p:set>
                                    <p:anim calcmode="lin" valueType="num">
                                      <p:cBhvr>
                                        <p:cTn id="45" dur="500" fill="hold"/>
                                        <p:tgtEl>
                                          <p:spTgt spid="123"/>
                                        </p:tgtEl>
                                        <p:attrNameLst>
                                          <p:attrName>ppt_w</p:attrName>
                                        </p:attrNameLst>
                                      </p:cBhvr>
                                      <p:tavLst>
                                        <p:tav tm="0">
                                          <p:val>
                                            <p:fltVal val="0"/>
                                          </p:val>
                                        </p:tav>
                                        <p:tav tm="100000">
                                          <p:val>
                                            <p:strVal val="#ppt_w"/>
                                          </p:val>
                                        </p:tav>
                                      </p:tavLst>
                                    </p:anim>
                                    <p:anim calcmode="lin" valueType="num">
                                      <p:cBhvr>
                                        <p:cTn id="46" dur="500" fill="hold"/>
                                        <p:tgtEl>
                                          <p:spTgt spid="123"/>
                                        </p:tgtEl>
                                        <p:attrNameLst>
                                          <p:attrName>ppt_h</p:attrName>
                                        </p:attrNameLst>
                                      </p:cBhvr>
                                      <p:tavLst>
                                        <p:tav tm="0">
                                          <p:val>
                                            <p:fltVal val="0"/>
                                          </p:val>
                                        </p:tav>
                                        <p:tav tm="100000">
                                          <p:val>
                                            <p:strVal val="#ppt_h"/>
                                          </p:val>
                                        </p:tav>
                                      </p:tavLst>
                                    </p:anim>
                                    <p:animEffect transition="in" filter="fade">
                                      <p:cBhvr>
                                        <p:cTn id="47" dur="500"/>
                                        <p:tgtEl>
                                          <p:spTgt spid="123"/>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Group 126"/>
          <p:cNvGrpSpPr/>
          <p:nvPr/>
        </p:nvGrpSpPr>
        <p:grpSpPr>
          <a:xfrm>
            <a:off x="6141343" y="3082826"/>
            <a:ext cx="4094792" cy="2774630"/>
            <a:chOff x="11271562" y="5846272"/>
            <a:chExt cx="7765365" cy="5261809"/>
          </a:xfrm>
        </p:grpSpPr>
        <p:sp>
          <p:nvSpPr>
            <p:cNvPr id="128" name="Freeform 3"/>
            <p:cNvSpPr>
              <a:spLocks noChangeArrowheads="1"/>
            </p:cNvSpPr>
            <p:nvPr/>
          </p:nvSpPr>
          <p:spPr bwMode="auto">
            <a:xfrm rot="21133775">
              <a:off x="11271562" y="5846272"/>
              <a:ext cx="6795862" cy="3842141"/>
            </a:xfrm>
            <a:custGeom>
              <a:avLst/>
              <a:gdLst>
                <a:gd name="T0" fmla="*/ 13994 w 13995"/>
                <a:gd name="T1" fmla="*/ 94 h 7912"/>
                <a:gd name="T2" fmla="*/ 13994 w 13995"/>
                <a:gd name="T3" fmla="*/ 94 h 7912"/>
                <a:gd name="T4" fmla="*/ 1785 w 13995"/>
                <a:gd name="T5" fmla="*/ 2928 h 7912"/>
                <a:gd name="T6" fmla="*/ 5733 w 13995"/>
                <a:gd name="T7" fmla="*/ 7789 h 7912"/>
              </a:gdLst>
              <a:ahLst/>
              <a:cxnLst>
                <a:cxn ang="0">
                  <a:pos x="T0" y="T1"/>
                </a:cxn>
                <a:cxn ang="0">
                  <a:pos x="T2" y="T3"/>
                </a:cxn>
                <a:cxn ang="0">
                  <a:pos x="T4" y="T5"/>
                </a:cxn>
                <a:cxn ang="0">
                  <a:pos x="T6" y="T7"/>
                </a:cxn>
              </a:cxnLst>
              <a:rect l="0" t="0" r="r" b="b"/>
              <a:pathLst>
                <a:path w="13995" h="7912">
                  <a:moveTo>
                    <a:pt x="13994" y="94"/>
                  </a:moveTo>
                  <a:lnTo>
                    <a:pt x="13994" y="94"/>
                  </a:lnTo>
                  <a:cubicBezTo>
                    <a:pt x="10563" y="1841"/>
                    <a:pt x="3565" y="0"/>
                    <a:pt x="1785" y="2928"/>
                  </a:cubicBezTo>
                  <a:cubicBezTo>
                    <a:pt x="0" y="5854"/>
                    <a:pt x="2750" y="7911"/>
                    <a:pt x="5733" y="7789"/>
                  </a:cubicBezTo>
                </a:path>
              </a:pathLst>
            </a:custGeom>
            <a:noFill/>
            <a:ln w="20160" cap="flat">
              <a:solidFill>
                <a:schemeClr val="accent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0345" tIns="40172" rIns="80345" bIns="40172"/>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4"/>
            <p:cNvSpPr>
              <a:spLocks noChangeArrowheads="1"/>
            </p:cNvSpPr>
            <p:nvPr/>
          </p:nvSpPr>
          <p:spPr bwMode="auto">
            <a:xfrm rot="21133775">
              <a:off x="12241065" y="7265940"/>
              <a:ext cx="6795862" cy="3842141"/>
            </a:xfrm>
            <a:custGeom>
              <a:avLst/>
              <a:gdLst>
                <a:gd name="T0" fmla="*/ 13995 w 13996"/>
                <a:gd name="T1" fmla="*/ 94 h 7912"/>
                <a:gd name="T2" fmla="*/ 13995 w 13996"/>
                <a:gd name="T3" fmla="*/ 94 h 7912"/>
                <a:gd name="T4" fmla="*/ 1786 w 13996"/>
                <a:gd name="T5" fmla="*/ 2927 h 7912"/>
                <a:gd name="T6" fmla="*/ 5734 w 13996"/>
                <a:gd name="T7" fmla="*/ 7789 h 7912"/>
              </a:gdLst>
              <a:ahLst/>
              <a:cxnLst>
                <a:cxn ang="0">
                  <a:pos x="T0" y="T1"/>
                </a:cxn>
                <a:cxn ang="0">
                  <a:pos x="T2" y="T3"/>
                </a:cxn>
                <a:cxn ang="0">
                  <a:pos x="T4" y="T5"/>
                </a:cxn>
                <a:cxn ang="0">
                  <a:pos x="T6" y="T7"/>
                </a:cxn>
              </a:cxnLst>
              <a:rect l="0" t="0" r="r" b="b"/>
              <a:pathLst>
                <a:path w="13996" h="7912">
                  <a:moveTo>
                    <a:pt x="13995" y="94"/>
                  </a:moveTo>
                  <a:lnTo>
                    <a:pt x="13995" y="94"/>
                  </a:lnTo>
                  <a:cubicBezTo>
                    <a:pt x="10563" y="1840"/>
                    <a:pt x="3566" y="0"/>
                    <a:pt x="1786" y="2927"/>
                  </a:cubicBezTo>
                  <a:cubicBezTo>
                    <a:pt x="0" y="5854"/>
                    <a:pt x="2751" y="7911"/>
                    <a:pt x="5734" y="7789"/>
                  </a:cubicBezTo>
                </a:path>
              </a:pathLst>
            </a:custGeom>
            <a:noFill/>
            <a:ln w="20160" cap="flat">
              <a:solidFill>
                <a:schemeClr val="accent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0345" tIns="40172" rIns="80345" bIns="40172"/>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5"/>
            <p:cNvSpPr>
              <a:spLocks noChangeArrowheads="1"/>
            </p:cNvSpPr>
            <p:nvPr/>
          </p:nvSpPr>
          <p:spPr bwMode="auto">
            <a:xfrm rot="21133775">
              <a:off x="11342175" y="6807155"/>
              <a:ext cx="6795862" cy="3842141"/>
            </a:xfrm>
            <a:custGeom>
              <a:avLst/>
              <a:gdLst>
                <a:gd name="T0" fmla="*/ 13994 w 13995"/>
                <a:gd name="T1" fmla="*/ 94 h 7912"/>
                <a:gd name="T2" fmla="*/ 13994 w 13995"/>
                <a:gd name="T3" fmla="*/ 94 h 7912"/>
                <a:gd name="T4" fmla="*/ 1785 w 13995"/>
                <a:gd name="T5" fmla="*/ 2926 h 7912"/>
                <a:gd name="T6" fmla="*/ 5739 w 13995"/>
                <a:gd name="T7" fmla="*/ 7789 h 7912"/>
              </a:gdLst>
              <a:ahLst/>
              <a:cxnLst>
                <a:cxn ang="0">
                  <a:pos x="T0" y="T1"/>
                </a:cxn>
                <a:cxn ang="0">
                  <a:pos x="T2" y="T3"/>
                </a:cxn>
                <a:cxn ang="0">
                  <a:pos x="T4" y="T5"/>
                </a:cxn>
                <a:cxn ang="0">
                  <a:pos x="T6" y="T7"/>
                </a:cxn>
              </a:cxnLst>
              <a:rect l="0" t="0" r="r" b="b"/>
              <a:pathLst>
                <a:path w="13995" h="7912">
                  <a:moveTo>
                    <a:pt x="13994" y="94"/>
                  </a:moveTo>
                  <a:lnTo>
                    <a:pt x="13994" y="94"/>
                  </a:lnTo>
                  <a:cubicBezTo>
                    <a:pt x="10568" y="1840"/>
                    <a:pt x="3571" y="0"/>
                    <a:pt x="1785" y="2926"/>
                  </a:cubicBezTo>
                  <a:cubicBezTo>
                    <a:pt x="0" y="5854"/>
                    <a:pt x="2756" y="7911"/>
                    <a:pt x="5739" y="7789"/>
                  </a:cubicBezTo>
                </a:path>
              </a:pathLst>
            </a:custGeom>
            <a:noFill/>
            <a:ln w="59760" cap="flat">
              <a:solidFill>
                <a:schemeClr val="accent3"/>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0345" tIns="40172" rIns="80345" bIns="40172"/>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6" name="TextBox 75"/>
          <p:cNvSpPr txBox="1"/>
          <p:nvPr/>
        </p:nvSpPr>
        <p:spPr>
          <a:xfrm>
            <a:off x="1765429" y="2151909"/>
            <a:ext cx="3807608" cy="701225"/>
          </a:xfrm>
          <a:prstGeom prst="rect">
            <a:avLst/>
          </a:prstGeom>
          <a:noFill/>
        </p:spPr>
        <p:txBody>
          <a:bodyPr wrap="square" lIns="115703" tIns="57852" rIns="115703" bIns="57852" rtlCol="0">
            <a:spAutoFit/>
          </a:bodyPr>
          <a:lstStyle/>
          <a:p>
            <a:pPr algn="just"/>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33" name="Round Same Side Corner Rectangle 32"/>
          <p:cNvSpPr/>
          <p:nvPr/>
        </p:nvSpPr>
        <p:spPr>
          <a:xfrm rot="10800000" flipH="1">
            <a:off x="1739283" y="1933551"/>
            <a:ext cx="57845" cy="698726"/>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1072873" y="1742546"/>
            <a:ext cx="589102" cy="949475"/>
          </a:xfrm>
          <a:prstGeom prst="rect">
            <a:avLst/>
          </a:prstGeom>
          <a:noFill/>
        </p:spPr>
        <p:txBody>
          <a:bodyPr wrap="none" lIns="96440" tIns="48220" rIns="96440" bIns="48220" rtlCol="0">
            <a:spAutoFit/>
          </a:bodyPr>
          <a:lstStyle/>
          <a:p>
            <a:r>
              <a:rPr lang="id-ID" sz="5537" b="1" dirty="0">
                <a:latin typeface="Arial" panose="020B0604020202020204" pitchFamily="34" charset="0"/>
                <a:ea typeface="微软雅黑" panose="020B0503020204020204" pitchFamily="34" charset="-122"/>
                <a:cs typeface="Lato Regular"/>
                <a:sym typeface="Arial" panose="020B0604020202020204" pitchFamily="34" charset="0"/>
              </a:rPr>
              <a:t>1</a:t>
            </a:r>
          </a:p>
        </p:txBody>
      </p:sp>
      <p:sp>
        <p:nvSpPr>
          <p:cNvPr id="75" name="TextBox 74"/>
          <p:cNvSpPr txBox="1"/>
          <p:nvPr/>
        </p:nvSpPr>
        <p:spPr>
          <a:xfrm>
            <a:off x="1824956" y="1903441"/>
            <a:ext cx="4752705" cy="351956"/>
          </a:xfrm>
          <a:prstGeom prst="rect">
            <a:avLst/>
          </a:prstGeom>
          <a:noFill/>
        </p:spPr>
        <p:txBody>
          <a:bodyPr wrap="square" rtlCol="0">
            <a:spAutoFit/>
          </a:bodyPr>
          <a:lstStyle/>
          <a:p>
            <a:r>
              <a:rPr lang="id-ID" sz="1687" b="1" dirty="0">
                <a:latin typeface="Arial" panose="020B0604020202020204" pitchFamily="34" charset="0"/>
                <a:ea typeface="微软雅黑" panose="020B0503020204020204" pitchFamily="34" charset="-122"/>
                <a:cs typeface="Lato Regular"/>
                <a:sym typeface="Arial" panose="020B0604020202020204" pitchFamily="34" charset="0"/>
              </a:rPr>
              <a:t>Marketing Research</a:t>
            </a:r>
          </a:p>
        </p:txBody>
      </p:sp>
      <p:sp>
        <p:nvSpPr>
          <p:cNvPr id="80" name="TextBox 79"/>
          <p:cNvSpPr txBox="1"/>
          <p:nvPr/>
        </p:nvSpPr>
        <p:spPr>
          <a:xfrm>
            <a:off x="1763866" y="3064106"/>
            <a:ext cx="3807608" cy="701225"/>
          </a:xfrm>
          <a:prstGeom prst="rect">
            <a:avLst/>
          </a:prstGeom>
          <a:noFill/>
        </p:spPr>
        <p:txBody>
          <a:bodyPr wrap="square" lIns="115703" tIns="57852" rIns="115703" bIns="57852" rtlCol="0">
            <a:spAutoFit/>
          </a:bodyPr>
          <a:lstStyle/>
          <a:p>
            <a:pPr algn="just"/>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84" name="Round Same Side Corner Rectangle 83"/>
          <p:cNvSpPr/>
          <p:nvPr/>
        </p:nvSpPr>
        <p:spPr>
          <a:xfrm rot="10800000" flipH="1">
            <a:off x="1737719" y="2845747"/>
            <a:ext cx="57845" cy="698726"/>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5" name="TextBox 84"/>
          <p:cNvSpPr txBox="1"/>
          <p:nvPr/>
        </p:nvSpPr>
        <p:spPr>
          <a:xfrm>
            <a:off x="1823392" y="2815638"/>
            <a:ext cx="4752705" cy="351956"/>
          </a:xfrm>
          <a:prstGeom prst="rect">
            <a:avLst/>
          </a:prstGeom>
          <a:noFill/>
        </p:spPr>
        <p:txBody>
          <a:bodyPr wrap="square" rtlCol="0">
            <a:spAutoFit/>
          </a:bodyPr>
          <a:lstStyle/>
          <a:p>
            <a:r>
              <a:rPr lang="id-ID" sz="1687" b="1" dirty="0">
                <a:latin typeface="Arial" panose="020B0604020202020204" pitchFamily="34" charset="0"/>
                <a:ea typeface="微软雅黑" panose="020B0503020204020204" pitchFamily="34" charset="-122"/>
                <a:cs typeface="Lato Regular"/>
                <a:sym typeface="Arial" panose="020B0604020202020204" pitchFamily="34" charset="0"/>
              </a:rPr>
              <a:t>Mobile Experience</a:t>
            </a:r>
          </a:p>
        </p:txBody>
      </p:sp>
      <p:sp>
        <p:nvSpPr>
          <p:cNvPr id="86" name="TextBox 85"/>
          <p:cNvSpPr txBox="1"/>
          <p:nvPr/>
        </p:nvSpPr>
        <p:spPr>
          <a:xfrm>
            <a:off x="1763866" y="3988971"/>
            <a:ext cx="3807608" cy="701225"/>
          </a:xfrm>
          <a:prstGeom prst="rect">
            <a:avLst/>
          </a:prstGeom>
          <a:noFill/>
        </p:spPr>
        <p:txBody>
          <a:bodyPr wrap="square" lIns="115703" tIns="57852" rIns="115703" bIns="57852" rtlCol="0">
            <a:spAutoFit/>
          </a:bodyPr>
          <a:lstStyle/>
          <a:p>
            <a:pPr algn="just"/>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87" name="Round Same Side Corner Rectangle 86"/>
          <p:cNvSpPr/>
          <p:nvPr/>
        </p:nvSpPr>
        <p:spPr>
          <a:xfrm rot="10800000" flipH="1">
            <a:off x="1737719" y="3770613"/>
            <a:ext cx="57845" cy="698726"/>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87"/>
          <p:cNvSpPr txBox="1"/>
          <p:nvPr/>
        </p:nvSpPr>
        <p:spPr>
          <a:xfrm>
            <a:off x="1823392" y="3740503"/>
            <a:ext cx="4752705" cy="351956"/>
          </a:xfrm>
          <a:prstGeom prst="rect">
            <a:avLst/>
          </a:prstGeom>
          <a:noFill/>
        </p:spPr>
        <p:txBody>
          <a:bodyPr wrap="square" rtlCol="0">
            <a:spAutoFit/>
          </a:bodyPr>
          <a:lstStyle/>
          <a:p>
            <a:r>
              <a:rPr lang="id-ID" sz="1687" b="1" dirty="0">
                <a:latin typeface="Arial" panose="020B0604020202020204" pitchFamily="34" charset="0"/>
                <a:ea typeface="微软雅黑" panose="020B0503020204020204" pitchFamily="34" charset="-122"/>
                <a:cs typeface="Lato Regular"/>
                <a:sym typeface="Arial" panose="020B0604020202020204" pitchFamily="34" charset="0"/>
              </a:rPr>
              <a:t>Google Ads</a:t>
            </a:r>
          </a:p>
        </p:txBody>
      </p:sp>
      <p:sp>
        <p:nvSpPr>
          <p:cNvPr id="81" name="TextBox 80"/>
          <p:cNvSpPr txBox="1"/>
          <p:nvPr/>
        </p:nvSpPr>
        <p:spPr>
          <a:xfrm>
            <a:off x="1766558" y="4966188"/>
            <a:ext cx="3807608" cy="701225"/>
          </a:xfrm>
          <a:prstGeom prst="rect">
            <a:avLst/>
          </a:prstGeom>
          <a:noFill/>
        </p:spPr>
        <p:txBody>
          <a:bodyPr wrap="square" lIns="115703" tIns="57852" rIns="115703" bIns="57852" rtlCol="0">
            <a:spAutoFit/>
          </a:bodyPr>
          <a:lstStyle/>
          <a:p>
            <a:pPr algn="just"/>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82" name="Round Same Side Corner Rectangle 81"/>
          <p:cNvSpPr/>
          <p:nvPr/>
        </p:nvSpPr>
        <p:spPr>
          <a:xfrm rot="10800000" flipH="1">
            <a:off x="1740412" y="4747829"/>
            <a:ext cx="57845" cy="698726"/>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1826085" y="4717720"/>
            <a:ext cx="4752705" cy="351956"/>
          </a:xfrm>
          <a:prstGeom prst="rect">
            <a:avLst/>
          </a:prstGeom>
          <a:noFill/>
        </p:spPr>
        <p:txBody>
          <a:bodyPr wrap="square" rtlCol="0">
            <a:spAutoFit/>
          </a:bodyPr>
          <a:lstStyle/>
          <a:p>
            <a:r>
              <a:rPr lang="id-ID" sz="1687" b="1" dirty="0">
                <a:latin typeface="Arial" panose="020B0604020202020204" pitchFamily="34" charset="0"/>
                <a:ea typeface="微软雅黑" panose="020B0503020204020204" pitchFamily="34" charset="-122"/>
                <a:cs typeface="Lato Regular"/>
                <a:sym typeface="Arial" panose="020B0604020202020204" pitchFamily="34" charset="0"/>
              </a:rPr>
              <a:t>Content Marketing</a:t>
            </a:r>
          </a:p>
        </p:txBody>
      </p:sp>
      <p:sp>
        <p:nvSpPr>
          <p:cNvPr id="89" name="TextBox 88"/>
          <p:cNvSpPr txBox="1"/>
          <p:nvPr/>
        </p:nvSpPr>
        <p:spPr>
          <a:xfrm>
            <a:off x="1764995" y="5913630"/>
            <a:ext cx="3807608" cy="701225"/>
          </a:xfrm>
          <a:prstGeom prst="rect">
            <a:avLst/>
          </a:prstGeom>
          <a:noFill/>
        </p:spPr>
        <p:txBody>
          <a:bodyPr wrap="square" lIns="115703" tIns="57852" rIns="115703" bIns="57852" rtlCol="0">
            <a:spAutoFit/>
          </a:bodyPr>
          <a:lstStyle/>
          <a:p>
            <a:pPr algn="just"/>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90" name="Round Same Side Corner Rectangle 89"/>
          <p:cNvSpPr/>
          <p:nvPr/>
        </p:nvSpPr>
        <p:spPr>
          <a:xfrm rot="10800000" flipH="1">
            <a:off x="1738848" y="5695272"/>
            <a:ext cx="57845" cy="698726"/>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91" name="TextBox 90"/>
          <p:cNvSpPr txBox="1"/>
          <p:nvPr/>
        </p:nvSpPr>
        <p:spPr>
          <a:xfrm>
            <a:off x="1824521" y="5665162"/>
            <a:ext cx="4752705" cy="351956"/>
          </a:xfrm>
          <a:prstGeom prst="rect">
            <a:avLst/>
          </a:prstGeom>
          <a:noFill/>
        </p:spPr>
        <p:txBody>
          <a:bodyPr wrap="square" rtlCol="0">
            <a:spAutoFit/>
          </a:bodyPr>
          <a:lstStyle/>
          <a:p>
            <a:r>
              <a:rPr lang="id-ID" sz="1687" b="1" dirty="0">
                <a:latin typeface="Arial" panose="020B0604020202020204" pitchFamily="34" charset="0"/>
                <a:ea typeface="微软雅黑" panose="020B0503020204020204" pitchFamily="34" charset="-122"/>
                <a:cs typeface="Lato Regular"/>
                <a:sym typeface="Arial" panose="020B0604020202020204" pitchFamily="34" charset="0"/>
              </a:rPr>
              <a:t>Social Media</a:t>
            </a:r>
          </a:p>
        </p:txBody>
      </p:sp>
      <p:sp>
        <p:nvSpPr>
          <p:cNvPr id="96" name="TextBox 95"/>
          <p:cNvSpPr txBox="1"/>
          <p:nvPr/>
        </p:nvSpPr>
        <p:spPr>
          <a:xfrm>
            <a:off x="1061124" y="2670488"/>
            <a:ext cx="589102" cy="949475"/>
          </a:xfrm>
          <a:prstGeom prst="rect">
            <a:avLst/>
          </a:prstGeom>
          <a:noFill/>
        </p:spPr>
        <p:txBody>
          <a:bodyPr wrap="none" lIns="96440" tIns="48220" rIns="96440" bIns="48220" rtlCol="0">
            <a:spAutoFit/>
          </a:bodyPr>
          <a:lstStyle/>
          <a:p>
            <a:r>
              <a:rPr lang="id-ID" sz="5537" b="1" dirty="0">
                <a:latin typeface="Arial" panose="020B0604020202020204" pitchFamily="34" charset="0"/>
                <a:ea typeface="微软雅黑" panose="020B0503020204020204" pitchFamily="34" charset="-122"/>
                <a:cs typeface="Lato Regular"/>
                <a:sym typeface="Arial" panose="020B0604020202020204" pitchFamily="34" charset="0"/>
              </a:rPr>
              <a:t>2</a:t>
            </a:r>
          </a:p>
        </p:txBody>
      </p:sp>
      <p:sp>
        <p:nvSpPr>
          <p:cNvPr id="97" name="TextBox 96"/>
          <p:cNvSpPr txBox="1"/>
          <p:nvPr/>
        </p:nvSpPr>
        <p:spPr>
          <a:xfrm>
            <a:off x="1057377" y="3573167"/>
            <a:ext cx="589102" cy="949475"/>
          </a:xfrm>
          <a:prstGeom prst="rect">
            <a:avLst/>
          </a:prstGeom>
          <a:noFill/>
        </p:spPr>
        <p:txBody>
          <a:bodyPr wrap="none" lIns="96440" tIns="48220" rIns="96440" bIns="48220" rtlCol="0">
            <a:spAutoFit/>
          </a:bodyPr>
          <a:lstStyle/>
          <a:p>
            <a:r>
              <a:rPr lang="id-ID" sz="5537" b="1" dirty="0">
                <a:latin typeface="Arial" panose="020B0604020202020204" pitchFamily="34" charset="0"/>
                <a:ea typeface="微软雅黑" panose="020B0503020204020204" pitchFamily="34" charset="-122"/>
                <a:cs typeface="Lato Regular"/>
                <a:sym typeface="Arial" panose="020B0604020202020204" pitchFamily="34" charset="0"/>
              </a:rPr>
              <a:t>3</a:t>
            </a:r>
          </a:p>
        </p:txBody>
      </p:sp>
      <p:sp>
        <p:nvSpPr>
          <p:cNvPr id="98" name="TextBox 97"/>
          <p:cNvSpPr txBox="1"/>
          <p:nvPr/>
        </p:nvSpPr>
        <p:spPr>
          <a:xfrm>
            <a:off x="1069125" y="4571601"/>
            <a:ext cx="589102" cy="949475"/>
          </a:xfrm>
          <a:prstGeom prst="rect">
            <a:avLst/>
          </a:prstGeom>
          <a:noFill/>
        </p:spPr>
        <p:txBody>
          <a:bodyPr wrap="none" lIns="96440" tIns="48220" rIns="96440" bIns="48220" rtlCol="0">
            <a:spAutoFit/>
          </a:bodyPr>
          <a:lstStyle/>
          <a:p>
            <a:r>
              <a:rPr lang="id-ID" sz="5537" b="1" dirty="0">
                <a:latin typeface="Arial" panose="020B0604020202020204" pitchFamily="34" charset="0"/>
                <a:ea typeface="微软雅黑" panose="020B0503020204020204" pitchFamily="34" charset="-122"/>
                <a:cs typeface="Lato Regular"/>
                <a:sym typeface="Arial" panose="020B0604020202020204" pitchFamily="34" charset="0"/>
              </a:rPr>
              <a:t>4</a:t>
            </a:r>
          </a:p>
        </p:txBody>
      </p:sp>
      <p:sp>
        <p:nvSpPr>
          <p:cNvPr id="99" name="TextBox 98"/>
          <p:cNvSpPr txBox="1"/>
          <p:nvPr/>
        </p:nvSpPr>
        <p:spPr>
          <a:xfrm>
            <a:off x="1069125" y="5507776"/>
            <a:ext cx="589102" cy="949475"/>
          </a:xfrm>
          <a:prstGeom prst="rect">
            <a:avLst/>
          </a:prstGeom>
          <a:noFill/>
        </p:spPr>
        <p:txBody>
          <a:bodyPr wrap="none" lIns="96440" tIns="48220" rIns="96440" bIns="48220" rtlCol="0">
            <a:spAutoFit/>
          </a:bodyPr>
          <a:lstStyle/>
          <a:p>
            <a:r>
              <a:rPr lang="id-ID" sz="5537" b="1" dirty="0">
                <a:latin typeface="Arial" panose="020B0604020202020204" pitchFamily="34" charset="0"/>
                <a:ea typeface="微软雅黑" panose="020B0503020204020204" pitchFamily="34" charset="-122"/>
                <a:cs typeface="Lato Regular"/>
                <a:sym typeface="Arial" panose="020B0604020202020204" pitchFamily="34" charset="0"/>
              </a:rPr>
              <a:t>5</a:t>
            </a:r>
          </a:p>
        </p:txBody>
      </p:sp>
      <p:grpSp>
        <p:nvGrpSpPr>
          <p:cNvPr id="5" name="Group 4"/>
          <p:cNvGrpSpPr/>
          <p:nvPr/>
        </p:nvGrpSpPr>
        <p:grpSpPr>
          <a:xfrm>
            <a:off x="9368813" y="2271425"/>
            <a:ext cx="1897210" cy="1478951"/>
            <a:chOff x="17392138" y="4307530"/>
            <a:chExt cx="3597870" cy="2804683"/>
          </a:xfrm>
        </p:grpSpPr>
        <p:sp>
          <p:nvSpPr>
            <p:cNvPr id="94" name="Freeform 6"/>
            <p:cNvSpPr>
              <a:spLocks noChangeArrowheads="1"/>
            </p:cNvSpPr>
            <p:nvPr/>
          </p:nvSpPr>
          <p:spPr bwMode="auto">
            <a:xfrm rot="21133775">
              <a:off x="18434406" y="5853598"/>
              <a:ext cx="1295368" cy="1023714"/>
            </a:xfrm>
            <a:custGeom>
              <a:avLst/>
              <a:gdLst>
                <a:gd name="T0" fmla="*/ 1936 w 2669"/>
                <a:gd name="T1" fmla="*/ 820 h 2108"/>
                <a:gd name="T2" fmla="*/ 1936 w 2669"/>
                <a:gd name="T3" fmla="*/ 820 h 2108"/>
                <a:gd name="T4" fmla="*/ 2668 w 2669"/>
                <a:gd name="T5" fmla="*/ 0 h 2108"/>
                <a:gd name="T6" fmla="*/ 572 w 2669"/>
                <a:gd name="T7" fmla="*/ 793 h 2108"/>
                <a:gd name="T8" fmla="*/ 455 w 2669"/>
                <a:gd name="T9" fmla="*/ 1658 h 2108"/>
                <a:gd name="T10" fmla="*/ 1936 w 2669"/>
                <a:gd name="T11" fmla="*/ 820 h 2108"/>
              </a:gdLst>
              <a:ahLst/>
              <a:cxnLst>
                <a:cxn ang="0">
                  <a:pos x="T0" y="T1"/>
                </a:cxn>
                <a:cxn ang="0">
                  <a:pos x="T2" y="T3"/>
                </a:cxn>
                <a:cxn ang="0">
                  <a:pos x="T4" y="T5"/>
                </a:cxn>
                <a:cxn ang="0">
                  <a:pos x="T6" y="T7"/>
                </a:cxn>
                <a:cxn ang="0">
                  <a:pos x="T8" y="T9"/>
                </a:cxn>
                <a:cxn ang="0">
                  <a:pos x="T10" y="T11"/>
                </a:cxn>
              </a:cxnLst>
              <a:rect l="0" t="0" r="r" b="b"/>
              <a:pathLst>
                <a:path w="2669" h="2108">
                  <a:moveTo>
                    <a:pt x="1936" y="820"/>
                  </a:moveTo>
                  <a:lnTo>
                    <a:pt x="1936" y="820"/>
                  </a:lnTo>
                  <a:cubicBezTo>
                    <a:pt x="1936" y="820"/>
                    <a:pt x="1686" y="482"/>
                    <a:pt x="2668" y="0"/>
                  </a:cubicBezTo>
                  <a:cubicBezTo>
                    <a:pt x="572" y="793"/>
                    <a:pt x="572" y="793"/>
                    <a:pt x="572" y="793"/>
                  </a:cubicBezTo>
                  <a:cubicBezTo>
                    <a:pt x="572" y="793"/>
                    <a:pt x="910" y="1214"/>
                    <a:pt x="455" y="1658"/>
                  </a:cubicBezTo>
                  <a:cubicBezTo>
                    <a:pt x="0" y="2107"/>
                    <a:pt x="1936" y="820"/>
                    <a:pt x="1936" y="820"/>
                  </a:cubicBez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7"/>
            <p:cNvSpPr>
              <a:spLocks noChangeArrowheads="1"/>
            </p:cNvSpPr>
            <p:nvPr/>
          </p:nvSpPr>
          <p:spPr bwMode="auto">
            <a:xfrm rot="21133775">
              <a:off x="18567836" y="6095970"/>
              <a:ext cx="1295366" cy="815972"/>
            </a:xfrm>
            <a:custGeom>
              <a:avLst/>
              <a:gdLst>
                <a:gd name="T0" fmla="*/ 2667 w 2668"/>
                <a:gd name="T1" fmla="*/ 222 h 1681"/>
                <a:gd name="T2" fmla="*/ 2667 w 2668"/>
                <a:gd name="T3" fmla="*/ 222 h 1681"/>
                <a:gd name="T4" fmla="*/ 1586 w 2668"/>
                <a:gd name="T5" fmla="*/ 1198 h 1681"/>
                <a:gd name="T6" fmla="*/ 133 w 2668"/>
                <a:gd name="T7" fmla="*/ 1630 h 1681"/>
                <a:gd name="T8" fmla="*/ 67 w 2668"/>
                <a:gd name="T9" fmla="*/ 1497 h 1681"/>
                <a:gd name="T10" fmla="*/ 0 w 2668"/>
                <a:gd name="T11" fmla="*/ 1364 h 1681"/>
                <a:gd name="T12" fmla="*/ 1231 w 2668"/>
                <a:gd name="T13" fmla="*/ 483 h 1681"/>
                <a:gd name="T14" fmla="*/ 2667 w 2668"/>
                <a:gd name="T15" fmla="*/ 222 h 16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8" h="1681">
                  <a:moveTo>
                    <a:pt x="2667" y="222"/>
                  </a:moveTo>
                  <a:lnTo>
                    <a:pt x="2667" y="222"/>
                  </a:lnTo>
                  <a:cubicBezTo>
                    <a:pt x="2667" y="222"/>
                    <a:pt x="2573" y="715"/>
                    <a:pt x="1586" y="1198"/>
                  </a:cubicBezTo>
                  <a:cubicBezTo>
                    <a:pt x="599" y="1680"/>
                    <a:pt x="133" y="1630"/>
                    <a:pt x="133" y="1630"/>
                  </a:cubicBezTo>
                  <a:cubicBezTo>
                    <a:pt x="67" y="1497"/>
                    <a:pt x="67" y="1497"/>
                    <a:pt x="67" y="1497"/>
                  </a:cubicBezTo>
                  <a:cubicBezTo>
                    <a:pt x="0" y="1364"/>
                    <a:pt x="0" y="1364"/>
                    <a:pt x="0" y="1364"/>
                  </a:cubicBezTo>
                  <a:cubicBezTo>
                    <a:pt x="0" y="1364"/>
                    <a:pt x="244" y="965"/>
                    <a:pt x="1231" y="483"/>
                  </a:cubicBezTo>
                  <a:cubicBezTo>
                    <a:pt x="2224" y="0"/>
                    <a:pt x="2667" y="222"/>
                    <a:pt x="2667" y="222"/>
                  </a:cubicBezTo>
                </a:path>
              </a:pathLst>
            </a:custGeom>
            <a:solidFill>
              <a:schemeClr val="accent3"/>
            </a:solidFill>
            <a:ln>
              <a:noFill/>
            </a:ln>
            <a:effectLs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8"/>
            <p:cNvSpPr>
              <a:spLocks noChangeArrowheads="1"/>
            </p:cNvSpPr>
            <p:nvPr/>
          </p:nvSpPr>
          <p:spPr bwMode="auto">
            <a:xfrm rot="21133775">
              <a:off x="19375209" y="6170351"/>
              <a:ext cx="237662" cy="346949"/>
            </a:xfrm>
            <a:custGeom>
              <a:avLst/>
              <a:gdLst>
                <a:gd name="T0" fmla="*/ 488 w 489"/>
                <a:gd name="T1" fmla="*/ 593 h 716"/>
                <a:gd name="T2" fmla="*/ 488 w 489"/>
                <a:gd name="T3" fmla="*/ 593 h 716"/>
                <a:gd name="T4" fmla="*/ 321 w 489"/>
                <a:gd name="T5" fmla="*/ 715 h 716"/>
                <a:gd name="T6" fmla="*/ 0 w 489"/>
                <a:gd name="T7" fmla="*/ 55 h 716"/>
                <a:gd name="T8" fmla="*/ 199 w 489"/>
                <a:gd name="T9" fmla="*/ 0 h 716"/>
                <a:gd name="T10" fmla="*/ 488 w 489"/>
                <a:gd name="T11" fmla="*/ 593 h 716"/>
              </a:gdLst>
              <a:ahLst/>
              <a:cxnLst>
                <a:cxn ang="0">
                  <a:pos x="T0" y="T1"/>
                </a:cxn>
                <a:cxn ang="0">
                  <a:pos x="T2" y="T3"/>
                </a:cxn>
                <a:cxn ang="0">
                  <a:pos x="T4" y="T5"/>
                </a:cxn>
                <a:cxn ang="0">
                  <a:pos x="T6" y="T7"/>
                </a:cxn>
                <a:cxn ang="0">
                  <a:pos x="T8" y="T9"/>
                </a:cxn>
                <a:cxn ang="0">
                  <a:pos x="T10" y="T11"/>
                </a:cxn>
              </a:cxnLst>
              <a:rect l="0" t="0" r="r" b="b"/>
              <a:pathLst>
                <a:path w="489" h="716">
                  <a:moveTo>
                    <a:pt x="488" y="593"/>
                  </a:moveTo>
                  <a:lnTo>
                    <a:pt x="488" y="593"/>
                  </a:lnTo>
                  <a:cubicBezTo>
                    <a:pt x="438" y="632"/>
                    <a:pt x="382" y="671"/>
                    <a:pt x="321" y="715"/>
                  </a:cubicBezTo>
                  <a:cubicBezTo>
                    <a:pt x="0" y="55"/>
                    <a:pt x="0" y="55"/>
                    <a:pt x="0" y="55"/>
                  </a:cubicBezTo>
                  <a:cubicBezTo>
                    <a:pt x="72" y="33"/>
                    <a:pt x="138" y="11"/>
                    <a:pt x="199" y="0"/>
                  </a:cubicBezTo>
                  <a:lnTo>
                    <a:pt x="488" y="593"/>
                  </a:ln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9"/>
            <p:cNvSpPr>
              <a:spLocks noChangeArrowheads="1"/>
            </p:cNvSpPr>
            <p:nvPr/>
          </p:nvSpPr>
          <p:spPr bwMode="auto">
            <a:xfrm rot="21133775">
              <a:off x="19535642" y="6092496"/>
              <a:ext cx="293332" cy="284842"/>
            </a:xfrm>
            <a:custGeom>
              <a:avLst/>
              <a:gdLst>
                <a:gd name="T0" fmla="*/ 0 w 605"/>
                <a:gd name="T1" fmla="*/ 66 h 588"/>
                <a:gd name="T2" fmla="*/ 0 w 605"/>
                <a:gd name="T3" fmla="*/ 66 h 588"/>
                <a:gd name="T4" fmla="*/ 604 w 605"/>
                <a:gd name="T5" fmla="*/ 94 h 588"/>
                <a:gd name="T6" fmla="*/ 255 w 605"/>
                <a:gd name="T7" fmla="*/ 587 h 588"/>
                <a:gd name="T8" fmla="*/ 0 w 605"/>
                <a:gd name="T9" fmla="*/ 66 h 588"/>
              </a:gdLst>
              <a:ahLst/>
              <a:cxnLst>
                <a:cxn ang="0">
                  <a:pos x="T0" y="T1"/>
                </a:cxn>
                <a:cxn ang="0">
                  <a:pos x="T2" y="T3"/>
                </a:cxn>
                <a:cxn ang="0">
                  <a:pos x="T4" y="T5"/>
                </a:cxn>
                <a:cxn ang="0">
                  <a:pos x="T6" y="T7"/>
                </a:cxn>
                <a:cxn ang="0">
                  <a:pos x="T8" y="T9"/>
                </a:cxn>
              </a:cxnLst>
              <a:rect l="0" t="0" r="r" b="b"/>
              <a:pathLst>
                <a:path w="605" h="588">
                  <a:moveTo>
                    <a:pt x="0" y="66"/>
                  </a:moveTo>
                  <a:lnTo>
                    <a:pt x="0" y="66"/>
                  </a:lnTo>
                  <a:cubicBezTo>
                    <a:pt x="416" y="0"/>
                    <a:pt x="604" y="94"/>
                    <a:pt x="604" y="94"/>
                  </a:cubicBezTo>
                  <a:cubicBezTo>
                    <a:pt x="604" y="94"/>
                    <a:pt x="566" y="305"/>
                    <a:pt x="255" y="587"/>
                  </a:cubicBezTo>
                  <a:lnTo>
                    <a:pt x="0" y="66"/>
                  </a:ln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0"/>
            <p:cNvSpPr>
              <a:spLocks noChangeArrowheads="1"/>
            </p:cNvSpPr>
            <p:nvPr/>
          </p:nvSpPr>
          <p:spPr bwMode="auto">
            <a:xfrm rot="21133775">
              <a:off x="18506032" y="6845550"/>
              <a:ext cx="179852" cy="197034"/>
            </a:xfrm>
            <a:custGeom>
              <a:avLst/>
              <a:gdLst>
                <a:gd name="T0" fmla="*/ 0 w 372"/>
                <a:gd name="T1" fmla="*/ 83 h 406"/>
                <a:gd name="T2" fmla="*/ 161 w 372"/>
                <a:gd name="T3" fmla="*/ 405 h 406"/>
                <a:gd name="T4" fmla="*/ 371 w 372"/>
                <a:gd name="T5" fmla="*/ 272 h 406"/>
                <a:gd name="T6" fmla="*/ 238 w 372"/>
                <a:gd name="T7" fmla="*/ 0 h 406"/>
                <a:gd name="T8" fmla="*/ 0 w 372"/>
                <a:gd name="T9" fmla="*/ 83 h 406"/>
              </a:gdLst>
              <a:ahLst/>
              <a:cxnLst>
                <a:cxn ang="0">
                  <a:pos x="T0" y="T1"/>
                </a:cxn>
                <a:cxn ang="0">
                  <a:pos x="T2" y="T3"/>
                </a:cxn>
                <a:cxn ang="0">
                  <a:pos x="T4" y="T5"/>
                </a:cxn>
                <a:cxn ang="0">
                  <a:pos x="T6" y="T7"/>
                </a:cxn>
                <a:cxn ang="0">
                  <a:pos x="T8" y="T9"/>
                </a:cxn>
              </a:cxnLst>
              <a:rect l="0" t="0" r="r" b="b"/>
              <a:pathLst>
                <a:path w="372" h="406">
                  <a:moveTo>
                    <a:pt x="0" y="83"/>
                  </a:moveTo>
                  <a:lnTo>
                    <a:pt x="161" y="405"/>
                  </a:lnTo>
                  <a:lnTo>
                    <a:pt x="371" y="272"/>
                  </a:lnTo>
                  <a:lnTo>
                    <a:pt x="238" y="0"/>
                  </a:lnTo>
                  <a:lnTo>
                    <a:pt x="0" y="83"/>
                  </a:lnTo>
                </a:path>
              </a:pathLst>
            </a:custGeom>
            <a:solidFill>
              <a:srgbClr val="818181"/>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1"/>
            <p:cNvSpPr>
              <a:spLocks noChangeArrowheads="1"/>
            </p:cNvSpPr>
            <p:nvPr/>
          </p:nvSpPr>
          <p:spPr bwMode="auto">
            <a:xfrm rot="21133775">
              <a:off x="18342527" y="6908756"/>
              <a:ext cx="246226" cy="203457"/>
            </a:xfrm>
            <a:custGeom>
              <a:avLst/>
              <a:gdLst>
                <a:gd name="T0" fmla="*/ 354 w 505"/>
                <a:gd name="T1" fmla="*/ 5 h 417"/>
                <a:gd name="T2" fmla="*/ 354 w 505"/>
                <a:gd name="T3" fmla="*/ 5 h 417"/>
                <a:gd name="T4" fmla="*/ 432 w 505"/>
                <a:gd name="T5" fmla="*/ 155 h 417"/>
                <a:gd name="T6" fmla="*/ 504 w 505"/>
                <a:gd name="T7" fmla="*/ 305 h 417"/>
                <a:gd name="T8" fmla="*/ 349 w 505"/>
                <a:gd name="T9" fmla="*/ 416 h 417"/>
                <a:gd name="T10" fmla="*/ 360 w 505"/>
                <a:gd name="T11" fmla="*/ 333 h 417"/>
                <a:gd name="T12" fmla="*/ 0 w 505"/>
                <a:gd name="T13" fmla="*/ 366 h 417"/>
                <a:gd name="T14" fmla="*/ 244 w 505"/>
                <a:gd name="T15" fmla="*/ 100 h 417"/>
                <a:gd name="T16" fmla="*/ 177 w 505"/>
                <a:gd name="T17" fmla="*/ 61 h 417"/>
                <a:gd name="T18" fmla="*/ 354 w 505"/>
                <a:gd name="T19" fmla="*/ 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5" h="417">
                  <a:moveTo>
                    <a:pt x="354" y="5"/>
                  </a:moveTo>
                  <a:lnTo>
                    <a:pt x="354" y="5"/>
                  </a:lnTo>
                  <a:cubicBezTo>
                    <a:pt x="432" y="155"/>
                    <a:pt x="432" y="155"/>
                    <a:pt x="432" y="155"/>
                  </a:cubicBezTo>
                  <a:cubicBezTo>
                    <a:pt x="504" y="305"/>
                    <a:pt x="504" y="305"/>
                    <a:pt x="504" y="305"/>
                  </a:cubicBezTo>
                  <a:cubicBezTo>
                    <a:pt x="504" y="305"/>
                    <a:pt x="449" y="388"/>
                    <a:pt x="349" y="416"/>
                  </a:cubicBezTo>
                  <a:cubicBezTo>
                    <a:pt x="349" y="416"/>
                    <a:pt x="382" y="355"/>
                    <a:pt x="360" y="333"/>
                  </a:cubicBezTo>
                  <a:cubicBezTo>
                    <a:pt x="360" y="333"/>
                    <a:pt x="155" y="416"/>
                    <a:pt x="0" y="366"/>
                  </a:cubicBezTo>
                  <a:cubicBezTo>
                    <a:pt x="55" y="216"/>
                    <a:pt x="244" y="100"/>
                    <a:pt x="244" y="100"/>
                  </a:cubicBezTo>
                  <a:cubicBezTo>
                    <a:pt x="244" y="72"/>
                    <a:pt x="177" y="61"/>
                    <a:pt x="177" y="61"/>
                  </a:cubicBezTo>
                  <a:cubicBezTo>
                    <a:pt x="255" y="0"/>
                    <a:pt x="354" y="5"/>
                    <a:pt x="354" y="5"/>
                  </a:cubicBezTo>
                </a:path>
              </a:pathLst>
            </a:custGeom>
            <a:solidFill>
              <a:srgbClr val="F69321"/>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12"/>
            <p:cNvSpPr>
              <a:spLocks noChangeArrowheads="1"/>
            </p:cNvSpPr>
            <p:nvPr/>
          </p:nvSpPr>
          <p:spPr bwMode="auto">
            <a:xfrm rot="21133775">
              <a:off x="18396088" y="6909838"/>
              <a:ext cx="184135" cy="167050"/>
            </a:xfrm>
            <a:custGeom>
              <a:avLst/>
              <a:gdLst>
                <a:gd name="T0" fmla="*/ 266 w 378"/>
                <a:gd name="T1" fmla="*/ 33 h 345"/>
                <a:gd name="T2" fmla="*/ 266 w 378"/>
                <a:gd name="T3" fmla="*/ 33 h 345"/>
                <a:gd name="T4" fmla="*/ 321 w 378"/>
                <a:gd name="T5" fmla="*/ 144 h 345"/>
                <a:gd name="T6" fmla="*/ 377 w 378"/>
                <a:gd name="T7" fmla="*/ 255 h 345"/>
                <a:gd name="T8" fmla="*/ 288 w 378"/>
                <a:gd name="T9" fmla="*/ 344 h 345"/>
                <a:gd name="T10" fmla="*/ 266 w 378"/>
                <a:gd name="T11" fmla="*/ 277 h 345"/>
                <a:gd name="T12" fmla="*/ 0 w 378"/>
                <a:gd name="T13" fmla="*/ 299 h 345"/>
                <a:gd name="T14" fmla="*/ 182 w 378"/>
                <a:gd name="T15" fmla="*/ 105 h 345"/>
                <a:gd name="T16" fmla="*/ 138 w 378"/>
                <a:gd name="T17" fmla="*/ 50 h 345"/>
                <a:gd name="T18" fmla="*/ 266 w 378"/>
                <a:gd name="T19" fmla="*/ 33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 h="345">
                  <a:moveTo>
                    <a:pt x="266" y="33"/>
                  </a:moveTo>
                  <a:lnTo>
                    <a:pt x="266" y="33"/>
                  </a:lnTo>
                  <a:cubicBezTo>
                    <a:pt x="321" y="144"/>
                    <a:pt x="321" y="144"/>
                    <a:pt x="321" y="144"/>
                  </a:cubicBezTo>
                  <a:cubicBezTo>
                    <a:pt x="377" y="255"/>
                    <a:pt x="377" y="255"/>
                    <a:pt x="377" y="255"/>
                  </a:cubicBezTo>
                  <a:cubicBezTo>
                    <a:pt x="377" y="255"/>
                    <a:pt x="360" y="327"/>
                    <a:pt x="288" y="344"/>
                  </a:cubicBezTo>
                  <a:cubicBezTo>
                    <a:pt x="288" y="344"/>
                    <a:pt x="282" y="294"/>
                    <a:pt x="266" y="277"/>
                  </a:cubicBezTo>
                  <a:cubicBezTo>
                    <a:pt x="266" y="277"/>
                    <a:pt x="116" y="338"/>
                    <a:pt x="0" y="299"/>
                  </a:cubicBezTo>
                  <a:cubicBezTo>
                    <a:pt x="38" y="188"/>
                    <a:pt x="182" y="105"/>
                    <a:pt x="182" y="105"/>
                  </a:cubicBezTo>
                  <a:cubicBezTo>
                    <a:pt x="177" y="83"/>
                    <a:pt x="138" y="50"/>
                    <a:pt x="138" y="50"/>
                  </a:cubicBezTo>
                  <a:cubicBezTo>
                    <a:pt x="199" y="0"/>
                    <a:pt x="266" y="33"/>
                    <a:pt x="266" y="33"/>
                  </a:cubicBezTo>
                </a:path>
              </a:pathLst>
            </a:custGeom>
            <a:solidFill>
              <a:srgbClr val="FAED22"/>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13"/>
            <p:cNvSpPr>
              <a:spLocks noChangeArrowheads="1"/>
            </p:cNvSpPr>
            <p:nvPr/>
          </p:nvSpPr>
          <p:spPr bwMode="auto">
            <a:xfrm rot="21133775">
              <a:off x="18451125" y="6934813"/>
              <a:ext cx="115619" cy="104942"/>
            </a:xfrm>
            <a:custGeom>
              <a:avLst/>
              <a:gdLst>
                <a:gd name="T0" fmla="*/ 172 w 239"/>
                <a:gd name="T1" fmla="*/ 17 h 218"/>
                <a:gd name="T2" fmla="*/ 172 w 239"/>
                <a:gd name="T3" fmla="*/ 17 h 218"/>
                <a:gd name="T4" fmla="*/ 205 w 239"/>
                <a:gd name="T5" fmla="*/ 89 h 218"/>
                <a:gd name="T6" fmla="*/ 238 w 239"/>
                <a:gd name="T7" fmla="*/ 161 h 218"/>
                <a:gd name="T8" fmla="*/ 183 w 239"/>
                <a:gd name="T9" fmla="*/ 217 h 218"/>
                <a:gd name="T10" fmla="*/ 172 w 239"/>
                <a:gd name="T11" fmla="*/ 172 h 218"/>
                <a:gd name="T12" fmla="*/ 0 w 239"/>
                <a:gd name="T13" fmla="*/ 189 h 218"/>
                <a:gd name="T14" fmla="*/ 116 w 239"/>
                <a:gd name="T15" fmla="*/ 61 h 218"/>
                <a:gd name="T16" fmla="*/ 89 w 239"/>
                <a:gd name="T17" fmla="*/ 28 h 218"/>
                <a:gd name="T18" fmla="*/ 172 w 239"/>
                <a:gd name="T19" fmla="*/ 1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9" h="218">
                  <a:moveTo>
                    <a:pt x="172" y="17"/>
                  </a:moveTo>
                  <a:lnTo>
                    <a:pt x="172" y="17"/>
                  </a:lnTo>
                  <a:cubicBezTo>
                    <a:pt x="205" y="89"/>
                    <a:pt x="205" y="89"/>
                    <a:pt x="205" y="89"/>
                  </a:cubicBezTo>
                  <a:cubicBezTo>
                    <a:pt x="238" y="161"/>
                    <a:pt x="238" y="161"/>
                    <a:pt x="238" y="161"/>
                  </a:cubicBezTo>
                  <a:cubicBezTo>
                    <a:pt x="238" y="161"/>
                    <a:pt x="227" y="200"/>
                    <a:pt x="183" y="217"/>
                  </a:cubicBezTo>
                  <a:cubicBezTo>
                    <a:pt x="183" y="217"/>
                    <a:pt x="183" y="183"/>
                    <a:pt x="172" y="172"/>
                  </a:cubicBezTo>
                  <a:cubicBezTo>
                    <a:pt x="172" y="172"/>
                    <a:pt x="72" y="211"/>
                    <a:pt x="0" y="189"/>
                  </a:cubicBezTo>
                  <a:cubicBezTo>
                    <a:pt x="28" y="117"/>
                    <a:pt x="116" y="61"/>
                    <a:pt x="116" y="61"/>
                  </a:cubicBezTo>
                  <a:cubicBezTo>
                    <a:pt x="116" y="50"/>
                    <a:pt x="89" y="28"/>
                    <a:pt x="89" y="28"/>
                  </a:cubicBezTo>
                  <a:cubicBezTo>
                    <a:pt x="127" y="0"/>
                    <a:pt x="172" y="17"/>
                    <a:pt x="172" y="17"/>
                  </a:cubicBezTo>
                </a:path>
              </a:pathLst>
            </a:custGeom>
            <a:solidFill>
              <a:srgbClr val="F2F2F2"/>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4"/>
            <p:cNvSpPr>
              <a:spLocks noChangeArrowheads="1"/>
            </p:cNvSpPr>
            <p:nvPr/>
          </p:nvSpPr>
          <p:spPr bwMode="auto">
            <a:xfrm rot="21133775">
              <a:off x="17565616" y="5086577"/>
              <a:ext cx="1603687" cy="571823"/>
            </a:xfrm>
            <a:custGeom>
              <a:avLst/>
              <a:gdLst>
                <a:gd name="T0" fmla="*/ 2202 w 3301"/>
                <a:gd name="T1" fmla="*/ 77 h 1176"/>
                <a:gd name="T2" fmla="*/ 2202 w 3301"/>
                <a:gd name="T3" fmla="*/ 77 h 1176"/>
                <a:gd name="T4" fmla="*/ 3300 w 3301"/>
                <a:gd name="T5" fmla="*/ 0 h 1176"/>
                <a:gd name="T6" fmla="*/ 1392 w 3301"/>
                <a:gd name="T7" fmla="*/ 1175 h 1176"/>
                <a:gd name="T8" fmla="*/ 633 w 3301"/>
                <a:gd name="T9" fmla="*/ 732 h 1176"/>
                <a:gd name="T10" fmla="*/ 2202 w 3301"/>
                <a:gd name="T11" fmla="*/ 77 h 1176"/>
              </a:gdLst>
              <a:ahLst/>
              <a:cxnLst>
                <a:cxn ang="0">
                  <a:pos x="T0" y="T1"/>
                </a:cxn>
                <a:cxn ang="0">
                  <a:pos x="T2" y="T3"/>
                </a:cxn>
                <a:cxn ang="0">
                  <a:pos x="T4" y="T5"/>
                </a:cxn>
                <a:cxn ang="0">
                  <a:pos x="T6" y="T7"/>
                </a:cxn>
                <a:cxn ang="0">
                  <a:pos x="T8" y="T9"/>
                </a:cxn>
                <a:cxn ang="0">
                  <a:pos x="T10" y="T11"/>
                </a:cxn>
              </a:cxnLst>
              <a:rect l="0" t="0" r="r" b="b"/>
              <a:pathLst>
                <a:path w="3301" h="1176">
                  <a:moveTo>
                    <a:pt x="2202" y="77"/>
                  </a:moveTo>
                  <a:lnTo>
                    <a:pt x="2202" y="77"/>
                  </a:lnTo>
                  <a:cubicBezTo>
                    <a:pt x="2202" y="77"/>
                    <a:pt x="2318" y="482"/>
                    <a:pt x="3300" y="0"/>
                  </a:cubicBezTo>
                  <a:cubicBezTo>
                    <a:pt x="1392" y="1175"/>
                    <a:pt x="1392" y="1175"/>
                    <a:pt x="1392" y="1175"/>
                  </a:cubicBezTo>
                  <a:cubicBezTo>
                    <a:pt x="1392" y="1175"/>
                    <a:pt x="1265" y="648"/>
                    <a:pt x="633" y="732"/>
                  </a:cubicBezTo>
                  <a:cubicBezTo>
                    <a:pt x="0" y="820"/>
                    <a:pt x="2202" y="77"/>
                    <a:pt x="2202" y="77"/>
                  </a:cubicBez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15"/>
            <p:cNvSpPr>
              <a:spLocks noChangeArrowheads="1"/>
            </p:cNvSpPr>
            <p:nvPr/>
          </p:nvSpPr>
          <p:spPr bwMode="auto">
            <a:xfrm rot="21133775">
              <a:off x="17797623" y="4315578"/>
              <a:ext cx="3192385" cy="2017445"/>
            </a:xfrm>
            <a:custGeom>
              <a:avLst/>
              <a:gdLst>
                <a:gd name="T0" fmla="*/ 6576 w 6577"/>
                <a:gd name="T1" fmla="*/ 555 h 4154"/>
                <a:gd name="T2" fmla="*/ 6576 w 6577"/>
                <a:gd name="T3" fmla="*/ 555 h 4154"/>
                <a:gd name="T4" fmla="*/ 3038 w 6577"/>
                <a:gd name="T5" fmla="*/ 1192 h 4154"/>
                <a:gd name="T6" fmla="*/ 0 w 6577"/>
                <a:gd name="T7" fmla="*/ 3371 h 4154"/>
                <a:gd name="T8" fmla="*/ 161 w 6577"/>
                <a:gd name="T9" fmla="*/ 3698 h 4154"/>
                <a:gd name="T10" fmla="*/ 321 w 6577"/>
                <a:gd name="T11" fmla="*/ 4031 h 4154"/>
                <a:gd name="T12" fmla="*/ 3903 w 6577"/>
                <a:gd name="T13" fmla="*/ 2961 h 4154"/>
                <a:gd name="T14" fmla="*/ 6576 w 6577"/>
                <a:gd name="T15" fmla="*/ 555 h 4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77" h="4154">
                  <a:moveTo>
                    <a:pt x="6576" y="555"/>
                  </a:moveTo>
                  <a:lnTo>
                    <a:pt x="6576" y="555"/>
                  </a:lnTo>
                  <a:cubicBezTo>
                    <a:pt x="6576" y="555"/>
                    <a:pt x="5472" y="0"/>
                    <a:pt x="3038" y="1192"/>
                  </a:cubicBezTo>
                  <a:cubicBezTo>
                    <a:pt x="604" y="2390"/>
                    <a:pt x="0" y="3371"/>
                    <a:pt x="0" y="3371"/>
                  </a:cubicBezTo>
                  <a:cubicBezTo>
                    <a:pt x="161" y="3698"/>
                    <a:pt x="161" y="3698"/>
                    <a:pt x="161" y="3698"/>
                  </a:cubicBezTo>
                  <a:cubicBezTo>
                    <a:pt x="321" y="4031"/>
                    <a:pt x="321" y="4031"/>
                    <a:pt x="321" y="4031"/>
                  </a:cubicBezTo>
                  <a:cubicBezTo>
                    <a:pt x="321" y="4031"/>
                    <a:pt x="1469" y="4153"/>
                    <a:pt x="3903" y="2961"/>
                  </a:cubicBezTo>
                  <a:cubicBezTo>
                    <a:pt x="6343" y="1763"/>
                    <a:pt x="6576" y="555"/>
                    <a:pt x="6576" y="555"/>
                  </a:cubicBezTo>
                </a:path>
              </a:pathLst>
            </a:custGeom>
            <a:solidFill>
              <a:schemeClr val="accent1"/>
            </a:solidFill>
            <a:ln>
              <a:noFill/>
            </a:ln>
            <a:effectLs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16"/>
            <p:cNvSpPr>
              <a:spLocks noChangeArrowheads="1"/>
            </p:cNvSpPr>
            <p:nvPr/>
          </p:nvSpPr>
          <p:spPr bwMode="auto">
            <a:xfrm rot="21133775">
              <a:off x="18143588" y="5657724"/>
              <a:ext cx="513866" cy="721739"/>
            </a:xfrm>
            <a:custGeom>
              <a:avLst/>
              <a:gdLst>
                <a:gd name="T0" fmla="*/ 571 w 1060"/>
                <a:gd name="T1" fmla="*/ 1486 h 1487"/>
                <a:gd name="T2" fmla="*/ 571 w 1060"/>
                <a:gd name="T3" fmla="*/ 1486 h 1487"/>
                <a:gd name="T4" fmla="*/ 1059 w 1060"/>
                <a:gd name="T5" fmla="*/ 1381 h 1487"/>
                <a:gd name="T6" fmla="*/ 382 w 1060"/>
                <a:gd name="T7" fmla="*/ 0 h 1487"/>
                <a:gd name="T8" fmla="*/ 0 w 1060"/>
                <a:gd name="T9" fmla="*/ 316 h 1487"/>
                <a:gd name="T10" fmla="*/ 571 w 1060"/>
                <a:gd name="T11" fmla="*/ 1486 h 1487"/>
              </a:gdLst>
              <a:ahLst/>
              <a:cxnLst>
                <a:cxn ang="0">
                  <a:pos x="T0" y="T1"/>
                </a:cxn>
                <a:cxn ang="0">
                  <a:pos x="T2" y="T3"/>
                </a:cxn>
                <a:cxn ang="0">
                  <a:pos x="T4" y="T5"/>
                </a:cxn>
                <a:cxn ang="0">
                  <a:pos x="T6" y="T7"/>
                </a:cxn>
                <a:cxn ang="0">
                  <a:pos x="T8" y="T9"/>
                </a:cxn>
                <a:cxn ang="0">
                  <a:pos x="T10" y="T11"/>
                </a:cxn>
              </a:cxnLst>
              <a:rect l="0" t="0" r="r" b="b"/>
              <a:pathLst>
                <a:path w="1060" h="1487">
                  <a:moveTo>
                    <a:pt x="571" y="1486"/>
                  </a:moveTo>
                  <a:lnTo>
                    <a:pt x="571" y="1486"/>
                  </a:lnTo>
                  <a:cubicBezTo>
                    <a:pt x="715" y="1458"/>
                    <a:pt x="876" y="1425"/>
                    <a:pt x="1059" y="1381"/>
                  </a:cubicBezTo>
                  <a:cubicBezTo>
                    <a:pt x="382" y="0"/>
                    <a:pt x="382" y="0"/>
                    <a:pt x="382" y="0"/>
                  </a:cubicBezTo>
                  <a:cubicBezTo>
                    <a:pt x="232" y="117"/>
                    <a:pt x="105" y="222"/>
                    <a:pt x="0" y="316"/>
                  </a:cubicBezTo>
                  <a:lnTo>
                    <a:pt x="571" y="1486"/>
                  </a:ln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17"/>
            <p:cNvSpPr>
              <a:spLocks noChangeArrowheads="1"/>
            </p:cNvSpPr>
            <p:nvPr/>
          </p:nvSpPr>
          <p:spPr bwMode="auto">
            <a:xfrm rot="21133775">
              <a:off x="20216038" y="4307530"/>
              <a:ext cx="695859" cy="687472"/>
            </a:xfrm>
            <a:custGeom>
              <a:avLst/>
              <a:gdLst>
                <a:gd name="T0" fmla="*/ 616 w 1432"/>
                <a:gd name="T1" fmla="*/ 1414 h 1415"/>
                <a:gd name="T2" fmla="*/ 616 w 1432"/>
                <a:gd name="T3" fmla="*/ 1414 h 1415"/>
                <a:gd name="T4" fmla="*/ 1431 w 1432"/>
                <a:gd name="T5" fmla="*/ 233 h 1415"/>
                <a:gd name="T6" fmla="*/ 0 w 1432"/>
                <a:gd name="T7" fmla="*/ 155 h 1415"/>
                <a:gd name="T8" fmla="*/ 616 w 1432"/>
                <a:gd name="T9" fmla="*/ 1414 h 1415"/>
              </a:gdLst>
              <a:ahLst/>
              <a:cxnLst>
                <a:cxn ang="0">
                  <a:pos x="T0" y="T1"/>
                </a:cxn>
                <a:cxn ang="0">
                  <a:pos x="T2" y="T3"/>
                </a:cxn>
                <a:cxn ang="0">
                  <a:pos x="T4" y="T5"/>
                </a:cxn>
                <a:cxn ang="0">
                  <a:pos x="T6" y="T7"/>
                </a:cxn>
                <a:cxn ang="0">
                  <a:pos x="T8" y="T9"/>
                </a:cxn>
              </a:cxnLst>
              <a:rect l="0" t="0" r="r" b="b"/>
              <a:pathLst>
                <a:path w="1432" h="1415">
                  <a:moveTo>
                    <a:pt x="616" y="1414"/>
                  </a:moveTo>
                  <a:lnTo>
                    <a:pt x="616" y="1414"/>
                  </a:lnTo>
                  <a:cubicBezTo>
                    <a:pt x="1337" y="737"/>
                    <a:pt x="1431" y="233"/>
                    <a:pt x="1431" y="233"/>
                  </a:cubicBezTo>
                  <a:cubicBezTo>
                    <a:pt x="1431" y="233"/>
                    <a:pt x="976" y="0"/>
                    <a:pt x="0" y="155"/>
                  </a:cubicBezTo>
                  <a:lnTo>
                    <a:pt x="616" y="1414"/>
                  </a:ln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18"/>
            <p:cNvSpPr>
              <a:spLocks noChangeArrowheads="1"/>
            </p:cNvSpPr>
            <p:nvPr/>
          </p:nvSpPr>
          <p:spPr bwMode="auto">
            <a:xfrm rot="21133775">
              <a:off x="17613473" y="4674257"/>
              <a:ext cx="1295366" cy="820255"/>
            </a:xfrm>
            <a:custGeom>
              <a:avLst/>
              <a:gdLst>
                <a:gd name="T0" fmla="*/ 2667 w 2668"/>
                <a:gd name="T1" fmla="*/ 227 h 1687"/>
                <a:gd name="T2" fmla="*/ 2667 w 2668"/>
                <a:gd name="T3" fmla="*/ 227 h 1687"/>
                <a:gd name="T4" fmla="*/ 1236 w 2668"/>
                <a:gd name="T5" fmla="*/ 482 h 1687"/>
                <a:gd name="T6" fmla="*/ 0 w 2668"/>
                <a:gd name="T7" fmla="*/ 1364 h 1687"/>
                <a:gd name="T8" fmla="*/ 66 w 2668"/>
                <a:gd name="T9" fmla="*/ 1497 h 1687"/>
                <a:gd name="T10" fmla="*/ 133 w 2668"/>
                <a:gd name="T11" fmla="*/ 1636 h 1687"/>
                <a:gd name="T12" fmla="*/ 1586 w 2668"/>
                <a:gd name="T13" fmla="*/ 1198 h 1687"/>
                <a:gd name="T14" fmla="*/ 2667 w 2668"/>
                <a:gd name="T15" fmla="*/ 227 h 16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8" h="1687">
                  <a:moveTo>
                    <a:pt x="2667" y="227"/>
                  </a:moveTo>
                  <a:lnTo>
                    <a:pt x="2667" y="227"/>
                  </a:lnTo>
                  <a:cubicBezTo>
                    <a:pt x="2667" y="227"/>
                    <a:pt x="2223" y="0"/>
                    <a:pt x="1236" y="482"/>
                  </a:cubicBezTo>
                  <a:cubicBezTo>
                    <a:pt x="249" y="970"/>
                    <a:pt x="0" y="1364"/>
                    <a:pt x="0" y="1364"/>
                  </a:cubicBezTo>
                  <a:cubicBezTo>
                    <a:pt x="66" y="1497"/>
                    <a:pt x="66" y="1497"/>
                    <a:pt x="66" y="1497"/>
                  </a:cubicBezTo>
                  <a:cubicBezTo>
                    <a:pt x="133" y="1636"/>
                    <a:pt x="133" y="1636"/>
                    <a:pt x="133" y="1636"/>
                  </a:cubicBezTo>
                  <a:cubicBezTo>
                    <a:pt x="133" y="1636"/>
                    <a:pt x="599" y="1686"/>
                    <a:pt x="1586" y="1198"/>
                  </a:cubicBezTo>
                  <a:cubicBezTo>
                    <a:pt x="2573" y="715"/>
                    <a:pt x="2667" y="227"/>
                    <a:pt x="2667" y="227"/>
                  </a:cubicBezTo>
                </a:path>
              </a:pathLst>
            </a:custGeom>
            <a:solidFill>
              <a:schemeClr val="accent3"/>
            </a:solidFill>
            <a:ln>
              <a:noFill/>
            </a:ln>
            <a:effectLs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19"/>
            <p:cNvSpPr>
              <a:spLocks noChangeArrowheads="1"/>
            </p:cNvSpPr>
            <p:nvPr/>
          </p:nvSpPr>
          <p:spPr bwMode="auto">
            <a:xfrm rot="21133775">
              <a:off x="18420546" y="4748513"/>
              <a:ext cx="239803" cy="346949"/>
            </a:xfrm>
            <a:custGeom>
              <a:avLst/>
              <a:gdLst>
                <a:gd name="T0" fmla="*/ 200 w 494"/>
                <a:gd name="T1" fmla="*/ 0 h 716"/>
                <a:gd name="T2" fmla="*/ 200 w 494"/>
                <a:gd name="T3" fmla="*/ 0 h 716"/>
                <a:gd name="T4" fmla="*/ 0 w 494"/>
                <a:gd name="T5" fmla="*/ 55 h 716"/>
                <a:gd name="T6" fmla="*/ 322 w 494"/>
                <a:gd name="T7" fmla="*/ 715 h 716"/>
                <a:gd name="T8" fmla="*/ 493 w 494"/>
                <a:gd name="T9" fmla="*/ 593 h 716"/>
                <a:gd name="T10" fmla="*/ 200 w 494"/>
                <a:gd name="T11" fmla="*/ 0 h 716"/>
              </a:gdLst>
              <a:ahLst/>
              <a:cxnLst>
                <a:cxn ang="0">
                  <a:pos x="T0" y="T1"/>
                </a:cxn>
                <a:cxn ang="0">
                  <a:pos x="T2" y="T3"/>
                </a:cxn>
                <a:cxn ang="0">
                  <a:pos x="T4" y="T5"/>
                </a:cxn>
                <a:cxn ang="0">
                  <a:pos x="T6" y="T7"/>
                </a:cxn>
                <a:cxn ang="0">
                  <a:pos x="T8" y="T9"/>
                </a:cxn>
                <a:cxn ang="0">
                  <a:pos x="T10" y="T11"/>
                </a:cxn>
              </a:cxnLst>
              <a:rect l="0" t="0" r="r" b="b"/>
              <a:pathLst>
                <a:path w="494" h="716">
                  <a:moveTo>
                    <a:pt x="200" y="0"/>
                  </a:moveTo>
                  <a:lnTo>
                    <a:pt x="200" y="0"/>
                  </a:lnTo>
                  <a:cubicBezTo>
                    <a:pt x="139" y="17"/>
                    <a:pt x="72" y="33"/>
                    <a:pt x="0" y="55"/>
                  </a:cubicBezTo>
                  <a:cubicBezTo>
                    <a:pt x="322" y="715"/>
                    <a:pt x="322" y="715"/>
                    <a:pt x="322" y="715"/>
                  </a:cubicBezTo>
                  <a:cubicBezTo>
                    <a:pt x="383" y="676"/>
                    <a:pt x="444" y="632"/>
                    <a:pt x="493" y="593"/>
                  </a:cubicBezTo>
                  <a:lnTo>
                    <a:pt x="200" y="0"/>
                  </a:ln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20"/>
            <p:cNvSpPr>
              <a:spLocks noChangeArrowheads="1"/>
            </p:cNvSpPr>
            <p:nvPr/>
          </p:nvSpPr>
          <p:spPr bwMode="auto">
            <a:xfrm rot="21133775">
              <a:off x="18585241" y="4670367"/>
              <a:ext cx="291191" cy="284842"/>
            </a:xfrm>
            <a:custGeom>
              <a:avLst/>
              <a:gdLst>
                <a:gd name="T0" fmla="*/ 255 w 600"/>
                <a:gd name="T1" fmla="*/ 587 h 588"/>
                <a:gd name="T2" fmla="*/ 255 w 600"/>
                <a:gd name="T3" fmla="*/ 587 h 588"/>
                <a:gd name="T4" fmla="*/ 599 w 600"/>
                <a:gd name="T5" fmla="*/ 99 h 588"/>
                <a:gd name="T6" fmla="*/ 0 w 600"/>
                <a:gd name="T7" fmla="*/ 72 h 588"/>
                <a:gd name="T8" fmla="*/ 255 w 600"/>
                <a:gd name="T9" fmla="*/ 587 h 588"/>
              </a:gdLst>
              <a:ahLst/>
              <a:cxnLst>
                <a:cxn ang="0">
                  <a:pos x="T0" y="T1"/>
                </a:cxn>
                <a:cxn ang="0">
                  <a:pos x="T2" y="T3"/>
                </a:cxn>
                <a:cxn ang="0">
                  <a:pos x="T4" y="T5"/>
                </a:cxn>
                <a:cxn ang="0">
                  <a:pos x="T6" y="T7"/>
                </a:cxn>
                <a:cxn ang="0">
                  <a:pos x="T8" y="T9"/>
                </a:cxn>
              </a:cxnLst>
              <a:rect l="0" t="0" r="r" b="b"/>
              <a:pathLst>
                <a:path w="600" h="588">
                  <a:moveTo>
                    <a:pt x="255" y="587"/>
                  </a:moveTo>
                  <a:lnTo>
                    <a:pt x="255" y="587"/>
                  </a:lnTo>
                  <a:cubicBezTo>
                    <a:pt x="560" y="310"/>
                    <a:pt x="599" y="99"/>
                    <a:pt x="599" y="99"/>
                  </a:cubicBezTo>
                  <a:cubicBezTo>
                    <a:pt x="599" y="99"/>
                    <a:pt x="410" y="0"/>
                    <a:pt x="0" y="72"/>
                  </a:cubicBezTo>
                  <a:lnTo>
                    <a:pt x="255" y="587"/>
                  </a:lnTo>
                </a:path>
              </a:pathLst>
            </a:custGeom>
            <a:solidFill>
              <a:srgbClr val="BF282D"/>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21"/>
            <p:cNvSpPr>
              <a:spLocks noChangeArrowheads="1"/>
            </p:cNvSpPr>
            <p:nvPr/>
          </p:nvSpPr>
          <p:spPr bwMode="auto">
            <a:xfrm rot="21133775">
              <a:off x="19622774" y="4739965"/>
              <a:ext cx="573816" cy="573965"/>
            </a:xfrm>
            <a:custGeom>
              <a:avLst/>
              <a:gdLst>
                <a:gd name="T0" fmla="*/ 821 w 1182"/>
                <a:gd name="T1" fmla="*/ 1054 h 1182"/>
                <a:gd name="T2" fmla="*/ 821 w 1182"/>
                <a:gd name="T3" fmla="*/ 1054 h 1182"/>
                <a:gd name="T4" fmla="*/ 128 w 1182"/>
                <a:gd name="T5" fmla="*/ 821 h 1182"/>
                <a:gd name="T6" fmla="*/ 361 w 1182"/>
                <a:gd name="T7" fmla="*/ 122 h 1182"/>
                <a:gd name="T8" fmla="*/ 1059 w 1182"/>
                <a:gd name="T9" fmla="*/ 361 h 1182"/>
                <a:gd name="T10" fmla="*/ 821 w 1182"/>
                <a:gd name="T11" fmla="*/ 1054 h 1182"/>
              </a:gdLst>
              <a:ahLst/>
              <a:cxnLst>
                <a:cxn ang="0">
                  <a:pos x="T0" y="T1"/>
                </a:cxn>
                <a:cxn ang="0">
                  <a:pos x="T2" y="T3"/>
                </a:cxn>
                <a:cxn ang="0">
                  <a:pos x="T4" y="T5"/>
                </a:cxn>
                <a:cxn ang="0">
                  <a:pos x="T6" y="T7"/>
                </a:cxn>
                <a:cxn ang="0">
                  <a:pos x="T8" y="T9"/>
                </a:cxn>
                <a:cxn ang="0">
                  <a:pos x="T10" y="T11"/>
                </a:cxn>
              </a:cxnLst>
              <a:rect l="0" t="0" r="r" b="b"/>
              <a:pathLst>
                <a:path w="1182" h="1182">
                  <a:moveTo>
                    <a:pt x="821" y="1054"/>
                  </a:moveTo>
                  <a:lnTo>
                    <a:pt x="821" y="1054"/>
                  </a:lnTo>
                  <a:cubicBezTo>
                    <a:pt x="560" y="1181"/>
                    <a:pt x="250" y="1076"/>
                    <a:pt x="128" y="821"/>
                  </a:cubicBezTo>
                  <a:cubicBezTo>
                    <a:pt x="0" y="560"/>
                    <a:pt x="105" y="250"/>
                    <a:pt x="361" y="122"/>
                  </a:cubicBezTo>
                  <a:cubicBezTo>
                    <a:pt x="621" y="0"/>
                    <a:pt x="932" y="106"/>
                    <a:pt x="1059" y="361"/>
                  </a:cubicBezTo>
                  <a:cubicBezTo>
                    <a:pt x="1181" y="621"/>
                    <a:pt x="1076" y="932"/>
                    <a:pt x="821" y="1054"/>
                  </a:cubicBezTo>
                </a:path>
              </a:pathLst>
            </a:custGeom>
            <a:solidFill>
              <a:srgbClr val="293555"/>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22"/>
            <p:cNvSpPr>
              <a:spLocks noChangeArrowheads="1"/>
            </p:cNvSpPr>
            <p:nvPr/>
          </p:nvSpPr>
          <p:spPr bwMode="auto">
            <a:xfrm rot="21133775">
              <a:off x="19695417" y="4808365"/>
              <a:ext cx="430362" cy="434758"/>
            </a:xfrm>
            <a:custGeom>
              <a:avLst/>
              <a:gdLst>
                <a:gd name="T0" fmla="*/ 615 w 888"/>
                <a:gd name="T1" fmla="*/ 792 h 893"/>
                <a:gd name="T2" fmla="*/ 615 w 888"/>
                <a:gd name="T3" fmla="*/ 792 h 893"/>
                <a:gd name="T4" fmla="*/ 94 w 888"/>
                <a:gd name="T5" fmla="*/ 615 h 893"/>
                <a:gd name="T6" fmla="*/ 271 w 888"/>
                <a:gd name="T7" fmla="*/ 94 h 893"/>
                <a:gd name="T8" fmla="*/ 793 w 888"/>
                <a:gd name="T9" fmla="*/ 277 h 893"/>
                <a:gd name="T10" fmla="*/ 615 w 888"/>
                <a:gd name="T11" fmla="*/ 792 h 893"/>
              </a:gdLst>
              <a:ahLst/>
              <a:cxnLst>
                <a:cxn ang="0">
                  <a:pos x="T0" y="T1"/>
                </a:cxn>
                <a:cxn ang="0">
                  <a:pos x="T2" y="T3"/>
                </a:cxn>
                <a:cxn ang="0">
                  <a:pos x="T4" y="T5"/>
                </a:cxn>
                <a:cxn ang="0">
                  <a:pos x="T6" y="T7"/>
                </a:cxn>
                <a:cxn ang="0">
                  <a:pos x="T8" y="T9"/>
                </a:cxn>
                <a:cxn ang="0">
                  <a:pos x="T10" y="T11"/>
                </a:cxn>
              </a:cxnLst>
              <a:rect l="0" t="0" r="r" b="b"/>
              <a:pathLst>
                <a:path w="888" h="893">
                  <a:moveTo>
                    <a:pt x="615" y="792"/>
                  </a:moveTo>
                  <a:lnTo>
                    <a:pt x="615" y="792"/>
                  </a:lnTo>
                  <a:cubicBezTo>
                    <a:pt x="421" y="892"/>
                    <a:pt x="188" y="809"/>
                    <a:pt x="94" y="615"/>
                  </a:cubicBezTo>
                  <a:cubicBezTo>
                    <a:pt x="0" y="426"/>
                    <a:pt x="78" y="188"/>
                    <a:pt x="271" y="94"/>
                  </a:cubicBezTo>
                  <a:cubicBezTo>
                    <a:pt x="466" y="0"/>
                    <a:pt x="699" y="83"/>
                    <a:pt x="793" y="277"/>
                  </a:cubicBezTo>
                  <a:cubicBezTo>
                    <a:pt x="887" y="465"/>
                    <a:pt x="804" y="698"/>
                    <a:pt x="615" y="792"/>
                  </a:cubicBezTo>
                </a:path>
              </a:pathLst>
            </a:custGeom>
            <a:solidFill>
              <a:srgbClr val="FEDF52"/>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23"/>
            <p:cNvSpPr>
              <a:spLocks noChangeArrowheads="1"/>
            </p:cNvSpPr>
            <p:nvPr/>
          </p:nvSpPr>
          <p:spPr bwMode="auto">
            <a:xfrm rot="21133775">
              <a:off x="17800433" y="6157663"/>
              <a:ext cx="282626" cy="409058"/>
            </a:xfrm>
            <a:custGeom>
              <a:avLst/>
              <a:gdLst>
                <a:gd name="T0" fmla="*/ 393 w 583"/>
                <a:gd name="T1" fmla="*/ 843 h 844"/>
                <a:gd name="T2" fmla="*/ 0 w 583"/>
                <a:gd name="T3" fmla="*/ 44 h 844"/>
                <a:gd name="T4" fmla="*/ 255 w 583"/>
                <a:gd name="T5" fmla="*/ 0 h 844"/>
                <a:gd name="T6" fmla="*/ 582 w 583"/>
                <a:gd name="T7" fmla="*/ 665 h 844"/>
                <a:gd name="T8" fmla="*/ 393 w 583"/>
                <a:gd name="T9" fmla="*/ 843 h 844"/>
              </a:gdLst>
              <a:ahLst/>
              <a:cxnLst>
                <a:cxn ang="0">
                  <a:pos x="T0" y="T1"/>
                </a:cxn>
                <a:cxn ang="0">
                  <a:pos x="T2" y="T3"/>
                </a:cxn>
                <a:cxn ang="0">
                  <a:pos x="T4" y="T5"/>
                </a:cxn>
                <a:cxn ang="0">
                  <a:pos x="T6" y="T7"/>
                </a:cxn>
                <a:cxn ang="0">
                  <a:pos x="T8" y="T9"/>
                </a:cxn>
              </a:cxnLst>
              <a:rect l="0" t="0" r="r" b="b"/>
              <a:pathLst>
                <a:path w="583" h="844">
                  <a:moveTo>
                    <a:pt x="393" y="843"/>
                  </a:moveTo>
                  <a:lnTo>
                    <a:pt x="0" y="44"/>
                  </a:lnTo>
                  <a:lnTo>
                    <a:pt x="255" y="0"/>
                  </a:lnTo>
                  <a:lnTo>
                    <a:pt x="582" y="665"/>
                  </a:lnTo>
                  <a:lnTo>
                    <a:pt x="393" y="843"/>
                  </a:lnTo>
                </a:path>
              </a:pathLst>
            </a:custGeom>
            <a:solidFill>
              <a:srgbClr val="818181"/>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24"/>
            <p:cNvSpPr>
              <a:spLocks noChangeArrowheads="1"/>
            </p:cNvSpPr>
            <p:nvPr/>
          </p:nvSpPr>
          <p:spPr bwMode="auto">
            <a:xfrm rot="21133775">
              <a:off x="17553511" y="5423712"/>
              <a:ext cx="177713" cy="197034"/>
            </a:xfrm>
            <a:custGeom>
              <a:avLst/>
              <a:gdLst>
                <a:gd name="T0" fmla="*/ 155 w 367"/>
                <a:gd name="T1" fmla="*/ 405 h 406"/>
                <a:gd name="T2" fmla="*/ 0 w 367"/>
                <a:gd name="T3" fmla="*/ 83 h 406"/>
                <a:gd name="T4" fmla="*/ 233 w 367"/>
                <a:gd name="T5" fmla="*/ 0 h 406"/>
                <a:gd name="T6" fmla="*/ 366 w 367"/>
                <a:gd name="T7" fmla="*/ 272 h 406"/>
                <a:gd name="T8" fmla="*/ 155 w 367"/>
                <a:gd name="T9" fmla="*/ 405 h 406"/>
              </a:gdLst>
              <a:ahLst/>
              <a:cxnLst>
                <a:cxn ang="0">
                  <a:pos x="T0" y="T1"/>
                </a:cxn>
                <a:cxn ang="0">
                  <a:pos x="T2" y="T3"/>
                </a:cxn>
                <a:cxn ang="0">
                  <a:pos x="T4" y="T5"/>
                </a:cxn>
                <a:cxn ang="0">
                  <a:pos x="T6" y="T7"/>
                </a:cxn>
                <a:cxn ang="0">
                  <a:pos x="T8" y="T9"/>
                </a:cxn>
              </a:cxnLst>
              <a:rect l="0" t="0" r="r" b="b"/>
              <a:pathLst>
                <a:path w="367" h="406">
                  <a:moveTo>
                    <a:pt x="155" y="405"/>
                  </a:moveTo>
                  <a:lnTo>
                    <a:pt x="0" y="83"/>
                  </a:lnTo>
                  <a:lnTo>
                    <a:pt x="233" y="0"/>
                  </a:lnTo>
                  <a:lnTo>
                    <a:pt x="366" y="272"/>
                  </a:lnTo>
                  <a:lnTo>
                    <a:pt x="155" y="405"/>
                  </a:lnTo>
                </a:path>
              </a:pathLst>
            </a:custGeom>
            <a:solidFill>
              <a:srgbClr val="818181"/>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25"/>
            <p:cNvSpPr>
              <a:spLocks noChangeArrowheads="1"/>
            </p:cNvSpPr>
            <p:nvPr/>
          </p:nvSpPr>
          <p:spPr bwMode="auto">
            <a:xfrm rot="21133775">
              <a:off x="17439196" y="6234296"/>
              <a:ext cx="550262" cy="454032"/>
            </a:xfrm>
            <a:custGeom>
              <a:avLst/>
              <a:gdLst>
                <a:gd name="T0" fmla="*/ 1131 w 1132"/>
                <a:gd name="T1" fmla="*/ 688 h 933"/>
                <a:gd name="T2" fmla="*/ 1131 w 1132"/>
                <a:gd name="T3" fmla="*/ 688 h 933"/>
                <a:gd name="T4" fmla="*/ 965 w 1132"/>
                <a:gd name="T5" fmla="*/ 349 h 933"/>
                <a:gd name="T6" fmla="*/ 798 w 1132"/>
                <a:gd name="T7" fmla="*/ 11 h 933"/>
                <a:gd name="T8" fmla="*/ 394 w 1132"/>
                <a:gd name="T9" fmla="*/ 133 h 933"/>
                <a:gd name="T10" fmla="*/ 549 w 1132"/>
                <a:gd name="T11" fmla="*/ 227 h 933"/>
                <a:gd name="T12" fmla="*/ 0 w 1132"/>
                <a:gd name="T13" fmla="*/ 821 h 933"/>
                <a:gd name="T14" fmla="*/ 804 w 1132"/>
                <a:gd name="T15" fmla="*/ 749 h 933"/>
                <a:gd name="T16" fmla="*/ 787 w 1132"/>
                <a:gd name="T17" fmla="*/ 932 h 933"/>
                <a:gd name="T18" fmla="*/ 1131 w 1132"/>
                <a:gd name="T19" fmla="*/ 688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2" h="933">
                  <a:moveTo>
                    <a:pt x="1131" y="688"/>
                  </a:moveTo>
                  <a:lnTo>
                    <a:pt x="1131" y="688"/>
                  </a:lnTo>
                  <a:cubicBezTo>
                    <a:pt x="965" y="349"/>
                    <a:pt x="965" y="349"/>
                    <a:pt x="965" y="349"/>
                  </a:cubicBezTo>
                  <a:cubicBezTo>
                    <a:pt x="798" y="11"/>
                    <a:pt x="798" y="11"/>
                    <a:pt x="798" y="11"/>
                  </a:cubicBezTo>
                  <a:cubicBezTo>
                    <a:pt x="798" y="11"/>
                    <a:pt x="576" y="0"/>
                    <a:pt x="394" y="133"/>
                  </a:cubicBezTo>
                  <a:cubicBezTo>
                    <a:pt x="394" y="133"/>
                    <a:pt x="543" y="161"/>
                    <a:pt x="549" y="227"/>
                  </a:cubicBezTo>
                  <a:cubicBezTo>
                    <a:pt x="549" y="227"/>
                    <a:pt x="127" y="482"/>
                    <a:pt x="0" y="821"/>
                  </a:cubicBezTo>
                  <a:cubicBezTo>
                    <a:pt x="344" y="932"/>
                    <a:pt x="804" y="749"/>
                    <a:pt x="804" y="749"/>
                  </a:cubicBezTo>
                  <a:cubicBezTo>
                    <a:pt x="854" y="798"/>
                    <a:pt x="787" y="932"/>
                    <a:pt x="787" y="932"/>
                  </a:cubicBezTo>
                  <a:cubicBezTo>
                    <a:pt x="1004" y="870"/>
                    <a:pt x="1131" y="688"/>
                    <a:pt x="1131" y="688"/>
                  </a:cubicBezTo>
                </a:path>
              </a:pathLst>
            </a:custGeom>
            <a:solidFill>
              <a:srgbClr val="F69321"/>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26"/>
            <p:cNvSpPr>
              <a:spLocks noChangeArrowheads="1"/>
            </p:cNvSpPr>
            <p:nvPr/>
          </p:nvSpPr>
          <p:spPr bwMode="auto">
            <a:xfrm rot="21133775">
              <a:off x="17553048" y="6243155"/>
              <a:ext cx="408951" cy="372649"/>
            </a:xfrm>
            <a:custGeom>
              <a:avLst/>
              <a:gdLst>
                <a:gd name="T0" fmla="*/ 843 w 844"/>
                <a:gd name="T1" fmla="*/ 566 h 766"/>
                <a:gd name="T2" fmla="*/ 843 w 844"/>
                <a:gd name="T3" fmla="*/ 566 h 766"/>
                <a:gd name="T4" fmla="*/ 721 w 844"/>
                <a:gd name="T5" fmla="*/ 316 h 766"/>
                <a:gd name="T6" fmla="*/ 599 w 844"/>
                <a:gd name="T7" fmla="*/ 61 h 766"/>
                <a:gd name="T8" fmla="*/ 316 w 844"/>
                <a:gd name="T9" fmla="*/ 100 h 766"/>
                <a:gd name="T10" fmla="*/ 410 w 844"/>
                <a:gd name="T11" fmla="*/ 228 h 766"/>
                <a:gd name="T12" fmla="*/ 0 w 844"/>
                <a:gd name="T13" fmla="*/ 666 h 766"/>
                <a:gd name="T14" fmla="*/ 604 w 844"/>
                <a:gd name="T15" fmla="*/ 616 h 766"/>
                <a:gd name="T16" fmla="*/ 643 w 844"/>
                <a:gd name="T17" fmla="*/ 765 h 766"/>
                <a:gd name="T18" fmla="*/ 843 w 844"/>
                <a:gd name="T19" fmla="*/ 566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4" h="766">
                  <a:moveTo>
                    <a:pt x="843" y="566"/>
                  </a:moveTo>
                  <a:lnTo>
                    <a:pt x="843" y="566"/>
                  </a:lnTo>
                  <a:cubicBezTo>
                    <a:pt x="721" y="316"/>
                    <a:pt x="721" y="316"/>
                    <a:pt x="721" y="316"/>
                  </a:cubicBezTo>
                  <a:cubicBezTo>
                    <a:pt x="599" y="61"/>
                    <a:pt x="599" y="61"/>
                    <a:pt x="599" y="61"/>
                  </a:cubicBezTo>
                  <a:cubicBezTo>
                    <a:pt x="599" y="61"/>
                    <a:pt x="449" y="0"/>
                    <a:pt x="316" y="100"/>
                  </a:cubicBezTo>
                  <a:cubicBezTo>
                    <a:pt x="316" y="100"/>
                    <a:pt x="405" y="178"/>
                    <a:pt x="410" y="228"/>
                  </a:cubicBezTo>
                  <a:cubicBezTo>
                    <a:pt x="410" y="228"/>
                    <a:pt x="94" y="416"/>
                    <a:pt x="0" y="666"/>
                  </a:cubicBezTo>
                  <a:cubicBezTo>
                    <a:pt x="260" y="749"/>
                    <a:pt x="604" y="616"/>
                    <a:pt x="604" y="616"/>
                  </a:cubicBezTo>
                  <a:cubicBezTo>
                    <a:pt x="637" y="649"/>
                    <a:pt x="643" y="765"/>
                    <a:pt x="643" y="765"/>
                  </a:cubicBezTo>
                  <a:cubicBezTo>
                    <a:pt x="809" y="721"/>
                    <a:pt x="843" y="566"/>
                    <a:pt x="843" y="566"/>
                  </a:cubicBezTo>
                </a:path>
              </a:pathLst>
            </a:custGeom>
            <a:solidFill>
              <a:srgbClr val="FAED22"/>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27"/>
            <p:cNvSpPr>
              <a:spLocks noChangeArrowheads="1"/>
            </p:cNvSpPr>
            <p:nvPr/>
          </p:nvSpPr>
          <p:spPr bwMode="auto">
            <a:xfrm rot="21133775">
              <a:off x="17683827" y="6293408"/>
              <a:ext cx="256932" cy="235583"/>
            </a:xfrm>
            <a:custGeom>
              <a:avLst/>
              <a:gdLst>
                <a:gd name="T0" fmla="*/ 526 w 527"/>
                <a:gd name="T1" fmla="*/ 355 h 483"/>
                <a:gd name="T2" fmla="*/ 526 w 527"/>
                <a:gd name="T3" fmla="*/ 355 h 483"/>
                <a:gd name="T4" fmla="*/ 449 w 527"/>
                <a:gd name="T5" fmla="*/ 199 h 483"/>
                <a:gd name="T6" fmla="*/ 371 w 527"/>
                <a:gd name="T7" fmla="*/ 39 h 483"/>
                <a:gd name="T8" fmla="*/ 194 w 527"/>
                <a:gd name="T9" fmla="*/ 61 h 483"/>
                <a:gd name="T10" fmla="*/ 255 w 527"/>
                <a:gd name="T11" fmla="*/ 144 h 483"/>
                <a:gd name="T12" fmla="*/ 0 w 527"/>
                <a:gd name="T13" fmla="*/ 421 h 483"/>
                <a:gd name="T14" fmla="*/ 377 w 527"/>
                <a:gd name="T15" fmla="*/ 388 h 483"/>
                <a:gd name="T16" fmla="*/ 404 w 527"/>
                <a:gd name="T17" fmla="*/ 482 h 483"/>
                <a:gd name="T18" fmla="*/ 526 w 527"/>
                <a:gd name="T19" fmla="*/ 355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7" h="483">
                  <a:moveTo>
                    <a:pt x="526" y="355"/>
                  </a:moveTo>
                  <a:lnTo>
                    <a:pt x="526" y="355"/>
                  </a:lnTo>
                  <a:cubicBezTo>
                    <a:pt x="449" y="199"/>
                    <a:pt x="449" y="199"/>
                    <a:pt x="449" y="199"/>
                  </a:cubicBezTo>
                  <a:cubicBezTo>
                    <a:pt x="371" y="39"/>
                    <a:pt x="371" y="39"/>
                    <a:pt x="371" y="39"/>
                  </a:cubicBezTo>
                  <a:cubicBezTo>
                    <a:pt x="371" y="39"/>
                    <a:pt x="282" y="0"/>
                    <a:pt x="194" y="61"/>
                  </a:cubicBezTo>
                  <a:cubicBezTo>
                    <a:pt x="194" y="61"/>
                    <a:pt x="249" y="111"/>
                    <a:pt x="255" y="144"/>
                  </a:cubicBezTo>
                  <a:cubicBezTo>
                    <a:pt x="255" y="144"/>
                    <a:pt x="55" y="260"/>
                    <a:pt x="0" y="421"/>
                  </a:cubicBezTo>
                  <a:cubicBezTo>
                    <a:pt x="160" y="471"/>
                    <a:pt x="377" y="388"/>
                    <a:pt x="377" y="388"/>
                  </a:cubicBezTo>
                  <a:cubicBezTo>
                    <a:pt x="399" y="410"/>
                    <a:pt x="404" y="482"/>
                    <a:pt x="404" y="482"/>
                  </a:cubicBezTo>
                  <a:cubicBezTo>
                    <a:pt x="504" y="454"/>
                    <a:pt x="526" y="355"/>
                    <a:pt x="526" y="355"/>
                  </a:cubicBezTo>
                </a:path>
              </a:pathLst>
            </a:custGeom>
            <a:solidFill>
              <a:srgbClr val="F2F2F2"/>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28"/>
            <p:cNvSpPr>
              <a:spLocks noChangeArrowheads="1"/>
            </p:cNvSpPr>
            <p:nvPr/>
          </p:nvSpPr>
          <p:spPr bwMode="auto">
            <a:xfrm rot="21133775">
              <a:off x="17392138" y="5486773"/>
              <a:ext cx="241944" cy="203457"/>
            </a:xfrm>
            <a:custGeom>
              <a:avLst/>
              <a:gdLst>
                <a:gd name="T0" fmla="*/ 499 w 500"/>
                <a:gd name="T1" fmla="*/ 305 h 417"/>
                <a:gd name="T2" fmla="*/ 499 w 500"/>
                <a:gd name="T3" fmla="*/ 305 h 417"/>
                <a:gd name="T4" fmla="*/ 426 w 500"/>
                <a:gd name="T5" fmla="*/ 155 h 417"/>
                <a:gd name="T6" fmla="*/ 354 w 500"/>
                <a:gd name="T7" fmla="*/ 5 h 417"/>
                <a:gd name="T8" fmla="*/ 172 w 500"/>
                <a:gd name="T9" fmla="*/ 61 h 417"/>
                <a:gd name="T10" fmla="*/ 244 w 500"/>
                <a:gd name="T11" fmla="*/ 105 h 417"/>
                <a:gd name="T12" fmla="*/ 0 w 500"/>
                <a:gd name="T13" fmla="*/ 366 h 417"/>
                <a:gd name="T14" fmla="*/ 354 w 500"/>
                <a:gd name="T15" fmla="*/ 332 h 417"/>
                <a:gd name="T16" fmla="*/ 349 w 500"/>
                <a:gd name="T17" fmla="*/ 416 h 417"/>
                <a:gd name="T18" fmla="*/ 499 w 500"/>
                <a:gd name="T19" fmla="*/ 305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17">
                  <a:moveTo>
                    <a:pt x="499" y="305"/>
                  </a:moveTo>
                  <a:lnTo>
                    <a:pt x="499" y="305"/>
                  </a:lnTo>
                  <a:cubicBezTo>
                    <a:pt x="426" y="155"/>
                    <a:pt x="426" y="155"/>
                    <a:pt x="426" y="155"/>
                  </a:cubicBezTo>
                  <a:cubicBezTo>
                    <a:pt x="354" y="5"/>
                    <a:pt x="354" y="5"/>
                    <a:pt x="354" y="5"/>
                  </a:cubicBezTo>
                  <a:cubicBezTo>
                    <a:pt x="354" y="5"/>
                    <a:pt x="255" y="0"/>
                    <a:pt x="172" y="61"/>
                  </a:cubicBezTo>
                  <a:cubicBezTo>
                    <a:pt x="172" y="61"/>
                    <a:pt x="238" y="72"/>
                    <a:pt x="244" y="105"/>
                  </a:cubicBezTo>
                  <a:cubicBezTo>
                    <a:pt x="244" y="105"/>
                    <a:pt x="49" y="216"/>
                    <a:pt x="0" y="366"/>
                  </a:cubicBezTo>
                  <a:cubicBezTo>
                    <a:pt x="149" y="416"/>
                    <a:pt x="354" y="332"/>
                    <a:pt x="354" y="332"/>
                  </a:cubicBezTo>
                  <a:cubicBezTo>
                    <a:pt x="377" y="355"/>
                    <a:pt x="349" y="416"/>
                    <a:pt x="349" y="416"/>
                  </a:cubicBezTo>
                  <a:cubicBezTo>
                    <a:pt x="443" y="388"/>
                    <a:pt x="499" y="305"/>
                    <a:pt x="499" y="305"/>
                  </a:cubicBezTo>
                </a:path>
              </a:pathLst>
            </a:custGeom>
            <a:solidFill>
              <a:srgbClr val="F69321"/>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29"/>
            <p:cNvSpPr>
              <a:spLocks noChangeArrowheads="1"/>
            </p:cNvSpPr>
            <p:nvPr/>
          </p:nvSpPr>
          <p:spPr bwMode="auto">
            <a:xfrm rot="21133775">
              <a:off x="17439603" y="5490555"/>
              <a:ext cx="184135" cy="167050"/>
            </a:xfrm>
            <a:custGeom>
              <a:avLst/>
              <a:gdLst>
                <a:gd name="T0" fmla="*/ 377 w 378"/>
                <a:gd name="T1" fmla="*/ 255 h 345"/>
                <a:gd name="T2" fmla="*/ 377 w 378"/>
                <a:gd name="T3" fmla="*/ 255 h 345"/>
                <a:gd name="T4" fmla="*/ 321 w 378"/>
                <a:gd name="T5" fmla="*/ 139 h 345"/>
                <a:gd name="T6" fmla="*/ 266 w 378"/>
                <a:gd name="T7" fmla="*/ 28 h 345"/>
                <a:gd name="T8" fmla="*/ 144 w 378"/>
                <a:gd name="T9" fmla="*/ 45 h 345"/>
                <a:gd name="T10" fmla="*/ 183 w 378"/>
                <a:gd name="T11" fmla="*/ 100 h 345"/>
                <a:gd name="T12" fmla="*/ 0 w 378"/>
                <a:gd name="T13" fmla="*/ 300 h 345"/>
                <a:gd name="T14" fmla="*/ 266 w 378"/>
                <a:gd name="T15" fmla="*/ 272 h 345"/>
                <a:gd name="T16" fmla="*/ 288 w 378"/>
                <a:gd name="T17" fmla="*/ 344 h 345"/>
                <a:gd name="T18" fmla="*/ 377 w 378"/>
                <a:gd name="T19" fmla="*/ 25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 h="345">
                  <a:moveTo>
                    <a:pt x="377" y="255"/>
                  </a:moveTo>
                  <a:lnTo>
                    <a:pt x="377" y="255"/>
                  </a:lnTo>
                  <a:cubicBezTo>
                    <a:pt x="321" y="139"/>
                    <a:pt x="321" y="139"/>
                    <a:pt x="321" y="139"/>
                  </a:cubicBezTo>
                  <a:cubicBezTo>
                    <a:pt x="266" y="28"/>
                    <a:pt x="266" y="28"/>
                    <a:pt x="266" y="28"/>
                  </a:cubicBezTo>
                  <a:cubicBezTo>
                    <a:pt x="266" y="28"/>
                    <a:pt x="200" y="0"/>
                    <a:pt x="144" y="45"/>
                  </a:cubicBezTo>
                  <a:cubicBezTo>
                    <a:pt x="144" y="45"/>
                    <a:pt x="183" y="78"/>
                    <a:pt x="183" y="100"/>
                  </a:cubicBezTo>
                  <a:cubicBezTo>
                    <a:pt x="183" y="100"/>
                    <a:pt x="44" y="183"/>
                    <a:pt x="0" y="300"/>
                  </a:cubicBezTo>
                  <a:cubicBezTo>
                    <a:pt x="116" y="333"/>
                    <a:pt x="266" y="272"/>
                    <a:pt x="266" y="272"/>
                  </a:cubicBezTo>
                  <a:cubicBezTo>
                    <a:pt x="283" y="289"/>
                    <a:pt x="288" y="344"/>
                    <a:pt x="288" y="344"/>
                  </a:cubicBezTo>
                  <a:cubicBezTo>
                    <a:pt x="360" y="322"/>
                    <a:pt x="377" y="255"/>
                    <a:pt x="377" y="255"/>
                  </a:cubicBezTo>
                </a:path>
              </a:pathLst>
            </a:custGeom>
            <a:solidFill>
              <a:srgbClr val="FAED22"/>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30"/>
            <p:cNvSpPr>
              <a:spLocks noChangeArrowheads="1"/>
            </p:cNvSpPr>
            <p:nvPr/>
          </p:nvSpPr>
          <p:spPr bwMode="auto">
            <a:xfrm rot="21133775">
              <a:off x="17498603" y="5512975"/>
              <a:ext cx="113479" cy="104942"/>
            </a:xfrm>
            <a:custGeom>
              <a:avLst/>
              <a:gdLst>
                <a:gd name="T0" fmla="*/ 233 w 234"/>
                <a:gd name="T1" fmla="*/ 161 h 218"/>
                <a:gd name="T2" fmla="*/ 233 w 234"/>
                <a:gd name="T3" fmla="*/ 161 h 218"/>
                <a:gd name="T4" fmla="*/ 199 w 234"/>
                <a:gd name="T5" fmla="*/ 89 h 218"/>
                <a:gd name="T6" fmla="*/ 166 w 234"/>
                <a:gd name="T7" fmla="*/ 23 h 218"/>
                <a:gd name="T8" fmla="*/ 89 w 234"/>
                <a:gd name="T9" fmla="*/ 28 h 218"/>
                <a:gd name="T10" fmla="*/ 111 w 234"/>
                <a:gd name="T11" fmla="*/ 67 h 218"/>
                <a:gd name="T12" fmla="*/ 0 w 234"/>
                <a:gd name="T13" fmla="*/ 189 h 218"/>
                <a:gd name="T14" fmla="*/ 166 w 234"/>
                <a:gd name="T15" fmla="*/ 172 h 218"/>
                <a:gd name="T16" fmla="*/ 177 w 234"/>
                <a:gd name="T17" fmla="*/ 217 h 218"/>
                <a:gd name="T18" fmla="*/ 233 w 234"/>
                <a:gd name="T19" fmla="*/ 161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218">
                  <a:moveTo>
                    <a:pt x="233" y="161"/>
                  </a:moveTo>
                  <a:lnTo>
                    <a:pt x="233" y="161"/>
                  </a:lnTo>
                  <a:cubicBezTo>
                    <a:pt x="199" y="89"/>
                    <a:pt x="199" y="89"/>
                    <a:pt x="199" y="89"/>
                  </a:cubicBezTo>
                  <a:cubicBezTo>
                    <a:pt x="166" y="23"/>
                    <a:pt x="166" y="23"/>
                    <a:pt x="166" y="23"/>
                  </a:cubicBezTo>
                  <a:cubicBezTo>
                    <a:pt x="166" y="23"/>
                    <a:pt x="122" y="0"/>
                    <a:pt x="89" y="28"/>
                  </a:cubicBezTo>
                  <a:cubicBezTo>
                    <a:pt x="89" y="28"/>
                    <a:pt x="111" y="50"/>
                    <a:pt x="111" y="67"/>
                  </a:cubicBezTo>
                  <a:cubicBezTo>
                    <a:pt x="111" y="67"/>
                    <a:pt x="22" y="117"/>
                    <a:pt x="0" y="189"/>
                  </a:cubicBezTo>
                  <a:cubicBezTo>
                    <a:pt x="72" y="211"/>
                    <a:pt x="166" y="172"/>
                    <a:pt x="166" y="172"/>
                  </a:cubicBezTo>
                  <a:cubicBezTo>
                    <a:pt x="177" y="183"/>
                    <a:pt x="177" y="217"/>
                    <a:pt x="177" y="217"/>
                  </a:cubicBezTo>
                  <a:cubicBezTo>
                    <a:pt x="222" y="205"/>
                    <a:pt x="233" y="161"/>
                    <a:pt x="233" y="161"/>
                  </a:cubicBezTo>
                </a:path>
              </a:pathLst>
            </a:custGeom>
            <a:solidFill>
              <a:srgbClr val="F2F2F2"/>
            </a:solidFill>
            <a:ln>
              <a:noFill/>
            </a:ln>
            <a:effectLst/>
            <a:extLst>
              <a:ext uri="{91240B29-F687-4F45-9708-019B960494DF}">
                <a14:hiddenLine xmlns:a14="http://schemas.microsoft.com/office/drawing/2010/main" w="9525" cap="flat">
                  <a:solidFill>
                    <a:srgbClr val="FFFFFF"/>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80345" tIns="40172" rIns="80345" bIns="40172"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矩形 51"/>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矩形 52"/>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文本框 53"/>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5" name="文本框 54"/>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564312827"/>
      </p:ext>
    </p:extLst>
  </p:cSld>
  <p:clrMapOvr>
    <a:masterClrMapping/>
  </p:clrMapOvr>
  <mc:AlternateContent xmlns:mc="http://schemas.openxmlformats.org/markup-compatibility/2006" xmlns:p14="http://schemas.microsoft.com/office/powerpoint/2010/main">
    <mc:Choice Requires="p14">
      <p:transition spd="slow" p14:dur="1250" advTm="3000">
        <p14:flip dir="r"/>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27"/>
                                        </p:tgtEl>
                                        <p:attrNameLst>
                                          <p:attrName>style.visibility</p:attrName>
                                        </p:attrNameLst>
                                      </p:cBhvr>
                                      <p:to>
                                        <p:strVal val="visible"/>
                                      </p:to>
                                    </p:set>
                                    <p:animEffect transition="in" filter="wipe(up)">
                                      <p:cBhvr>
                                        <p:cTn id="12" dur="500"/>
                                        <p:tgtEl>
                                          <p:spTgt spid="12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fade">
                                      <p:cBhvr>
                                        <p:cTn id="24" dur="500"/>
                                        <p:tgtEl>
                                          <p:spTgt spid="7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fltVal val="0"/>
                                          </p:val>
                                        </p:tav>
                                        <p:tav tm="100000">
                                          <p:val>
                                            <p:strVal val="#ppt_w"/>
                                          </p:val>
                                        </p:tav>
                                      </p:tavLst>
                                    </p:anim>
                                    <p:anim calcmode="lin" valueType="num">
                                      <p:cBhvr>
                                        <p:cTn id="32" dur="500" fill="hold"/>
                                        <p:tgtEl>
                                          <p:spTgt spid="96"/>
                                        </p:tgtEl>
                                        <p:attrNameLst>
                                          <p:attrName>ppt_h</p:attrName>
                                        </p:attrNameLst>
                                      </p:cBhvr>
                                      <p:tavLst>
                                        <p:tav tm="0">
                                          <p:val>
                                            <p:fltVal val="0"/>
                                          </p:val>
                                        </p:tav>
                                        <p:tav tm="100000">
                                          <p:val>
                                            <p:strVal val="#ppt_h"/>
                                          </p:val>
                                        </p:tav>
                                      </p:tavLst>
                                    </p:anim>
                                    <p:animEffect transition="in" filter="fade">
                                      <p:cBhvr>
                                        <p:cTn id="33" dur="500"/>
                                        <p:tgtEl>
                                          <p:spTgt spid="96"/>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84"/>
                                        </p:tgtEl>
                                        <p:attrNameLst>
                                          <p:attrName>style.visibility</p:attrName>
                                        </p:attrNameLst>
                                      </p:cBhvr>
                                      <p:to>
                                        <p:strVal val="visible"/>
                                      </p:to>
                                    </p:set>
                                    <p:animEffect transition="in" filter="fade">
                                      <p:cBhvr>
                                        <p:cTn id="37" dur="500"/>
                                        <p:tgtEl>
                                          <p:spTgt spid="8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childTnLst>
                          </p:cTn>
                        </p:par>
                        <p:par>
                          <p:cTn id="44" fill="hold">
                            <p:stCondLst>
                              <p:cond delay="2500"/>
                            </p:stCondLst>
                            <p:childTnLst>
                              <p:par>
                                <p:cTn id="45" presetID="53" presetClass="entr" presetSubtype="16" fill="hold" grpId="0" nodeType="afterEffect">
                                  <p:stCondLst>
                                    <p:cond delay="0"/>
                                  </p:stCondLst>
                                  <p:childTnLst>
                                    <p:set>
                                      <p:cBhvr>
                                        <p:cTn id="46" dur="1" fill="hold">
                                          <p:stCondLst>
                                            <p:cond delay="0"/>
                                          </p:stCondLst>
                                        </p:cTn>
                                        <p:tgtEl>
                                          <p:spTgt spid="97"/>
                                        </p:tgtEl>
                                        <p:attrNameLst>
                                          <p:attrName>style.visibility</p:attrName>
                                        </p:attrNameLst>
                                      </p:cBhvr>
                                      <p:to>
                                        <p:strVal val="visible"/>
                                      </p:to>
                                    </p:set>
                                    <p:anim calcmode="lin" valueType="num">
                                      <p:cBhvr>
                                        <p:cTn id="47" dur="500" fill="hold"/>
                                        <p:tgtEl>
                                          <p:spTgt spid="97"/>
                                        </p:tgtEl>
                                        <p:attrNameLst>
                                          <p:attrName>ppt_w</p:attrName>
                                        </p:attrNameLst>
                                      </p:cBhvr>
                                      <p:tavLst>
                                        <p:tav tm="0">
                                          <p:val>
                                            <p:fltVal val="0"/>
                                          </p:val>
                                        </p:tav>
                                        <p:tav tm="100000">
                                          <p:val>
                                            <p:strVal val="#ppt_w"/>
                                          </p:val>
                                        </p:tav>
                                      </p:tavLst>
                                    </p:anim>
                                    <p:anim calcmode="lin" valueType="num">
                                      <p:cBhvr>
                                        <p:cTn id="48" dur="500" fill="hold"/>
                                        <p:tgtEl>
                                          <p:spTgt spid="97"/>
                                        </p:tgtEl>
                                        <p:attrNameLst>
                                          <p:attrName>ppt_h</p:attrName>
                                        </p:attrNameLst>
                                      </p:cBhvr>
                                      <p:tavLst>
                                        <p:tav tm="0">
                                          <p:val>
                                            <p:fltVal val="0"/>
                                          </p:val>
                                        </p:tav>
                                        <p:tav tm="100000">
                                          <p:val>
                                            <p:strVal val="#ppt_h"/>
                                          </p:val>
                                        </p:tav>
                                      </p:tavLst>
                                    </p:anim>
                                    <p:animEffect transition="in" filter="fade">
                                      <p:cBhvr>
                                        <p:cTn id="49" dur="500"/>
                                        <p:tgtEl>
                                          <p:spTgt spid="97"/>
                                        </p:tgtEl>
                                      </p:cBhvr>
                                    </p:animEffect>
                                  </p:childTnLst>
                                </p:cTn>
                              </p:par>
                            </p:childTnLst>
                          </p:cTn>
                        </p:par>
                        <p:par>
                          <p:cTn id="50" fill="hold">
                            <p:stCondLst>
                              <p:cond delay="3000"/>
                            </p:stCondLst>
                            <p:childTnLst>
                              <p:par>
                                <p:cTn id="51" presetID="10" presetClass="entr" presetSubtype="0" fill="hold" grpId="0" nodeType="afterEffect">
                                  <p:stCondLst>
                                    <p:cond delay="0"/>
                                  </p:stCondLst>
                                  <p:childTnLst>
                                    <p:set>
                                      <p:cBhvr>
                                        <p:cTn id="52" dur="1" fill="hold">
                                          <p:stCondLst>
                                            <p:cond delay="0"/>
                                          </p:stCondLst>
                                        </p:cTn>
                                        <p:tgtEl>
                                          <p:spTgt spid="87"/>
                                        </p:tgtEl>
                                        <p:attrNameLst>
                                          <p:attrName>style.visibility</p:attrName>
                                        </p:attrNameLst>
                                      </p:cBhvr>
                                      <p:to>
                                        <p:strVal val="visible"/>
                                      </p:to>
                                    </p:set>
                                    <p:animEffect transition="in" filter="fade">
                                      <p:cBhvr>
                                        <p:cTn id="53" dur="500"/>
                                        <p:tgtEl>
                                          <p:spTgt spid="8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500"/>
                                        <p:tgtEl>
                                          <p:spTgt spid="8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500"/>
                                        <p:tgtEl>
                                          <p:spTgt spid="86"/>
                                        </p:tgtEl>
                                      </p:cBhvr>
                                    </p:animEffect>
                                  </p:childTnLst>
                                </p:cTn>
                              </p:par>
                            </p:childTnLst>
                          </p:cTn>
                        </p:par>
                        <p:par>
                          <p:cTn id="60" fill="hold">
                            <p:stCondLst>
                              <p:cond delay="3500"/>
                            </p:stCondLst>
                            <p:childTnLst>
                              <p:par>
                                <p:cTn id="61" presetID="53" presetClass="entr" presetSubtype="16" fill="hold" grpId="0" nodeType="afterEffect">
                                  <p:stCondLst>
                                    <p:cond delay="0"/>
                                  </p:stCondLst>
                                  <p:childTnLst>
                                    <p:set>
                                      <p:cBhvr>
                                        <p:cTn id="62" dur="1" fill="hold">
                                          <p:stCondLst>
                                            <p:cond delay="0"/>
                                          </p:stCondLst>
                                        </p:cTn>
                                        <p:tgtEl>
                                          <p:spTgt spid="98"/>
                                        </p:tgtEl>
                                        <p:attrNameLst>
                                          <p:attrName>style.visibility</p:attrName>
                                        </p:attrNameLst>
                                      </p:cBhvr>
                                      <p:to>
                                        <p:strVal val="visible"/>
                                      </p:to>
                                    </p:set>
                                    <p:anim calcmode="lin" valueType="num">
                                      <p:cBhvr>
                                        <p:cTn id="63" dur="500" fill="hold"/>
                                        <p:tgtEl>
                                          <p:spTgt spid="98"/>
                                        </p:tgtEl>
                                        <p:attrNameLst>
                                          <p:attrName>ppt_w</p:attrName>
                                        </p:attrNameLst>
                                      </p:cBhvr>
                                      <p:tavLst>
                                        <p:tav tm="0">
                                          <p:val>
                                            <p:fltVal val="0"/>
                                          </p:val>
                                        </p:tav>
                                        <p:tav tm="100000">
                                          <p:val>
                                            <p:strVal val="#ppt_w"/>
                                          </p:val>
                                        </p:tav>
                                      </p:tavLst>
                                    </p:anim>
                                    <p:anim calcmode="lin" valueType="num">
                                      <p:cBhvr>
                                        <p:cTn id="64" dur="500" fill="hold"/>
                                        <p:tgtEl>
                                          <p:spTgt spid="98"/>
                                        </p:tgtEl>
                                        <p:attrNameLst>
                                          <p:attrName>ppt_h</p:attrName>
                                        </p:attrNameLst>
                                      </p:cBhvr>
                                      <p:tavLst>
                                        <p:tav tm="0">
                                          <p:val>
                                            <p:fltVal val="0"/>
                                          </p:val>
                                        </p:tav>
                                        <p:tav tm="100000">
                                          <p:val>
                                            <p:strVal val="#ppt_h"/>
                                          </p:val>
                                        </p:tav>
                                      </p:tavLst>
                                    </p:anim>
                                    <p:animEffect transition="in" filter="fade">
                                      <p:cBhvr>
                                        <p:cTn id="65" dur="500"/>
                                        <p:tgtEl>
                                          <p:spTgt spid="98"/>
                                        </p:tgtEl>
                                      </p:cBhvr>
                                    </p:animEffect>
                                  </p:childTnLst>
                                </p:cTn>
                              </p:par>
                            </p:childTnLst>
                          </p:cTn>
                        </p:par>
                        <p:par>
                          <p:cTn id="66" fill="hold">
                            <p:stCondLst>
                              <p:cond delay="4000"/>
                            </p:stCondLst>
                            <p:childTnLst>
                              <p:par>
                                <p:cTn id="67" presetID="10" presetClass="entr" presetSubtype="0" fill="hold" grpId="0" nodeType="after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fade">
                                      <p:cBhvr>
                                        <p:cTn id="69" dur="500"/>
                                        <p:tgtEl>
                                          <p:spTgt spid="8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3"/>
                                        </p:tgtEl>
                                        <p:attrNameLst>
                                          <p:attrName>style.visibility</p:attrName>
                                        </p:attrNameLst>
                                      </p:cBhvr>
                                      <p:to>
                                        <p:strVal val="visible"/>
                                      </p:to>
                                    </p:set>
                                    <p:animEffect transition="in" filter="fade">
                                      <p:cBhvr>
                                        <p:cTn id="72" dur="500"/>
                                        <p:tgtEl>
                                          <p:spTgt spid="8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fade">
                                      <p:cBhvr>
                                        <p:cTn id="75" dur="500"/>
                                        <p:tgtEl>
                                          <p:spTgt spid="81"/>
                                        </p:tgtEl>
                                      </p:cBhvr>
                                    </p:animEffect>
                                  </p:childTnLst>
                                </p:cTn>
                              </p:par>
                            </p:childTnLst>
                          </p:cTn>
                        </p:par>
                        <p:par>
                          <p:cTn id="76" fill="hold">
                            <p:stCondLst>
                              <p:cond delay="4500"/>
                            </p:stCondLst>
                            <p:childTnLst>
                              <p:par>
                                <p:cTn id="77" presetID="53" presetClass="entr" presetSubtype="16" fill="hold" grpId="0" nodeType="afterEffect">
                                  <p:stCondLst>
                                    <p:cond delay="0"/>
                                  </p:stCondLst>
                                  <p:childTnLst>
                                    <p:set>
                                      <p:cBhvr>
                                        <p:cTn id="78" dur="1" fill="hold">
                                          <p:stCondLst>
                                            <p:cond delay="0"/>
                                          </p:stCondLst>
                                        </p:cTn>
                                        <p:tgtEl>
                                          <p:spTgt spid="99"/>
                                        </p:tgtEl>
                                        <p:attrNameLst>
                                          <p:attrName>style.visibility</p:attrName>
                                        </p:attrNameLst>
                                      </p:cBhvr>
                                      <p:to>
                                        <p:strVal val="visible"/>
                                      </p:to>
                                    </p:set>
                                    <p:anim calcmode="lin" valueType="num">
                                      <p:cBhvr>
                                        <p:cTn id="79" dur="500" fill="hold"/>
                                        <p:tgtEl>
                                          <p:spTgt spid="99"/>
                                        </p:tgtEl>
                                        <p:attrNameLst>
                                          <p:attrName>ppt_w</p:attrName>
                                        </p:attrNameLst>
                                      </p:cBhvr>
                                      <p:tavLst>
                                        <p:tav tm="0">
                                          <p:val>
                                            <p:fltVal val="0"/>
                                          </p:val>
                                        </p:tav>
                                        <p:tav tm="100000">
                                          <p:val>
                                            <p:strVal val="#ppt_w"/>
                                          </p:val>
                                        </p:tav>
                                      </p:tavLst>
                                    </p:anim>
                                    <p:anim calcmode="lin" valueType="num">
                                      <p:cBhvr>
                                        <p:cTn id="80" dur="500" fill="hold"/>
                                        <p:tgtEl>
                                          <p:spTgt spid="99"/>
                                        </p:tgtEl>
                                        <p:attrNameLst>
                                          <p:attrName>ppt_h</p:attrName>
                                        </p:attrNameLst>
                                      </p:cBhvr>
                                      <p:tavLst>
                                        <p:tav tm="0">
                                          <p:val>
                                            <p:fltVal val="0"/>
                                          </p:val>
                                        </p:tav>
                                        <p:tav tm="100000">
                                          <p:val>
                                            <p:strVal val="#ppt_h"/>
                                          </p:val>
                                        </p:tav>
                                      </p:tavLst>
                                    </p:anim>
                                    <p:animEffect transition="in" filter="fade">
                                      <p:cBhvr>
                                        <p:cTn id="81" dur="500"/>
                                        <p:tgtEl>
                                          <p:spTgt spid="99"/>
                                        </p:tgtEl>
                                      </p:cBhvr>
                                    </p:animEffect>
                                  </p:childTnLst>
                                </p:cTn>
                              </p:par>
                            </p:childTnLst>
                          </p:cTn>
                        </p:par>
                        <p:par>
                          <p:cTn id="82" fill="hold">
                            <p:stCondLst>
                              <p:cond delay="5000"/>
                            </p:stCondLst>
                            <p:childTnLst>
                              <p:par>
                                <p:cTn id="83" presetID="10" presetClass="entr" presetSubtype="0" fill="hold" grpId="0" nodeType="after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fade">
                                      <p:cBhvr>
                                        <p:cTn id="85" dur="500"/>
                                        <p:tgtEl>
                                          <p:spTgt spid="9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fade">
                                      <p:cBhvr>
                                        <p:cTn id="88" dur="500"/>
                                        <p:tgtEl>
                                          <p:spTgt spid="9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fade">
                                      <p:cBhvr>
                                        <p:cTn id="9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33" grpId="0" animBg="1"/>
      <p:bldP spid="38" grpId="0"/>
      <p:bldP spid="75" grpId="0"/>
      <p:bldP spid="80" grpId="0"/>
      <p:bldP spid="84" grpId="0" animBg="1"/>
      <p:bldP spid="85" grpId="0"/>
      <p:bldP spid="86" grpId="0"/>
      <p:bldP spid="87" grpId="0" animBg="1"/>
      <p:bldP spid="88" grpId="0"/>
      <p:bldP spid="81" grpId="0"/>
      <p:bldP spid="82" grpId="0" animBg="1"/>
      <p:bldP spid="83" grpId="0"/>
      <p:bldP spid="89" grpId="0"/>
      <p:bldP spid="90" grpId="0" animBg="1"/>
      <p:bldP spid="91" grpId="0"/>
      <p:bldP spid="96" grpId="0"/>
      <p:bldP spid="97" grpId="0"/>
      <p:bldP spid="98" grpId="0"/>
      <p:bldP spid="9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2"/>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7457035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4280955" y="2102136"/>
            <a:ext cx="4278927" cy="277928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16" tIns="48208" rIns="96416" bIns="48208" rtlCol="0" anchor="ctr"/>
          <a:lstStyle/>
          <a:p>
            <a:pPr algn="ctr"/>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87" name="TextBox 86"/>
          <p:cNvSpPr txBox="1"/>
          <p:nvPr/>
        </p:nvSpPr>
        <p:spPr>
          <a:xfrm>
            <a:off x="905271" y="5156867"/>
            <a:ext cx="11042348" cy="1105174"/>
          </a:xfrm>
          <a:prstGeom prst="rect">
            <a:avLst/>
          </a:prstGeom>
          <a:noFill/>
        </p:spPr>
        <p:txBody>
          <a:bodyPr wrap="square" rtlCol="0">
            <a:spAutoFit/>
          </a:bodyPr>
          <a:lstStyle/>
          <a:p>
            <a:pPr algn="just">
              <a:lnSpc>
                <a:spcPct val="13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Lorem ipsum dolor sit amet, eos numquam accommodare et. In cibo graeco dicunt sea. Augue zril sapientem ne mei, ad suas voluptatibus eum. Tempor mediocrem imperdiet no usu, tractatos salutatus ut est. Eu vel detraxit laboramus. Cu nam unum liber audiam, sed an graeci prompta invenire, in gubergren percipitur scribentur nam. Sale omnis indoctum has ei, ne sed ludus tamquam urbanitas. Vis id illud iusto, id omnium percipitur duo. Ex habemus imperdiet maiestatis sit, ei utroque laoreet philosophia mea.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88" name="Freeform 110"/>
          <p:cNvSpPr>
            <a:spLocks noChangeArrowheads="1"/>
          </p:cNvSpPr>
          <p:nvPr/>
        </p:nvSpPr>
        <p:spPr bwMode="auto">
          <a:xfrm>
            <a:off x="6045574" y="2584663"/>
            <a:ext cx="771536" cy="624582"/>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9" name="Content Placeholder 19"/>
          <p:cNvSpPr txBox="1">
            <a:spLocks/>
          </p:cNvSpPr>
          <p:nvPr/>
        </p:nvSpPr>
        <p:spPr>
          <a:xfrm>
            <a:off x="5331544" y="3744347"/>
            <a:ext cx="2207850" cy="657306"/>
          </a:xfrm>
          <a:prstGeom prst="rect">
            <a:avLst/>
          </a:prstGeom>
        </p:spPr>
        <p:txBody>
          <a:bodyPr vert="horz" lIns="96416" tIns="48208" rIns="96416" bIns="48208"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a:t>
            </a:r>
          </a:p>
        </p:txBody>
      </p:sp>
      <p:sp>
        <p:nvSpPr>
          <p:cNvPr id="90" name="TextBox 89"/>
          <p:cNvSpPr txBox="1"/>
          <p:nvPr/>
        </p:nvSpPr>
        <p:spPr>
          <a:xfrm>
            <a:off x="4901290" y="3377062"/>
            <a:ext cx="3054697" cy="438220"/>
          </a:xfrm>
          <a:prstGeom prst="rect">
            <a:avLst/>
          </a:prstGeom>
          <a:noFill/>
        </p:spPr>
        <p:txBody>
          <a:bodyPr wrap="square" lIns="96416" tIns="48208" rIns="96416" bIns="48208" rtlCol="0">
            <a:spAutoFit/>
          </a:bodyPr>
          <a:lstStyle/>
          <a:p>
            <a:pPr algn="ctr"/>
            <a:r>
              <a:rPr lang="id-ID"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Founded Since 1940 </a:t>
            </a:r>
            <a:endParaRPr lang="en-US" sz="2215"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pic>
        <p:nvPicPr>
          <p:cNvPr id="4" name="图片占位符 3"/>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0" y="2101850"/>
            <a:ext cx="4279900" cy="2779713"/>
          </a:xfrm>
        </p:spPr>
      </p:pic>
      <p:pic>
        <p:nvPicPr>
          <p:cNvPr id="5" name="图片占位符 4"/>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rcRect/>
          <a:stretch>
            <a:fillRect/>
          </a:stretch>
        </p:blipFill>
        <p:spPr>
          <a:xfrm>
            <a:off x="8577263" y="2101850"/>
            <a:ext cx="4281487" cy="2779713"/>
          </a:xfrm>
        </p:spPr>
      </p:pic>
      <p:sp>
        <p:nvSpPr>
          <p:cNvPr id="9" name="矩形 8"/>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文本框 10"/>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2" name="文本框 11"/>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862807750"/>
      </p:ext>
    </p:extLst>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wipe(down)">
                                      <p:cBhvr>
                                        <p:cTn id="7" dur="500"/>
                                        <p:tgtEl>
                                          <p:spTgt spid="8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500" fill="hold"/>
                                        <p:tgtEl>
                                          <p:spTgt spid="88"/>
                                        </p:tgtEl>
                                        <p:attrNameLst>
                                          <p:attrName>ppt_w</p:attrName>
                                        </p:attrNameLst>
                                      </p:cBhvr>
                                      <p:tavLst>
                                        <p:tav tm="0">
                                          <p:val>
                                            <p:fltVal val="0"/>
                                          </p:val>
                                        </p:tav>
                                        <p:tav tm="100000">
                                          <p:val>
                                            <p:strVal val="#ppt_w"/>
                                          </p:val>
                                        </p:tav>
                                      </p:tavLst>
                                    </p:anim>
                                    <p:anim calcmode="lin" valueType="num">
                                      <p:cBhvr>
                                        <p:cTn id="12" dur="500" fill="hold"/>
                                        <p:tgtEl>
                                          <p:spTgt spid="88"/>
                                        </p:tgtEl>
                                        <p:attrNameLst>
                                          <p:attrName>ppt_h</p:attrName>
                                        </p:attrNameLst>
                                      </p:cBhvr>
                                      <p:tavLst>
                                        <p:tav tm="0">
                                          <p:val>
                                            <p:fltVal val="0"/>
                                          </p:val>
                                        </p:tav>
                                        <p:tav tm="100000">
                                          <p:val>
                                            <p:strVal val="#ppt_h"/>
                                          </p:val>
                                        </p:tav>
                                      </p:tavLst>
                                    </p:anim>
                                    <p:animEffect transition="in" filter="fade">
                                      <p:cBhvr>
                                        <p:cTn id="13" dur="500"/>
                                        <p:tgtEl>
                                          <p:spTgt spid="8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89"/>
                                        </p:tgtEl>
                                        <p:attrNameLst>
                                          <p:attrName>style.visibility</p:attrName>
                                        </p:attrNameLst>
                                      </p:cBhvr>
                                      <p:to>
                                        <p:strVal val="visible"/>
                                      </p:to>
                                    </p:set>
                                    <p:anim calcmode="lin" valueType="num">
                                      <p:cBhvr>
                                        <p:cTn id="23" dur="500" fill="hold"/>
                                        <p:tgtEl>
                                          <p:spTgt spid="89"/>
                                        </p:tgtEl>
                                        <p:attrNameLst>
                                          <p:attrName>ppt_w</p:attrName>
                                        </p:attrNameLst>
                                      </p:cBhvr>
                                      <p:tavLst>
                                        <p:tav tm="0">
                                          <p:val>
                                            <p:fltVal val="0"/>
                                          </p:val>
                                        </p:tav>
                                        <p:tav tm="100000">
                                          <p:val>
                                            <p:strVal val="#ppt_w"/>
                                          </p:val>
                                        </p:tav>
                                      </p:tavLst>
                                    </p:anim>
                                    <p:anim calcmode="lin" valueType="num">
                                      <p:cBhvr>
                                        <p:cTn id="24" dur="500" fill="hold"/>
                                        <p:tgtEl>
                                          <p:spTgt spid="89"/>
                                        </p:tgtEl>
                                        <p:attrNameLst>
                                          <p:attrName>ppt_h</p:attrName>
                                        </p:attrNameLst>
                                      </p:cBhvr>
                                      <p:tavLst>
                                        <p:tav tm="0">
                                          <p:val>
                                            <p:fltVal val="0"/>
                                          </p:val>
                                        </p:tav>
                                        <p:tav tm="100000">
                                          <p:val>
                                            <p:strVal val="#ppt_h"/>
                                          </p:val>
                                        </p:tav>
                                      </p:tavLst>
                                    </p:anim>
                                    <p:animEffect transition="in" filter="fade">
                                      <p:cBhvr>
                                        <p:cTn id="25" dur="500"/>
                                        <p:tgtEl>
                                          <p:spTgt spid="89"/>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87">
                                            <p:txEl>
                                              <p:pRg st="0" end="0"/>
                                            </p:txEl>
                                          </p:spTgt>
                                        </p:tgtEl>
                                        <p:attrNameLst>
                                          <p:attrName>style.visibility</p:attrName>
                                        </p:attrNameLst>
                                      </p:cBhvr>
                                      <p:to>
                                        <p:strVal val="visible"/>
                                      </p:to>
                                    </p:set>
                                    <p:animEffect transition="in" filter="fade">
                                      <p:cBhvr>
                                        <p:cTn id="29" dur="500"/>
                                        <p:tgtEl>
                                          <p:spTgt spid="8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build="allAtOnce" bldLvl="3"/>
      <p:bldP spid="88" grpId="0" animBg="1"/>
      <p:bldP spid="89" grpId="0"/>
      <p:bldP spid="9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Box 30"/>
          <p:cNvSpPr txBox="1">
            <a:spLocks noChangeArrowheads="1"/>
          </p:cNvSpPr>
          <p:nvPr/>
        </p:nvSpPr>
        <p:spPr bwMode="auto">
          <a:xfrm>
            <a:off x="1306797" y="5044608"/>
            <a:ext cx="2407865" cy="145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pPr algn="ct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ctr"/>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Internet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84" name="TextBox 30"/>
          <p:cNvSpPr txBox="1">
            <a:spLocks noChangeArrowheads="1"/>
          </p:cNvSpPr>
          <p:nvPr/>
        </p:nvSpPr>
        <p:spPr bwMode="auto">
          <a:xfrm>
            <a:off x="3904634" y="5032761"/>
            <a:ext cx="2439185"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pPr algn="ct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ctr"/>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Watching </a:t>
            </a:r>
            <a:r>
              <a:rPr lang="en-US" sz="1266" b="1" dirty="0" err="1">
                <a:latin typeface="Arial" panose="020B0604020202020204" pitchFamily="34" charset="0"/>
                <a:ea typeface="微软雅黑" panose="020B0503020204020204" pitchFamily="34" charset="-122"/>
                <a:cs typeface="Lato Regular"/>
                <a:sym typeface="Arial" panose="020B0604020202020204" pitchFamily="34" charset="0"/>
              </a:rPr>
              <a:t>tv</a:t>
            </a:r>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87" name="TextBox 31"/>
          <p:cNvSpPr txBox="1">
            <a:spLocks noChangeArrowheads="1"/>
          </p:cNvSpPr>
          <p:nvPr/>
        </p:nvSpPr>
        <p:spPr bwMode="auto">
          <a:xfrm>
            <a:off x="986024" y="4626277"/>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1990</a:t>
            </a:r>
          </a:p>
        </p:txBody>
      </p:sp>
      <p:sp>
        <p:nvSpPr>
          <p:cNvPr id="88" name="TextBox 31"/>
          <p:cNvSpPr txBox="1">
            <a:spLocks noChangeArrowheads="1"/>
          </p:cNvSpPr>
          <p:nvPr/>
        </p:nvSpPr>
        <p:spPr bwMode="auto">
          <a:xfrm>
            <a:off x="3526294" y="4642505"/>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2000</a:t>
            </a:r>
          </a:p>
        </p:txBody>
      </p:sp>
      <p:grpSp>
        <p:nvGrpSpPr>
          <p:cNvPr id="89" name="Group 88"/>
          <p:cNvGrpSpPr/>
          <p:nvPr/>
        </p:nvGrpSpPr>
        <p:grpSpPr>
          <a:xfrm>
            <a:off x="9957757" y="1651084"/>
            <a:ext cx="783689" cy="2924893"/>
            <a:chOff x="7329288" y="763688"/>
            <a:chExt cx="909638" cy="3394075"/>
          </a:xfrm>
        </p:grpSpPr>
        <p:sp>
          <p:nvSpPr>
            <p:cNvPr id="90" name="Rectangle 5"/>
            <p:cNvSpPr>
              <a:spLocks noChangeArrowheads="1"/>
            </p:cNvSpPr>
            <p:nvPr/>
          </p:nvSpPr>
          <p:spPr bwMode="auto">
            <a:xfrm>
              <a:off x="7329288" y="763688"/>
              <a:ext cx="909638" cy="3394075"/>
            </a:xfrm>
            <a:prstGeom prst="rect">
              <a:avLst/>
            </a:prstGeom>
            <a:solidFill>
              <a:schemeClr val="accent4"/>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1" name="Rectangle 6"/>
            <p:cNvSpPr>
              <a:spLocks noChangeArrowheads="1"/>
            </p:cNvSpPr>
            <p:nvPr/>
          </p:nvSpPr>
          <p:spPr bwMode="auto">
            <a:xfrm>
              <a:off x="7446763" y="1103413"/>
              <a:ext cx="654050" cy="104775"/>
            </a:xfrm>
            <a:prstGeom prst="rect">
              <a:avLst/>
            </a:prstGeom>
            <a:solidFill>
              <a:schemeClr val="tx1">
                <a:lumMod val="50000"/>
                <a:lumOff val="5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3" name="Rectangle 7"/>
            <p:cNvSpPr>
              <a:spLocks noChangeArrowheads="1"/>
            </p:cNvSpPr>
            <p:nvPr/>
          </p:nvSpPr>
          <p:spPr bwMode="auto">
            <a:xfrm>
              <a:off x="7446763" y="1463776"/>
              <a:ext cx="654050" cy="109538"/>
            </a:xfrm>
            <a:prstGeom prst="rect">
              <a:avLst/>
            </a:prstGeom>
            <a:solidFill>
              <a:schemeClr val="tx1">
                <a:lumMod val="50000"/>
                <a:lumOff val="5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4" name="Rectangle 8"/>
            <p:cNvSpPr>
              <a:spLocks noChangeArrowheads="1"/>
            </p:cNvSpPr>
            <p:nvPr/>
          </p:nvSpPr>
          <p:spPr bwMode="auto">
            <a:xfrm>
              <a:off x="7446763" y="1828901"/>
              <a:ext cx="654050" cy="109538"/>
            </a:xfrm>
            <a:prstGeom prst="rect">
              <a:avLst/>
            </a:prstGeom>
            <a:solidFill>
              <a:schemeClr val="tx1">
                <a:lumMod val="50000"/>
                <a:lumOff val="5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5" name="Rectangle 9"/>
            <p:cNvSpPr>
              <a:spLocks noChangeArrowheads="1"/>
            </p:cNvSpPr>
            <p:nvPr/>
          </p:nvSpPr>
          <p:spPr bwMode="auto">
            <a:xfrm>
              <a:off x="7446763" y="2194026"/>
              <a:ext cx="654050" cy="104775"/>
            </a:xfrm>
            <a:prstGeom prst="rect">
              <a:avLst/>
            </a:prstGeom>
            <a:solidFill>
              <a:schemeClr val="tx1">
                <a:lumMod val="50000"/>
                <a:lumOff val="5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6" name="Rectangle 10"/>
            <p:cNvSpPr>
              <a:spLocks noChangeArrowheads="1"/>
            </p:cNvSpPr>
            <p:nvPr/>
          </p:nvSpPr>
          <p:spPr bwMode="auto">
            <a:xfrm>
              <a:off x="7446763" y="2554388"/>
              <a:ext cx="654050" cy="109538"/>
            </a:xfrm>
            <a:prstGeom prst="rect">
              <a:avLst/>
            </a:prstGeom>
            <a:solidFill>
              <a:schemeClr val="tx1">
                <a:lumMod val="50000"/>
                <a:lumOff val="5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11"/>
            <p:cNvSpPr>
              <a:spLocks noChangeArrowheads="1"/>
            </p:cNvSpPr>
            <p:nvPr/>
          </p:nvSpPr>
          <p:spPr bwMode="auto">
            <a:xfrm>
              <a:off x="7446763" y="2919513"/>
              <a:ext cx="654050" cy="109538"/>
            </a:xfrm>
            <a:prstGeom prst="rect">
              <a:avLst/>
            </a:prstGeom>
            <a:solidFill>
              <a:schemeClr val="tx1">
                <a:lumMod val="50000"/>
                <a:lumOff val="5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8" name="Rectangle 12"/>
            <p:cNvSpPr>
              <a:spLocks noChangeArrowheads="1"/>
            </p:cNvSpPr>
            <p:nvPr/>
          </p:nvSpPr>
          <p:spPr bwMode="auto">
            <a:xfrm>
              <a:off x="7446763" y="3284638"/>
              <a:ext cx="654050" cy="104775"/>
            </a:xfrm>
            <a:prstGeom prst="rect">
              <a:avLst/>
            </a:prstGeom>
            <a:solidFill>
              <a:schemeClr val="tx1">
                <a:lumMod val="50000"/>
                <a:lumOff val="5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99" name="Rectangle 13"/>
            <p:cNvSpPr>
              <a:spLocks noChangeArrowheads="1"/>
            </p:cNvSpPr>
            <p:nvPr/>
          </p:nvSpPr>
          <p:spPr bwMode="auto">
            <a:xfrm>
              <a:off x="7446763" y="3645001"/>
              <a:ext cx="654050" cy="109538"/>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Rectangle 14"/>
            <p:cNvSpPr>
              <a:spLocks noChangeArrowheads="1"/>
            </p:cNvSpPr>
            <p:nvPr/>
          </p:nvSpPr>
          <p:spPr bwMode="auto">
            <a:xfrm>
              <a:off x="7446763" y="1103413"/>
              <a:ext cx="654050" cy="104775"/>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1" name="Rectangle 15"/>
            <p:cNvSpPr>
              <a:spLocks noChangeArrowheads="1"/>
            </p:cNvSpPr>
            <p:nvPr/>
          </p:nvSpPr>
          <p:spPr bwMode="auto">
            <a:xfrm>
              <a:off x="7446763" y="1463776"/>
              <a:ext cx="654050" cy="109538"/>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2" name="Rectangle 16"/>
            <p:cNvSpPr>
              <a:spLocks noChangeArrowheads="1"/>
            </p:cNvSpPr>
            <p:nvPr/>
          </p:nvSpPr>
          <p:spPr bwMode="auto">
            <a:xfrm>
              <a:off x="7446763" y="1828901"/>
              <a:ext cx="654050" cy="109538"/>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3" name="Rectangle 17"/>
            <p:cNvSpPr>
              <a:spLocks noChangeArrowheads="1"/>
            </p:cNvSpPr>
            <p:nvPr/>
          </p:nvSpPr>
          <p:spPr bwMode="auto">
            <a:xfrm>
              <a:off x="7446763" y="2194026"/>
              <a:ext cx="654050" cy="104775"/>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4" name="Rectangle 18"/>
            <p:cNvSpPr>
              <a:spLocks noChangeArrowheads="1"/>
            </p:cNvSpPr>
            <p:nvPr/>
          </p:nvSpPr>
          <p:spPr bwMode="auto">
            <a:xfrm>
              <a:off x="7446763" y="2554388"/>
              <a:ext cx="654050" cy="109538"/>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5" name="Rectangle 19"/>
            <p:cNvSpPr>
              <a:spLocks noChangeArrowheads="1"/>
            </p:cNvSpPr>
            <p:nvPr/>
          </p:nvSpPr>
          <p:spPr bwMode="auto">
            <a:xfrm>
              <a:off x="7446763" y="2919513"/>
              <a:ext cx="654050" cy="109538"/>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6" name="Rectangle 20"/>
            <p:cNvSpPr>
              <a:spLocks noChangeArrowheads="1"/>
            </p:cNvSpPr>
            <p:nvPr/>
          </p:nvSpPr>
          <p:spPr bwMode="auto">
            <a:xfrm>
              <a:off x="7446763" y="3284638"/>
              <a:ext cx="654050" cy="104775"/>
            </a:xfrm>
            <a:prstGeom prst="rect">
              <a:avLst/>
            </a:prstGeom>
            <a:solidFill>
              <a:schemeClr val="accent4">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7" name="Group 106"/>
          <p:cNvGrpSpPr/>
          <p:nvPr/>
        </p:nvGrpSpPr>
        <p:grpSpPr>
          <a:xfrm>
            <a:off x="4813649" y="2373821"/>
            <a:ext cx="577167" cy="2227186"/>
            <a:chOff x="6654700" y="1001028"/>
            <a:chExt cx="669925" cy="3166162"/>
          </a:xfrm>
          <a:solidFill>
            <a:schemeClr val="accent1"/>
          </a:solidFill>
        </p:grpSpPr>
        <p:sp>
          <p:nvSpPr>
            <p:cNvPr id="135" name="Freeform 21"/>
            <p:cNvSpPr>
              <a:spLocks/>
            </p:cNvSpPr>
            <p:nvPr/>
          </p:nvSpPr>
          <p:spPr bwMode="auto">
            <a:xfrm>
              <a:off x="6654700" y="1393826"/>
              <a:ext cx="669925" cy="2773363"/>
            </a:xfrm>
            <a:custGeom>
              <a:avLst/>
              <a:gdLst>
                <a:gd name="T0" fmla="*/ 422 w 422"/>
                <a:gd name="T1" fmla="*/ 0 h 1747"/>
                <a:gd name="T2" fmla="*/ 0 w 422"/>
                <a:gd name="T3" fmla="*/ 353 h 1747"/>
                <a:gd name="T4" fmla="*/ 0 w 422"/>
                <a:gd name="T5" fmla="*/ 1747 h 1747"/>
                <a:gd name="T6" fmla="*/ 422 w 422"/>
                <a:gd name="T7" fmla="*/ 1747 h 1747"/>
                <a:gd name="T8" fmla="*/ 422 w 422"/>
                <a:gd name="T9" fmla="*/ 0 h 1747"/>
              </a:gdLst>
              <a:ahLst/>
              <a:cxnLst>
                <a:cxn ang="0">
                  <a:pos x="T0" y="T1"/>
                </a:cxn>
                <a:cxn ang="0">
                  <a:pos x="T2" y="T3"/>
                </a:cxn>
                <a:cxn ang="0">
                  <a:pos x="T4" y="T5"/>
                </a:cxn>
                <a:cxn ang="0">
                  <a:pos x="T6" y="T7"/>
                </a:cxn>
                <a:cxn ang="0">
                  <a:pos x="T8" y="T9"/>
                </a:cxn>
              </a:cxnLst>
              <a:rect l="0" t="0" r="r" b="b"/>
              <a:pathLst>
                <a:path w="422" h="1747">
                  <a:moveTo>
                    <a:pt x="422" y="0"/>
                  </a:moveTo>
                  <a:lnTo>
                    <a:pt x="0" y="353"/>
                  </a:lnTo>
                  <a:lnTo>
                    <a:pt x="0" y="1747"/>
                  </a:lnTo>
                  <a:lnTo>
                    <a:pt x="422" y="1747"/>
                  </a:lnTo>
                  <a:lnTo>
                    <a:pt x="4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6" name="Freeform 22"/>
            <p:cNvSpPr>
              <a:spLocks/>
            </p:cNvSpPr>
            <p:nvPr/>
          </p:nvSpPr>
          <p:spPr bwMode="auto">
            <a:xfrm>
              <a:off x="6654700" y="1001028"/>
              <a:ext cx="669925" cy="3166162"/>
            </a:xfrm>
            <a:custGeom>
              <a:avLst/>
              <a:gdLst>
                <a:gd name="T0" fmla="*/ 422 w 422"/>
                <a:gd name="T1" fmla="*/ 0 h 1747"/>
                <a:gd name="T2" fmla="*/ 0 w 422"/>
                <a:gd name="T3" fmla="*/ 353 h 1747"/>
                <a:gd name="T4" fmla="*/ 0 w 422"/>
                <a:gd name="T5" fmla="*/ 1747 h 1747"/>
                <a:gd name="T6" fmla="*/ 422 w 422"/>
                <a:gd name="T7" fmla="*/ 1747 h 1747"/>
                <a:gd name="T8" fmla="*/ 422 w 422"/>
                <a:gd name="T9" fmla="*/ 0 h 1747"/>
              </a:gdLst>
              <a:ahLst/>
              <a:cxnLst>
                <a:cxn ang="0">
                  <a:pos x="T0" y="T1"/>
                </a:cxn>
                <a:cxn ang="0">
                  <a:pos x="T2" y="T3"/>
                </a:cxn>
                <a:cxn ang="0">
                  <a:pos x="T4" y="T5"/>
                </a:cxn>
                <a:cxn ang="0">
                  <a:pos x="T6" y="T7"/>
                </a:cxn>
                <a:cxn ang="0">
                  <a:pos x="T8" y="T9"/>
                </a:cxn>
              </a:cxnLst>
              <a:rect l="0" t="0" r="r" b="b"/>
              <a:pathLst>
                <a:path w="422" h="1747">
                  <a:moveTo>
                    <a:pt x="422" y="0"/>
                  </a:moveTo>
                  <a:lnTo>
                    <a:pt x="0" y="353"/>
                  </a:lnTo>
                  <a:lnTo>
                    <a:pt x="0" y="1747"/>
                  </a:lnTo>
                  <a:lnTo>
                    <a:pt x="422" y="1747"/>
                  </a:lnTo>
                  <a:lnTo>
                    <a:pt x="422" y="0"/>
                  </a:lnTo>
                  <a:close/>
                </a:path>
              </a:pathLst>
            </a:custGeom>
            <a:solidFill>
              <a:schemeClr val="accent2"/>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7" name="Rectangle 23"/>
            <p:cNvSpPr>
              <a:spLocks noChangeArrowheads="1"/>
            </p:cNvSpPr>
            <p:nvPr/>
          </p:nvSpPr>
          <p:spPr bwMode="auto">
            <a:xfrm>
              <a:off x="6767413" y="1758114"/>
              <a:ext cx="166688" cy="258763"/>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8" name="Rectangle 24"/>
            <p:cNvSpPr>
              <a:spLocks noChangeArrowheads="1"/>
            </p:cNvSpPr>
            <p:nvPr/>
          </p:nvSpPr>
          <p:spPr bwMode="auto">
            <a:xfrm>
              <a:off x="7038875" y="1758114"/>
              <a:ext cx="153988" cy="252413"/>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9" name="Rectangle 25"/>
            <p:cNvSpPr>
              <a:spLocks noChangeArrowheads="1"/>
            </p:cNvSpPr>
            <p:nvPr/>
          </p:nvSpPr>
          <p:spPr bwMode="auto">
            <a:xfrm>
              <a:off x="6767413" y="2123239"/>
              <a:ext cx="166688" cy="258763"/>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0" name="Rectangle 26"/>
            <p:cNvSpPr>
              <a:spLocks noChangeArrowheads="1"/>
            </p:cNvSpPr>
            <p:nvPr/>
          </p:nvSpPr>
          <p:spPr bwMode="auto">
            <a:xfrm>
              <a:off x="7038875" y="2123239"/>
              <a:ext cx="153988" cy="247650"/>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1" name="Rectangle 27"/>
            <p:cNvSpPr>
              <a:spLocks noChangeArrowheads="1"/>
            </p:cNvSpPr>
            <p:nvPr/>
          </p:nvSpPr>
          <p:spPr bwMode="auto">
            <a:xfrm>
              <a:off x="6767413" y="2483601"/>
              <a:ext cx="166688" cy="260350"/>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2" name="Rectangle 28"/>
            <p:cNvSpPr>
              <a:spLocks noChangeArrowheads="1"/>
            </p:cNvSpPr>
            <p:nvPr/>
          </p:nvSpPr>
          <p:spPr bwMode="auto">
            <a:xfrm>
              <a:off x="7038875" y="2483601"/>
              <a:ext cx="153988" cy="252413"/>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3" name="Rectangle 29"/>
            <p:cNvSpPr>
              <a:spLocks noChangeArrowheads="1"/>
            </p:cNvSpPr>
            <p:nvPr/>
          </p:nvSpPr>
          <p:spPr bwMode="auto">
            <a:xfrm>
              <a:off x="6767413" y="2848726"/>
              <a:ext cx="166688" cy="258763"/>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4" name="Rectangle 30"/>
            <p:cNvSpPr>
              <a:spLocks noChangeArrowheads="1"/>
            </p:cNvSpPr>
            <p:nvPr/>
          </p:nvSpPr>
          <p:spPr bwMode="auto">
            <a:xfrm>
              <a:off x="7038875" y="2848726"/>
              <a:ext cx="153988" cy="247650"/>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5" name="Rectangle 31"/>
            <p:cNvSpPr>
              <a:spLocks noChangeArrowheads="1"/>
            </p:cNvSpPr>
            <p:nvPr/>
          </p:nvSpPr>
          <p:spPr bwMode="auto">
            <a:xfrm>
              <a:off x="6767413" y="3209089"/>
              <a:ext cx="166688" cy="260350"/>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6" name="Rectangle 32"/>
            <p:cNvSpPr>
              <a:spLocks noChangeArrowheads="1"/>
            </p:cNvSpPr>
            <p:nvPr/>
          </p:nvSpPr>
          <p:spPr bwMode="auto">
            <a:xfrm>
              <a:off x="7038875" y="3209089"/>
              <a:ext cx="153988" cy="249238"/>
            </a:xfrm>
            <a:prstGeom prst="rect">
              <a:avLst/>
            </a:pr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7" name="Group 146"/>
          <p:cNvGrpSpPr/>
          <p:nvPr/>
        </p:nvGrpSpPr>
        <p:grpSpPr>
          <a:xfrm>
            <a:off x="2137856" y="3087943"/>
            <a:ext cx="790528" cy="1485704"/>
            <a:chOff x="3803651" y="2443163"/>
            <a:chExt cx="917575" cy="1724025"/>
          </a:xfrm>
        </p:grpSpPr>
        <p:sp>
          <p:nvSpPr>
            <p:cNvPr id="148" name="Freeform 40"/>
            <p:cNvSpPr>
              <a:spLocks/>
            </p:cNvSpPr>
            <p:nvPr/>
          </p:nvSpPr>
          <p:spPr bwMode="auto">
            <a:xfrm>
              <a:off x="3803651" y="2443163"/>
              <a:ext cx="917575" cy="1724025"/>
            </a:xfrm>
            <a:custGeom>
              <a:avLst/>
              <a:gdLst>
                <a:gd name="T0" fmla="*/ 578 w 578"/>
                <a:gd name="T1" fmla="*/ 1086 h 1086"/>
                <a:gd name="T2" fmla="*/ 0 w 578"/>
                <a:gd name="T3" fmla="*/ 1086 h 1086"/>
                <a:gd name="T4" fmla="*/ 0 w 578"/>
                <a:gd name="T5" fmla="*/ 387 h 1086"/>
                <a:gd name="T6" fmla="*/ 289 w 578"/>
                <a:gd name="T7" fmla="*/ 0 h 1086"/>
                <a:gd name="T8" fmla="*/ 578 w 578"/>
                <a:gd name="T9" fmla="*/ 387 h 1086"/>
                <a:gd name="T10" fmla="*/ 578 w 578"/>
                <a:gd name="T11" fmla="*/ 1086 h 1086"/>
              </a:gdLst>
              <a:ahLst/>
              <a:cxnLst>
                <a:cxn ang="0">
                  <a:pos x="T0" y="T1"/>
                </a:cxn>
                <a:cxn ang="0">
                  <a:pos x="T2" y="T3"/>
                </a:cxn>
                <a:cxn ang="0">
                  <a:pos x="T4" y="T5"/>
                </a:cxn>
                <a:cxn ang="0">
                  <a:pos x="T6" y="T7"/>
                </a:cxn>
                <a:cxn ang="0">
                  <a:pos x="T8" y="T9"/>
                </a:cxn>
                <a:cxn ang="0">
                  <a:pos x="T10" y="T11"/>
                </a:cxn>
              </a:cxnLst>
              <a:rect l="0" t="0" r="r" b="b"/>
              <a:pathLst>
                <a:path w="578" h="1086">
                  <a:moveTo>
                    <a:pt x="578" y="1086"/>
                  </a:moveTo>
                  <a:lnTo>
                    <a:pt x="0" y="1086"/>
                  </a:lnTo>
                  <a:lnTo>
                    <a:pt x="0" y="387"/>
                  </a:lnTo>
                  <a:lnTo>
                    <a:pt x="289" y="0"/>
                  </a:lnTo>
                  <a:lnTo>
                    <a:pt x="578" y="387"/>
                  </a:lnTo>
                  <a:lnTo>
                    <a:pt x="578" y="1086"/>
                  </a:lnTo>
                  <a:close/>
                </a:path>
              </a:pathLst>
            </a:custGeom>
            <a:solidFill>
              <a:schemeClr val="accent1"/>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49" name="Rectangle 41"/>
            <p:cNvSpPr>
              <a:spLocks noChangeArrowheads="1"/>
            </p:cNvSpPr>
            <p:nvPr/>
          </p:nvSpPr>
          <p:spPr bwMode="auto">
            <a:xfrm>
              <a:off x="4089400" y="2906713"/>
              <a:ext cx="120650" cy="266700"/>
            </a:xfrm>
            <a:prstGeom prst="rect">
              <a:avLst/>
            </a:prstGeom>
            <a:solidFill>
              <a:schemeClr val="accent1">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0" name="Rectangle 42"/>
            <p:cNvSpPr>
              <a:spLocks noChangeArrowheads="1"/>
            </p:cNvSpPr>
            <p:nvPr/>
          </p:nvSpPr>
          <p:spPr bwMode="auto">
            <a:xfrm>
              <a:off x="4278313" y="2906713"/>
              <a:ext cx="123825" cy="266700"/>
            </a:xfrm>
            <a:prstGeom prst="rect">
              <a:avLst/>
            </a:prstGeom>
            <a:solidFill>
              <a:schemeClr val="accent1">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1" name="Rectangle 43"/>
            <p:cNvSpPr>
              <a:spLocks noChangeArrowheads="1"/>
            </p:cNvSpPr>
            <p:nvPr/>
          </p:nvSpPr>
          <p:spPr bwMode="auto">
            <a:xfrm>
              <a:off x="4089400" y="3260726"/>
              <a:ext cx="120650" cy="269875"/>
            </a:xfrm>
            <a:prstGeom prst="rect">
              <a:avLst/>
            </a:prstGeom>
            <a:solidFill>
              <a:schemeClr val="accent1">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2" name="Rectangle 44"/>
            <p:cNvSpPr>
              <a:spLocks noChangeArrowheads="1"/>
            </p:cNvSpPr>
            <p:nvPr/>
          </p:nvSpPr>
          <p:spPr bwMode="auto">
            <a:xfrm>
              <a:off x="4278313" y="3260726"/>
              <a:ext cx="123825" cy="269875"/>
            </a:xfrm>
            <a:prstGeom prst="rect">
              <a:avLst/>
            </a:prstGeom>
            <a:solidFill>
              <a:schemeClr val="accent1">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3" name="Group 152"/>
          <p:cNvGrpSpPr/>
          <p:nvPr/>
        </p:nvGrpSpPr>
        <p:grpSpPr>
          <a:xfrm>
            <a:off x="7357963" y="2057660"/>
            <a:ext cx="883531" cy="2541839"/>
            <a:chOff x="5627688" y="1736726"/>
            <a:chExt cx="1025525" cy="2430463"/>
          </a:xfrm>
        </p:grpSpPr>
        <p:sp>
          <p:nvSpPr>
            <p:cNvPr id="154" name="Freeform 45"/>
            <p:cNvSpPr>
              <a:spLocks/>
            </p:cNvSpPr>
            <p:nvPr/>
          </p:nvSpPr>
          <p:spPr bwMode="auto">
            <a:xfrm>
              <a:off x="5627688" y="1736726"/>
              <a:ext cx="1025525" cy="2430463"/>
            </a:xfrm>
            <a:custGeom>
              <a:avLst/>
              <a:gdLst>
                <a:gd name="T0" fmla="*/ 570 w 646"/>
                <a:gd name="T1" fmla="*/ 533 h 1531"/>
                <a:gd name="T2" fmla="*/ 570 w 646"/>
                <a:gd name="T3" fmla="*/ 97 h 1531"/>
                <a:gd name="T4" fmla="*/ 511 w 646"/>
                <a:gd name="T5" fmla="*/ 97 h 1531"/>
                <a:gd name="T6" fmla="*/ 511 w 646"/>
                <a:gd name="T7" fmla="*/ 0 h 1531"/>
                <a:gd name="T8" fmla="*/ 135 w 646"/>
                <a:gd name="T9" fmla="*/ 0 h 1531"/>
                <a:gd name="T10" fmla="*/ 135 w 646"/>
                <a:gd name="T11" fmla="*/ 97 h 1531"/>
                <a:gd name="T12" fmla="*/ 78 w 646"/>
                <a:gd name="T13" fmla="*/ 97 h 1531"/>
                <a:gd name="T14" fmla="*/ 78 w 646"/>
                <a:gd name="T15" fmla="*/ 533 h 1531"/>
                <a:gd name="T16" fmla="*/ 0 w 646"/>
                <a:gd name="T17" fmla="*/ 533 h 1531"/>
                <a:gd name="T18" fmla="*/ 0 w 646"/>
                <a:gd name="T19" fmla="*/ 1531 h 1531"/>
                <a:gd name="T20" fmla="*/ 646 w 646"/>
                <a:gd name="T21" fmla="*/ 1531 h 1531"/>
                <a:gd name="T22" fmla="*/ 646 w 646"/>
                <a:gd name="T23" fmla="*/ 533 h 1531"/>
                <a:gd name="T24" fmla="*/ 570 w 646"/>
                <a:gd name="T25" fmla="*/ 533 h 1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6" h="1531">
                  <a:moveTo>
                    <a:pt x="570" y="533"/>
                  </a:moveTo>
                  <a:lnTo>
                    <a:pt x="570" y="97"/>
                  </a:lnTo>
                  <a:lnTo>
                    <a:pt x="511" y="97"/>
                  </a:lnTo>
                  <a:lnTo>
                    <a:pt x="511" y="0"/>
                  </a:lnTo>
                  <a:lnTo>
                    <a:pt x="135" y="0"/>
                  </a:lnTo>
                  <a:lnTo>
                    <a:pt x="135" y="97"/>
                  </a:lnTo>
                  <a:lnTo>
                    <a:pt x="78" y="97"/>
                  </a:lnTo>
                  <a:lnTo>
                    <a:pt x="78" y="533"/>
                  </a:lnTo>
                  <a:lnTo>
                    <a:pt x="0" y="533"/>
                  </a:lnTo>
                  <a:lnTo>
                    <a:pt x="0" y="1531"/>
                  </a:lnTo>
                  <a:lnTo>
                    <a:pt x="646" y="1531"/>
                  </a:lnTo>
                  <a:lnTo>
                    <a:pt x="646" y="533"/>
                  </a:lnTo>
                  <a:lnTo>
                    <a:pt x="570" y="533"/>
                  </a:lnTo>
                  <a:close/>
                </a:path>
              </a:pathLst>
            </a:custGeom>
            <a:solidFill>
              <a:schemeClr val="accent3"/>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5" name="Rectangle 46"/>
            <p:cNvSpPr>
              <a:spLocks noChangeArrowheads="1"/>
            </p:cNvSpPr>
            <p:nvPr/>
          </p:nvSpPr>
          <p:spPr bwMode="auto">
            <a:xfrm>
              <a:off x="5867400" y="2286001"/>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6" name="Rectangle 47"/>
            <p:cNvSpPr>
              <a:spLocks noChangeArrowheads="1"/>
            </p:cNvSpPr>
            <p:nvPr/>
          </p:nvSpPr>
          <p:spPr bwMode="auto">
            <a:xfrm>
              <a:off x="6089650" y="2286001"/>
              <a:ext cx="104775"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7" name="Rectangle 48"/>
            <p:cNvSpPr>
              <a:spLocks noChangeArrowheads="1"/>
            </p:cNvSpPr>
            <p:nvPr/>
          </p:nvSpPr>
          <p:spPr bwMode="auto">
            <a:xfrm>
              <a:off x="6311900" y="2286001"/>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8" name="Rectangle 49"/>
            <p:cNvSpPr>
              <a:spLocks noChangeArrowheads="1"/>
            </p:cNvSpPr>
            <p:nvPr/>
          </p:nvSpPr>
          <p:spPr bwMode="auto">
            <a:xfrm>
              <a:off x="5867400" y="1973263"/>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59" name="Rectangle 50"/>
            <p:cNvSpPr>
              <a:spLocks noChangeArrowheads="1"/>
            </p:cNvSpPr>
            <p:nvPr/>
          </p:nvSpPr>
          <p:spPr bwMode="auto">
            <a:xfrm>
              <a:off x="6089650" y="1973263"/>
              <a:ext cx="104775"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0" name="Rectangle 51"/>
            <p:cNvSpPr>
              <a:spLocks noChangeArrowheads="1"/>
            </p:cNvSpPr>
            <p:nvPr/>
          </p:nvSpPr>
          <p:spPr bwMode="auto">
            <a:xfrm>
              <a:off x="6311900" y="1973263"/>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1" name="Rectangle 52"/>
            <p:cNvSpPr>
              <a:spLocks noChangeArrowheads="1"/>
            </p:cNvSpPr>
            <p:nvPr/>
          </p:nvSpPr>
          <p:spPr bwMode="auto">
            <a:xfrm>
              <a:off x="5867400" y="2613026"/>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2" name="Rectangle 53"/>
            <p:cNvSpPr>
              <a:spLocks noChangeArrowheads="1"/>
            </p:cNvSpPr>
            <p:nvPr/>
          </p:nvSpPr>
          <p:spPr bwMode="auto">
            <a:xfrm>
              <a:off x="6089650" y="2613026"/>
              <a:ext cx="104775"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3" name="Rectangle 54"/>
            <p:cNvSpPr>
              <a:spLocks noChangeArrowheads="1"/>
            </p:cNvSpPr>
            <p:nvPr/>
          </p:nvSpPr>
          <p:spPr bwMode="auto">
            <a:xfrm>
              <a:off x="6311900" y="2613026"/>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4" name="Rectangle 55"/>
            <p:cNvSpPr>
              <a:spLocks noChangeArrowheads="1"/>
            </p:cNvSpPr>
            <p:nvPr/>
          </p:nvSpPr>
          <p:spPr bwMode="auto">
            <a:xfrm>
              <a:off x="5867400" y="2940051"/>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6" name="Rectangle 56"/>
            <p:cNvSpPr>
              <a:spLocks noChangeArrowheads="1"/>
            </p:cNvSpPr>
            <p:nvPr/>
          </p:nvSpPr>
          <p:spPr bwMode="auto">
            <a:xfrm>
              <a:off x="6089650" y="2940051"/>
              <a:ext cx="104775"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3" name="Rectangle 57"/>
            <p:cNvSpPr>
              <a:spLocks noChangeArrowheads="1"/>
            </p:cNvSpPr>
            <p:nvPr/>
          </p:nvSpPr>
          <p:spPr bwMode="auto">
            <a:xfrm>
              <a:off x="6311900" y="2940051"/>
              <a:ext cx="101600" cy="236538"/>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4" name="Rectangle 58"/>
            <p:cNvSpPr>
              <a:spLocks noChangeArrowheads="1"/>
            </p:cNvSpPr>
            <p:nvPr/>
          </p:nvSpPr>
          <p:spPr bwMode="auto">
            <a:xfrm>
              <a:off x="5867400" y="3248026"/>
              <a:ext cx="101600" cy="238125"/>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5" name="Rectangle 59"/>
            <p:cNvSpPr>
              <a:spLocks noChangeArrowheads="1"/>
            </p:cNvSpPr>
            <p:nvPr/>
          </p:nvSpPr>
          <p:spPr bwMode="auto">
            <a:xfrm>
              <a:off x="6089650" y="3248026"/>
              <a:ext cx="104775" cy="238125"/>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76" name="Rectangle 60"/>
            <p:cNvSpPr>
              <a:spLocks noChangeArrowheads="1"/>
            </p:cNvSpPr>
            <p:nvPr/>
          </p:nvSpPr>
          <p:spPr bwMode="auto">
            <a:xfrm>
              <a:off x="6311900" y="3248026"/>
              <a:ext cx="101600" cy="238125"/>
            </a:xfrm>
            <a:prstGeom prst="rect">
              <a:avLst/>
            </a:pr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77" name="TextBox 30"/>
          <p:cNvSpPr txBox="1">
            <a:spLocks noChangeArrowheads="1"/>
          </p:cNvSpPr>
          <p:nvPr/>
        </p:nvSpPr>
        <p:spPr bwMode="auto">
          <a:xfrm>
            <a:off x="6617480" y="5037129"/>
            <a:ext cx="2419404" cy="145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pPr algn="ct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ctr"/>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Internet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78" name="TextBox 30"/>
          <p:cNvSpPr txBox="1">
            <a:spLocks noChangeArrowheads="1"/>
          </p:cNvSpPr>
          <p:nvPr/>
        </p:nvSpPr>
        <p:spPr bwMode="auto">
          <a:xfrm>
            <a:off x="9156573" y="5025282"/>
            <a:ext cx="2429810"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pPr algn="ct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ctr"/>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Watching </a:t>
            </a:r>
            <a:r>
              <a:rPr lang="en-US" sz="1266" b="1" dirty="0" err="1">
                <a:latin typeface="Arial" panose="020B0604020202020204" pitchFamily="34" charset="0"/>
                <a:ea typeface="微软雅黑" panose="020B0503020204020204" pitchFamily="34" charset="-122"/>
                <a:cs typeface="Lato Regular"/>
                <a:sym typeface="Arial" panose="020B0604020202020204" pitchFamily="34" charset="0"/>
              </a:rPr>
              <a:t>tv</a:t>
            </a:r>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79" name="TextBox 31"/>
          <p:cNvSpPr txBox="1">
            <a:spLocks noChangeArrowheads="1"/>
          </p:cNvSpPr>
          <p:nvPr/>
        </p:nvSpPr>
        <p:spPr bwMode="auto">
          <a:xfrm>
            <a:off x="6261461" y="4618798"/>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2010</a:t>
            </a:r>
          </a:p>
        </p:txBody>
      </p:sp>
      <p:sp>
        <p:nvSpPr>
          <p:cNvPr id="180" name="TextBox 31"/>
          <p:cNvSpPr txBox="1">
            <a:spLocks noChangeArrowheads="1"/>
          </p:cNvSpPr>
          <p:nvPr/>
        </p:nvSpPr>
        <p:spPr bwMode="auto">
          <a:xfrm>
            <a:off x="8801731" y="4635026"/>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2020</a:t>
            </a:r>
          </a:p>
        </p:txBody>
      </p:sp>
      <p:sp>
        <p:nvSpPr>
          <p:cNvPr id="63" name="矩形 6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矩形 6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文本框 6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66" name="文本框 6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136947096"/>
      </p:ext>
    </p:extLst>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fade">
                                      <p:cBhvr>
                                        <p:cTn id="7" dur="1000"/>
                                        <p:tgtEl>
                                          <p:spTgt spid="147"/>
                                        </p:tgtEl>
                                      </p:cBhvr>
                                    </p:animEffect>
                                    <p:anim calcmode="lin" valueType="num">
                                      <p:cBhvr>
                                        <p:cTn id="8" dur="1000" fill="hold"/>
                                        <p:tgtEl>
                                          <p:spTgt spid="147"/>
                                        </p:tgtEl>
                                        <p:attrNameLst>
                                          <p:attrName>ppt_x</p:attrName>
                                        </p:attrNameLst>
                                      </p:cBhvr>
                                      <p:tavLst>
                                        <p:tav tm="0">
                                          <p:val>
                                            <p:strVal val="#ppt_x"/>
                                          </p:val>
                                        </p:tav>
                                        <p:tav tm="100000">
                                          <p:val>
                                            <p:strVal val="#ppt_x"/>
                                          </p:val>
                                        </p:tav>
                                      </p:tavLst>
                                    </p:anim>
                                    <p:anim calcmode="lin" valueType="num">
                                      <p:cBhvr>
                                        <p:cTn id="9" dur="1000" fill="hold"/>
                                        <p:tgtEl>
                                          <p:spTgt spid="1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500" fill="hold"/>
                                        <p:tgtEl>
                                          <p:spTgt spid="80"/>
                                        </p:tgtEl>
                                        <p:attrNameLst>
                                          <p:attrName>ppt_w</p:attrName>
                                        </p:attrNameLst>
                                      </p:cBhvr>
                                      <p:tavLst>
                                        <p:tav tm="0">
                                          <p:val>
                                            <p:fltVal val="0"/>
                                          </p:val>
                                        </p:tav>
                                        <p:tav tm="100000">
                                          <p:val>
                                            <p:strVal val="#ppt_w"/>
                                          </p:val>
                                        </p:tav>
                                      </p:tavLst>
                                    </p:anim>
                                    <p:anim calcmode="lin" valueType="num">
                                      <p:cBhvr>
                                        <p:cTn id="19" dur="500" fill="hold"/>
                                        <p:tgtEl>
                                          <p:spTgt spid="80"/>
                                        </p:tgtEl>
                                        <p:attrNameLst>
                                          <p:attrName>ppt_h</p:attrName>
                                        </p:attrNameLst>
                                      </p:cBhvr>
                                      <p:tavLst>
                                        <p:tav tm="0">
                                          <p:val>
                                            <p:fltVal val="0"/>
                                          </p:val>
                                        </p:tav>
                                        <p:tav tm="100000">
                                          <p:val>
                                            <p:strVal val="#ppt_h"/>
                                          </p:val>
                                        </p:tav>
                                      </p:tavLst>
                                    </p:anim>
                                    <p:animEffect transition="in" filter="fade">
                                      <p:cBhvr>
                                        <p:cTn id="20" dur="500"/>
                                        <p:tgtEl>
                                          <p:spTgt spid="80"/>
                                        </p:tgtEl>
                                      </p:cBhvr>
                                    </p:animEffect>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07"/>
                                        </p:tgtEl>
                                        <p:attrNameLst>
                                          <p:attrName>style.visibility</p:attrName>
                                        </p:attrNameLst>
                                      </p:cBhvr>
                                      <p:to>
                                        <p:strVal val="visible"/>
                                      </p:to>
                                    </p:set>
                                    <p:animEffect transition="in" filter="fade">
                                      <p:cBhvr>
                                        <p:cTn id="24" dur="1000"/>
                                        <p:tgtEl>
                                          <p:spTgt spid="107"/>
                                        </p:tgtEl>
                                      </p:cBhvr>
                                    </p:animEffect>
                                    <p:anim calcmode="lin" valueType="num">
                                      <p:cBhvr>
                                        <p:cTn id="25" dur="1000" fill="hold"/>
                                        <p:tgtEl>
                                          <p:spTgt spid="107"/>
                                        </p:tgtEl>
                                        <p:attrNameLst>
                                          <p:attrName>ppt_x</p:attrName>
                                        </p:attrNameLst>
                                      </p:cBhvr>
                                      <p:tavLst>
                                        <p:tav tm="0">
                                          <p:val>
                                            <p:strVal val="#ppt_x"/>
                                          </p:val>
                                        </p:tav>
                                        <p:tav tm="100000">
                                          <p:val>
                                            <p:strVal val="#ppt_x"/>
                                          </p:val>
                                        </p:tav>
                                      </p:tavLst>
                                    </p:anim>
                                    <p:anim calcmode="lin" valueType="num">
                                      <p:cBhvr>
                                        <p:cTn id="26" dur="1000" fill="hold"/>
                                        <p:tgtEl>
                                          <p:spTgt spid="107"/>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53" presetClass="entr" presetSubtype="16"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cBhvr>
                                        <p:cTn id="30" dur="500" fill="hold"/>
                                        <p:tgtEl>
                                          <p:spTgt spid="88"/>
                                        </p:tgtEl>
                                        <p:attrNameLst>
                                          <p:attrName>ppt_w</p:attrName>
                                        </p:attrNameLst>
                                      </p:cBhvr>
                                      <p:tavLst>
                                        <p:tav tm="0">
                                          <p:val>
                                            <p:fltVal val="0"/>
                                          </p:val>
                                        </p:tav>
                                        <p:tav tm="100000">
                                          <p:val>
                                            <p:strVal val="#ppt_w"/>
                                          </p:val>
                                        </p:tav>
                                      </p:tavLst>
                                    </p:anim>
                                    <p:anim calcmode="lin" valueType="num">
                                      <p:cBhvr>
                                        <p:cTn id="31" dur="500" fill="hold"/>
                                        <p:tgtEl>
                                          <p:spTgt spid="88"/>
                                        </p:tgtEl>
                                        <p:attrNameLst>
                                          <p:attrName>ppt_h</p:attrName>
                                        </p:attrNameLst>
                                      </p:cBhvr>
                                      <p:tavLst>
                                        <p:tav tm="0">
                                          <p:val>
                                            <p:fltVal val="0"/>
                                          </p:val>
                                        </p:tav>
                                        <p:tav tm="100000">
                                          <p:val>
                                            <p:strVal val="#ppt_h"/>
                                          </p:val>
                                        </p:tav>
                                      </p:tavLst>
                                    </p:anim>
                                    <p:animEffect transition="in" filter="fade">
                                      <p:cBhvr>
                                        <p:cTn id="32" dur="500"/>
                                        <p:tgtEl>
                                          <p:spTgt spid="8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 calcmode="lin" valueType="num">
                                      <p:cBhvr>
                                        <p:cTn id="35" dur="500" fill="hold"/>
                                        <p:tgtEl>
                                          <p:spTgt spid="84"/>
                                        </p:tgtEl>
                                        <p:attrNameLst>
                                          <p:attrName>ppt_w</p:attrName>
                                        </p:attrNameLst>
                                      </p:cBhvr>
                                      <p:tavLst>
                                        <p:tav tm="0">
                                          <p:val>
                                            <p:fltVal val="0"/>
                                          </p:val>
                                        </p:tav>
                                        <p:tav tm="100000">
                                          <p:val>
                                            <p:strVal val="#ppt_w"/>
                                          </p:val>
                                        </p:tav>
                                      </p:tavLst>
                                    </p:anim>
                                    <p:anim calcmode="lin" valueType="num">
                                      <p:cBhvr>
                                        <p:cTn id="36" dur="500" fill="hold"/>
                                        <p:tgtEl>
                                          <p:spTgt spid="84"/>
                                        </p:tgtEl>
                                        <p:attrNameLst>
                                          <p:attrName>ppt_h</p:attrName>
                                        </p:attrNameLst>
                                      </p:cBhvr>
                                      <p:tavLst>
                                        <p:tav tm="0">
                                          <p:val>
                                            <p:fltVal val="0"/>
                                          </p:val>
                                        </p:tav>
                                        <p:tav tm="100000">
                                          <p:val>
                                            <p:strVal val="#ppt_h"/>
                                          </p:val>
                                        </p:tav>
                                      </p:tavLst>
                                    </p:anim>
                                    <p:animEffect transition="in" filter="fade">
                                      <p:cBhvr>
                                        <p:cTn id="37" dur="500"/>
                                        <p:tgtEl>
                                          <p:spTgt spid="84"/>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153"/>
                                        </p:tgtEl>
                                        <p:attrNameLst>
                                          <p:attrName>style.visibility</p:attrName>
                                        </p:attrNameLst>
                                      </p:cBhvr>
                                      <p:to>
                                        <p:strVal val="visible"/>
                                      </p:to>
                                    </p:set>
                                    <p:animEffect transition="in" filter="fade">
                                      <p:cBhvr>
                                        <p:cTn id="41" dur="1000"/>
                                        <p:tgtEl>
                                          <p:spTgt spid="153"/>
                                        </p:tgtEl>
                                      </p:cBhvr>
                                    </p:animEffect>
                                    <p:anim calcmode="lin" valueType="num">
                                      <p:cBhvr>
                                        <p:cTn id="42" dur="1000" fill="hold"/>
                                        <p:tgtEl>
                                          <p:spTgt spid="153"/>
                                        </p:tgtEl>
                                        <p:attrNameLst>
                                          <p:attrName>ppt_x</p:attrName>
                                        </p:attrNameLst>
                                      </p:cBhvr>
                                      <p:tavLst>
                                        <p:tav tm="0">
                                          <p:val>
                                            <p:strVal val="#ppt_x"/>
                                          </p:val>
                                        </p:tav>
                                        <p:tav tm="100000">
                                          <p:val>
                                            <p:strVal val="#ppt_x"/>
                                          </p:val>
                                        </p:tav>
                                      </p:tavLst>
                                    </p:anim>
                                    <p:anim calcmode="lin" valueType="num">
                                      <p:cBhvr>
                                        <p:cTn id="43" dur="1000" fill="hold"/>
                                        <p:tgtEl>
                                          <p:spTgt spid="153"/>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79"/>
                                        </p:tgtEl>
                                        <p:attrNameLst>
                                          <p:attrName>style.visibility</p:attrName>
                                        </p:attrNameLst>
                                      </p:cBhvr>
                                      <p:to>
                                        <p:strVal val="visible"/>
                                      </p:to>
                                    </p:set>
                                    <p:anim calcmode="lin" valueType="num">
                                      <p:cBhvr>
                                        <p:cTn id="47" dur="500" fill="hold"/>
                                        <p:tgtEl>
                                          <p:spTgt spid="179"/>
                                        </p:tgtEl>
                                        <p:attrNameLst>
                                          <p:attrName>ppt_w</p:attrName>
                                        </p:attrNameLst>
                                      </p:cBhvr>
                                      <p:tavLst>
                                        <p:tav tm="0">
                                          <p:val>
                                            <p:fltVal val="0"/>
                                          </p:val>
                                        </p:tav>
                                        <p:tav tm="100000">
                                          <p:val>
                                            <p:strVal val="#ppt_w"/>
                                          </p:val>
                                        </p:tav>
                                      </p:tavLst>
                                    </p:anim>
                                    <p:anim calcmode="lin" valueType="num">
                                      <p:cBhvr>
                                        <p:cTn id="48" dur="500" fill="hold"/>
                                        <p:tgtEl>
                                          <p:spTgt spid="179"/>
                                        </p:tgtEl>
                                        <p:attrNameLst>
                                          <p:attrName>ppt_h</p:attrName>
                                        </p:attrNameLst>
                                      </p:cBhvr>
                                      <p:tavLst>
                                        <p:tav tm="0">
                                          <p:val>
                                            <p:fltVal val="0"/>
                                          </p:val>
                                        </p:tav>
                                        <p:tav tm="100000">
                                          <p:val>
                                            <p:strVal val="#ppt_h"/>
                                          </p:val>
                                        </p:tav>
                                      </p:tavLst>
                                    </p:anim>
                                    <p:animEffect transition="in" filter="fade">
                                      <p:cBhvr>
                                        <p:cTn id="49" dur="500"/>
                                        <p:tgtEl>
                                          <p:spTgt spid="17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7"/>
                                        </p:tgtEl>
                                        <p:attrNameLst>
                                          <p:attrName>style.visibility</p:attrName>
                                        </p:attrNameLst>
                                      </p:cBhvr>
                                      <p:to>
                                        <p:strVal val="visible"/>
                                      </p:to>
                                    </p:set>
                                    <p:anim calcmode="lin" valueType="num">
                                      <p:cBhvr>
                                        <p:cTn id="52" dur="500" fill="hold"/>
                                        <p:tgtEl>
                                          <p:spTgt spid="177"/>
                                        </p:tgtEl>
                                        <p:attrNameLst>
                                          <p:attrName>ppt_w</p:attrName>
                                        </p:attrNameLst>
                                      </p:cBhvr>
                                      <p:tavLst>
                                        <p:tav tm="0">
                                          <p:val>
                                            <p:fltVal val="0"/>
                                          </p:val>
                                        </p:tav>
                                        <p:tav tm="100000">
                                          <p:val>
                                            <p:strVal val="#ppt_w"/>
                                          </p:val>
                                        </p:tav>
                                      </p:tavLst>
                                    </p:anim>
                                    <p:anim calcmode="lin" valueType="num">
                                      <p:cBhvr>
                                        <p:cTn id="53" dur="500" fill="hold"/>
                                        <p:tgtEl>
                                          <p:spTgt spid="177"/>
                                        </p:tgtEl>
                                        <p:attrNameLst>
                                          <p:attrName>ppt_h</p:attrName>
                                        </p:attrNameLst>
                                      </p:cBhvr>
                                      <p:tavLst>
                                        <p:tav tm="0">
                                          <p:val>
                                            <p:fltVal val="0"/>
                                          </p:val>
                                        </p:tav>
                                        <p:tav tm="100000">
                                          <p:val>
                                            <p:strVal val="#ppt_h"/>
                                          </p:val>
                                        </p:tav>
                                      </p:tavLst>
                                    </p:anim>
                                    <p:animEffect transition="in" filter="fade">
                                      <p:cBhvr>
                                        <p:cTn id="54" dur="500"/>
                                        <p:tgtEl>
                                          <p:spTgt spid="177"/>
                                        </p:tgtEl>
                                      </p:cBhvr>
                                    </p:animEffect>
                                  </p:childTnLst>
                                </p:cTn>
                              </p:par>
                            </p:childTnLst>
                          </p:cTn>
                        </p:par>
                        <p:par>
                          <p:cTn id="55" fill="hold">
                            <p:stCondLst>
                              <p:cond delay="4500"/>
                            </p:stCondLst>
                            <p:childTnLst>
                              <p:par>
                                <p:cTn id="56" presetID="42" presetClass="entr" presetSubtype="0"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fade">
                                      <p:cBhvr>
                                        <p:cTn id="58" dur="1000"/>
                                        <p:tgtEl>
                                          <p:spTgt spid="89"/>
                                        </p:tgtEl>
                                      </p:cBhvr>
                                    </p:animEffect>
                                    <p:anim calcmode="lin" valueType="num">
                                      <p:cBhvr>
                                        <p:cTn id="59" dur="1000" fill="hold"/>
                                        <p:tgtEl>
                                          <p:spTgt spid="89"/>
                                        </p:tgtEl>
                                        <p:attrNameLst>
                                          <p:attrName>ppt_x</p:attrName>
                                        </p:attrNameLst>
                                      </p:cBhvr>
                                      <p:tavLst>
                                        <p:tav tm="0">
                                          <p:val>
                                            <p:strVal val="#ppt_x"/>
                                          </p:val>
                                        </p:tav>
                                        <p:tav tm="100000">
                                          <p:val>
                                            <p:strVal val="#ppt_x"/>
                                          </p:val>
                                        </p:tav>
                                      </p:tavLst>
                                    </p:anim>
                                    <p:anim calcmode="lin" valueType="num">
                                      <p:cBhvr>
                                        <p:cTn id="60" dur="1000" fill="hold"/>
                                        <p:tgtEl>
                                          <p:spTgt spid="89"/>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180"/>
                                        </p:tgtEl>
                                        <p:attrNameLst>
                                          <p:attrName>style.visibility</p:attrName>
                                        </p:attrNameLst>
                                      </p:cBhvr>
                                      <p:to>
                                        <p:strVal val="visible"/>
                                      </p:to>
                                    </p:set>
                                    <p:anim calcmode="lin" valueType="num">
                                      <p:cBhvr>
                                        <p:cTn id="64" dur="500" fill="hold"/>
                                        <p:tgtEl>
                                          <p:spTgt spid="180"/>
                                        </p:tgtEl>
                                        <p:attrNameLst>
                                          <p:attrName>ppt_w</p:attrName>
                                        </p:attrNameLst>
                                      </p:cBhvr>
                                      <p:tavLst>
                                        <p:tav tm="0">
                                          <p:val>
                                            <p:fltVal val="0"/>
                                          </p:val>
                                        </p:tav>
                                        <p:tav tm="100000">
                                          <p:val>
                                            <p:strVal val="#ppt_w"/>
                                          </p:val>
                                        </p:tav>
                                      </p:tavLst>
                                    </p:anim>
                                    <p:anim calcmode="lin" valueType="num">
                                      <p:cBhvr>
                                        <p:cTn id="65" dur="500" fill="hold"/>
                                        <p:tgtEl>
                                          <p:spTgt spid="180"/>
                                        </p:tgtEl>
                                        <p:attrNameLst>
                                          <p:attrName>ppt_h</p:attrName>
                                        </p:attrNameLst>
                                      </p:cBhvr>
                                      <p:tavLst>
                                        <p:tav tm="0">
                                          <p:val>
                                            <p:fltVal val="0"/>
                                          </p:val>
                                        </p:tav>
                                        <p:tav tm="100000">
                                          <p:val>
                                            <p:strVal val="#ppt_h"/>
                                          </p:val>
                                        </p:tav>
                                      </p:tavLst>
                                    </p:anim>
                                    <p:animEffect transition="in" filter="fade">
                                      <p:cBhvr>
                                        <p:cTn id="66" dur="500"/>
                                        <p:tgtEl>
                                          <p:spTgt spid="180"/>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78"/>
                                        </p:tgtEl>
                                        <p:attrNameLst>
                                          <p:attrName>style.visibility</p:attrName>
                                        </p:attrNameLst>
                                      </p:cBhvr>
                                      <p:to>
                                        <p:strVal val="visible"/>
                                      </p:to>
                                    </p:set>
                                    <p:anim calcmode="lin" valueType="num">
                                      <p:cBhvr>
                                        <p:cTn id="69" dur="500" fill="hold"/>
                                        <p:tgtEl>
                                          <p:spTgt spid="178"/>
                                        </p:tgtEl>
                                        <p:attrNameLst>
                                          <p:attrName>ppt_w</p:attrName>
                                        </p:attrNameLst>
                                      </p:cBhvr>
                                      <p:tavLst>
                                        <p:tav tm="0">
                                          <p:val>
                                            <p:fltVal val="0"/>
                                          </p:val>
                                        </p:tav>
                                        <p:tav tm="100000">
                                          <p:val>
                                            <p:strVal val="#ppt_w"/>
                                          </p:val>
                                        </p:tav>
                                      </p:tavLst>
                                    </p:anim>
                                    <p:anim calcmode="lin" valueType="num">
                                      <p:cBhvr>
                                        <p:cTn id="70" dur="500" fill="hold"/>
                                        <p:tgtEl>
                                          <p:spTgt spid="178"/>
                                        </p:tgtEl>
                                        <p:attrNameLst>
                                          <p:attrName>ppt_h</p:attrName>
                                        </p:attrNameLst>
                                      </p:cBhvr>
                                      <p:tavLst>
                                        <p:tav tm="0">
                                          <p:val>
                                            <p:fltVal val="0"/>
                                          </p:val>
                                        </p:tav>
                                        <p:tav tm="100000">
                                          <p:val>
                                            <p:strVal val="#ppt_h"/>
                                          </p:val>
                                        </p:tav>
                                      </p:tavLst>
                                    </p:anim>
                                    <p:animEffect transition="in" filter="fade">
                                      <p:cBhvr>
                                        <p:cTn id="71"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4" grpId="0"/>
      <p:bldP spid="87" grpId="0"/>
      <p:bldP spid="88" grpId="0"/>
      <p:bldP spid="177" grpId="0"/>
      <p:bldP spid="178" grpId="0"/>
      <p:bldP spid="179" grpId="0"/>
      <p:bldP spid="1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ound Same Side Corner Rectangle 29"/>
          <p:cNvSpPr/>
          <p:nvPr/>
        </p:nvSpPr>
        <p:spPr>
          <a:xfrm rot="5400000">
            <a:off x="9407415" y="1246273"/>
            <a:ext cx="392602" cy="201083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Round Same Side Corner Rectangle 30"/>
          <p:cNvSpPr/>
          <p:nvPr/>
        </p:nvSpPr>
        <p:spPr>
          <a:xfrm rot="5400000">
            <a:off x="9398447" y="2590500"/>
            <a:ext cx="392602" cy="2010832"/>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Round Same Side Corner Rectangle 34"/>
          <p:cNvSpPr/>
          <p:nvPr/>
        </p:nvSpPr>
        <p:spPr>
          <a:xfrm rot="5400000">
            <a:off x="9407415" y="3868881"/>
            <a:ext cx="392602" cy="2010832"/>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Round Same Side Corner Rectangle 45"/>
          <p:cNvSpPr/>
          <p:nvPr/>
        </p:nvSpPr>
        <p:spPr>
          <a:xfrm rot="16200000">
            <a:off x="8079723" y="1922511"/>
            <a:ext cx="392602" cy="659250"/>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Round Same Side Corner Rectangle 46"/>
          <p:cNvSpPr/>
          <p:nvPr/>
        </p:nvSpPr>
        <p:spPr>
          <a:xfrm rot="16200000">
            <a:off x="8070670" y="3272383"/>
            <a:ext cx="392602" cy="659250"/>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Round Same Side Corner Rectangle 47"/>
          <p:cNvSpPr/>
          <p:nvPr/>
        </p:nvSpPr>
        <p:spPr>
          <a:xfrm rot="16200000">
            <a:off x="8075155" y="4542476"/>
            <a:ext cx="392602" cy="659250"/>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cxnSp>
        <p:nvCxnSpPr>
          <p:cNvPr id="52" name="Straight Connector 51"/>
          <p:cNvCxnSpPr/>
          <p:nvPr/>
        </p:nvCxnSpPr>
        <p:spPr>
          <a:xfrm flipH="1">
            <a:off x="7033712" y="2432601"/>
            <a:ext cx="833287" cy="819619"/>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flipV="1">
            <a:off x="7066222" y="3594971"/>
            <a:ext cx="783761" cy="8107"/>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6" name="Round Same Side Corner Rectangle 55"/>
          <p:cNvSpPr/>
          <p:nvPr/>
        </p:nvSpPr>
        <p:spPr>
          <a:xfrm rot="16200000" flipH="1">
            <a:off x="3019302" y="1269283"/>
            <a:ext cx="392602" cy="201270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Round Same Side Corner Rectangle 56"/>
          <p:cNvSpPr/>
          <p:nvPr/>
        </p:nvSpPr>
        <p:spPr>
          <a:xfrm rot="16200000" flipH="1">
            <a:off x="3028279" y="2613511"/>
            <a:ext cx="392602" cy="2012701"/>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Round Same Side Corner Rectangle 57"/>
          <p:cNvSpPr/>
          <p:nvPr/>
        </p:nvSpPr>
        <p:spPr>
          <a:xfrm rot="16200000" flipH="1">
            <a:off x="3019302" y="3891892"/>
            <a:ext cx="392602" cy="20127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7" name="Round Same Side Corner Rectangle 86"/>
          <p:cNvSpPr/>
          <p:nvPr/>
        </p:nvSpPr>
        <p:spPr>
          <a:xfrm rot="5400000" flipH="1">
            <a:off x="4348239" y="1946150"/>
            <a:ext cx="392602" cy="659863"/>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8" name="Round Same Side Corner Rectangle 87"/>
          <p:cNvSpPr/>
          <p:nvPr/>
        </p:nvSpPr>
        <p:spPr>
          <a:xfrm rot="5400000" flipH="1">
            <a:off x="4357301" y="3296022"/>
            <a:ext cx="392602" cy="659863"/>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9" name="Round Same Side Corner Rectangle 88"/>
          <p:cNvSpPr/>
          <p:nvPr/>
        </p:nvSpPr>
        <p:spPr>
          <a:xfrm rot="5400000" flipH="1">
            <a:off x="4352811" y="4566114"/>
            <a:ext cx="392602" cy="659863"/>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cxnSp>
        <p:nvCxnSpPr>
          <p:cNvPr id="92" name="Straight Connector 91"/>
          <p:cNvCxnSpPr/>
          <p:nvPr/>
        </p:nvCxnSpPr>
        <p:spPr>
          <a:xfrm>
            <a:off x="4953946" y="2456546"/>
            <a:ext cx="834061" cy="819619"/>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flipV="1">
            <a:off x="4970977" y="3618916"/>
            <a:ext cx="784489" cy="8107"/>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4965785" y="3950315"/>
            <a:ext cx="834061" cy="806777"/>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flipV="1">
            <a:off x="7040830" y="3950316"/>
            <a:ext cx="809149" cy="795674"/>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00" name="Freeform 3"/>
          <p:cNvSpPr>
            <a:spLocks noChangeArrowheads="1"/>
          </p:cNvSpPr>
          <p:nvPr/>
        </p:nvSpPr>
        <p:spPr bwMode="auto">
          <a:xfrm>
            <a:off x="4374323" y="3504112"/>
            <a:ext cx="314294" cy="253104"/>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9"/>
          <p:cNvSpPr>
            <a:spLocks noChangeArrowheads="1"/>
          </p:cNvSpPr>
          <p:nvPr/>
        </p:nvSpPr>
        <p:spPr bwMode="auto">
          <a:xfrm>
            <a:off x="8098047" y="2108950"/>
            <a:ext cx="269794" cy="269792"/>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
          <p:cNvGrpSpPr/>
          <p:nvPr/>
        </p:nvGrpSpPr>
        <p:grpSpPr>
          <a:xfrm>
            <a:off x="5864515" y="3090903"/>
            <a:ext cx="1122123" cy="1122123"/>
            <a:chOff x="11117624" y="5861588"/>
            <a:chExt cx="2127995" cy="2127995"/>
          </a:xfrm>
        </p:grpSpPr>
        <p:sp>
          <p:nvSpPr>
            <p:cNvPr id="95" name="Freeform 65"/>
            <p:cNvSpPr>
              <a:spLocks noChangeArrowheads="1"/>
            </p:cNvSpPr>
            <p:nvPr/>
          </p:nvSpPr>
          <p:spPr bwMode="auto">
            <a:xfrm>
              <a:off x="11117624" y="5861588"/>
              <a:ext cx="2127995" cy="2127995"/>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tx2"/>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67"/>
            <p:cNvSpPr>
              <a:spLocks noChangeArrowheads="1"/>
            </p:cNvSpPr>
            <p:nvPr/>
          </p:nvSpPr>
          <p:spPr bwMode="auto">
            <a:xfrm>
              <a:off x="11998365" y="6543801"/>
              <a:ext cx="543285" cy="63822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tx2"/>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4" name="Freeform 70"/>
          <p:cNvSpPr>
            <a:spLocks noChangeArrowheads="1"/>
          </p:cNvSpPr>
          <p:nvPr/>
        </p:nvSpPr>
        <p:spPr bwMode="auto">
          <a:xfrm>
            <a:off x="4384156" y="4763985"/>
            <a:ext cx="314296" cy="280920"/>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102"/>
          <p:cNvSpPr>
            <a:spLocks noChangeArrowheads="1"/>
          </p:cNvSpPr>
          <p:nvPr/>
        </p:nvSpPr>
        <p:spPr bwMode="auto">
          <a:xfrm>
            <a:off x="8094116" y="4735172"/>
            <a:ext cx="314296" cy="280917"/>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16"/>
          <p:cNvSpPr>
            <a:spLocks noChangeArrowheads="1"/>
          </p:cNvSpPr>
          <p:nvPr/>
        </p:nvSpPr>
        <p:spPr bwMode="auto">
          <a:xfrm>
            <a:off x="8098047" y="3441401"/>
            <a:ext cx="280920" cy="292043"/>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22"/>
          <p:cNvSpPr>
            <a:spLocks noChangeArrowheads="1"/>
          </p:cNvSpPr>
          <p:nvPr/>
        </p:nvSpPr>
        <p:spPr bwMode="auto">
          <a:xfrm>
            <a:off x="4386071" y="2132447"/>
            <a:ext cx="292043" cy="292045"/>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8"/>
          <p:cNvSpPr txBox="1"/>
          <p:nvPr/>
        </p:nvSpPr>
        <p:spPr>
          <a:xfrm>
            <a:off x="2091767" y="2479066"/>
            <a:ext cx="2890959" cy="705841"/>
          </a:xfrm>
          <a:prstGeom prst="rect">
            <a:avLst/>
          </a:prstGeom>
          <a:noFill/>
        </p:spPr>
        <p:txBody>
          <a:bodyPr wrap="square" lIns="115703" tIns="57852" rIns="115703" bIns="57852" rtlCol="0">
            <a:spAutoFit/>
          </a:bodyPr>
          <a:lstStyle/>
          <a:p>
            <a:pPr>
              <a:lnSpc>
                <a:spcPct val="110000"/>
              </a:lnSpc>
            </a:pPr>
            <a:r>
              <a:rPr lang="en-US" sz="1160"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great and primary education where our teachers can bring creativity.</a:t>
            </a:r>
          </a:p>
        </p:txBody>
      </p:sp>
      <p:sp>
        <p:nvSpPr>
          <p:cNvPr id="40" name="TextBox 39"/>
          <p:cNvSpPr txBox="1"/>
          <p:nvPr/>
        </p:nvSpPr>
        <p:spPr>
          <a:xfrm>
            <a:off x="2091767" y="3821081"/>
            <a:ext cx="2890959" cy="705841"/>
          </a:xfrm>
          <a:prstGeom prst="rect">
            <a:avLst/>
          </a:prstGeom>
          <a:noFill/>
        </p:spPr>
        <p:txBody>
          <a:bodyPr wrap="square" lIns="115703" tIns="57852" rIns="115703" bIns="57852" rtlCol="0">
            <a:spAutoFit/>
          </a:bodyPr>
          <a:lstStyle/>
          <a:p>
            <a:pPr>
              <a:lnSpc>
                <a:spcPct val="110000"/>
              </a:lnSpc>
            </a:pPr>
            <a:r>
              <a:rPr lang="en-US" sz="1160"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great and primary education where our teachers can bring creativity.</a:t>
            </a:r>
          </a:p>
        </p:txBody>
      </p:sp>
      <p:sp>
        <p:nvSpPr>
          <p:cNvPr id="41" name="TextBox 40"/>
          <p:cNvSpPr txBox="1"/>
          <p:nvPr/>
        </p:nvSpPr>
        <p:spPr>
          <a:xfrm>
            <a:off x="2091767" y="5108159"/>
            <a:ext cx="2890959" cy="705841"/>
          </a:xfrm>
          <a:prstGeom prst="rect">
            <a:avLst/>
          </a:prstGeom>
          <a:noFill/>
        </p:spPr>
        <p:txBody>
          <a:bodyPr wrap="square" lIns="115703" tIns="57852" rIns="115703" bIns="57852" rtlCol="0">
            <a:spAutoFit/>
          </a:bodyPr>
          <a:lstStyle/>
          <a:p>
            <a:pPr>
              <a:lnSpc>
                <a:spcPct val="110000"/>
              </a:lnSpc>
            </a:pPr>
            <a:r>
              <a:rPr lang="en-US" sz="1160"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great and primary education where our teachers can bring creativity.</a:t>
            </a:r>
          </a:p>
        </p:txBody>
      </p:sp>
      <p:sp>
        <p:nvSpPr>
          <p:cNvPr id="42" name="Rectangle 41"/>
          <p:cNvSpPr/>
          <p:nvPr/>
        </p:nvSpPr>
        <p:spPr>
          <a:xfrm>
            <a:off x="2451976" y="2078775"/>
            <a:ext cx="1546526" cy="360299"/>
          </a:xfrm>
          <a:prstGeom prst="rect">
            <a:avLst/>
          </a:prstGeom>
        </p:spPr>
        <p:txBody>
          <a:bodyPr wrap="none" lIns="115703" tIns="57852" rIns="115703" bIns="57852">
            <a:spAutoFit/>
          </a:bodyPr>
          <a:lstStyle/>
          <a:p>
            <a:pPr algn="ctr"/>
            <a:r>
              <a:rPr lang="en-US" sz="1582"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Great Support</a:t>
            </a:r>
          </a:p>
        </p:txBody>
      </p:sp>
      <p:sp>
        <p:nvSpPr>
          <p:cNvPr id="49" name="Rectangle 48"/>
          <p:cNvSpPr/>
          <p:nvPr/>
        </p:nvSpPr>
        <p:spPr>
          <a:xfrm>
            <a:off x="2468014" y="3429652"/>
            <a:ext cx="1479199" cy="360299"/>
          </a:xfrm>
          <a:prstGeom prst="rect">
            <a:avLst/>
          </a:prstGeom>
        </p:spPr>
        <p:txBody>
          <a:bodyPr wrap="none" lIns="115703" tIns="57852" rIns="115703" bIns="57852">
            <a:spAutoFit/>
          </a:bodyPr>
          <a:lstStyle/>
          <a:p>
            <a:pPr algn="ctr"/>
            <a:r>
              <a:rPr lang="en-US" sz="1582"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Get Locations</a:t>
            </a:r>
          </a:p>
        </p:txBody>
      </p:sp>
      <p:sp>
        <p:nvSpPr>
          <p:cNvPr id="50" name="Rectangle 49"/>
          <p:cNvSpPr/>
          <p:nvPr/>
        </p:nvSpPr>
        <p:spPr>
          <a:xfrm>
            <a:off x="2547090" y="4699242"/>
            <a:ext cx="1344547" cy="360299"/>
          </a:xfrm>
          <a:prstGeom prst="rect">
            <a:avLst/>
          </a:prstGeom>
        </p:spPr>
        <p:txBody>
          <a:bodyPr wrap="none" lIns="115703" tIns="57852" rIns="115703" bIns="57852">
            <a:spAutoFit/>
          </a:bodyPr>
          <a:lstStyle/>
          <a:p>
            <a:pPr algn="ctr"/>
            <a:r>
              <a:rPr lang="en-US" sz="1582"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Online Chat</a:t>
            </a:r>
          </a:p>
        </p:txBody>
      </p:sp>
      <p:sp>
        <p:nvSpPr>
          <p:cNvPr id="51" name="TextBox 50"/>
          <p:cNvSpPr txBox="1"/>
          <p:nvPr/>
        </p:nvSpPr>
        <p:spPr>
          <a:xfrm>
            <a:off x="7814733" y="2480043"/>
            <a:ext cx="2890959" cy="705841"/>
          </a:xfrm>
          <a:prstGeom prst="rect">
            <a:avLst/>
          </a:prstGeom>
          <a:noFill/>
        </p:spPr>
        <p:txBody>
          <a:bodyPr wrap="square" lIns="115703" tIns="57852" rIns="115703" bIns="57852" rtlCol="0">
            <a:spAutoFit/>
          </a:bodyPr>
          <a:lstStyle/>
          <a:p>
            <a:pPr algn="r">
              <a:lnSpc>
                <a:spcPct val="110000"/>
              </a:lnSpc>
            </a:pPr>
            <a:r>
              <a:rPr lang="en-US" sz="1160"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great and primary education where our teachers can bring creativity.</a:t>
            </a:r>
          </a:p>
        </p:txBody>
      </p:sp>
      <p:sp>
        <p:nvSpPr>
          <p:cNvPr id="54" name="TextBox 53"/>
          <p:cNvSpPr txBox="1"/>
          <p:nvPr/>
        </p:nvSpPr>
        <p:spPr>
          <a:xfrm>
            <a:off x="7814733" y="3822058"/>
            <a:ext cx="2890959" cy="705841"/>
          </a:xfrm>
          <a:prstGeom prst="rect">
            <a:avLst/>
          </a:prstGeom>
          <a:noFill/>
        </p:spPr>
        <p:txBody>
          <a:bodyPr wrap="square" lIns="115703" tIns="57852" rIns="115703" bIns="57852" rtlCol="0">
            <a:spAutoFit/>
          </a:bodyPr>
          <a:lstStyle/>
          <a:p>
            <a:pPr algn="r">
              <a:lnSpc>
                <a:spcPct val="110000"/>
              </a:lnSpc>
            </a:pPr>
            <a:r>
              <a:rPr lang="en-US" sz="1160"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great and primary education where our teachers can bring creativity.</a:t>
            </a:r>
          </a:p>
        </p:txBody>
      </p:sp>
      <p:sp>
        <p:nvSpPr>
          <p:cNvPr id="55" name="TextBox 54"/>
          <p:cNvSpPr txBox="1"/>
          <p:nvPr/>
        </p:nvSpPr>
        <p:spPr>
          <a:xfrm>
            <a:off x="7814733" y="5109136"/>
            <a:ext cx="2890959" cy="705841"/>
          </a:xfrm>
          <a:prstGeom prst="rect">
            <a:avLst/>
          </a:prstGeom>
          <a:noFill/>
        </p:spPr>
        <p:txBody>
          <a:bodyPr wrap="square" lIns="115703" tIns="57852" rIns="115703" bIns="57852" rtlCol="0">
            <a:spAutoFit/>
          </a:bodyPr>
          <a:lstStyle/>
          <a:p>
            <a:pPr algn="r">
              <a:lnSpc>
                <a:spcPct val="110000"/>
              </a:lnSpc>
            </a:pPr>
            <a:r>
              <a:rPr lang="en-US" sz="1160"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great and primary education where our teachers can bring creativity.</a:t>
            </a:r>
          </a:p>
        </p:txBody>
      </p:sp>
      <p:sp>
        <p:nvSpPr>
          <p:cNvPr id="63" name="Rectangle 62"/>
          <p:cNvSpPr/>
          <p:nvPr/>
        </p:nvSpPr>
        <p:spPr>
          <a:xfrm>
            <a:off x="8854779" y="2079752"/>
            <a:ext cx="1479200" cy="360299"/>
          </a:xfrm>
          <a:prstGeom prst="rect">
            <a:avLst/>
          </a:prstGeom>
        </p:spPr>
        <p:txBody>
          <a:bodyPr wrap="none" lIns="115703" tIns="57852" rIns="115703" bIns="57852">
            <a:spAutoFit/>
          </a:bodyPr>
          <a:lstStyle/>
          <a:p>
            <a:pPr algn="ctr"/>
            <a:r>
              <a:rPr lang="en-US" sz="1582"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GPS Location</a:t>
            </a:r>
          </a:p>
        </p:txBody>
      </p:sp>
      <p:sp>
        <p:nvSpPr>
          <p:cNvPr id="64" name="Rectangle 63"/>
          <p:cNvSpPr/>
          <p:nvPr/>
        </p:nvSpPr>
        <p:spPr>
          <a:xfrm>
            <a:off x="8943751" y="3430630"/>
            <a:ext cx="1266000" cy="360299"/>
          </a:xfrm>
          <a:prstGeom prst="rect">
            <a:avLst/>
          </a:prstGeom>
        </p:spPr>
        <p:txBody>
          <a:bodyPr wrap="none" lIns="115703" tIns="57852" rIns="115703" bIns="57852">
            <a:spAutoFit/>
          </a:bodyPr>
          <a:lstStyle/>
          <a:p>
            <a:pPr algn="ctr"/>
            <a:r>
              <a:rPr lang="en-US" sz="1582"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Perfect Ads</a:t>
            </a:r>
          </a:p>
        </p:txBody>
      </p:sp>
      <p:sp>
        <p:nvSpPr>
          <p:cNvPr id="65" name="Rectangle 64"/>
          <p:cNvSpPr/>
          <p:nvPr/>
        </p:nvSpPr>
        <p:spPr>
          <a:xfrm>
            <a:off x="9007859" y="4700219"/>
            <a:ext cx="1161291" cy="360299"/>
          </a:xfrm>
          <a:prstGeom prst="rect">
            <a:avLst/>
          </a:prstGeom>
        </p:spPr>
        <p:txBody>
          <a:bodyPr wrap="none" lIns="115703" tIns="57852" rIns="115703" bIns="57852">
            <a:spAutoFit/>
          </a:bodyPr>
          <a:lstStyle/>
          <a:p>
            <a:pPr algn="ctr"/>
            <a:r>
              <a:rPr lang="en-US" sz="1582"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Best Tools</a:t>
            </a:r>
          </a:p>
        </p:txBody>
      </p:sp>
      <p:sp>
        <p:nvSpPr>
          <p:cNvPr id="43" name="矩形 4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文本框 4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9" name="文本框 58"/>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147478057"/>
      </p:ext>
    </p:extLst>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fltVal val="0"/>
                                          </p:val>
                                        </p:tav>
                                        <p:tav tm="100000">
                                          <p:val>
                                            <p:strVal val="#ppt_h"/>
                                          </p:val>
                                        </p:tav>
                                      </p:tavLst>
                                    </p:anim>
                                  </p:childTnLst>
                                </p:cTn>
                              </p:par>
                              <p:par>
                                <p:cTn id="14" presetID="23" presetClass="entr" presetSubtype="16" fill="hold" nodeType="with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p:cTn id="16" dur="500" fill="hold"/>
                                        <p:tgtEl>
                                          <p:spTgt spid="92"/>
                                        </p:tgtEl>
                                        <p:attrNameLst>
                                          <p:attrName>ppt_w</p:attrName>
                                        </p:attrNameLst>
                                      </p:cBhvr>
                                      <p:tavLst>
                                        <p:tav tm="0">
                                          <p:val>
                                            <p:fltVal val="0"/>
                                          </p:val>
                                        </p:tav>
                                        <p:tav tm="100000">
                                          <p:val>
                                            <p:strVal val="#ppt_w"/>
                                          </p:val>
                                        </p:tav>
                                      </p:tavLst>
                                    </p:anim>
                                    <p:anim calcmode="lin" valueType="num">
                                      <p:cBhvr>
                                        <p:cTn id="17" dur="500" fill="hold"/>
                                        <p:tgtEl>
                                          <p:spTgt spid="92"/>
                                        </p:tgtEl>
                                        <p:attrNameLst>
                                          <p:attrName>ppt_h</p:attrName>
                                        </p:attrNameLst>
                                      </p:cBhvr>
                                      <p:tavLst>
                                        <p:tav tm="0">
                                          <p:val>
                                            <p:fltVal val="0"/>
                                          </p:val>
                                        </p:tav>
                                        <p:tav tm="100000">
                                          <p:val>
                                            <p:strVal val="#ppt_h"/>
                                          </p:val>
                                        </p:tav>
                                      </p:tavLst>
                                    </p:anim>
                                  </p:childTnLst>
                                </p:cTn>
                              </p:par>
                              <p:par>
                                <p:cTn id="18" presetID="23" presetClass="entr" presetSubtype="16" fill="hold" nodeType="withEffect">
                                  <p:stCondLst>
                                    <p:cond delay="0"/>
                                  </p:stCondLst>
                                  <p:childTnLst>
                                    <p:set>
                                      <p:cBhvr>
                                        <p:cTn id="19" dur="1" fill="hold">
                                          <p:stCondLst>
                                            <p:cond delay="0"/>
                                          </p:stCondLst>
                                        </p:cTn>
                                        <p:tgtEl>
                                          <p:spTgt spid="93"/>
                                        </p:tgtEl>
                                        <p:attrNameLst>
                                          <p:attrName>style.visibility</p:attrName>
                                        </p:attrNameLst>
                                      </p:cBhvr>
                                      <p:to>
                                        <p:strVal val="visible"/>
                                      </p:to>
                                    </p:set>
                                    <p:anim calcmode="lin" valueType="num">
                                      <p:cBhvr>
                                        <p:cTn id="20" dur="500" fill="hold"/>
                                        <p:tgtEl>
                                          <p:spTgt spid="93"/>
                                        </p:tgtEl>
                                        <p:attrNameLst>
                                          <p:attrName>ppt_w</p:attrName>
                                        </p:attrNameLst>
                                      </p:cBhvr>
                                      <p:tavLst>
                                        <p:tav tm="0">
                                          <p:val>
                                            <p:fltVal val="0"/>
                                          </p:val>
                                        </p:tav>
                                        <p:tav tm="100000">
                                          <p:val>
                                            <p:strVal val="#ppt_w"/>
                                          </p:val>
                                        </p:tav>
                                      </p:tavLst>
                                    </p:anim>
                                    <p:anim calcmode="lin" valueType="num">
                                      <p:cBhvr>
                                        <p:cTn id="21" dur="500" fill="hold"/>
                                        <p:tgtEl>
                                          <p:spTgt spid="93"/>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p:cTn id="24" dur="500" fill="hold"/>
                                        <p:tgtEl>
                                          <p:spTgt spid="53"/>
                                        </p:tgtEl>
                                        <p:attrNameLst>
                                          <p:attrName>ppt_w</p:attrName>
                                        </p:attrNameLst>
                                      </p:cBhvr>
                                      <p:tavLst>
                                        <p:tav tm="0">
                                          <p:val>
                                            <p:fltVal val="0"/>
                                          </p:val>
                                        </p:tav>
                                        <p:tav tm="100000">
                                          <p:val>
                                            <p:strVal val="#ppt_w"/>
                                          </p:val>
                                        </p:tav>
                                      </p:tavLst>
                                    </p:anim>
                                    <p:anim calcmode="lin" valueType="num">
                                      <p:cBhvr>
                                        <p:cTn id="25" dur="500" fill="hold"/>
                                        <p:tgtEl>
                                          <p:spTgt spid="53"/>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99"/>
                                        </p:tgtEl>
                                        <p:attrNameLst>
                                          <p:attrName>style.visibility</p:attrName>
                                        </p:attrNameLst>
                                      </p:cBhvr>
                                      <p:to>
                                        <p:strVal val="visible"/>
                                      </p:to>
                                    </p:set>
                                    <p:anim calcmode="lin" valueType="num">
                                      <p:cBhvr>
                                        <p:cTn id="28" dur="500" fill="hold"/>
                                        <p:tgtEl>
                                          <p:spTgt spid="99"/>
                                        </p:tgtEl>
                                        <p:attrNameLst>
                                          <p:attrName>ppt_w</p:attrName>
                                        </p:attrNameLst>
                                      </p:cBhvr>
                                      <p:tavLst>
                                        <p:tav tm="0">
                                          <p:val>
                                            <p:fltVal val="0"/>
                                          </p:val>
                                        </p:tav>
                                        <p:tav tm="100000">
                                          <p:val>
                                            <p:strVal val="#ppt_w"/>
                                          </p:val>
                                        </p:tav>
                                      </p:tavLst>
                                    </p:anim>
                                    <p:anim calcmode="lin" valueType="num">
                                      <p:cBhvr>
                                        <p:cTn id="29" dur="500" fill="hold"/>
                                        <p:tgtEl>
                                          <p:spTgt spid="99"/>
                                        </p:tgtEl>
                                        <p:attrNameLst>
                                          <p:attrName>ppt_h</p:attrName>
                                        </p:attrNameLst>
                                      </p:cBhvr>
                                      <p:tavLst>
                                        <p:tav tm="0">
                                          <p:val>
                                            <p:flt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 calcmode="lin" valueType="num">
                                      <p:cBhvr>
                                        <p:cTn id="32" dur="500" fill="hold"/>
                                        <p:tgtEl>
                                          <p:spTgt spid="97"/>
                                        </p:tgtEl>
                                        <p:attrNameLst>
                                          <p:attrName>ppt_w</p:attrName>
                                        </p:attrNameLst>
                                      </p:cBhvr>
                                      <p:tavLst>
                                        <p:tav tm="0">
                                          <p:val>
                                            <p:fltVal val="0"/>
                                          </p:val>
                                        </p:tav>
                                        <p:tav tm="100000">
                                          <p:val>
                                            <p:strVal val="#ppt_w"/>
                                          </p:val>
                                        </p:tav>
                                      </p:tavLst>
                                    </p:anim>
                                    <p:anim calcmode="lin" valueType="num">
                                      <p:cBhvr>
                                        <p:cTn id="33" dur="500" fill="hold"/>
                                        <p:tgtEl>
                                          <p:spTgt spid="97"/>
                                        </p:tgtEl>
                                        <p:attrNameLst>
                                          <p:attrName>ppt_h</p:attrName>
                                        </p:attrNameLst>
                                      </p:cBhvr>
                                      <p:tavLst>
                                        <p:tav tm="0">
                                          <p:val>
                                            <p:fltVal val="0"/>
                                          </p:val>
                                        </p:tav>
                                        <p:tav tm="100000">
                                          <p:val>
                                            <p:strVal val="#ppt_h"/>
                                          </p:val>
                                        </p:tav>
                                      </p:tavLst>
                                    </p:anim>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Effect transition="in" filter="fade">
                                      <p:cBhvr>
                                        <p:cTn id="37" dur="500"/>
                                        <p:tgtEl>
                                          <p:spTgt spid="8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fade">
                                      <p:cBhvr>
                                        <p:cTn id="40" dur="500"/>
                                        <p:tgtEl>
                                          <p:spTgt spid="10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500"/>
                                        <p:tgtEl>
                                          <p:spTgt spid="3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fade">
                                      <p:cBhvr>
                                        <p:cTn id="64" dur="500"/>
                                        <p:tgtEl>
                                          <p:spTgt spid="5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fade">
                                      <p:cBhvr>
                                        <p:cTn id="67" dur="500"/>
                                        <p:tgtEl>
                                          <p:spTgt spid="8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00"/>
                                        </p:tgtEl>
                                        <p:attrNameLst>
                                          <p:attrName>style.visibility</p:attrName>
                                        </p:attrNameLst>
                                      </p:cBhvr>
                                      <p:to>
                                        <p:strVal val="visible"/>
                                      </p:to>
                                    </p:set>
                                    <p:animEffect transition="in" filter="fade">
                                      <p:cBhvr>
                                        <p:cTn id="70" dur="500"/>
                                        <p:tgtEl>
                                          <p:spTgt spid="10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fade">
                                      <p:cBhvr>
                                        <p:cTn id="73" dur="500"/>
                                        <p:tgtEl>
                                          <p:spTgt spid="5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500"/>
                                        <p:tgtEl>
                                          <p:spTgt spid="4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06"/>
                                        </p:tgtEl>
                                        <p:attrNameLst>
                                          <p:attrName>style.visibility</p:attrName>
                                        </p:attrNameLst>
                                      </p:cBhvr>
                                      <p:to>
                                        <p:strVal val="visible"/>
                                      </p:to>
                                    </p:set>
                                    <p:animEffect transition="in" filter="fade">
                                      <p:cBhvr>
                                        <p:cTn id="85" dur="500"/>
                                        <p:tgtEl>
                                          <p:spTgt spid="10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fade">
                                      <p:cBhvr>
                                        <p:cTn id="91" dur="500"/>
                                        <p:tgtEl>
                                          <p:spTgt spid="6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fade">
                                      <p:cBhvr>
                                        <p:cTn id="94" dur="500"/>
                                        <p:tgtEl>
                                          <p:spTgt spid="5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89"/>
                                        </p:tgtEl>
                                        <p:attrNameLst>
                                          <p:attrName>style.visibility</p:attrName>
                                        </p:attrNameLst>
                                      </p:cBhvr>
                                      <p:to>
                                        <p:strVal val="visible"/>
                                      </p:to>
                                    </p:set>
                                    <p:animEffect transition="in" filter="fade">
                                      <p:cBhvr>
                                        <p:cTn id="97" dur="500"/>
                                        <p:tgtEl>
                                          <p:spTgt spid="89"/>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04"/>
                                        </p:tgtEl>
                                        <p:attrNameLst>
                                          <p:attrName>style.visibility</p:attrName>
                                        </p:attrNameLst>
                                      </p:cBhvr>
                                      <p:to>
                                        <p:strVal val="visible"/>
                                      </p:to>
                                    </p:set>
                                    <p:animEffect transition="in" filter="fade">
                                      <p:cBhvr>
                                        <p:cTn id="100" dur="500"/>
                                        <p:tgtEl>
                                          <p:spTgt spid="10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8"/>
                                        </p:tgtEl>
                                        <p:attrNameLst>
                                          <p:attrName>style.visibility</p:attrName>
                                        </p:attrNameLst>
                                      </p:cBhvr>
                                      <p:to>
                                        <p:strVal val="visible"/>
                                      </p:to>
                                    </p:set>
                                    <p:animEffect transition="in" filter="fade">
                                      <p:cBhvr>
                                        <p:cTn id="103" dur="500"/>
                                        <p:tgtEl>
                                          <p:spTgt spid="5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500"/>
                                        <p:tgtEl>
                                          <p:spTgt spid="4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fade">
                                      <p:cBhvr>
                                        <p:cTn id="112" dur="500"/>
                                        <p:tgtEl>
                                          <p:spTgt spid="4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05"/>
                                        </p:tgtEl>
                                        <p:attrNameLst>
                                          <p:attrName>style.visibility</p:attrName>
                                        </p:attrNameLst>
                                      </p:cBhvr>
                                      <p:to>
                                        <p:strVal val="visible"/>
                                      </p:to>
                                    </p:set>
                                    <p:animEffect transition="in" filter="fade">
                                      <p:cBhvr>
                                        <p:cTn id="115" dur="500"/>
                                        <p:tgtEl>
                                          <p:spTgt spid="105"/>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fade">
                                      <p:cBhvr>
                                        <p:cTn id="118" dur="500"/>
                                        <p:tgtEl>
                                          <p:spTgt spid="35"/>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65"/>
                                        </p:tgtEl>
                                        <p:attrNameLst>
                                          <p:attrName>style.visibility</p:attrName>
                                        </p:attrNameLst>
                                      </p:cBhvr>
                                      <p:to>
                                        <p:strVal val="visible"/>
                                      </p:to>
                                    </p:set>
                                    <p:animEffect transition="in" filter="fade">
                                      <p:cBhvr>
                                        <p:cTn id="121" dur="500"/>
                                        <p:tgtEl>
                                          <p:spTgt spid="65"/>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5" grpId="0" animBg="1"/>
      <p:bldP spid="46" grpId="0" animBg="1"/>
      <p:bldP spid="47" grpId="0" animBg="1"/>
      <p:bldP spid="48" grpId="0" animBg="1"/>
      <p:bldP spid="56" grpId="0" animBg="1"/>
      <p:bldP spid="57" grpId="0" animBg="1"/>
      <p:bldP spid="58" grpId="0" animBg="1"/>
      <p:bldP spid="87" grpId="0" animBg="1"/>
      <p:bldP spid="88" grpId="0" animBg="1"/>
      <p:bldP spid="89" grpId="0" animBg="1"/>
      <p:bldP spid="100" grpId="0" animBg="1"/>
      <p:bldP spid="101" grpId="0" animBg="1"/>
      <p:bldP spid="104" grpId="0" animBg="1"/>
      <p:bldP spid="105" grpId="0" animBg="1"/>
      <p:bldP spid="106" grpId="0" animBg="1"/>
      <p:bldP spid="107" grpId="0" animBg="1"/>
      <p:bldP spid="39" grpId="0"/>
      <p:bldP spid="40" grpId="0"/>
      <p:bldP spid="41" grpId="0"/>
      <p:bldP spid="42" grpId="0"/>
      <p:bldP spid="49" grpId="0"/>
      <p:bldP spid="50" grpId="0"/>
      <p:bldP spid="51" grpId="0"/>
      <p:bldP spid="54" grpId="0"/>
      <p:bldP spid="55" grpId="0"/>
      <p:bldP spid="63" grpId="0"/>
      <p:bldP spid="64" grpId="0"/>
      <p:bldP spid="6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74"/>
          <p:cNvSpPr/>
          <p:nvPr/>
        </p:nvSpPr>
        <p:spPr>
          <a:xfrm>
            <a:off x="790309" y="2618795"/>
            <a:ext cx="2123515" cy="277208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8" name="Straight Connector 7"/>
          <p:cNvCxnSpPr/>
          <p:nvPr/>
        </p:nvCxnSpPr>
        <p:spPr>
          <a:xfrm>
            <a:off x="790309" y="316743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790310" y="274100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Graphic Design</a:t>
            </a:r>
          </a:p>
        </p:txBody>
      </p:sp>
      <p:sp>
        <p:nvSpPr>
          <p:cNvPr id="86" name="TextBox 85"/>
          <p:cNvSpPr txBox="1"/>
          <p:nvPr/>
        </p:nvSpPr>
        <p:spPr>
          <a:xfrm>
            <a:off x="778561" y="324505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91" name="Rectangle 90"/>
          <p:cNvSpPr/>
          <p:nvPr/>
        </p:nvSpPr>
        <p:spPr>
          <a:xfrm>
            <a:off x="3079029" y="2618795"/>
            <a:ext cx="2123515" cy="277208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98" name="Straight Connector 97"/>
          <p:cNvCxnSpPr/>
          <p:nvPr/>
        </p:nvCxnSpPr>
        <p:spPr>
          <a:xfrm>
            <a:off x="3079029" y="316743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3" name="TextBox 102"/>
          <p:cNvSpPr txBox="1"/>
          <p:nvPr/>
        </p:nvSpPr>
        <p:spPr>
          <a:xfrm>
            <a:off x="3079031" y="274100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Web Design</a:t>
            </a:r>
          </a:p>
        </p:txBody>
      </p:sp>
      <p:sp>
        <p:nvSpPr>
          <p:cNvPr id="106" name="TextBox 105"/>
          <p:cNvSpPr txBox="1"/>
          <p:nvPr/>
        </p:nvSpPr>
        <p:spPr>
          <a:xfrm>
            <a:off x="3067282" y="324505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28" name="Rectangle 127"/>
          <p:cNvSpPr/>
          <p:nvPr/>
        </p:nvSpPr>
        <p:spPr>
          <a:xfrm>
            <a:off x="5384022" y="2610803"/>
            <a:ext cx="2123515" cy="2772086"/>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31" name="Straight Connector 130"/>
          <p:cNvCxnSpPr/>
          <p:nvPr/>
        </p:nvCxnSpPr>
        <p:spPr>
          <a:xfrm>
            <a:off x="5384022" y="3159443"/>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6" name="TextBox 135"/>
          <p:cNvSpPr txBox="1"/>
          <p:nvPr/>
        </p:nvSpPr>
        <p:spPr>
          <a:xfrm>
            <a:off x="5384023" y="2733013"/>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Photography</a:t>
            </a:r>
          </a:p>
        </p:txBody>
      </p:sp>
      <p:sp>
        <p:nvSpPr>
          <p:cNvPr id="137" name="TextBox 136"/>
          <p:cNvSpPr txBox="1"/>
          <p:nvPr/>
        </p:nvSpPr>
        <p:spPr>
          <a:xfrm>
            <a:off x="5372275" y="3237062"/>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39" name="Rectangle 138"/>
          <p:cNvSpPr/>
          <p:nvPr/>
        </p:nvSpPr>
        <p:spPr>
          <a:xfrm>
            <a:off x="7682058" y="2603035"/>
            <a:ext cx="2123515" cy="2772086"/>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41" name="Straight Connector 140"/>
          <p:cNvCxnSpPr/>
          <p:nvPr/>
        </p:nvCxnSpPr>
        <p:spPr>
          <a:xfrm>
            <a:off x="7682058" y="315167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3" name="TextBox 142"/>
          <p:cNvSpPr txBox="1"/>
          <p:nvPr/>
        </p:nvSpPr>
        <p:spPr>
          <a:xfrm>
            <a:off x="7682059" y="272524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Multimedia</a:t>
            </a:r>
          </a:p>
        </p:txBody>
      </p:sp>
      <p:sp>
        <p:nvSpPr>
          <p:cNvPr id="158" name="TextBox 157"/>
          <p:cNvSpPr txBox="1"/>
          <p:nvPr/>
        </p:nvSpPr>
        <p:spPr>
          <a:xfrm>
            <a:off x="7670311" y="322929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160" name="Rectangle 159"/>
          <p:cNvSpPr/>
          <p:nvPr/>
        </p:nvSpPr>
        <p:spPr>
          <a:xfrm>
            <a:off x="9971294" y="2603035"/>
            <a:ext cx="2123515" cy="2772086"/>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8558" tIns="64279" rIns="128558" bIns="64279" rtlCol="0" anchor="ctr"/>
          <a:lstStyle/>
          <a:p>
            <a:pPr algn="ctr"/>
            <a:endParaRPr lang="en-US" sz="2267"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62" name="Straight Connector 161"/>
          <p:cNvCxnSpPr/>
          <p:nvPr/>
        </p:nvCxnSpPr>
        <p:spPr>
          <a:xfrm>
            <a:off x="9971294" y="3151674"/>
            <a:ext cx="2123515" cy="0"/>
          </a:xfrm>
          <a:prstGeom prst="line">
            <a:avLst/>
          </a:prstGeom>
          <a:ln w="381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3" name="TextBox 162"/>
          <p:cNvSpPr txBox="1"/>
          <p:nvPr/>
        </p:nvSpPr>
        <p:spPr>
          <a:xfrm>
            <a:off x="9983044" y="2725245"/>
            <a:ext cx="2123513" cy="235321"/>
          </a:xfrm>
          <a:prstGeom prst="rect">
            <a:avLst/>
          </a:prstGeom>
          <a:noFill/>
        </p:spPr>
        <p:txBody>
          <a:bodyPr wrap="square" lIns="0" tIns="0" rIns="128530" bIns="0" rtlCol="0">
            <a:spAutoFit/>
          </a:bodyPr>
          <a:lstStyle/>
          <a:p>
            <a:pPr algn="ctr"/>
            <a:r>
              <a:rPr lang="en-US" sz="1529" b="1"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Music Production</a:t>
            </a:r>
          </a:p>
        </p:txBody>
      </p:sp>
      <p:sp>
        <p:nvSpPr>
          <p:cNvPr id="164" name="TextBox 163"/>
          <p:cNvSpPr txBox="1"/>
          <p:nvPr/>
        </p:nvSpPr>
        <p:spPr>
          <a:xfrm>
            <a:off x="9959547" y="3229293"/>
            <a:ext cx="2123513" cy="1848839"/>
          </a:xfrm>
          <a:prstGeom prst="rect">
            <a:avLst/>
          </a:prstGeom>
          <a:noFill/>
        </p:spPr>
        <p:txBody>
          <a:bodyPr wrap="square" lIns="128558" tIns="0" rIns="128530" bIns="0" rtlCol="0">
            <a:spAutoFit/>
          </a:bodyPr>
          <a:lstStyle/>
          <a:p>
            <a:pPr algn="ctr">
              <a:lnSpc>
                <a:spcPct val="120000"/>
              </a:lnSpc>
            </a:pP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Lorem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ipsum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sit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amet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consectetur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adipiscing</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elit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tortor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in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urna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pulvinar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blandit</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Aliquam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dolor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nulla</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interdum</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non quam ac,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ultricies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porttitor</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tellus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Vivamus</a:t>
            </a:r>
            <a:r>
              <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 vitae </a:t>
            </a:r>
            <a:r>
              <a:rPr lang="en-US" sz="1266" dirty="0" err="1">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rPr>
              <a:t>vestibulum</a:t>
            </a:r>
            <a:endParaRPr lang="en-US" sz="1266" dirty="0">
              <a:solidFill>
                <a:schemeClr val="bg1"/>
              </a:solidFill>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50" name="Freeform 88"/>
          <p:cNvSpPr>
            <a:spLocks noChangeArrowheads="1"/>
          </p:cNvSpPr>
          <p:nvPr/>
        </p:nvSpPr>
        <p:spPr bwMode="auto">
          <a:xfrm>
            <a:off x="3691543" y="1891507"/>
            <a:ext cx="904281" cy="552176"/>
          </a:xfrm>
          <a:custGeom>
            <a:avLst/>
            <a:gdLst>
              <a:gd name="T0" fmla="*/ 186 w 498"/>
              <a:gd name="T1" fmla="*/ 9 h 303"/>
              <a:gd name="T2" fmla="*/ 186 w 498"/>
              <a:gd name="T3" fmla="*/ 9 h 303"/>
              <a:gd name="T4" fmla="*/ 160 w 498"/>
              <a:gd name="T5" fmla="*/ 9 h 303"/>
              <a:gd name="T6" fmla="*/ 0 w 498"/>
              <a:gd name="T7" fmla="*/ 151 h 303"/>
              <a:gd name="T8" fmla="*/ 160 w 498"/>
              <a:gd name="T9" fmla="*/ 293 h 303"/>
              <a:gd name="T10" fmla="*/ 186 w 498"/>
              <a:gd name="T11" fmla="*/ 293 h 303"/>
              <a:gd name="T12" fmla="*/ 186 w 498"/>
              <a:gd name="T13" fmla="*/ 266 h 303"/>
              <a:gd name="T14" fmla="*/ 62 w 498"/>
              <a:gd name="T15" fmla="*/ 151 h 303"/>
              <a:gd name="T16" fmla="*/ 186 w 498"/>
              <a:gd name="T17" fmla="*/ 45 h 303"/>
              <a:gd name="T18" fmla="*/ 186 w 498"/>
              <a:gd name="T19" fmla="*/ 9 h 303"/>
              <a:gd name="T20" fmla="*/ 337 w 498"/>
              <a:gd name="T21" fmla="*/ 9 h 303"/>
              <a:gd name="T22" fmla="*/ 337 w 498"/>
              <a:gd name="T23" fmla="*/ 9 h 303"/>
              <a:gd name="T24" fmla="*/ 311 w 498"/>
              <a:gd name="T25" fmla="*/ 9 h 303"/>
              <a:gd name="T26" fmla="*/ 311 w 498"/>
              <a:gd name="T27" fmla="*/ 45 h 303"/>
              <a:gd name="T28" fmla="*/ 434 w 498"/>
              <a:gd name="T29" fmla="*/ 151 h 303"/>
              <a:gd name="T30" fmla="*/ 311 w 498"/>
              <a:gd name="T31" fmla="*/ 266 h 303"/>
              <a:gd name="T32" fmla="*/ 311 w 498"/>
              <a:gd name="T33" fmla="*/ 293 h 303"/>
              <a:gd name="T34" fmla="*/ 337 w 498"/>
              <a:gd name="T35" fmla="*/ 293 h 303"/>
              <a:gd name="T36" fmla="*/ 497 w 498"/>
              <a:gd name="T37" fmla="*/ 151 h 303"/>
              <a:gd name="T38" fmla="*/ 337 w 498"/>
              <a:gd name="T39" fmla="*/ 9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8" h="303">
                <a:moveTo>
                  <a:pt x="186" y="9"/>
                </a:moveTo>
                <a:lnTo>
                  <a:pt x="186" y="9"/>
                </a:lnTo>
                <a:cubicBezTo>
                  <a:pt x="178" y="0"/>
                  <a:pt x="168" y="0"/>
                  <a:pt x="160" y="9"/>
                </a:cubicBezTo>
                <a:cubicBezTo>
                  <a:pt x="0" y="151"/>
                  <a:pt x="0" y="151"/>
                  <a:pt x="0" y="151"/>
                </a:cubicBezTo>
                <a:cubicBezTo>
                  <a:pt x="160" y="293"/>
                  <a:pt x="160" y="293"/>
                  <a:pt x="160" y="293"/>
                </a:cubicBezTo>
                <a:cubicBezTo>
                  <a:pt x="168" y="302"/>
                  <a:pt x="178" y="302"/>
                  <a:pt x="186" y="293"/>
                </a:cubicBezTo>
                <a:cubicBezTo>
                  <a:pt x="195" y="283"/>
                  <a:pt x="195" y="274"/>
                  <a:pt x="186" y="266"/>
                </a:cubicBezTo>
                <a:cubicBezTo>
                  <a:pt x="62" y="151"/>
                  <a:pt x="62" y="151"/>
                  <a:pt x="62" y="151"/>
                </a:cubicBezTo>
                <a:cubicBezTo>
                  <a:pt x="186" y="45"/>
                  <a:pt x="186" y="45"/>
                  <a:pt x="186" y="45"/>
                </a:cubicBezTo>
                <a:cubicBezTo>
                  <a:pt x="195" y="35"/>
                  <a:pt x="195" y="18"/>
                  <a:pt x="186" y="9"/>
                </a:cubicBezTo>
                <a:close/>
                <a:moveTo>
                  <a:pt x="337" y="9"/>
                </a:moveTo>
                <a:lnTo>
                  <a:pt x="337" y="9"/>
                </a:lnTo>
                <a:cubicBezTo>
                  <a:pt x="328" y="0"/>
                  <a:pt x="319" y="0"/>
                  <a:pt x="311" y="9"/>
                </a:cubicBezTo>
                <a:cubicBezTo>
                  <a:pt x="302" y="18"/>
                  <a:pt x="302" y="35"/>
                  <a:pt x="311" y="45"/>
                </a:cubicBezTo>
                <a:cubicBezTo>
                  <a:pt x="434" y="151"/>
                  <a:pt x="434" y="151"/>
                  <a:pt x="434" y="151"/>
                </a:cubicBezTo>
                <a:cubicBezTo>
                  <a:pt x="311" y="266"/>
                  <a:pt x="311" y="266"/>
                  <a:pt x="311" y="266"/>
                </a:cubicBezTo>
                <a:cubicBezTo>
                  <a:pt x="302" y="274"/>
                  <a:pt x="302" y="283"/>
                  <a:pt x="311" y="293"/>
                </a:cubicBezTo>
                <a:cubicBezTo>
                  <a:pt x="319" y="302"/>
                  <a:pt x="328" y="302"/>
                  <a:pt x="337" y="293"/>
                </a:cubicBezTo>
                <a:cubicBezTo>
                  <a:pt x="497" y="151"/>
                  <a:pt x="497" y="151"/>
                  <a:pt x="497" y="151"/>
                </a:cubicBezTo>
                <a:lnTo>
                  <a:pt x="337" y="9"/>
                </a:lnTo>
                <a:close/>
              </a:path>
            </a:pathLst>
          </a:custGeom>
          <a:solidFill>
            <a:schemeClr val="accent2"/>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24"/>
          <p:cNvSpPr>
            <a:spLocks noChangeArrowheads="1"/>
          </p:cNvSpPr>
          <p:nvPr/>
        </p:nvSpPr>
        <p:spPr bwMode="auto">
          <a:xfrm>
            <a:off x="6116364" y="1891507"/>
            <a:ext cx="653452" cy="520451"/>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accent3"/>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45"/>
          <p:cNvSpPr>
            <a:spLocks noChangeArrowheads="1"/>
          </p:cNvSpPr>
          <p:nvPr/>
        </p:nvSpPr>
        <p:spPr bwMode="auto">
          <a:xfrm>
            <a:off x="1599938" y="1897290"/>
            <a:ext cx="514668" cy="514668"/>
          </a:xfrm>
          <a:custGeom>
            <a:avLst/>
            <a:gdLst>
              <a:gd name="T0" fmla="*/ 354 w 391"/>
              <a:gd name="T1" fmla="*/ 35 h 391"/>
              <a:gd name="T2" fmla="*/ 354 w 391"/>
              <a:gd name="T3" fmla="*/ 35 h 391"/>
              <a:gd name="T4" fmla="*/ 292 w 391"/>
              <a:gd name="T5" fmla="*/ 0 h 391"/>
              <a:gd name="T6" fmla="*/ 169 w 391"/>
              <a:gd name="T7" fmla="*/ 133 h 391"/>
              <a:gd name="T8" fmla="*/ 26 w 391"/>
              <a:gd name="T9" fmla="*/ 275 h 391"/>
              <a:gd name="T10" fmla="*/ 0 w 391"/>
              <a:gd name="T11" fmla="*/ 390 h 391"/>
              <a:gd name="T12" fmla="*/ 116 w 391"/>
              <a:gd name="T13" fmla="*/ 363 h 391"/>
              <a:gd name="T14" fmla="*/ 266 w 391"/>
              <a:gd name="T15" fmla="*/ 222 h 391"/>
              <a:gd name="T16" fmla="*/ 390 w 391"/>
              <a:gd name="T17" fmla="*/ 97 h 391"/>
              <a:gd name="T18" fmla="*/ 354 w 391"/>
              <a:gd name="T19" fmla="*/ 35 h 391"/>
              <a:gd name="T20" fmla="*/ 116 w 391"/>
              <a:gd name="T21" fmla="*/ 354 h 391"/>
              <a:gd name="T22" fmla="*/ 116 w 391"/>
              <a:gd name="T23" fmla="*/ 354 h 391"/>
              <a:gd name="T24" fmla="*/ 71 w 391"/>
              <a:gd name="T25" fmla="*/ 363 h 391"/>
              <a:gd name="T26" fmla="*/ 54 w 391"/>
              <a:gd name="T27" fmla="*/ 337 h 391"/>
              <a:gd name="T28" fmla="*/ 35 w 391"/>
              <a:gd name="T29" fmla="*/ 319 h 391"/>
              <a:gd name="T30" fmla="*/ 44 w 391"/>
              <a:gd name="T31" fmla="*/ 284 h 391"/>
              <a:gd name="T32" fmla="*/ 54 w 391"/>
              <a:gd name="T33" fmla="*/ 266 h 391"/>
              <a:gd name="T34" fmla="*/ 98 w 391"/>
              <a:gd name="T35" fmla="*/ 292 h 391"/>
              <a:gd name="T36" fmla="*/ 124 w 391"/>
              <a:gd name="T37" fmla="*/ 337 h 391"/>
              <a:gd name="T38" fmla="*/ 116 w 391"/>
              <a:gd name="T39" fmla="*/ 354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1" h="391">
                <a:moveTo>
                  <a:pt x="354" y="35"/>
                </a:moveTo>
                <a:lnTo>
                  <a:pt x="354" y="35"/>
                </a:lnTo>
                <a:cubicBezTo>
                  <a:pt x="319" y="0"/>
                  <a:pt x="292" y="0"/>
                  <a:pt x="292" y="0"/>
                </a:cubicBezTo>
                <a:cubicBezTo>
                  <a:pt x="169" y="133"/>
                  <a:pt x="169" y="133"/>
                  <a:pt x="169" y="133"/>
                </a:cubicBezTo>
                <a:cubicBezTo>
                  <a:pt x="26" y="275"/>
                  <a:pt x="26" y="275"/>
                  <a:pt x="26" y="275"/>
                </a:cubicBezTo>
                <a:cubicBezTo>
                  <a:pt x="0" y="390"/>
                  <a:pt x="0" y="390"/>
                  <a:pt x="0" y="390"/>
                </a:cubicBezTo>
                <a:cubicBezTo>
                  <a:pt x="116" y="363"/>
                  <a:pt x="116" y="363"/>
                  <a:pt x="116" y="363"/>
                </a:cubicBezTo>
                <a:cubicBezTo>
                  <a:pt x="266" y="222"/>
                  <a:pt x="266" y="222"/>
                  <a:pt x="266" y="222"/>
                </a:cubicBezTo>
                <a:cubicBezTo>
                  <a:pt x="390" y="97"/>
                  <a:pt x="390" y="97"/>
                  <a:pt x="390" y="97"/>
                </a:cubicBezTo>
                <a:cubicBezTo>
                  <a:pt x="390" y="97"/>
                  <a:pt x="390" y="71"/>
                  <a:pt x="354" y="35"/>
                </a:cubicBezTo>
                <a:close/>
                <a:moveTo>
                  <a:pt x="116" y="354"/>
                </a:moveTo>
                <a:lnTo>
                  <a:pt x="116" y="354"/>
                </a:lnTo>
                <a:cubicBezTo>
                  <a:pt x="71" y="363"/>
                  <a:pt x="71" y="363"/>
                  <a:pt x="71" y="363"/>
                </a:cubicBezTo>
                <a:cubicBezTo>
                  <a:pt x="71" y="354"/>
                  <a:pt x="63" y="346"/>
                  <a:pt x="54" y="337"/>
                </a:cubicBezTo>
                <a:cubicBezTo>
                  <a:pt x="44" y="328"/>
                  <a:pt x="35" y="328"/>
                  <a:pt x="35" y="319"/>
                </a:cubicBezTo>
                <a:cubicBezTo>
                  <a:pt x="44" y="284"/>
                  <a:pt x="44" y="284"/>
                  <a:pt x="44" y="284"/>
                </a:cubicBezTo>
                <a:cubicBezTo>
                  <a:pt x="54" y="266"/>
                  <a:pt x="54" y="266"/>
                  <a:pt x="54" y="266"/>
                </a:cubicBezTo>
                <a:cubicBezTo>
                  <a:pt x="54" y="266"/>
                  <a:pt x="71" y="266"/>
                  <a:pt x="98" y="292"/>
                </a:cubicBezTo>
                <a:cubicBezTo>
                  <a:pt x="124" y="319"/>
                  <a:pt x="124" y="337"/>
                  <a:pt x="124" y="337"/>
                </a:cubicBezTo>
                <a:lnTo>
                  <a:pt x="116" y="354"/>
                </a:lnTo>
                <a:close/>
              </a:path>
            </a:pathLst>
          </a:custGeom>
          <a:solidFill>
            <a:schemeClr val="accent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89"/>
          <p:cNvSpPr>
            <a:spLocks noChangeArrowheads="1"/>
          </p:cNvSpPr>
          <p:nvPr/>
        </p:nvSpPr>
        <p:spPr bwMode="auto">
          <a:xfrm>
            <a:off x="8402449" y="1839827"/>
            <a:ext cx="607189" cy="595628"/>
          </a:xfrm>
          <a:custGeom>
            <a:avLst/>
            <a:gdLst>
              <a:gd name="T0" fmla="*/ 230 w 462"/>
              <a:gd name="T1" fmla="*/ 0 h 453"/>
              <a:gd name="T2" fmla="*/ 230 w 462"/>
              <a:gd name="T3" fmla="*/ 0 h 453"/>
              <a:gd name="T4" fmla="*/ 0 w 462"/>
              <a:gd name="T5" fmla="*/ 222 h 453"/>
              <a:gd name="T6" fmla="*/ 230 w 462"/>
              <a:gd name="T7" fmla="*/ 452 h 453"/>
              <a:gd name="T8" fmla="*/ 461 w 462"/>
              <a:gd name="T9" fmla="*/ 222 h 453"/>
              <a:gd name="T10" fmla="*/ 230 w 462"/>
              <a:gd name="T11" fmla="*/ 0 h 453"/>
              <a:gd name="T12" fmla="*/ 230 w 462"/>
              <a:gd name="T13" fmla="*/ 302 h 453"/>
              <a:gd name="T14" fmla="*/ 230 w 462"/>
              <a:gd name="T15" fmla="*/ 302 h 453"/>
              <a:gd name="T16" fmla="*/ 159 w 462"/>
              <a:gd name="T17" fmla="*/ 222 h 453"/>
              <a:gd name="T18" fmla="*/ 230 w 462"/>
              <a:gd name="T19" fmla="*/ 151 h 453"/>
              <a:gd name="T20" fmla="*/ 301 w 462"/>
              <a:gd name="T21" fmla="*/ 222 h 453"/>
              <a:gd name="T22" fmla="*/ 230 w 462"/>
              <a:gd name="T23" fmla="*/ 30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62" h="453">
                <a:moveTo>
                  <a:pt x="230" y="0"/>
                </a:moveTo>
                <a:lnTo>
                  <a:pt x="230" y="0"/>
                </a:lnTo>
                <a:cubicBezTo>
                  <a:pt x="106" y="0"/>
                  <a:pt x="0" y="98"/>
                  <a:pt x="0" y="222"/>
                </a:cubicBezTo>
                <a:cubicBezTo>
                  <a:pt x="0" y="346"/>
                  <a:pt x="106" y="452"/>
                  <a:pt x="230" y="452"/>
                </a:cubicBezTo>
                <a:cubicBezTo>
                  <a:pt x="354" y="452"/>
                  <a:pt x="461" y="346"/>
                  <a:pt x="461" y="222"/>
                </a:cubicBezTo>
                <a:cubicBezTo>
                  <a:pt x="461" y="98"/>
                  <a:pt x="354" y="0"/>
                  <a:pt x="230" y="0"/>
                </a:cubicBezTo>
                <a:close/>
                <a:moveTo>
                  <a:pt x="230" y="302"/>
                </a:moveTo>
                <a:lnTo>
                  <a:pt x="230" y="302"/>
                </a:lnTo>
                <a:cubicBezTo>
                  <a:pt x="186" y="302"/>
                  <a:pt x="159" y="266"/>
                  <a:pt x="159" y="222"/>
                </a:cubicBezTo>
                <a:cubicBezTo>
                  <a:pt x="159" y="187"/>
                  <a:pt x="186" y="151"/>
                  <a:pt x="230" y="151"/>
                </a:cubicBezTo>
                <a:cubicBezTo>
                  <a:pt x="274" y="151"/>
                  <a:pt x="301" y="187"/>
                  <a:pt x="301" y="222"/>
                </a:cubicBezTo>
                <a:cubicBezTo>
                  <a:pt x="301" y="266"/>
                  <a:pt x="274" y="302"/>
                  <a:pt x="230" y="302"/>
                </a:cubicBezTo>
                <a:close/>
              </a:path>
            </a:pathLst>
          </a:custGeom>
          <a:solidFill>
            <a:schemeClr val="accent4"/>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AutoShape 132"/>
          <p:cNvSpPr>
            <a:spLocks/>
          </p:cNvSpPr>
          <p:nvPr/>
        </p:nvSpPr>
        <p:spPr bwMode="auto">
          <a:xfrm>
            <a:off x="10811794" y="1879758"/>
            <a:ext cx="554247" cy="552176"/>
          </a:xfrm>
          <a:custGeom>
            <a:avLst/>
            <a:gdLst>
              <a:gd name="T0" fmla="*/ 10800 w 21600"/>
              <a:gd name="T1" fmla="+- 0 10815 31"/>
              <a:gd name="T2" fmla="*/ 10815 h 21569"/>
              <a:gd name="T3" fmla="*/ 10800 w 21600"/>
              <a:gd name="T4" fmla="+- 0 10815 31"/>
              <a:gd name="T5" fmla="*/ 10815 h 21569"/>
              <a:gd name="T6" fmla="*/ 10800 w 21600"/>
              <a:gd name="T7" fmla="+- 0 10815 31"/>
              <a:gd name="T8" fmla="*/ 10815 h 21569"/>
              <a:gd name="T9" fmla="*/ 10800 w 21600"/>
              <a:gd name="T10" fmla="+- 0 10815 31"/>
              <a:gd name="T11" fmla="*/ 10815 h 21569"/>
            </a:gdLst>
            <a:ahLst/>
            <a:cxnLst>
              <a:cxn ang="0">
                <a:pos x="T0" y="T2"/>
              </a:cxn>
              <a:cxn ang="0">
                <a:pos x="T3" y="T5"/>
              </a:cxn>
              <a:cxn ang="0">
                <a:pos x="T6" y="T8"/>
              </a:cxn>
              <a:cxn ang="0">
                <a:pos x="T9" y="T11"/>
              </a:cxn>
            </a:cxnLst>
            <a:rect l="0" t="0" r="r" b="b"/>
            <a:pathLst>
              <a:path w="21600" h="21569">
                <a:moveTo>
                  <a:pt x="8834" y="3281"/>
                </a:moveTo>
                <a:cubicBezTo>
                  <a:pt x="9202" y="2821"/>
                  <a:pt x="9519" y="2655"/>
                  <a:pt x="9780" y="2779"/>
                </a:cubicBezTo>
                <a:cubicBezTo>
                  <a:pt x="10042" y="2906"/>
                  <a:pt x="10176" y="3295"/>
                  <a:pt x="10176" y="3941"/>
                </a:cubicBezTo>
                <a:lnTo>
                  <a:pt x="10176" y="17610"/>
                </a:lnTo>
                <a:cubicBezTo>
                  <a:pt x="10176" y="18259"/>
                  <a:pt x="10044" y="18646"/>
                  <a:pt x="9788" y="18770"/>
                </a:cubicBezTo>
                <a:cubicBezTo>
                  <a:pt x="9529" y="18897"/>
                  <a:pt x="9211" y="18733"/>
                  <a:pt x="8834" y="18270"/>
                </a:cubicBezTo>
                <a:lnTo>
                  <a:pt x="5172" y="13869"/>
                </a:lnTo>
                <a:lnTo>
                  <a:pt x="440" y="13869"/>
                </a:lnTo>
                <a:cubicBezTo>
                  <a:pt x="320" y="13869"/>
                  <a:pt x="218" y="13818"/>
                  <a:pt x="129" y="13720"/>
                </a:cubicBezTo>
                <a:cubicBezTo>
                  <a:pt x="44" y="13624"/>
                  <a:pt x="0" y="13497"/>
                  <a:pt x="0" y="13342"/>
                </a:cubicBezTo>
                <a:lnTo>
                  <a:pt x="0" y="8210"/>
                </a:lnTo>
                <a:cubicBezTo>
                  <a:pt x="0" y="8066"/>
                  <a:pt x="44" y="7942"/>
                  <a:pt x="129" y="7838"/>
                </a:cubicBezTo>
                <a:cubicBezTo>
                  <a:pt x="218" y="7736"/>
                  <a:pt x="320" y="7685"/>
                  <a:pt x="440" y="7685"/>
                </a:cubicBezTo>
                <a:lnTo>
                  <a:pt x="5172" y="7685"/>
                </a:lnTo>
                <a:lnTo>
                  <a:pt x="8834" y="3281"/>
                </a:lnTo>
                <a:close/>
                <a:moveTo>
                  <a:pt x="12002" y="5239"/>
                </a:moveTo>
                <a:cubicBezTo>
                  <a:pt x="12221" y="5095"/>
                  <a:pt x="12445" y="5061"/>
                  <a:pt x="12682" y="5132"/>
                </a:cubicBezTo>
                <a:cubicBezTo>
                  <a:pt x="12920" y="5205"/>
                  <a:pt x="13104" y="5369"/>
                  <a:pt x="13228" y="5631"/>
                </a:cubicBezTo>
                <a:cubicBezTo>
                  <a:pt x="14010" y="7270"/>
                  <a:pt x="14400" y="8983"/>
                  <a:pt x="14400" y="10774"/>
                </a:cubicBezTo>
                <a:cubicBezTo>
                  <a:pt x="14400" y="12588"/>
                  <a:pt x="14010" y="14301"/>
                  <a:pt x="13228" y="15920"/>
                </a:cubicBezTo>
                <a:cubicBezTo>
                  <a:pt x="13056" y="16290"/>
                  <a:pt x="12793" y="16476"/>
                  <a:pt x="12440" y="16476"/>
                </a:cubicBezTo>
                <a:cubicBezTo>
                  <a:pt x="12292" y="16476"/>
                  <a:pt x="12143" y="16423"/>
                  <a:pt x="12000" y="16313"/>
                </a:cubicBezTo>
                <a:cubicBezTo>
                  <a:pt x="11781" y="16169"/>
                  <a:pt x="11640" y="15954"/>
                  <a:pt x="11571" y="15666"/>
                </a:cubicBezTo>
                <a:cubicBezTo>
                  <a:pt x="11503" y="15376"/>
                  <a:pt x="11529" y="15102"/>
                  <a:pt x="11649" y="14843"/>
                </a:cubicBezTo>
                <a:cubicBezTo>
                  <a:pt x="12280" y="13536"/>
                  <a:pt x="12595" y="12179"/>
                  <a:pt x="12595" y="10774"/>
                </a:cubicBezTo>
                <a:cubicBezTo>
                  <a:pt x="12595" y="9372"/>
                  <a:pt x="12277" y="8018"/>
                  <a:pt x="11649" y="6712"/>
                </a:cubicBezTo>
                <a:cubicBezTo>
                  <a:pt x="11529" y="6449"/>
                  <a:pt x="11503" y="6173"/>
                  <a:pt x="11571" y="5888"/>
                </a:cubicBezTo>
                <a:cubicBezTo>
                  <a:pt x="11642" y="5600"/>
                  <a:pt x="11783" y="5383"/>
                  <a:pt x="12002" y="5239"/>
                </a:cubicBezTo>
                <a:moveTo>
                  <a:pt x="16137" y="3038"/>
                </a:moveTo>
                <a:cubicBezTo>
                  <a:pt x="16754" y="4218"/>
                  <a:pt x="17217" y="5456"/>
                  <a:pt x="17528" y="6751"/>
                </a:cubicBezTo>
                <a:cubicBezTo>
                  <a:pt x="17841" y="8046"/>
                  <a:pt x="17996" y="9392"/>
                  <a:pt x="17996" y="10774"/>
                </a:cubicBezTo>
                <a:cubicBezTo>
                  <a:pt x="17996" y="13559"/>
                  <a:pt x="17368" y="16140"/>
                  <a:pt x="16114" y="18516"/>
                </a:cubicBezTo>
                <a:cubicBezTo>
                  <a:pt x="16038" y="18677"/>
                  <a:pt x="15930" y="18804"/>
                  <a:pt x="15786" y="18886"/>
                </a:cubicBezTo>
                <a:cubicBezTo>
                  <a:pt x="15643" y="18976"/>
                  <a:pt x="15504" y="19015"/>
                  <a:pt x="15370" y="19015"/>
                </a:cubicBezTo>
                <a:cubicBezTo>
                  <a:pt x="15182" y="19015"/>
                  <a:pt x="15022" y="18962"/>
                  <a:pt x="14885" y="18855"/>
                </a:cubicBezTo>
                <a:cubicBezTo>
                  <a:pt x="14666" y="18711"/>
                  <a:pt x="14534" y="18490"/>
                  <a:pt x="14478" y="18192"/>
                </a:cubicBezTo>
                <a:cubicBezTo>
                  <a:pt x="14426" y="17895"/>
                  <a:pt x="14466" y="17616"/>
                  <a:pt x="14603" y="17354"/>
                </a:cubicBezTo>
                <a:cubicBezTo>
                  <a:pt x="15662" y="15328"/>
                  <a:pt x="16196" y="13136"/>
                  <a:pt x="16203" y="10775"/>
                </a:cubicBezTo>
                <a:cubicBezTo>
                  <a:pt x="16203" y="8416"/>
                  <a:pt x="15669" y="6224"/>
                  <a:pt x="14603" y="4198"/>
                </a:cubicBezTo>
                <a:cubicBezTo>
                  <a:pt x="14466" y="3936"/>
                  <a:pt x="14426" y="3659"/>
                  <a:pt x="14478" y="3363"/>
                </a:cubicBezTo>
                <a:cubicBezTo>
                  <a:pt x="14532" y="3067"/>
                  <a:pt x="14666" y="2847"/>
                  <a:pt x="14885" y="2700"/>
                </a:cubicBezTo>
                <a:cubicBezTo>
                  <a:pt x="15104" y="2536"/>
                  <a:pt x="15330" y="2488"/>
                  <a:pt x="15572" y="2551"/>
                </a:cubicBezTo>
                <a:cubicBezTo>
                  <a:pt x="15812" y="2615"/>
                  <a:pt x="16001" y="2776"/>
                  <a:pt x="16137" y="3038"/>
                </a:cubicBezTo>
                <a:moveTo>
                  <a:pt x="18999" y="460"/>
                </a:moveTo>
                <a:cubicBezTo>
                  <a:pt x="19863" y="2026"/>
                  <a:pt x="20517" y="3676"/>
                  <a:pt x="20948" y="5408"/>
                </a:cubicBezTo>
                <a:cubicBezTo>
                  <a:pt x="21385" y="7141"/>
                  <a:pt x="21599" y="8929"/>
                  <a:pt x="21599" y="10774"/>
                </a:cubicBezTo>
                <a:cubicBezTo>
                  <a:pt x="21599" y="12622"/>
                  <a:pt x="21381" y="14411"/>
                  <a:pt x="20943" y="16146"/>
                </a:cubicBezTo>
                <a:cubicBezTo>
                  <a:pt x="20500" y="17878"/>
                  <a:pt x="19856" y="19520"/>
                  <a:pt x="18999" y="21069"/>
                </a:cubicBezTo>
                <a:cubicBezTo>
                  <a:pt x="18924" y="21230"/>
                  <a:pt x="18815" y="21354"/>
                  <a:pt x="18672" y="21442"/>
                </a:cubicBezTo>
                <a:cubicBezTo>
                  <a:pt x="18528" y="21526"/>
                  <a:pt x="18389" y="21569"/>
                  <a:pt x="18253" y="21569"/>
                </a:cubicBezTo>
                <a:cubicBezTo>
                  <a:pt x="18067" y="21569"/>
                  <a:pt x="17898" y="21509"/>
                  <a:pt x="17747" y="21394"/>
                </a:cubicBezTo>
                <a:cubicBezTo>
                  <a:pt x="17528" y="21230"/>
                  <a:pt x="17399" y="21001"/>
                  <a:pt x="17352" y="20705"/>
                </a:cubicBezTo>
                <a:cubicBezTo>
                  <a:pt x="17307" y="20406"/>
                  <a:pt x="17352" y="20144"/>
                  <a:pt x="17488" y="19907"/>
                </a:cubicBezTo>
                <a:cubicBezTo>
                  <a:pt x="18239" y="18519"/>
                  <a:pt x="18811" y="17057"/>
                  <a:pt x="19206" y="15517"/>
                </a:cubicBezTo>
                <a:cubicBezTo>
                  <a:pt x="19599" y="13976"/>
                  <a:pt x="19797" y="12396"/>
                  <a:pt x="19797" y="10774"/>
                </a:cubicBezTo>
                <a:cubicBezTo>
                  <a:pt x="19797" y="9155"/>
                  <a:pt x="19601" y="7575"/>
                  <a:pt x="19211" y="6037"/>
                </a:cubicBezTo>
                <a:cubicBezTo>
                  <a:pt x="18820" y="4497"/>
                  <a:pt x="18246" y="3044"/>
                  <a:pt x="17488" y="1673"/>
                </a:cubicBezTo>
                <a:cubicBezTo>
                  <a:pt x="17352" y="1413"/>
                  <a:pt x="17309" y="1137"/>
                  <a:pt x="17352" y="843"/>
                </a:cubicBezTo>
                <a:cubicBezTo>
                  <a:pt x="17399" y="550"/>
                  <a:pt x="17528" y="321"/>
                  <a:pt x="17747" y="163"/>
                </a:cubicBezTo>
                <a:cubicBezTo>
                  <a:pt x="17968" y="16"/>
                  <a:pt x="18192" y="-31"/>
                  <a:pt x="18434" y="19"/>
                </a:cubicBezTo>
                <a:cubicBezTo>
                  <a:pt x="18677" y="68"/>
                  <a:pt x="18862" y="214"/>
                  <a:pt x="18999" y="460"/>
                </a:cubicBezTo>
              </a:path>
            </a:pathLst>
          </a:custGeom>
          <a:solidFill>
            <a:schemeClr val="accent5"/>
          </a:solidFill>
          <a:ln>
            <a:noFill/>
          </a:ln>
          <a:effectLst/>
          <a:extLst/>
        </p:spPr>
        <p:txBody>
          <a:bodyPr lIns="53564" tIns="53564" rIns="53564" bIns="53564" anchor="ctr"/>
          <a:lstStyle/>
          <a:p>
            <a:pPr defTabSz="482055">
              <a:defRPr/>
            </a:pPr>
            <a:endParaRPr lang="es-ES" sz="3058"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7" name="矩形 2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矩形 2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0" name="文本框 29"/>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225492159"/>
      </p:ext>
    </p:extLst>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5"/>
                                        </p:tgtEl>
                                        <p:attrNameLst>
                                          <p:attrName>style.visibility</p:attrName>
                                        </p:attrNameLst>
                                      </p:cBhvr>
                                      <p:to>
                                        <p:strVal val="visible"/>
                                      </p:to>
                                    </p:set>
                                    <p:animEffect transition="in" filter="fade">
                                      <p:cBhvr>
                                        <p:cTn id="13" dur="500"/>
                                        <p:tgtEl>
                                          <p:spTgt spid="85"/>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6"/>
                                        </p:tgtEl>
                                        <p:attrNameLst>
                                          <p:attrName>style.visibility</p:attrName>
                                        </p:attrNameLst>
                                      </p:cBhvr>
                                      <p:to>
                                        <p:strVal val="visible"/>
                                      </p:to>
                                    </p:set>
                                    <p:animEffect transition="in" filter="fade">
                                      <p:cBhvr>
                                        <p:cTn id="19" dur="500"/>
                                        <p:tgtEl>
                                          <p:spTgt spid="8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1"/>
                                        </p:tgtEl>
                                        <p:attrNameLst>
                                          <p:attrName>style.visibility</p:attrName>
                                        </p:attrNameLst>
                                      </p:cBhvr>
                                      <p:to>
                                        <p:strVal val="visible"/>
                                      </p:to>
                                    </p:set>
                                    <p:animEffect transition="in" filter="fade">
                                      <p:cBhvr>
                                        <p:cTn id="26" dur="500"/>
                                        <p:tgtEl>
                                          <p:spTgt spid="9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animEffect transition="in" filter="fade">
                                      <p:cBhvr>
                                        <p:cTn id="29" dur="500"/>
                                        <p:tgtEl>
                                          <p:spTgt spid="103"/>
                                        </p:tgtEl>
                                      </p:cBhvr>
                                    </p:animEffect>
                                  </p:childTnLst>
                                </p:cTn>
                              </p:par>
                              <p:par>
                                <p:cTn id="30" presetID="10" presetClass="entr" presetSubtype="0" fill="hold" nodeType="withEffect">
                                  <p:stCondLst>
                                    <p:cond delay="0"/>
                                  </p:stCondLst>
                                  <p:childTnLst>
                                    <p:set>
                                      <p:cBhvr>
                                        <p:cTn id="31" dur="1" fill="hold">
                                          <p:stCondLst>
                                            <p:cond delay="0"/>
                                          </p:stCondLst>
                                        </p:cTn>
                                        <p:tgtEl>
                                          <p:spTgt spid="98"/>
                                        </p:tgtEl>
                                        <p:attrNameLst>
                                          <p:attrName>style.visibility</p:attrName>
                                        </p:attrNameLst>
                                      </p:cBhvr>
                                      <p:to>
                                        <p:strVal val="visible"/>
                                      </p:to>
                                    </p:set>
                                    <p:animEffect transition="in" filter="fade">
                                      <p:cBhvr>
                                        <p:cTn id="32" dur="500"/>
                                        <p:tgtEl>
                                          <p:spTgt spid="9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6"/>
                                        </p:tgtEl>
                                        <p:attrNameLst>
                                          <p:attrName>style.visibility</p:attrName>
                                        </p:attrNameLst>
                                      </p:cBhvr>
                                      <p:to>
                                        <p:strVal val="visible"/>
                                      </p:to>
                                    </p:set>
                                    <p:animEffect transition="in" filter="fade">
                                      <p:cBhvr>
                                        <p:cTn id="35" dur="500"/>
                                        <p:tgtEl>
                                          <p:spTgt spid="106"/>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28"/>
                                        </p:tgtEl>
                                        <p:attrNameLst>
                                          <p:attrName>style.visibility</p:attrName>
                                        </p:attrNameLst>
                                      </p:cBhvr>
                                      <p:to>
                                        <p:strVal val="visible"/>
                                      </p:to>
                                    </p:set>
                                    <p:animEffect transition="in" filter="fade">
                                      <p:cBhvr>
                                        <p:cTn id="42" dur="500"/>
                                        <p:tgtEl>
                                          <p:spTgt spid="1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6"/>
                                        </p:tgtEl>
                                        <p:attrNameLst>
                                          <p:attrName>style.visibility</p:attrName>
                                        </p:attrNameLst>
                                      </p:cBhvr>
                                      <p:to>
                                        <p:strVal val="visible"/>
                                      </p:to>
                                    </p:set>
                                    <p:animEffect transition="in" filter="fade">
                                      <p:cBhvr>
                                        <p:cTn id="45" dur="500"/>
                                        <p:tgtEl>
                                          <p:spTgt spid="136"/>
                                        </p:tgtEl>
                                      </p:cBhvr>
                                    </p:animEffect>
                                  </p:childTnLst>
                                </p:cTn>
                              </p:par>
                              <p:par>
                                <p:cTn id="46" presetID="10" presetClass="entr" presetSubtype="0" fill="hold" nodeType="withEffect">
                                  <p:stCondLst>
                                    <p:cond delay="0"/>
                                  </p:stCondLst>
                                  <p:childTnLst>
                                    <p:set>
                                      <p:cBhvr>
                                        <p:cTn id="47" dur="1" fill="hold">
                                          <p:stCondLst>
                                            <p:cond delay="0"/>
                                          </p:stCondLst>
                                        </p:cTn>
                                        <p:tgtEl>
                                          <p:spTgt spid="131"/>
                                        </p:tgtEl>
                                        <p:attrNameLst>
                                          <p:attrName>style.visibility</p:attrName>
                                        </p:attrNameLst>
                                      </p:cBhvr>
                                      <p:to>
                                        <p:strVal val="visible"/>
                                      </p:to>
                                    </p:set>
                                    <p:animEffect transition="in" filter="fade">
                                      <p:cBhvr>
                                        <p:cTn id="48" dur="500"/>
                                        <p:tgtEl>
                                          <p:spTgt spid="13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37"/>
                                        </p:tgtEl>
                                        <p:attrNameLst>
                                          <p:attrName>style.visibility</p:attrName>
                                        </p:attrNameLst>
                                      </p:cBhvr>
                                      <p:to>
                                        <p:strVal val="visible"/>
                                      </p:to>
                                    </p:set>
                                    <p:animEffect transition="in" filter="fade">
                                      <p:cBhvr>
                                        <p:cTn id="51" dur="500"/>
                                        <p:tgtEl>
                                          <p:spTgt spid="137"/>
                                        </p:tgtEl>
                                      </p:cBhvr>
                                    </p:animEffect>
                                  </p:childTnLst>
                                </p:cTn>
                              </p:par>
                            </p:childTnLst>
                          </p:cTn>
                        </p:par>
                        <p:par>
                          <p:cTn id="52" fill="hold">
                            <p:stCondLst>
                              <p:cond delay="1500"/>
                            </p:stCondLst>
                            <p:childTnLst>
                              <p:par>
                                <p:cTn id="53" presetID="10" presetClass="entr" presetSubtype="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39"/>
                                        </p:tgtEl>
                                        <p:attrNameLst>
                                          <p:attrName>style.visibility</p:attrName>
                                        </p:attrNameLst>
                                      </p:cBhvr>
                                      <p:to>
                                        <p:strVal val="visible"/>
                                      </p:to>
                                    </p:set>
                                    <p:animEffect transition="in" filter="fade">
                                      <p:cBhvr>
                                        <p:cTn id="58" dur="500"/>
                                        <p:tgtEl>
                                          <p:spTgt spid="13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43"/>
                                        </p:tgtEl>
                                        <p:attrNameLst>
                                          <p:attrName>style.visibility</p:attrName>
                                        </p:attrNameLst>
                                      </p:cBhvr>
                                      <p:to>
                                        <p:strVal val="visible"/>
                                      </p:to>
                                    </p:set>
                                    <p:animEffect transition="in" filter="fade">
                                      <p:cBhvr>
                                        <p:cTn id="61" dur="500"/>
                                        <p:tgtEl>
                                          <p:spTgt spid="143"/>
                                        </p:tgtEl>
                                      </p:cBhvr>
                                    </p:animEffect>
                                  </p:childTnLst>
                                </p:cTn>
                              </p:par>
                              <p:par>
                                <p:cTn id="62" presetID="10" presetClass="entr" presetSubtype="0" fill="hold" nodeType="withEffect">
                                  <p:stCondLst>
                                    <p:cond delay="0"/>
                                  </p:stCondLst>
                                  <p:childTnLst>
                                    <p:set>
                                      <p:cBhvr>
                                        <p:cTn id="63" dur="1" fill="hold">
                                          <p:stCondLst>
                                            <p:cond delay="0"/>
                                          </p:stCondLst>
                                        </p:cTn>
                                        <p:tgtEl>
                                          <p:spTgt spid="141"/>
                                        </p:tgtEl>
                                        <p:attrNameLst>
                                          <p:attrName>style.visibility</p:attrName>
                                        </p:attrNameLst>
                                      </p:cBhvr>
                                      <p:to>
                                        <p:strVal val="visible"/>
                                      </p:to>
                                    </p:set>
                                    <p:animEffect transition="in" filter="fade">
                                      <p:cBhvr>
                                        <p:cTn id="64" dur="500"/>
                                        <p:tgtEl>
                                          <p:spTgt spid="14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58"/>
                                        </p:tgtEl>
                                        <p:attrNameLst>
                                          <p:attrName>style.visibility</p:attrName>
                                        </p:attrNameLst>
                                      </p:cBhvr>
                                      <p:to>
                                        <p:strVal val="visible"/>
                                      </p:to>
                                    </p:set>
                                    <p:animEffect transition="in" filter="fade">
                                      <p:cBhvr>
                                        <p:cTn id="67" dur="500"/>
                                        <p:tgtEl>
                                          <p:spTgt spid="158"/>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60"/>
                                        </p:tgtEl>
                                        <p:attrNameLst>
                                          <p:attrName>style.visibility</p:attrName>
                                        </p:attrNameLst>
                                      </p:cBhvr>
                                      <p:to>
                                        <p:strVal val="visible"/>
                                      </p:to>
                                    </p:set>
                                    <p:animEffect transition="in" filter="fade">
                                      <p:cBhvr>
                                        <p:cTn id="74" dur="500"/>
                                        <p:tgtEl>
                                          <p:spTgt spid="16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63"/>
                                        </p:tgtEl>
                                        <p:attrNameLst>
                                          <p:attrName>style.visibility</p:attrName>
                                        </p:attrNameLst>
                                      </p:cBhvr>
                                      <p:to>
                                        <p:strVal val="visible"/>
                                      </p:to>
                                    </p:set>
                                    <p:animEffect transition="in" filter="fade">
                                      <p:cBhvr>
                                        <p:cTn id="77" dur="500"/>
                                        <p:tgtEl>
                                          <p:spTgt spid="163"/>
                                        </p:tgtEl>
                                      </p:cBhvr>
                                    </p:animEffect>
                                  </p:childTnLst>
                                </p:cTn>
                              </p:par>
                              <p:par>
                                <p:cTn id="78" presetID="10" presetClass="entr" presetSubtype="0" fill="hold" nodeType="withEffect">
                                  <p:stCondLst>
                                    <p:cond delay="0"/>
                                  </p:stCondLst>
                                  <p:childTnLst>
                                    <p:set>
                                      <p:cBhvr>
                                        <p:cTn id="79" dur="1" fill="hold">
                                          <p:stCondLst>
                                            <p:cond delay="0"/>
                                          </p:stCondLst>
                                        </p:cTn>
                                        <p:tgtEl>
                                          <p:spTgt spid="162"/>
                                        </p:tgtEl>
                                        <p:attrNameLst>
                                          <p:attrName>style.visibility</p:attrName>
                                        </p:attrNameLst>
                                      </p:cBhvr>
                                      <p:to>
                                        <p:strVal val="visible"/>
                                      </p:to>
                                    </p:set>
                                    <p:animEffect transition="in" filter="fade">
                                      <p:cBhvr>
                                        <p:cTn id="80" dur="500"/>
                                        <p:tgtEl>
                                          <p:spTgt spid="16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64"/>
                                        </p:tgtEl>
                                        <p:attrNameLst>
                                          <p:attrName>style.visibility</p:attrName>
                                        </p:attrNameLst>
                                      </p:cBhvr>
                                      <p:to>
                                        <p:strVal val="visible"/>
                                      </p:to>
                                    </p:set>
                                    <p:animEffect transition="in" filter="fade">
                                      <p:cBhvr>
                                        <p:cTn id="83"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85" grpId="0"/>
      <p:bldP spid="86" grpId="0"/>
      <p:bldP spid="91" grpId="0" animBg="1"/>
      <p:bldP spid="103" grpId="0"/>
      <p:bldP spid="106" grpId="0"/>
      <p:bldP spid="128" grpId="0" animBg="1"/>
      <p:bldP spid="136" grpId="0"/>
      <p:bldP spid="137" grpId="0"/>
      <p:bldP spid="139" grpId="0" animBg="1"/>
      <p:bldP spid="143" grpId="0"/>
      <p:bldP spid="158" grpId="0"/>
      <p:bldP spid="160" grpId="0" animBg="1"/>
      <p:bldP spid="163" grpId="0"/>
      <p:bldP spid="164" grpId="0"/>
      <p:bldP spid="50" grpId="0" animBg="1"/>
      <p:bldP spid="51" grpId="0" animBg="1"/>
      <p:bldP spid="52" grpId="0" animBg="1"/>
      <p:bldP spid="53" grpId="0" animBg="1"/>
      <p:bldP spid="5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4" name="Straight Connector 113"/>
          <p:cNvCxnSpPr/>
          <p:nvPr/>
        </p:nvCxnSpPr>
        <p:spPr>
          <a:xfrm>
            <a:off x="6490085" y="2058852"/>
            <a:ext cx="0" cy="4072854"/>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8341718" y="1824933"/>
            <a:ext cx="2087349" cy="421934"/>
          </a:xfrm>
          <a:prstGeom prst="rect">
            <a:avLst/>
          </a:prstGeom>
          <a:noFill/>
        </p:spPr>
        <p:txBody>
          <a:bodyPr wrap="none" lIns="96416" tIns="48208" rIns="96416" bIns="48208" rtlCol="0">
            <a:spAutoFit/>
          </a:bodyPr>
          <a:lstStyle/>
          <a:p>
            <a:pPr algn="ctr"/>
            <a:r>
              <a:rPr lang="id-ID" sz="2109" dirty="0">
                <a:latin typeface="Arial" panose="020B0604020202020204" pitchFamily="34" charset="0"/>
                <a:ea typeface="微软雅黑" panose="020B0503020204020204" pitchFamily="34" charset="-122"/>
                <a:sym typeface="Arial" panose="020B0604020202020204" pitchFamily="34" charset="0"/>
              </a:rPr>
              <a:t>Market Analysis</a:t>
            </a:r>
          </a:p>
        </p:txBody>
      </p:sp>
      <p:sp>
        <p:nvSpPr>
          <p:cNvPr id="116" name="TextBox 115"/>
          <p:cNvSpPr txBox="1"/>
          <p:nvPr/>
        </p:nvSpPr>
        <p:spPr>
          <a:xfrm>
            <a:off x="1035058" y="2215110"/>
            <a:ext cx="5416364" cy="846793"/>
          </a:xfrm>
          <a:prstGeom prst="rect">
            <a:avLst/>
          </a:prstGeom>
          <a:noFill/>
        </p:spPr>
        <p:txBody>
          <a:bodyPr wrap="square" lIns="96416" tIns="48208" rIns="96416" bIns="48208" rtlCol="0">
            <a:spAutoFit/>
          </a:bodyPr>
          <a:lstStyle/>
          <a:p>
            <a:pPr>
              <a:lnSpc>
                <a:spcPct val="110000"/>
              </a:lnSpc>
            </a:pPr>
            <a:r>
              <a:rPr lang="en-US" sz="1476" dirty="0">
                <a:solidFill>
                  <a:schemeClr val="tx2"/>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a:t>
            </a:r>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to success in the future, and primary education where teachers can bring creativity in children at that level keep growing.</a:t>
            </a:r>
          </a:p>
        </p:txBody>
      </p:sp>
      <p:grpSp>
        <p:nvGrpSpPr>
          <p:cNvPr id="2" name="Group 1"/>
          <p:cNvGrpSpPr/>
          <p:nvPr/>
        </p:nvGrpSpPr>
        <p:grpSpPr>
          <a:xfrm>
            <a:off x="1185563" y="3464427"/>
            <a:ext cx="4879603" cy="2807670"/>
            <a:chOff x="2244458" y="6569941"/>
            <a:chExt cx="9253680" cy="5324466"/>
          </a:xfrm>
        </p:grpSpPr>
        <p:grpSp>
          <p:nvGrpSpPr>
            <p:cNvPr id="309" name="Group 308"/>
            <p:cNvGrpSpPr>
              <a:grpSpLocks/>
            </p:cNvGrpSpPr>
            <p:nvPr/>
          </p:nvGrpSpPr>
          <p:grpSpPr bwMode="auto">
            <a:xfrm>
              <a:off x="3752379" y="11259406"/>
              <a:ext cx="1896808" cy="635001"/>
              <a:chOff x="7120345" y="1996532"/>
              <a:chExt cx="1485168" cy="238569"/>
            </a:xfrm>
          </p:grpSpPr>
          <p:sp>
            <p:nvSpPr>
              <p:cNvPr id="316" name="Rectangle 315"/>
              <p:cNvSpPr/>
              <p:nvPr/>
            </p:nvSpPr>
            <p:spPr>
              <a:xfrm>
                <a:off x="7120345" y="2076140"/>
                <a:ext cx="241781" cy="731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7" name="Subtitle 2"/>
              <p:cNvSpPr txBox="1">
                <a:spLocks/>
              </p:cNvSpPr>
              <p:nvPr/>
            </p:nvSpPr>
            <p:spPr>
              <a:xfrm>
                <a:off x="7376927" y="1996532"/>
                <a:ext cx="1228586" cy="2385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529" b="1" dirty="0">
                    <a:latin typeface="Arial" panose="020B0604020202020204" pitchFamily="34" charset="0"/>
                    <a:ea typeface="微软雅黑" panose="020B0503020204020204" pitchFamily="34" charset="-122"/>
                    <a:cs typeface="Calibri Light"/>
                    <a:sym typeface="Arial" panose="020B0604020202020204" pitchFamily="34" charset="0"/>
                  </a:rPr>
                  <a:t>Twitter</a:t>
                </a:r>
              </a:p>
            </p:txBody>
          </p:sp>
        </p:grpSp>
        <p:grpSp>
          <p:nvGrpSpPr>
            <p:cNvPr id="310" name="Group 309"/>
            <p:cNvGrpSpPr>
              <a:grpSpLocks/>
            </p:cNvGrpSpPr>
            <p:nvPr/>
          </p:nvGrpSpPr>
          <p:grpSpPr bwMode="auto">
            <a:xfrm>
              <a:off x="5550005" y="11259406"/>
              <a:ext cx="2405470" cy="635001"/>
              <a:chOff x="7259904" y="1996532"/>
              <a:chExt cx="1520059" cy="238569"/>
            </a:xfrm>
          </p:grpSpPr>
          <p:sp>
            <p:nvSpPr>
              <p:cNvPr id="314" name="Rectangle 313"/>
              <p:cNvSpPr/>
              <p:nvPr/>
            </p:nvSpPr>
            <p:spPr>
              <a:xfrm>
                <a:off x="7259904" y="2076140"/>
                <a:ext cx="241781" cy="731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5" name="Subtitle 2"/>
              <p:cNvSpPr txBox="1">
                <a:spLocks/>
              </p:cNvSpPr>
              <p:nvPr/>
            </p:nvSpPr>
            <p:spPr>
              <a:xfrm>
                <a:off x="7551376" y="1996532"/>
                <a:ext cx="1228587" cy="2385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529" b="1" dirty="0">
                    <a:latin typeface="Arial" panose="020B0604020202020204" pitchFamily="34" charset="0"/>
                    <a:ea typeface="微软雅黑" panose="020B0503020204020204" pitchFamily="34" charset="-122"/>
                    <a:cs typeface="Calibri Light"/>
                    <a:sym typeface="Arial" panose="020B0604020202020204" pitchFamily="34" charset="0"/>
                  </a:rPr>
                  <a:t>Facebook</a:t>
                </a:r>
              </a:p>
            </p:txBody>
          </p:sp>
        </p:grpSp>
        <p:grpSp>
          <p:nvGrpSpPr>
            <p:cNvPr id="311" name="Group 310"/>
            <p:cNvGrpSpPr>
              <a:grpSpLocks/>
            </p:cNvGrpSpPr>
            <p:nvPr/>
          </p:nvGrpSpPr>
          <p:grpSpPr bwMode="auto">
            <a:xfrm>
              <a:off x="7847196" y="11259406"/>
              <a:ext cx="2621569" cy="635001"/>
              <a:chOff x="7154730" y="1996532"/>
              <a:chExt cx="2052644" cy="238569"/>
            </a:xfrm>
          </p:grpSpPr>
          <p:sp>
            <p:nvSpPr>
              <p:cNvPr id="312" name="Rectangle 311"/>
              <p:cNvSpPr/>
              <p:nvPr/>
            </p:nvSpPr>
            <p:spPr>
              <a:xfrm>
                <a:off x="7154730" y="2076140"/>
                <a:ext cx="241781" cy="7316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3" name="Subtitle 2"/>
              <p:cNvSpPr txBox="1">
                <a:spLocks/>
              </p:cNvSpPr>
              <p:nvPr/>
            </p:nvSpPr>
            <p:spPr>
              <a:xfrm>
                <a:off x="7481090" y="1996532"/>
                <a:ext cx="1726284" cy="2385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529" b="1" dirty="0">
                    <a:latin typeface="Arial" panose="020B0604020202020204" pitchFamily="34" charset="0"/>
                    <a:ea typeface="微软雅黑" panose="020B0503020204020204" pitchFamily="34" charset="-122"/>
                    <a:cs typeface="Calibri Light"/>
                    <a:sym typeface="Arial" panose="020B0604020202020204" pitchFamily="34" charset="0"/>
                  </a:rPr>
                  <a:t>Instagram</a:t>
                </a:r>
              </a:p>
            </p:txBody>
          </p:sp>
        </p:grpSp>
        <p:grpSp>
          <p:nvGrpSpPr>
            <p:cNvPr id="5" name="Group 4"/>
            <p:cNvGrpSpPr/>
            <p:nvPr/>
          </p:nvGrpSpPr>
          <p:grpSpPr>
            <a:xfrm>
              <a:off x="2244458" y="6569941"/>
              <a:ext cx="9253680" cy="4301011"/>
              <a:chOff x="2243819" y="5033552"/>
              <a:chExt cx="9253680" cy="4301011"/>
            </a:xfrm>
          </p:grpSpPr>
          <p:sp>
            <p:nvSpPr>
              <p:cNvPr id="39" name="Line 147"/>
              <p:cNvSpPr>
                <a:spLocks noChangeShapeType="1"/>
              </p:cNvSpPr>
              <p:nvPr/>
            </p:nvSpPr>
            <p:spPr bwMode="auto">
              <a:xfrm>
                <a:off x="2580828" y="5531707"/>
                <a:ext cx="8418183" cy="7017"/>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Line 148"/>
              <p:cNvSpPr>
                <a:spLocks noChangeShapeType="1"/>
              </p:cNvSpPr>
              <p:nvPr/>
            </p:nvSpPr>
            <p:spPr bwMode="auto">
              <a:xfrm>
                <a:off x="2580828" y="5938655"/>
                <a:ext cx="8418183" cy="7017"/>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Line 149"/>
              <p:cNvSpPr>
                <a:spLocks noChangeShapeType="1"/>
              </p:cNvSpPr>
              <p:nvPr/>
            </p:nvSpPr>
            <p:spPr bwMode="auto">
              <a:xfrm>
                <a:off x="2580828" y="6345601"/>
                <a:ext cx="8418183" cy="7017"/>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 name="Line 150"/>
              <p:cNvSpPr>
                <a:spLocks noChangeShapeType="1"/>
              </p:cNvSpPr>
              <p:nvPr/>
            </p:nvSpPr>
            <p:spPr bwMode="auto">
              <a:xfrm>
                <a:off x="2580828" y="6752548"/>
                <a:ext cx="8418183" cy="7017"/>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Line 151"/>
              <p:cNvSpPr>
                <a:spLocks noChangeShapeType="1"/>
              </p:cNvSpPr>
              <p:nvPr/>
            </p:nvSpPr>
            <p:spPr bwMode="auto">
              <a:xfrm flipH="1">
                <a:off x="2573808" y="7152485"/>
                <a:ext cx="8432221" cy="7014"/>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Line 152"/>
              <p:cNvSpPr>
                <a:spLocks noChangeShapeType="1"/>
              </p:cNvSpPr>
              <p:nvPr/>
            </p:nvSpPr>
            <p:spPr bwMode="auto">
              <a:xfrm>
                <a:off x="2580828" y="7573462"/>
                <a:ext cx="8418183" cy="7014"/>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Line 153"/>
              <p:cNvSpPr>
                <a:spLocks noChangeShapeType="1"/>
              </p:cNvSpPr>
              <p:nvPr/>
            </p:nvSpPr>
            <p:spPr bwMode="auto">
              <a:xfrm>
                <a:off x="2580828" y="7980410"/>
                <a:ext cx="8418183" cy="7014"/>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Line 154"/>
              <p:cNvSpPr>
                <a:spLocks noChangeShapeType="1"/>
              </p:cNvSpPr>
              <p:nvPr/>
            </p:nvSpPr>
            <p:spPr bwMode="auto">
              <a:xfrm flipH="1">
                <a:off x="2573808" y="8387357"/>
                <a:ext cx="8432221" cy="7014"/>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Line 155"/>
              <p:cNvSpPr>
                <a:spLocks noChangeShapeType="1"/>
              </p:cNvSpPr>
              <p:nvPr/>
            </p:nvSpPr>
            <p:spPr bwMode="auto">
              <a:xfrm>
                <a:off x="2580828" y="8787287"/>
                <a:ext cx="8418183" cy="7017"/>
              </a:xfrm>
              <a:prstGeom prst="line">
                <a:avLst/>
              </a:prstGeom>
              <a:noFill/>
              <a:ln w="1800" cap="flat">
                <a:solidFill>
                  <a:schemeClr val="bg1">
                    <a:lumMod val="8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64255" tIns="32127" rIns="64255" bIns="32127"/>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59"/>
              <p:cNvSpPr>
                <a:spLocks noChangeArrowheads="1"/>
              </p:cNvSpPr>
              <p:nvPr/>
            </p:nvSpPr>
            <p:spPr bwMode="auto">
              <a:xfrm>
                <a:off x="2243819" y="5033552"/>
                <a:ext cx="9253680" cy="4301011"/>
              </a:xfrm>
              <a:custGeom>
                <a:avLst/>
                <a:gdLst>
                  <a:gd name="T0" fmla="*/ 5809 w 5810"/>
                  <a:gd name="T1" fmla="*/ 2619 h 2701"/>
                  <a:gd name="T2" fmla="*/ 5673 w 5810"/>
                  <a:gd name="T3" fmla="*/ 2543 h 2701"/>
                  <a:gd name="T4" fmla="*/ 5673 w 5810"/>
                  <a:gd name="T5" fmla="*/ 2602 h 2701"/>
                  <a:gd name="T6" fmla="*/ 98 w 5810"/>
                  <a:gd name="T7" fmla="*/ 2602 h 2701"/>
                  <a:gd name="T8" fmla="*/ 98 w 5810"/>
                  <a:gd name="T9" fmla="*/ 135 h 2701"/>
                  <a:gd name="T10" fmla="*/ 157 w 5810"/>
                  <a:gd name="T11" fmla="*/ 135 h 2701"/>
                  <a:gd name="T12" fmla="*/ 81 w 5810"/>
                  <a:gd name="T13" fmla="*/ 0 h 2701"/>
                  <a:gd name="T14" fmla="*/ 0 w 5810"/>
                  <a:gd name="T15" fmla="*/ 135 h 2701"/>
                  <a:gd name="T16" fmla="*/ 65 w 5810"/>
                  <a:gd name="T17" fmla="*/ 135 h 2701"/>
                  <a:gd name="T18" fmla="*/ 65 w 5810"/>
                  <a:gd name="T19" fmla="*/ 2635 h 2701"/>
                  <a:gd name="T20" fmla="*/ 5673 w 5810"/>
                  <a:gd name="T21" fmla="*/ 2635 h 2701"/>
                  <a:gd name="T22" fmla="*/ 5673 w 5810"/>
                  <a:gd name="T23" fmla="*/ 2700 h 2701"/>
                  <a:gd name="T24" fmla="*/ 5809 w 5810"/>
                  <a:gd name="T25" fmla="*/ 2619 h 2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10" h="2701">
                    <a:moveTo>
                      <a:pt x="5809" y="2619"/>
                    </a:moveTo>
                    <a:lnTo>
                      <a:pt x="5673" y="2543"/>
                    </a:lnTo>
                    <a:lnTo>
                      <a:pt x="5673" y="2602"/>
                    </a:lnTo>
                    <a:lnTo>
                      <a:pt x="98" y="2602"/>
                    </a:lnTo>
                    <a:lnTo>
                      <a:pt x="98" y="135"/>
                    </a:lnTo>
                    <a:lnTo>
                      <a:pt x="157" y="135"/>
                    </a:lnTo>
                    <a:lnTo>
                      <a:pt x="81" y="0"/>
                    </a:lnTo>
                    <a:lnTo>
                      <a:pt x="0" y="135"/>
                    </a:lnTo>
                    <a:lnTo>
                      <a:pt x="65" y="135"/>
                    </a:lnTo>
                    <a:lnTo>
                      <a:pt x="65" y="2635"/>
                    </a:lnTo>
                    <a:lnTo>
                      <a:pt x="5673" y="2635"/>
                    </a:lnTo>
                    <a:lnTo>
                      <a:pt x="5673" y="2700"/>
                    </a:lnTo>
                    <a:lnTo>
                      <a:pt x="5809" y="2619"/>
                    </a:lnTo>
                  </a:path>
                </a:pathLst>
              </a:custGeom>
              <a:solidFill>
                <a:schemeClr val="tx1"/>
              </a:solidFill>
              <a:ln w="9525" cap="flat">
                <a:noFill/>
                <a:bevel/>
                <a:headEnd/>
                <a:tailEnd/>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56"/>
              <p:cNvSpPr>
                <a:spLocks noChangeArrowheads="1"/>
              </p:cNvSpPr>
              <p:nvPr/>
            </p:nvSpPr>
            <p:spPr bwMode="auto">
              <a:xfrm>
                <a:off x="2580828" y="5868492"/>
                <a:ext cx="8418183" cy="3087188"/>
              </a:xfrm>
              <a:custGeom>
                <a:avLst/>
                <a:gdLst>
                  <a:gd name="T0" fmla="*/ 0 w 5288"/>
                  <a:gd name="T1" fmla="*/ 1940 h 1941"/>
                  <a:gd name="T2" fmla="*/ 657 w 5288"/>
                  <a:gd name="T3" fmla="*/ 1016 h 1941"/>
                  <a:gd name="T4" fmla="*/ 1760 w 5288"/>
                  <a:gd name="T5" fmla="*/ 1271 h 1941"/>
                  <a:gd name="T6" fmla="*/ 2869 w 5288"/>
                  <a:gd name="T7" fmla="*/ 0 h 1941"/>
                  <a:gd name="T8" fmla="*/ 4086 w 5288"/>
                  <a:gd name="T9" fmla="*/ 505 h 1941"/>
                  <a:gd name="T10" fmla="*/ 5287 w 5288"/>
                  <a:gd name="T11" fmla="*/ 760 h 1941"/>
                  <a:gd name="T12" fmla="*/ 5287 w 5288"/>
                  <a:gd name="T13" fmla="*/ 1940 h 1941"/>
                  <a:gd name="T14" fmla="*/ 0 w 5288"/>
                  <a:gd name="T15" fmla="*/ 1940 h 19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88" h="1941">
                    <a:moveTo>
                      <a:pt x="0" y="1940"/>
                    </a:moveTo>
                    <a:lnTo>
                      <a:pt x="657" y="1016"/>
                    </a:lnTo>
                    <a:lnTo>
                      <a:pt x="1760" y="1271"/>
                    </a:lnTo>
                    <a:lnTo>
                      <a:pt x="2869" y="0"/>
                    </a:lnTo>
                    <a:lnTo>
                      <a:pt x="4086" y="505"/>
                    </a:lnTo>
                    <a:lnTo>
                      <a:pt x="5287" y="760"/>
                    </a:lnTo>
                    <a:lnTo>
                      <a:pt x="5287" y="1940"/>
                    </a:lnTo>
                    <a:lnTo>
                      <a:pt x="0" y="1940"/>
                    </a:lnTo>
                  </a:path>
                </a:pathLst>
              </a:custGeom>
              <a:solidFill>
                <a:schemeClr val="accent4"/>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57"/>
              <p:cNvSpPr>
                <a:spLocks noChangeArrowheads="1"/>
              </p:cNvSpPr>
              <p:nvPr/>
            </p:nvSpPr>
            <p:spPr bwMode="auto">
              <a:xfrm>
                <a:off x="2580828" y="6163178"/>
                <a:ext cx="8418183" cy="2792500"/>
              </a:xfrm>
              <a:custGeom>
                <a:avLst/>
                <a:gdLst>
                  <a:gd name="T0" fmla="*/ 0 w 5288"/>
                  <a:gd name="T1" fmla="*/ 1756 h 1757"/>
                  <a:gd name="T2" fmla="*/ 733 w 5288"/>
                  <a:gd name="T3" fmla="*/ 1218 h 1757"/>
                  <a:gd name="T4" fmla="*/ 1711 w 5288"/>
                  <a:gd name="T5" fmla="*/ 783 h 1757"/>
                  <a:gd name="T6" fmla="*/ 2505 w 5288"/>
                  <a:gd name="T7" fmla="*/ 1511 h 1757"/>
                  <a:gd name="T8" fmla="*/ 3831 w 5288"/>
                  <a:gd name="T9" fmla="*/ 0 h 1757"/>
                  <a:gd name="T10" fmla="*/ 5287 w 5288"/>
                  <a:gd name="T11" fmla="*/ 576 h 1757"/>
                  <a:gd name="T12" fmla="*/ 5287 w 5288"/>
                  <a:gd name="T13" fmla="*/ 1756 h 1757"/>
                  <a:gd name="T14" fmla="*/ 0 w 5288"/>
                  <a:gd name="T15" fmla="*/ 1756 h 1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88" h="1757">
                    <a:moveTo>
                      <a:pt x="0" y="1756"/>
                    </a:moveTo>
                    <a:lnTo>
                      <a:pt x="733" y="1218"/>
                    </a:lnTo>
                    <a:lnTo>
                      <a:pt x="1711" y="783"/>
                    </a:lnTo>
                    <a:lnTo>
                      <a:pt x="2505" y="1511"/>
                    </a:lnTo>
                    <a:lnTo>
                      <a:pt x="3831" y="0"/>
                    </a:lnTo>
                    <a:lnTo>
                      <a:pt x="5287" y="576"/>
                    </a:lnTo>
                    <a:lnTo>
                      <a:pt x="5287" y="1756"/>
                    </a:lnTo>
                    <a:lnTo>
                      <a:pt x="0" y="1756"/>
                    </a:lnTo>
                  </a:path>
                </a:pathLst>
              </a:custGeom>
              <a:solidFill>
                <a:schemeClr val="accent3"/>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58"/>
              <p:cNvSpPr>
                <a:spLocks noChangeArrowheads="1"/>
              </p:cNvSpPr>
              <p:nvPr/>
            </p:nvSpPr>
            <p:spPr bwMode="auto">
              <a:xfrm>
                <a:off x="2580828" y="6345601"/>
                <a:ext cx="8418183" cy="2617094"/>
              </a:xfrm>
              <a:custGeom>
                <a:avLst/>
                <a:gdLst>
                  <a:gd name="T0" fmla="*/ 5287 w 5288"/>
                  <a:gd name="T1" fmla="*/ 1642 h 1643"/>
                  <a:gd name="T2" fmla="*/ 4635 w 5288"/>
                  <a:gd name="T3" fmla="*/ 0 h 1643"/>
                  <a:gd name="T4" fmla="*/ 3532 w 5288"/>
                  <a:gd name="T5" fmla="*/ 1235 h 1643"/>
                  <a:gd name="T6" fmla="*/ 2423 w 5288"/>
                  <a:gd name="T7" fmla="*/ 992 h 1643"/>
                  <a:gd name="T8" fmla="*/ 1206 w 5288"/>
                  <a:gd name="T9" fmla="*/ 1483 h 1643"/>
                  <a:gd name="T10" fmla="*/ 0 w 5288"/>
                  <a:gd name="T11" fmla="*/ 992 h 1643"/>
                  <a:gd name="T12" fmla="*/ 0 w 5288"/>
                  <a:gd name="T13" fmla="*/ 1642 h 1643"/>
                  <a:gd name="T14" fmla="*/ 5287 w 5288"/>
                  <a:gd name="T15" fmla="*/ 1642 h 16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88" h="1643">
                    <a:moveTo>
                      <a:pt x="5287" y="1642"/>
                    </a:moveTo>
                    <a:lnTo>
                      <a:pt x="4635" y="0"/>
                    </a:lnTo>
                    <a:lnTo>
                      <a:pt x="3532" y="1235"/>
                    </a:lnTo>
                    <a:lnTo>
                      <a:pt x="2423" y="992"/>
                    </a:lnTo>
                    <a:lnTo>
                      <a:pt x="1206" y="1483"/>
                    </a:lnTo>
                    <a:lnTo>
                      <a:pt x="0" y="992"/>
                    </a:lnTo>
                    <a:lnTo>
                      <a:pt x="0" y="1642"/>
                    </a:lnTo>
                    <a:lnTo>
                      <a:pt x="5287" y="1642"/>
                    </a:lnTo>
                  </a:path>
                </a:pathLst>
              </a:custGeom>
              <a:solidFill>
                <a:schemeClr val="accent2"/>
              </a:solidFill>
              <a:ln>
                <a:noFill/>
              </a:ln>
              <a:effectLst/>
            </p:spPr>
            <p:txBody>
              <a:bodyPr wrap="none" lIns="64255" tIns="32127" rIns="64255" bIns="32127"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1" name="TextBox 60"/>
          <p:cNvSpPr txBox="1"/>
          <p:nvPr/>
        </p:nvSpPr>
        <p:spPr>
          <a:xfrm>
            <a:off x="7113025" y="2322585"/>
            <a:ext cx="4634031" cy="571061"/>
          </a:xfrm>
          <a:prstGeom prst="rect">
            <a:avLst/>
          </a:prstGeom>
          <a:noFill/>
        </p:spPr>
        <p:txBody>
          <a:bodyPr wrap="square" lIns="115703" tIns="57852" rIns="115703" bIns="57852" rtlCol="0">
            <a:spAutoFit/>
          </a:bodyPr>
          <a:lstStyle/>
          <a:p>
            <a:pPr algn="just"/>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62" name="TextBox 61"/>
          <p:cNvSpPr txBox="1"/>
          <p:nvPr/>
        </p:nvSpPr>
        <p:spPr>
          <a:xfrm>
            <a:off x="7113025" y="2975676"/>
            <a:ext cx="4634031" cy="571061"/>
          </a:xfrm>
          <a:prstGeom prst="rect">
            <a:avLst/>
          </a:prstGeom>
          <a:noFill/>
        </p:spPr>
        <p:txBody>
          <a:bodyPr wrap="square" lIns="115703" tIns="57852" rIns="115703" bIns="57852" rtlCol="0">
            <a:spAutoFit/>
          </a:bodyPr>
          <a:lstStyle/>
          <a:p>
            <a:pPr algn="just"/>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63" name="TextBox 62"/>
          <p:cNvSpPr txBox="1"/>
          <p:nvPr/>
        </p:nvSpPr>
        <p:spPr>
          <a:xfrm>
            <a:off x="7113025" y="3628767"/>
            <a:ext cx="4634031" cy="571061"/>
          </a:xfrm>
          <a:prstGeom prst="rect">
            <a:avLst/>
          </a:prstGeom>
          <a:noFill/>
        </p:spPr>
        <p:txBody>
          <a:bodyPr wrap="square" lIns="115703" tIns="57852" rIns="115703" bIns="57852" rtlCol="0">
            <a:spAutoFit/>
          </a:bodyPr>
          <a:lstStyle/>
          <a:p>
            <a:pPr algn="just"/>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64" name="TextBox 63"/>
          <p:cNvSpPr txBox="1"/>
          <p:nvPr/>
        </p:nvSpPr>
        <p:spPr>
          <a:xfrm>
            <a:off x="7113026" y="4281860"/>
            <a:ext cx="4634030" cy="571061"/>
          </a:xfrm>
          <a:prstGeom prst="rect">
            <a:avLst/>
          </a:prstGeom>
          <a:noFill/>
        </p:spPr>
        <p:txBody>
          <a:bodyPr wrap="square" lIns="115703" tIns="57852" rIns="115703" bIns="57852" rtlCol="0">
            <a:spAutoFit/>
          </a:bodyPr>
          <a:lstStyle/>
          <a:p>
            <a:pPr algn="just"/>
            <a:r>
              <a:rPr lang="en-US" sz="147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statistical methodologies are used in data analysis which summarizes data.</a:t>
            </a:r>
          </a:p>
        </p:txBody>
      </p:sp>
      <p:sp>
        <p:nvSpPr>
          <p:cNvPr id="65" name="Round Same Side Corner Rectangle 64"/>
          <p:cNvSpPr/>
          <p:nvPr/>
        </p:nvSpPr>
        <p:spPr>
          <a:xfrm rot="10800000" flipH="1">
            <a:off x="7075131" y="3023659"/>
            <a:ext cx="57845" cy="48175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Round Same Side Corner Rectangle 65"/>
          <p:cNvSpPr/>
          <p:nvPr/>
        </p:nvSpPr>
        <p:spPr>
          <a:xfrm rot="10800000" flipH="1">
            <a:off x="7075131" y="3672369"/>
            <a:ext cx="57845" cy="48175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Round Same Side Corner Rectangle 66"/>
          <p:cNvSpPr/>
          <p:nvPr/>
        </p:nvSpPr>
        <p:spPr>
          <a:xfrm rot="10800000" flipH="1">
            <a:off x="7075131" y="4321079"/>
            <a:ext cx="57845" cy="48175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91" name="Round Same Side Corner Rectangle 90"/>
          <p:cNvSpPr/>
          <p:nvPr/>
        </p:nvSpPr>
        <p:spPr>
          <a:xfrm rot="10800000" flipH="1">
            <a:off x="7075131" y="2379944"/>
            <a:ext cx="57845" cy="48175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 name="Group 3"/>
          <p:cNvGrpSpPr/>
          <p:nvPr/>
        </p:nvGrpSpPr>
        <p:grpSpPr>
          <a:xfrm>
            <a:off x="9010279" y="4967014"/>
            <a:ext cx="819309" cy="1274606"/>
            <a:chOff x="17083249" y="9419445"/>
            <a:chExt cx="1553737" cy="2417162"/>
          </a:xfrm>
        </p:grpSpPr>
        <p:sp>
          <p:nvSpPr>
            <p:cNvPr id="59" name="Freeform 9"/>
            <p:cNvSpPr>
              <a:spLocks noEditPoints="1"/>
            </p:cNvSpPr>
            <p:nvPr/>
          </p:nvSpPr>
          <p:spPr bwMode="auto">
            <a:xfrm>
              <a:off x="17083249" y="9419445"/>
              <a:ext cx="1466190" cy="1466572"/>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tx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71" name="Freeform 79"/>
            <p:cNvSpPr>
              <a:spLocks noChangeArrowheads="1"/>
            </p:cNvSpPr>
            <p:nvPr/>
          </p:nvSpPr>
          <p:spPr bwMode="auto">
            <a:xfrm>
              <a:off x="17593607" y="9897683"/>
              <a:ext cx="501704" cy="492495"/>
            </a:xfrm>
            <a:custGeom>
              <a:avLst/>
              <a:gdLst>
                <a:gd name="T0" fmla="*/ 240 w 479"/>
                <a:gd name="T1" fmla="*/ 0 h 471"/>
                <a:gd name="T2" fmla="*/ 240 w 479"/>
                <a:gd name="T3" fmla="*/ 0 h 471"/>
                <a:gd name="T4" fmla="*/ 0 w 479"/>
                <a:gd name="T5" fmla="*/ 231 h 471"/>
                <a:gd name="T6" fmla="*/ 240 w 479"/>
                <a:gd name="T7" fmla="*/ 470 h 471"/>
                <a:gd name="T8" fmla="*/ 478 w 479"/>
                <a:gd name="T9" fmla="*/ 231 h 471"/>
                <a:gd name="T10" fmla="*/ 240 w 479"/>
                <a:gd name="T11" fmla="*/ 0 h 471"/>
                <a:gd name="T12" fmla="*/ 293 w 479"/>
                <a:gd name="T13" fmla="*/ 160 h 471"/>
                <a:gd name="T14" fmla="*/ 293 w 479"/>
                <a:gd name="T15" fmla="*/ 160 h 471"/>
                <a:gd name="T16" fmla="*/ 257 w 479"/>
                <a:gd name="T17" fmla="*/ 160 h 471"/>
                <a:gd name="T18" fmla="*/ 249 w 479"/>
                <a:gd name="T19" fmla="*/ 178 h 471"/>
                <a:gd name="T20" fmla="*/ 249 w 479"/>
                <a:gd name="T21" fmla="*/ 195 h 471"/>
                <a:gd name="T22" fmla="*/ 293 w 479"/>
                <a:gd name="T23" fmla="*/ 195 h 471"/>
                <a:gd name="T24" fmla="*/ 293 w 479"/>
                <a:gd name="T25" fmla="*/ 240 h 471"/>
                <a:gd name="T26" fmla="*/ 249 w 479"/>
                <a:gd name="T27" fmla="*/ 240 h 471"/>
                <a:gd name="T28" fmla="*/ 249 w 479"/>
                <a:gd name="T29" fmla="*/ 346 h 471"/>
                <a:gd name="T30" fmla="*/ 213 w 479"/>
                <a:gd name="T31" fmla="*/ 346 h 471"/>
                <a:gd name="T32" fmla="*/ 213 w 479"/>
                <a:gd name="T33" fmla="*/ 240 h 471"/>
                <a:gd name="T34" fmla="*/ 169 w 479"/>
                <a:gd name="T35" fmla="*/ 240 h 471"/>
                <a:gd name="T36" fmla="*/ 169 w 479"/>
                <a:gd name="T37" fmla="*/ 195 h 471"/>
                <a:gd name="T38" fmla="*/ 213 w 479"/>
                <a:gd name="T39" fmla="*/ 195 h 471"/>
                <a:gd name="T40" fmla="*/ 213 w 479"/>
                <a:gd name="T41" fmla="*/ 178 h 471"/>
                <a:gd name="T42" fmla="*/ 257 w 479"/>
                <a:gd name="T43" fmla="*/ 125 h 471"/>
                <a:gd name="T44" fmla="*/ 293 w 479"/>
                <a:gd name="T45" fmla="*/ 125 h 471"/>
                <a:gd name="T46" fmla="*/ 293 w 479"/>
                <a:gd name="T47" fmla="*/ 160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9" h="471">
                  <a:moveTo>
                    <a:pt x="240" y="0"/>
                  </a:moveTo>
                  <a:lnTo>
                    <a:pt x="240" y="0"/>
                  </a:lnTo>
                  <a:cubicBezTo>
                    <a:pt x="106" y="0"/>
                    <a:pt x="0" y="107"/>
                    <a:pt x="0" y="231"/>
                  </a:cubicBezTo>
                  <a:cubicBezTo>
                    <a:pt x="0" y="363"/>
                    <a:pt x="106" y="470"/>
                    <a:pt x="240" y="470"/>
                  </a:cubicBezTo>
                  <a:cubicBezTo>
                    <a:pt x="372" y="470"/>
                    <a:pt x="478" y="363"/>
                    <a:pt x="478" y="231"/>
                  </a:cubicBezTo>
                  <a:cubicBezTo>
                    <a:pt x="478" y="107"/>
                    <a:pt x="372" y="0"/>
                    <a:pt x="240" y="0"/>
                  </a:cubicBezTo>
                  <a:close/>
                  <a:moveTo>
                    <a:pt x="293" y="160"/>
                  </a:moveTo>
                  <a:lnTo>
                    <a:pt x="293" y="160"/>
                  </a:lnTo>
                  <a:cubicBezTo>
                    <a:pt x="257" y="160"/>
                    <a:pt x="257" y="160"/>
                    <a:pt x="257" y="160"/>
                  </a:cubicBezTo>
                  <a:cubicBezTo>
                    <a:pt x="257" y="160"/>
                    <a:pt x="249" y="169"/>
                    <a:pt x="249" y="178"/>
                  </a:cubicBezTo>
                  <a:cubicBezTo>
                    <a:pt x="249" y="195"/>
                    <a:pt x="249" y="195"/>
                    <a:pt x="249" y="195"/>
                  </a:cubicBezTo>
                  <a:cubicBezTo>
                    <a:pt x="293" y="195"/>
                    <a:pt x="293" y="195"/>
                    <a:pt x="293" y="195"/>
                  </a:cubicBezTo>
                  <a:cubicBezTo>
                    <a:pt x="293" y="240"/>
                    <a:pt x="293" y="240"/>
                    <a:pt x="293" y="240"/>
                  </a:cubicBezTo>
                  <a:cubicBezTo>
                    <a:pt x="249" y="240"/>
                    <a:pt x="249" y="240"/>
                    <a:pt x="249" y="240"/>
                  </a:cubicBezTo>
                  <a:cubicBezTo>
                    <a:pt x="249" y="346"/>
                    <a:pt x="249" y="346"/>
                    <a:pt x="249" y="346"/>
                  </a:cubicBezTo>
                  <a:cubicBezTo>
                    <a:pt x="213" y="346"/>
                    <a:pt x="213" y="346"/>
                    <a:pt x="213" y="346"/>
                  </a:cubicBezTo>
                  <a:cubicBezTo>
                    <a:pt x="213" y="240"/>
                    <a:pt x="213" y="240"/>
                    <a:pt x="213" y="240"/>
                  </a:cubicBezTo>
                  <a:cubicBezTo>
                    <a:pt x="169" y="240"/>
                    <a:pt x="169" y="240"/>
                    <a:pt x="169" y="240"/>
                  </a:cubicBezTo>
                  <a:cubicBezTo>
                    <a:pt x="169" y="195"/>
                    <a:pt x="169" y="195"/>
                    <a:pt x="169" y="195"/>
                  </a:cubicBezTo>
                  <a:cubicBezTo>
                    <a:pt x="213" y="195"/>
                    <a:pt x="213" y="195"/>
                    <a:pt x="213" y="195"/>
                  </a:cubicBezTo>
                  <a:cubicBezTo>
                    <a:pt x="213" y="178"/>
                    <a:pt x="213" y="178"/>
                    <a:pt x="213" y="178"/>
                  </a:cubicBezTo>
                  <a:cubicBezTo>
                    <a:pt x="213" y="151"/>
                    <a:pt x="230" y="125"/>
                    <a:pt x="257" y="125"/>
                  </a:cubicBezTo>
                  <a:cubicBezTo>
                    <a:pt x="293" y="125"/>
                    <a:pt x="293" y="125"/>
                    <a:pt x="293" y="125"/>
                  </a:cubicBezTo>
                  <a:lnTo>
                    <a:pt x="293" y="160"/>
                  </a:lnTo>
                  <a:close/>
                </a:path>
              </a:pathLst>
            </a:custGeom>
            <a:solidFill>
              <a:schemeClr val="tx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2" name="Rectangle 91"/>
            <p:cNvSpPr/>
            <p:nvPr/>
          </p:nvSpPr>
          <p:spPr>
            <a:xfrm>
              <a:off x="17090366" y="10953431"/>
              <a:ext cx="1546620" cy="883176"/>
            </a:xfrm>
            <a:prstGeom prst="rect">
              <a:avLst/>
            </a:prstGeom>
          </p:spPr>
          <p:txBody>
            <a:bodyPr wrap="none" lIns="115703" tIns="57852" rIns="115703" bIns="57852">
              <a:spAutoFit/>
            </a:bodyPr>
            <a:lstStyle/>
            <a:p>
              <a:r>
                <a:rPr lang="en-US" sz="2267" b="1" dirty="0">
                  <a:latin typeface="Arial" panose="020B0604020202020204" pitchFamily="34" charset="0"/>
                  <a:ea typeface="微软雅黑" panose="020B0503020204020204" pitchFamily="34" charset="-122"/>
                  <a:cs typeface="Lato Regular"/>
                  <a:sym typeface="Arial" panose="020B0604020202020204" pitchFamily="34" charset="0"/>
                </a:rPr>
                <a:t>47%</a:t>
              </a:r>
            </a:p>
          </p:txBody>
        </p:sp>
      </p:grpSp>
      <p:grpSp>
        <p:nvGrpSpPr>
          <p:cNvPr id="6" name="Group 5"/>
          <p:cNvGrpSpPr/>
          <p:nvPr/>
        </p:nvGrpSpPr>
        <p:grpSpPr>
          <a:xfrm>
            <a:off x="9971005" y="4980469"/>
            <a:ext cx="815556" cy="1261150"/>
            <a:chOff x="18905173" y="9444962"/>
            <a:chExt cx="1546621" cy="2391645"/>
          </a:xfrm>
        </p:grpSpPr>
        <p:sp>
          <p:nvSpPr>
            <p:cNvPr id="60" name="Freeform 6"/>
            <p:cNvSpPr>
              <a:spLocks noEditPoints="1"/>
            </p:cNvSpPr>
            <p:nvPr/>
          </p:nvSpPr>
          <p:spPr bwMode="auto">
            <a:xfrm>
              <a:off x="18936273" y="9444962"/>
              <a:ext cx="1466190" cy="1469493"/>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tx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70" name="Freeform 78"/>
            <p:cNvSpPr>
              <a:spLocks noChangeArrowheads="1"/>
            </p:cNvSpPr>
            <p:nvPr/>
          </p:nvSpPr>
          <p:spPr bwMode="auto">
            <a:xfrm>
              <a:off x="19416860" y="9919580"/>
              <a:ext cx="501702" cy="492495"/>
            </a:xfrm>
            <a:custGeom>
              <a:avLst/>
              <a:gdLst>
                <a:gd name="T0" fmla="*/ 212 w 479"/>
                <a:gd name="T1" fmla="*/ 169 h 471"/>
                <a:gd name="T2" fmla="*/ 212 w 479"/>
                <a:gd name="T3" fmla="*/ 169 h 471"/>
                <a:gd name="T4" fmla="*/ 185 w 479"/>
                <a:gd name="T5" fmla="*/ 142 h 471"/>
                <a:gd name="T6" fmla="*/ 177 w 479"/>
                <a:gd name="T7" fmla="*/ 142 h 471"/>
                <a:gd name="T8" fmla="*/ 168 w 479"/>
                <a:gd name="T9" fmla="*/ 160 h 471"/>
                <a:gd name="T10" fmla="*/ 168 w 479"/>
                <a:gd name="T11" fmla="*/ 187 h 471"/>
                <a:gd name="T12" fmla="*/ 194 w 479"/>
                <a:gd name="T13" fmla="*/ 213 h 471"/>
                <a:gd name="T14" fmla="*/ 203 w 479"/>
                <a:gd name="T15" fmla="*/ 213 h 471"/>
                <a:gd name="T16" fmla="*/ 212 w 479"/>
                <a:gd name="T17" fmla="*/ 169 h 471"/>
                <a:gd name="T18" fmla="*/ 238 w 479"/>
                <a:gd name="T19" fmla="*/ 0 h 471"/>
                <a:gd name="T20" fmla="*/ 238 w 479"/>
                <a:gd name="T21" fmla="*/ 0 h 471"/>
                <a:gd name="T22" fmla="*/ 0 w 479"/>
                <a:gd name="T23" fmla="*/ 231 h 471"/>
                <a:gd name="T24" fmla="*/ 238 w 479"/>
                <a:gd name="T25" fmla="*/ 470 h 471"/>
                <a:gd name="T26" fmla="*/ 478 w 479"/>
                <a:gd name="T27" fmla="*/ 231 h 471"/>
                <a:gd name="T28" fmla="*/ 238 w 479"/>
                <a:gd name="T29" fmla="*/ 0 h 471"/>
                <a:gd name="T30" fmla="*/ 221 w 479"/>
                <a:gd name="T31" fmla="*/ 338 h 471"/>
                <a:gd name="T32" fmla="*/ 221 w 479"/>
                <a:gd name="T33" fmla="*/ 338 h 471"/>
                <a:gd name="T34" fmla="*/ 185 w 479"/>
                <a:gd name="T35" fmla="*/ 346 h 471"/>
                <a:gd name="T36" fmla="*/ 185 w 479"/>
                <a:gd name="T37" fmla="*/ 346 h 471"/>
                <a:gd name="T38" fmla="*/ 185 w 479"/>
                <a:gd name="T39" fmla="*/ 346 h 471"/>
                <a:gd name="T40" fmla="*/ 124 w 479"/>
                <a:gd name="T41" fmla="*/ 301 h 471"/>
                <a:gd name="T42" fmla="*/ 194 w 479"/>
                <a:gd name="T43" fmla="*/ 248 h 471"/>
                <a:gd name="T44" fmla="*/ 194 w 479"/>
                <a:gd name="T45" fmla="*/ 248 h 471"/>
                <a:gd name="T46" fmla="*/ 185 w 479"/>
                <a:gd name="T47" fmla="*/ 231 h 471"/>
                <a:gd name="T48" fmla="*/ 185 w 479"/>
                <a:gd name="T49" fmla="*/ 231 h 471"/>
                <a:gd name="T50" fmla="*/ 159 w 479"/>
                <a:gd name="T51" fmla="*/ 222 h 471"/>
                <a:gd name="T52" fmla="*/ 141 w 479"/>
                <a:gd name="T53" fmla="*/ 178 h 471"/>
                <a:gd name="T54" fmla="*/ 194 w 479"/>
                <a:gd name="T55" fmla="*/ 125 h 471"/>
                <a:gd name="T56" fmla="*/ 256 w 479"/>
                <a:gd name="T57" fmla="*/ 125 h 471"/>
                <a:gd name="T58" fmla="*/ 256 w 479"/>
                <a:gd name="T59" fmla="*/ 125 h 471"/>
                <a:gd name="T60" fmla="*/ 238 w 479"/>
                <a:gd name="T61" fmla="*/ 134 h 471"/>
                <a:gd name="T62" fmla="*/ 221 w 479"/>
                <a:gd name="T63" fmla="*/ 134 h 471"/>
                <a:gd name="T64" fmla="*/ 238 w 479"/>
                <a:gd name="T65" fmla="*/ 178 h 471"/>
                <a:gd name="T66" fmla="*/ 230 w 479"/>
                <a:gd name="T67" fmla="*/ 213 h 471"/>
                <a:gd name="T68" fmla="*/ 212 w 479"/>
                <a:gd name="T69" fmla="*/ 231 h 471"/>
                <a:gd name="T70" fmla="*/ 230 w 479"/>
                <a:gd name="T71" fmla="*/ 240 h 471"/>
                <a:gd name="T72" fmla="*/ 256 w 479"/>
                <a:gd name="T73" fmla="*/ 284 h 471"/>
                <a:gd name="T74" fmla="*/ 221 w 479"/>
                <a:gd name="T75" fmla="*/ 338 h 471"/>
                <a:gd name="T76" fmla="*/ 354 w 479"/>
                <a:gd name="T77" fmla="*/ 231 h 471"/>
                <a:gd name="T78" fmla="*/ 354 w 479"/>
                <a:gd name="T79" fmla="*/ 231 h 471"/>
                <a:gd name="T80" fmla="*/ 310 w 479"/>
                <a:gd name="T81" fmla="*/ 231 h 471"/>
                <a:gd name="T82" fmla="*/ 310 w 479"/>
                <a:gd name="T83" fmla="*/ 275 h 471"/>
                <a:gd name="T84" fmla="*/ 291 w 479"/>
                <a:gd name="T85" fmla="*/ 275 h 471"/>
                <a:gd name="T86" fmla="*/ 291 w 479"/>
                <a:gd name="T87" fmla="*/ 231 h 471"/>
                <a:gd name="T88" fmla="*/ 256 w 479"/>
                <a:gd name="T89" fmla="*/ 231 h 471"/>
                <a:gd name="T90" fmla="*/ 256 w 479"/>
                <a:gd name="T91" fmla="*/ 213 h 471"/>
                <a:gd name="T92" fmla="*/ 291 w 479"/>
                <a:gd name="T93" fmla="*/ 213 h 471"/>
                <a:gd name="T94" fmla="*/ 291 w 479"/>
                <a:gd name="T95" fmla="*/ 169 h 471"/>
                <a:gd name="T96" fmla="*/ 310 w 479"/>
                <a:gd name="T97" fmla="*/ 169 h 471"/>
                <a:gd name="T98" fmla="*/ 310 w 479"/>
                <a:gd name="T99" fmla="*/ 213 h 471"/>
                <a:gd name="T100" fmla="*/ 354 w 479"/>
                <a:gd name="T101" fmla="*/ 213 h 471"/>
                <a:gd name="T102" fmla="*/ 354 w 479"/>
                <a:gd name="T103" fmla="*/ 231 h 471"/>
                <a:gd name="T104" fmla="*/ 194 w 479"/>
                <a:gd name="T105" fmla="*/ 266 h 471"/>
                <a:gd name="T106" fmla="*/ 194 w 479"/>
                <a:gd name="T107" fmla="*/ 266 h 471"/>
                <a:gd name="T108" fmla="*/ 194 w 479"/>
                <a:gd name="T109" fmla="*/ 266 h 471"/>
                <a:gd name="T110" fmla="*/ 159 w 479"/>
                <a:gd name="T111" fmla="*/ 275 h 471"/>
                <a:gd name="T112" fmla="*/ 150 w 479"/>
                <a:gd name="T113" fmla="*/ 301 h 471"/>
                <a:gd name="T114" fmla="*/ 194 w 479"/>
                <a:gd name="T115" fmla="*/ 328 h 471"/>
                <a:gd name="T116" fmla="*/ 230 w 479"/>
                <a:gd name="T117" fmla="*/ 293 h 471"/>
                <a:gd name="T118" fmla="*/ 194 w 479"/>
                <a:gd name="T119" fmla="*/ 26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9" h="471">
                  <a:moveTo>
                    <a:pt x="212" y="169"/>
                  </a:moveTo>
                  <a:lnTo>
                    <a:pt x="212" y="169"/>
                  </a:lnTo>
                  <a:cubicBezTo>
                    <a:pt x="212" y="142"/>
                    <a:pt x="203" y="142"/>
                    <a:pt x="185" y="142"/>
                  </a:cubicBezTo>
                  <a:cubicBezTo>
                    <a:pt x="185" y="142"/>
                    <a:pt x="185" y="142"/>
                    <a:pt x="177" y="142"/>
                  </a:cubicBezTo>
                  <a:cubicBezTo>
                    <a:pt x="177" y="142"/>
                    <a:pt x="168" y="151"/>
                    <a:pt x="168" y="160"/>
                  </a:cubicBezTo>
                  <a:cubicBezTo>
                    <a:pt x="159" y="160"/>
                    <a:pt x="159" y="169"/>
                    <a:pt x="168" y="187"/>
                  </a:cubicBezTo>
                  <a:cubicBezTo>
                    <a:pt x="168" y="195"/>
                    <a:pt x="185" y="213"/>
                    <a:pt x="194" y="213"/>
                  </a:cubicBezTo>
                  <a:cubicBezTo>
                    <a:pt x="194" y="213"/>
                    <a:pt x="194" y="213"/>
                    <a:pt x="203" y="213"/>
                  </a:cubicBezTo>
                  <a:cubicBezTo>
                    <a:pt x="212" y="204"/>
                    <a:pt x="221" y="187"/>
                    <a:pt x="212" y="169"/>
                  </a:cubicBezTo>
                  <a:close/>
                  <a:moveTo>
                    <a:pt x="238" y="0"/>
                  </a:moveTo>
                  <a:lnTo>
                    <a:pt x="238" y="0"/>
                  </a:lnTo>
                  <a:cubicBezTo>
                    <a:pt x="106" y="0"/>
                    <a:pt x="0" y="107"/>
                    <a:pt x="0" y="231"/>
                  </a:cubicBezTo>
                  <a:cubicBezTo>
                    <a:pt x="0" y="363"/>
                    <a:pt x="106" y="470"/>
                    <a:pt x="238" y="470"/>
                  </a:cubicBezTo>
                  <a:cubicBezTo>
                    <a:pt x="372" y="470"/>
                    <a:pt x="478" y="363"/>
                    <a:pt x="478" y="231"/>
                  </a:cubicBezTo>
                  <a:cubicBezTo>
                    <a:pt x="478" y="107"/>
                    <a:pt x="372" y="0"/>
                    <a:pt x="238" y="0"/>
                  </a:cubicBezTo>
                  <a:close/>
                  <a:moveTo>
                    <a:pt x="221" y="338"/>
                  </a:moveTo>
                  <a:lnTo>
                    <a:pt x="221" y="338"/>
                  </a:lnTo>
                  <a:cubicBezTo>
                    <a:pt x="212" y="346"/>
                    <a:pt x="194" y="346"/>
                    <a:pt x="185" y="346"/>
                  </a:cubicBezTo>
                  <a:lnTo>
                    <a:pt x="185" y="346"/>
                  </a:lnTo>
                  <a:lnTo>
                    <a:pt x="185" y="346"/>
                  </a:lnTo>
                  <a:cubicBezTo>
                    <a:pt x="177" y="346"/>
                    <a:pt x="124" y="346"/>
                    <a:pt x="124" y="301"/>
                  </a:cubicBezTo>
                  <a:cubicBezTo>
                    <a:pt x="124" y="257"/>
                    <a:pt x="177" y="248"/>
                    <a:pt x="194" y="248"/>
                  </a:cubicBezTo>
                  <a:lnTo>
                    <a:pt x="194" y="248"/>
                  </a:lnTo>
                  <a:cubicBezTo>
                    <a:pt x="185" y="240"/>
                    <a:pt x="185" y="231"/>
                    <a:pt x="185" y="231"/>
                  </a:cubicBezTo>
                  <a:lnTo>
                    <a:pt x="185" y="231"/>
                  </a:lnTo>
                  <a:cubicBezTo>
                    <a:pt x="177" y="231"/>
                    <a:pt x="168" y="222"/>
                    <a:pt x="159" y="222"/>
                  </a:cubicBezTo>
                  <a:cubicBezTo>
                    <a:pt x="141" y="213"/>
                    <a:pt x="141" y="195"/>
                    <a:pt x="141" y="178"/>
                  </a:cubicBezTo>
                  <a:cubicBezTo>
                    <a:pt x="141" y="125"/>
                    <a:pt x="194" y="125"/>
                    <a:pt x="194" y="125"/>
                  </a:cubicBezTo>
                  <a:cubicBezTo>
                    <a:pt x="256" y="125"/>
                    <a:pt x="256" y="125"/>
                    <a:pt x="256" y="125"/>
                  </a:cubicBezTo>
                  <a:lnTo>
                    <a:pt x="256" y="125"/>
                  </a:lnTo>
                  <a:cubicBezTo>
                    <a:pt x="256" y="134"/>
                    <a:pt x="238" y="134"/>
                    <a:pt x="238" y="134"/>
                  </a:cubicBezTo>
                  <a:cubicBezTo>
                    <a:pt x="230" y="134"/>
                    <a:pt x="230" y="134"/>
                    <a:pt x="221" y="134"/>
                  </a:cubicBezTo>
                  <a:cubicBezTo>
                    <a:pt x="238" y="142"/>
                    <a:pt x="238" y="160"/>
                    <a:pt x="238" y="178"/>
                  </a:cubicBezTo>
                  <a:cubicBezTo>
                    <a:pt x="238" y="195"/>
                    <a:pt x="230" y="204"/>
                    <a:pt x="230" y="213"/>
                  </a:cubicBezTo>
                  <a:cubicBezTo>
                    <a:pt x="221" y="222"/>
                    <a:pt x="212" y="222"/>
                    <a:pt x="212" y="231"/>
                  </a:cubicBezTo>
                  <a:cubicBezTo>
                    <a:pt x="212" y="231"/>
                    <a:pt x="221" y="240"/>
                    <a:pt x="230" y="240"/>
                  </a:cubicBezTo>
                  <a:cubicBezTo>
                    <a:pt x="238" y="248"/>
                    <a:pt x="256" y="266"/>
                    <a:pt x="256" y="284"/>
                  </a:cubicBezTo>
                  <a:cubicBezTo>
                    <a:pt x="256" y="310"/>
                    <a:pt x="247" y="328"/>
                    <a:pt x="221" y="338"/>
                  </a:cubicBezTo>
                  <a:close/>
                  <a:moveTo>
                    <a:pt x="354" y="231"/>
                  </a:moveTo>
                  <a:lnTo>
                    <a:pt x="354" y="231"/>
                  </a:lnTo>
                  <a:cubicBezTo>
                    <a:pt x="310" y="231"/>
                    <a:pt x="310" y="231"/>
                    <a:pt x="310" y="231"/>
                  </a:cubicBezTo>
                  <a:cubicBezTo>
                    <a:pt x="310" y="275"/>
                    <a:pt x="310" y="275"/>
                    <a:pt x="310" y="275"/>
                  </a:cubicBezTo>
                  <a:cubicBezTo>
                    <a:pt x="291" y="275"/>
                    <a:pt x="291" y="275"/>
                    <a:pt x="291" y="275"/>
                  </a:cubicBezTo>
                  <a:cubicBezTo>
                    <a:pt x="291" y="231"/>
                    <a:pt x="291" y="231"/>
                    <a:pt x="291" y="231"/>
                  </a:cubicBezTo>
                  <a:cubicBezTo>
                    <a:pt x="256" y="231"/>
                    <a:pt x="256" y="231"/>
                    <a:pt x="256" y="231"/>
                  </a:cubicBezTo>
                  <a:cubicBezTo>
                    <a:pt x="256" y="213"/>
                    <a:pt x="256" y="213"/>
                    <a:pt x="256" y="213"/>
                  </a:cubicBezTo>
                  <a:cubicBezTo>
                    <a:pt x="291" y="213"/>
                    <a:pt x="291" y="213"/>
                    <a:pt x="291" y="213"/>
                  </a:cubicBezTo>
                  <a:cubicBezTo>
                    <a:pt x="291" y="169"/>
                    <a:pt x="291" y="169"/>
                    <a:pt x="291" y="169"/>
                  </a:cubicBezTo>
                  <a:cubicBezTo>
                    <a:pt x="310" y="169"/>
                    <a:pt x="310" y="169"/>
                    <a:pt x="310" y="169"/>
                  </a:cubicBezTo>
                  <a:cubicBezTo>
                    <a:pt x="310" y="213"/>
                    <a:pt x="310" y="213"/>
                    <a:pt x="310" y="213"/>
                  </a:cubicBezTo>
                  <a:cubicBezTo>
                    <a:pt x="354" y="213"/>
                    <a:pt x="354" y="213"/>
                    <a:pt x="354" y="213"/>
                  </a:cubicBezTo>
                  <a:lnTo>
                    <a:pt x="354" y="231"/>
                  </a:lnTo>
                  <a:close/>
                  <a:moveTo>
                    <a:pt x="194" y="266"/>
                  </a:moveTo>
                  <a:lnTo>
                    <a:pt x="194" y="266"/>
                  </a:lnTo>
                  <a:lnTo>
                    <a:pt x="194" y="266"/>
                  </a:lnTo>
                  <a:cubicBezTo>
                    <a:pt x="177" y="266"/>
                    <a:pt x="168" y="266"/>
                    <a:pt x="159" y="275"/>
                  </a:cubicBezTo>
                  <a:cubicBezTo>
                    <a:pt x="159" y="284"/>
                    <a:pt x="150" y="293"/>
                    <a:pt x="150" y="301"/>
                  </a:cubicBezTo>
                  <a:cubicBezTo>
                    <a:pt x="150" y="319"/>
                    <a:pt x="168" y="328"/>
                    <a:pt x="194" y="328"/>
                  </a:cubicBezTo>
                  <a:cubicBezTo>
                    <a:pt x="221" y="319"/>
                    <a:pt x="230" y="310"/>
                    <a:pt x="230" y="293"/>
                  </a:cubicBezTo>
                  <a:cubicBezTo>
                    <a:pt x="230" y="275"/>
                    <a:pt x="212" y="266"/>
                    <a:pt x="194" y="266"/>
                  </a:cubicBezTo>
                  <a:close/>
                </a:path>
              </a:pathLst>
            </a:custGeom>
            <a:solidFill>
              <a:schemeClr val="tx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3" name="Rectangle 92"/>
            <p:cNvSpPr/>
            <p:nvPr/>
          </p:nvSpPr>
          <p:spPr>
            <a:xfrm>
              <a:off x="18905173" y="10953431"/>
              <a:ext cx="1546621" cy="883176"/>
            </a:xfrm>
            <a:prstGeom prst="rect">
              <a:avLst/>
            </a:prstGeom>
          </p:spPr>
          <p:txBody>
            <a:bodyPr wrap="none" lIns="115703" tIns="57852" rIns="115703" bIns="57852">
              <a:spAutoFit/>
            </a:bodyPr>
            <a:lstStyle/>
            <a:p>
              <a:r>
                <a:rPr lang="en-US" sz="2267" b="1" dirty="0">
                  <a:latin typeface="Arial" panose="020B0604020202020204" pitchFamily="34" charset="0"/>
                  <a:ea typeface="微软雅黑" panose="020B0503020204020204" pitchFamily="34" charset="-122"/>
                  <a:cs typeface="Lato Regular"/>
                  <a:sym typeface="Arial" panose="020B0604020202020204" pitchFamily="34" charset="0"/>
                </a:rPr>
                <a:t>86%</a:t>
              </a:r>
            </a:p>
          </p:txBody>
        </p:sp>
      </p:grpSp>
      <p:grpSp>
        <p:nvGrpSpPr>
          <p:cNvPr id="3" name="Group 2"/>
          <p:cNvGrpSpPr/>
          <p:nvPr/>
        </p:nvGrpSpPr>
        <p:grpSpPr>
          <a:xfrm>
            <a:off x="8007304" y="4955559"/>
            <a:ext cx="815556" cy="1286058"/>
            <a:chOff x="15181210" y="9397726"/>
            <a:chExt cx="1546620" cy="2438882"/>
          </a:xfrm>
        </p:grpSpPr>
        <p:sp>
          <p:nvSpPr>
            <p:cNvPr id="58" name="Freeform 7"/>
            <p:cNvSpPr>
              <a:spLocks noEditPoints="1"/>
            </p:cNvSpPr>
            <p:nvPr/>
          </p:nvSpPr>
          <p:spPr bwMode="auto">
            <a:xfrm>
              <a:off x="15205573" y="9397726"/>
              <a:ext cx="1466190" cy="1466572"/>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tx1"/>
            </a:solidFill>
            <a:ln>
              <a:noFill/>
            </a:ln>
          </p:spPr>
          <p:txBody>
            <a:bodyPr vert="horz" wrap="square" lIns="96416" tIns="48208" rIns="96416" bIns="4820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90" name="Freeform 86"/>
            <p:cNvSpPr>
              <a:spLocks noChangeArrowheads="1"/>
            </p:cNvSpPr>
            <p:nvPr/>
          </p:nvSpPr>
          <p:spPr bwMode="auto">
            <a:xfrm>
              <a:off x="15702260" y="9874187"/>
              <a:ext cx="501702" cy="492495"/>
            </a:xfrm>
            <a:custGeom>
              <a:avLst/>
              <a:gdLst>
                <a:gd name="T0" fmla="*/ 239 w 480"/>
                <a:gd name="T1" fmla="*/ 0 h 471"/>
                <a:gd name="T2" fmla="*/ 239 w 480"/>
                <a:gd name="T3" fmla="*/ 0 h 471"/>
                <a:gd name="T4" fmla="*/ 0 w 480"/>
                <a:gd name="T5" fmla="*/ 231 h 471"/>
                <a:gd name="T6" fmla="*/ 239 w 480"/>
                <a:gd name="T7" fmla="*/ 470 h 471"/>
                <a:gd name="T8" fmla="*/ 479 w 480"/>
                <a:gd name="T9" fmla="*/ 231 h 471"/>
                <a:gd name="T10" fmla="*/ 239 w 480"/>
                <a:gd name="T11" fmla="*/ 0 h 471"/>
                <a:gd name="T12" fmla="*/ 337 w 480"/>
                <a:gd name="T13" fmla="*/ 195 h 471"/>
                <a:gd name="T14" fmla="*/ 337 w 480"/>
                <a:gd name="T15" fmla="*/ 195 h 471"/>
                <a:gd name="T16" fmla="*/ 337 w 480"/>
                <a:gd name="T17" fmla="*/ 195 h 471"/>
                <a:gd name="T18" fmla="*/ 204 w 480"/>
                <a:gd name="T19" fmla="*/ 328 h 471"/>
                <a:gd name="T20" fmla="*/ 133 w 480"/>
                <a:gd name="T21" fmla="*/ 310 h 471"/>
                <a:gd name="T22" fmla="*/ 142 w 480"/>
                <a:gd name="T23" fmla="*/ 310 h 471"/>
                <a:gd name="T24" fmla="*/ 204 w 480"/>
                <a:gd name="T25" fmla="*/ 293 h 471"/>
                <a:gd name="T26" fmla="*/ 160 w 480"/>
                <a:gd name="T27" fmla="*/ 257 h 471"/>
                <a:gd name="T28" fmla="*/ 169 w 480"/>
                <a:gd name="T29" fmla="*/ 257 h 471"/>
                <a:gd name="T30" fmla="*/ 178 w 480"/>
                <a:gd name="T31" fmla="*/ 257 h 471"/>
                <a:gd name="T32" fmla="*/ 142 w 480"/>
                <a:gd name="T33" fmla="*/ 213 h 471"/>
                <a:gd name="T34" fmla="*/ 142 w 480"/>
                <a:gd name="T35" fmla="*/ 213 h 471"/>
                <a:gd name="T36" fmla="*/ 160 w 480"/>
                <a:gd name="T37" fmla="*/ 213 h 471"/>
                <a:gd name="T38" fmla="*/ 142 w 480"/>
                <a:gd name="T39" fmla="*/ 178 h 471"/>
                <a:gd name="T40" fmla="*/ 151 w 480"/>
                <a:gd name="T41" fmla="*/ 151 h 471"/>
                <a:gd name="T42" fmla="*/ 239 w 480"/>
                <a:gd name="T43" fmla="*/ 204 h 471"/>
                <a:gd name="T44" fmla="*/ 239 w 480"/>
                <a:gd name="T45" fmla="*/ 195 h 471"/>
                <a:gd name="T46" fmla="*/ 292 w 480"/>
                <a:gd name="T47" fmla="*/ 142 h 471"/>
                <a:gd name="T48" fmla="*/ 319 w 480"/>
                <a:gd name="T49" fmla="*/ 160 h 471"/>
                <a:gd name="T50" fmla="*/ 355 w 480"/>
                <a:gd name="T51" fmla="*/ 151 h 471"/>
                <a:gd name="T52" fmla="*/ 337 w 480"/>
                <a:gd name="T53" fmla="*/ 178 h 471"/>
                <a:gd name="T54" fmla="*/ 364 w 480"/>
                <a:gd name="T55" fmla="*/ 169 h 471"/>
                <a:gd name="T56" fmla="*/ 337 w 480"/>
                <a:gd name="T57" fmla="*/ 195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0" h="471">
                  <a:moveTo>
                    <a:pt x="239" y="0"/>
                  </a:moveTo>
                  <a:lnTo>
                    <a:pt x="239" y="0"/>
                  </a:lnTo>
                  <a:cubicBezTo>
                    <a:pt x="107" y="0"/>
                    <a:pt x="0" y="107"/>
                    <a:pt x="0" y="231"/>
                  </a:cubicBezTo>
                  <a:cubicBezTo>
                    <a:pt x="0" y="363"/>
                    <a:pt x="107" y="470"/>
                    <a:pt x="239" y="470"/>
                  </a:cubicBezTo>
                  <a:cubicBezTo>
                    <a:pt x="372" y="470"/>
                    <a:pt x="479" y="363"/>
                    <a:pt x="479" y="231"/>
                  </a:cubicBezTo>
                  <a:cubicBezTo>
                    <a:pt x="479" y="107"/>
                    <a:pt x="372" y="0"/>
                    <a:pt x="239" y="0"/>
                  </a:cubicBezTo>
                  <a:close/>
                  <a:moveTo>
                    <a:pt x="337" y="195"/>
                  </a:moveTo>
                  <a:lnTo>
                    <a:pt x="337" y="195"/>
                  </a:lnTo>
                  <a:lnTo>
                    <a:pt x="337" y="195"/>
                  </a:lnTo>
                  <a:cubicBezTo>
                    <a:pt x="337" y="257"/>
                    <a:pt x="292" y="328"/>
                    <a:pt x="204" y="328"/>
                  </a:cubicBezTo>
                  <a:cubicBezTo>
                    <a:pt x="178" y="328"/>
                    <a:pt x="151" y="319"/>
                    <a:pt x="133" y="310"/>
                  </a:cubicBezTo>
                  <a:lnTo>
                    <a:pt x="142" y="310"/>
                  </a:lnTo>
                  <a:cubicBezTo>
                    <a:pt x="160" y="310"/>
                    <a:pt x="186" y="301"/>
                    <a:pt x="204" y="293"/>
                  </a:cubicBezTo>
                  <a:cubicBezTo>
                    <a:pt x="178" y="293"/>
                    <a:pt x="160" y="275"/>
                    <a:pt x="160" y="257"/>
                  </a:cubicBezTo>
                  <a:cubicBezTo>
                    <a:pt x="160" y="257"/>
                    <a:pt x="160" y="257"/>
                    <a:pt x="169" y="257"/>
                  </a:cubicBezTo>
                  <a:lnTo>
                    <a:pt x="178" y="257"/>
                  </a:lnTo>
                  <a:cubicBezTo>
                    <a:pt x="160" y="248"/>
                    <a:pt x="142" y="231"/>
                    <a:pt x="142" y="213"/>
                  </a:cubicBezTo>
                  <a:lnTo>
                    <a:pt x="142" y="213"/>
                  </a:lnTo>
                  <a:cubicBezTo>
                    <a:pt x="142" y="213"/>
                    <a:pt x="151" y="213"/>
                    <a:pt x="160" y="213"/>
                  </a:cubicBezTo>
                  <a:cubicBezTo>
                    <a:pt x="151" y="204"/>
                    <a:pt x="142" y="195"/>
                    <a:pt x="142" y="178"/>
                  </a:cubicBezTo>
                  <a:cubicBezTo>
                    <a:pt x="142" y="169"/>
                    <a:pt x="142" y="160"/>
                    <a:pt x="151" y="151"/>
                  </a:cubicBezTo>
                  <a:cubicBezTo>
                    <a:pt x="169" y="178"/>
                    <a:pt x="204" y="204"/>
                    <a:pt x="239" y="204"/>
                  </a:cubicBezTo>
                  <a:cubicBezTo>
                    <a:pt x="239" y="195"/>
                    <a:pt x="239" y="195"/>
                    <a:pt x="239" y="195"/>
                  </a:cubicBezTo>
                  <a:cubicBezTo>
                    <a:pt x="239" y="169"/>
                    <a:pt x="266" y="142"/>
                    <a:pt x="292" y="142"/>
                  </a:cubicBezTo>
                  <a:cubicBezTo>
                    <a:pt x="301" y="142"/>
                    <a:pt x="319" y="151"/>
                    <a:pt x="319" y="160"/>
                  </a:cubicBezTo>
                  <a:cubicBezTo>
                    <a:pt x="337" y="160"/>
                    <a:pt x="346" y="151"/>
                    <a:pt x="355" y="151"/>
                  </a:cubicBezTo>
                  <a:cubicBezTo>
                    <a:pt x="346" y="160"/>
                    <a:pt x="346" y="169"/>
                    <a:pt x="337" y="178"/>
                  </a:cubicBezTo>
                  <a:cubicBezTo>
                    <a:pt x="346" y="178"/>
                    <a:pt x="355" y="169"/>
                    <a:pt x="364" y="169"/>
                  </a:cubicBezTo>
                  <a:cubicBezTo>
                    <a:pt x="355" y="178"/>
                    <a:pt x="346" y="187"/>
                    <a:pt x="337" y="195"/>
                  </a:cubicBezTo>
                  <a:close/>
                </a:path>
              </a:pathLst>
            </a:custGeom>
            <a:solidFill>
              <a:schemeClr val="tx1"/>
            </a:solidFill>
            <a:ln>
              <a:noFill/>
            </a:ln>
            <a:effectLst/>
            <a:extLst/>
          </p:spPr>
          <p:txBody>
            <a:bodyPr wrap="none"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4" name="Rectangle 93"/>
            <p:cNvSpPr/>
            <p:nvPr/>
          </p:nvSpPr>
          <p:spPr>
            <a:xfrm>
              <a:off x="15181210" y="10953431"/>
              <a:ext cx="1546620" cy="883177"/>
            </a:xfrm>
            <a:prstGeom prst="rect">
              <a:avLst/>
            </a:prstGeom>
          </p:spPr>
          <p:txBody>
            <a:bodyPr wrap="none" lIns="115703" tIns="57852" rIns="115703" bIns="57852">
              <a:spAutoFit/>
            </a:bodyPr>
            <a:lstStyle/>
            <a:p>
              <a:r>
                <a:rPr lang="en-US" sz="2267" b="1" dirty="0">
                  <a:latin typeface="Arial" panose="020B0604020202020204" pitchFamily="34" charset="0"/>
                  <a:ea typeface="微软雅黑" panose="020B0503020204020204" pitchFamily="34" charset="-122"/>
                  <a:cs typeface="Lato Regular"/>
                  <a:sym typeface="Arial" panose="020B0604020202020204" pitchFamily="34" charset="0"/>
                </a:rPr>
                <a:t>37%</a:t>
              </a:r>
            </a:p>
          </p:txBody>
        </p:sp>
      </p:grpSp>
      <p:sp>
        <p:nvSpPr>
          <p:cNvPr id="95" name="TextBox 94"/>
          <p:cNvSpPr txBox="1"/>
          <p:nvPr/>
        </p:nvSpPr>
        <p:spPr>
          <a:xfrm>
            <a:off x="1037264" y="1824933"/>
            <a:ext cx="2252458" cy="421934"/>
          </a:xfrm>
          <a:prstGeom prst="rect">
            <a:avLst/>
          </a:prstGeom>
          <a:noFill/>
        </p:spPr>
        <p:txBody>
          <a:bodyPr wrap="none" lIns="96416" tIns="48208" rIns="96416" bIns="48208" rtlCol="0">
            <a:spAutoFit/>
          </a:bodyPr>
          <a:lstStyle/>
          <a:p>
            <a:r>
              <a:rPr lang="id-ID" sz="2109" dirty="0">
                <a:latin typeface="Arial" panose="020B0604020202020204" pitchFamily="34" charset="0"/>
                <a:ea typeface="微软雅黑" panose="020B0503020204020204" pitchFamily="34" charset="-122"/>
                <a:sym typeface="Arial" panose="020B0604020202020204" pitchFamily="34" charset="0"/>
              </a:rPr>
              <a:t>Desktop Analysis</a:t>
            </a:r>
          </a:p>
        </p:txBody>
      </p:sp>
      <p:sp>
        <p:nvSpPr>
          <p:cNvPr id="50" name="矩形 49"/>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矩形 51"/>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文本框 55"/>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7" name="文本框 56"/>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935572750"/>
      </p:ext>
    </p:extLst>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500"/>
                                        <p:tgtEl>
                                          <p:spTgt spid="9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6"/>
                                        </p:tgtEl>
                                        <p:attrNameLst>
                                          <p:attrName>style.visibility</p:attrName>
                                        </p:attrNameLst>
                                      </p:cBhvr>
                                      <p:to>
                                        <p:strVal val="visible"/>
                                      </p:to>
                                    </p:set>
                                    <p:animEffect transition="in" filter="wipe(left)">
                                      <p:cBhvr>
                                        <p:cTn id="11" dur="500"/>
                                        <p:tgtEl>
                                          <p:spTgt spid="11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5"/>
                                        </p:tgtEl>
                                        <p:attrNameLst>
                                          <p:attrName>style.visibility</p:attrName>
                                        </p:attrNameLst>
                                      </p:cBhvr>
                                      <p:to>
                                        <p:strVal val="visible"/>
                                      </p:to>
                                    </p:set>
                                    <p:animEffect transition="in" filter="fade">
                                      <p:cBhvr>
                                        <p:cTn id="19" dur="500"/>
                                        <p:tgtEl>
                                          <p:spTgt spid="11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fade">
                                      <p:cBhvr>
                                        <p:cTn id="23" dur="500"/>
                                        <p:tgtEl>
                                          <p:spTgt spid="9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500"/>
                                        <p:tgtEl>
                                          <p:spTgt spid="6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500"/>
                                        <p:tgtEl>
                                          <p:spTgt spid="64"/>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500"/>
                                        <p:tgtEl>
                                          <p:spTgt spid="3"/>
                                        </p:tgtEl>
                                      </p:cBhvr>
                                    </p:animEffect>
                                  </p:childTnLst>
                                </p:cTn>
                              </p:par>
                              <p:par>
                                <p:cTn id="56" presetID="10" presetClass="entr" presetSubtype="0" fill="hold"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childTnLst>
                                </p:cTn>
                              </p:par>
                              <p:par>
                                <p:cTn id="59" presetID="10" presetClass="entr" presetSubtype="0" fill="hold"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116" grpId="0"/>
      <p:bldP spid="61" grpId="0"/>
      <p:bldP spid="62" grpId="0"/>
      <p:bldP spid="63" grpId="0"/>
      <p:bldP spid="64" grpId="0"/>
      <p:bldP spid="65" grpId="0" animBg="1"/>
      <p:bldP spid="66" grpId="0" animBg="1"/>
      <p:bldP spid="67" grpId="0" animBg="1"/>
      <p:bldP spid="91" grpId="0" animBg="1"/>
      <p:bldP spid="9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3"/>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999203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0" y="1979613"/>
            <a:ext cx="2478088" cy="2016125"/>
          </a:xfrm>
        </p:spPr>
      </p:pic>
      <p:pic>
        <p:nvPicPr>
          <p:cNvPr id="3" name="图片占位符 2"/>
          <p:cNvPicPr>
            <a:picLocks noGrp="1" noChangeAspect="1"/>
          </p:cNvPicPr>
          <p:nvPr>
            <p:ph type="pic" sz="quarter" idx="4294967295"/>
          </p:nvPr>
        </p:nvPicPr>
        <p:blipFill>
          <a:blip r:embed="rId4" cstate="screen">
            <a:extLst>
              <a:ext uri="{28A0092B-C50C-407E-A947-70E740481C1C}">
                <a14:useLocalDpi xmlns:a14="http://schemas.microsoft.com/office/drawing/2010/main"/>
              </a:ext>
            </a:extLst>
          </a:blip>
          <a:srcRect/>
          <a:stretch>
            <a:fillRect/>
          </a:stretch>
        </p:blipFill>
        <p:spPr>
          <a:xfrm>
            <a:off x="0" y="1979613"/>
            <a:ext cx="2476500" cy="2016125"/>
          </a:xfrm>
        </p:spPr>
      </p:pic>
      <p:pic>
        <p:nvPicPr>
          <p:cNvPr id="4" name="图片占位符 3"/>
          <p:cNvPicPr>
            <a:picLocks noGrp="1" noChangeAspect="1"/>
          </p:cNvPicPr>
          <p:nvPr>
            <p:ph type="pic" sz="quarter" idx="4294967295"/>
          </p:nvPr>
        </p:nvPicPr>
        <p:blipFill>
          <a:blip r:embed="rId5" cstate="screen">
            <a:extLst>
              <a:ext uri="{28A0092B-C50C-407E-A947-70E740481C1C}">
                <a14:useLocalDpi xmlns:a14="http://schemas.microsoft.com/office/drawing/2010/main"/>
              </a:ext>
            </a:extLst>
          </a:blip>
          <a:srcRect/>
          <a:stretch>
            <a:fillRect/>
          </a:stretch>
        </p:blipFill>
        <p:spPr>
          <a:xfrm>
            <a:off x="10380663" y="1979613"/>
            <a:ext cx="2478087" cy="2016125"/>
          </a:xfrm>
        </p:spPr>
      </p:pic>
      <p:pic>
        <p:nvPicPr>
          <p:cNvPr id="5" name="图片占位符 4"/>
          <p:cNvPicPr>
            <a:picLocks noGrp="1" noChangeAspect="1"/>
          </p:cNvPicPr>
          <p:nvPr>
            <p:ph type="pic" sz="quarter" idx="4294967295"/>
          </p:nvPr>
        </p:nvPicPr>
        <p:blipFill>
          <a:blip r:embed="rId6" cstate="screen">
            <a:extLst>
              <a:ext uri="{28A0092B-C50C-407E-A947-70E740481C1C}">
                <a14:useLocalDpi xmlns:a14="http://schemas.microsoft.com/office/drawing/2010/main"/>
              </a:ext>
            </a:extLst>
          </a:blip>
          <a:srcRect/>
          <a:stretch>
            <a:fillRect/>
          </a:stretch>
        </p:blipFill>
        <p:spPr>
          <a:xfrm>
            <a:off x="10382250" y="1979613"/>
            <a:ext cx="2476500" cy="2016125"/>
          </a:xfrm>
        </p:spPr>
      </p:pic>
      <p:pic>
        <p:nvPicPr>
          <p:cNvPr id="9" name="图片占位符 8"/>
          <p:cNvPicPr>
            <a:picLocks noGrp="1" noChangeAspect="1"/>
          </p:cNvPicPr>
          <p:nvPr>
            <p:ph type="pic" sz="quarter" idx="4294967295"/>
          </p:nvPr>
        </p:nvPicPr>
        <p:blipFill>
          <a:blip r:embed="rId7" cstate="screen">
            <a:extLst>
              <a:ext uri="{28A0092B-C50C-407E-A947-70E740481C1C}">
                <a14:useLocalDpi xmlns:a14="http://schemas.microsoft.com/office/drawing/2010/main"/>
              </a:ext>
            </a:extLst>
          </a:blip>
          <a:srcRect/>
          <a:stretch>
            <a:fillRect/>
          </a:stretch>
        </p:blipFill>
        <p:spPr>
          <a:xfrm>
            <a:off x="0" y="4144963"/>
            <a:ext cx="2478088" cy="2016125"/>
          </a:xfrm>
        </p:spPr>
      </p:pic>
      <p:pic>
        <p:nvPicPr>
          <p:cNvPr id="8" name="图片占位符 7"/>
          <p:cNvPicPr>
            <a:picLocks noGrp="1" noChangeAspect="1"/>
          </p:cNvPicPr>
          <p:nvPr>
            <p:ph type="pic" sz="quarter" idx="4294967295"/>
          </p:nvPr>
        </p:nvPicPr>
        <p:blipFill>
          <a:blip r:embed="rId8" cstate="screen">
            <a:extLst>
              <a:ext uri="{28A0092B-C50C-407E-A947-70E740481C1C}">
                <a14:useLocalDpi xmlns:a14="http://schemas.microsoft.com/office/drawing/2010/main"/>
              </a:ext>
            </a:extLst>
          </a:blip>
          <a:srcRect/>
          <a:stretch>
            <a:fillRect/>
          </a:stretch>
        </p:blipFill>
        <p:spPr>
          <a:xfrm>
            <a:off x="0" y="4144963"/>
            <a:ext cx="2476500" cy="2016125"/>
          </a:xfrm>
        </p:spPr>
      </p:pic>
      <p:pic>
        <p:nvPicPr>
          <p:cNvPr id="6" name="图片占位符 5"/>
          <p:cNvPicPr>
            <a:picLocks noGrp="1" noChangeAspect="1"/>
          </p:cNvPicPr>
          <p:nvPr>
            <p:ph type="pic" sz="quarter" idx="4294967295"/>
          </p:nvPr>
        </p:nvPicPr>
        <p:blipFill>
          <a:blip r:embed="rId9" cstate="screen">
            <a:extLst>
              <a:ext uri="{28A0092B-C50C-407E-A947-70E740481C1C}">
                <a14:useLocalDpi xmlns:a14="http://schemas.microsoft.com/office/drawing/2010/main"/>
              </a:ext>
            </a:extLst>
          </a:blip>
          <a:srcRect/>
          <a:stretch>
            <a:fillRect/>
          </a:stretch>
        </p:blipFill>
        <p:spPr>
          <a:xfrm>
            <a:off x="10380663" y="4144963"/>
            <a:ext cx="2478087" cy="2016125"/>
          </a:xfrm>
        </p:spPr>
      </p:pic>
      <p:pic>
        <p:nvPicPr>
          <p:cNvPr id="7" name="图片占位符 6"/>
          <p:cNvPicPr>
            <a:picLocks noGrp="1" noChangeAspect="1"/>
          </p:cNvPicPr>
          <p:nvPr>
            <p:ph type="pic" sz="quarter" idx="4294967295"/>
          </p:nvPr>
        </p:nvPicPr>
        <p:blipFill>
          <a:blip r:embed="rId10" cstate="screen">
            <a:extLst>
              <a:ext uri="{28A0092B-C50C-407E-A947-70E740481C1C}">
                <a14:useLocalDpi xmlns:a14="http://schemas.microsoft.com/office/drawing/2010/main"/>
              </a:ext>
            </a:extLst>
          </a:blip>
          <a:srcRect/>
          <a:stretch>
            <a:fillRect/>
          </a:stretch>
        </p:blipFill>
        <p:spPr>
          <a:xfrm>
            <a:off x="10382250" y="4144963"/>
            <a:ext cx="2476500" cy="2016125"/>
          </a:xfrm>
        </p:spPr>
      </p:pic>
      <p:sp>
        <p:nvSpPr>
          <p:cNvPr id="10" name="矩形 9"/>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矩形 10"/>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文本框 11"/>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3" name="文本框 12"/>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97025595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7575782" y="4126571"/>
            <a:ext cx="2303876" cy="1932217"/>
            <a:chOff x="14362872" y="7825631"/>
            <a:chExt cx="4369072" cy="3664257"/>
          </a:xfrm>
        </p:grpSpPr>
        <p:sp>
          <p:nvSpPr>
            <p:cNvPr id="87" name="TextBox 86"/>
            <p:cNvSpPr txBox="1"/>
            <p:nvPr/>
          </p:nvSpPr>
          <p:spPr>
            <a:xfrm>
              <a:off x="14971916" y="9732391"/>
              <a:ext cx="3211598"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Infographic</a:t>
              </a:r>
            </a:p>
          </p:txBody>
        </p:sp>
        <p:sp>
          <p:nvSpPr>
            <p:cNvPr id="88" name="TextBox 87"/>
            <p:cNvSpPr txBox="1"/>
            <p:nvPr/>
          </p:nvSpPr>
          <p:spPr>
            <a:xfrm>
              <a:off x="14362872" y="10418572"/>
              <a:ext cx="4369072" cy="1071316"/>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84" name="Group 83"/>
            <p:cNvGrpSpPr/>
            <p:nvPr/>
          </p:nvGrpSpPr>
          <p:grpSpPr>
            <a:xfrm>
              <a:off x="15538719" y="7825631"/>
              <a:ext cx="2024537" cy="2054091"/>
              <a:chOff x="2285781" y="4847654"/>
              <a:chExt cx="952480" cy="966132"/>
            </a:xfrm>
          </p:grpSpPr>
          <p:sp>
            <p:nvSpPr>
              <p:cNvPr id="85" name="Oval 84"/>
              <p:cNvSpPr/>
              <p:nvPr/>
            </p:nvSpPr>
            <p:spPr bwMode="auto">
              <a:xfrm>
                <a:off x="2346028" y="4908764"/>
                <a:ext cx="840592"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6" name="Oval 85"/>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Freeform 15"/>
            <p:cNvSpPr>
              <a:spLocks noEditPoints="1"/>
            </p:cNvSpPr>
            <p:nvPr/>
          </p:nvSpPr>
          <p:spPr bwMode="auto">
            <a:xfrm>
              <a:off x="16127792" y="8466037"/>
              <a:ext cx="914014" cy="699503"/>
            </a:xfrm>
            <a:custGeom>
              <a:avLst/>
              <a:gdLst>
                <a:gd name="T0" fmla="*/ 2181 w 2472"/>
                <a:gd name="T1" fmla="*/ 0 h 1891"/>
                <a:gd name="T2" fmla="*/ 1891 w 2472"/>
                <a:gd name="T3" fmla="*/ 291 h 1891"/>
                <a:gd name="T4" fmla="*/ 1992 w 2472"/>
                <a:gd name="T5" fmla="*/ 509 h 1891"/>
                <a:gd name="T6" fmla="*/ 1638 w 2472"/>
                <a:gd name="T7" fmla="*/ 1040 h 1891"/>
                <a:gd name="T8" fmla="*/ 1527 w 2472"/>
                <a:gd name="T9" fmla="*/ 1018 h 1891"/>
                <a:gd name="T10" fmla="*/ 1271 w 2472"/>
                <a:gd name="T11" fmla="*/ 1172 h 1891"/>
                <a:gd name="T12" fmla="*/ 1070 w 2472"/>
                <a:gd name="T13" fmla="*/ 1051 h 1891"/>
                <a:gd name="T14" fmla="*/ 1090 w 2472"/>
                <a:gd name="T15" fmla="*/ 946 h 1891"/>
                <a:gd name="T16" fmla="*/ 799 w 2472"/>
                <a:gd name="T17" fmla="*/ 656 h 1891"/>
                <a:gd name="T18" fmla="*/ 508 w 2472"/>
                <a:gd name="T19" fmla="*/ 946 h 1891"/>
                <a:gd name="T20" fmla="*/ 608 w 2472"/>
                <a:gd name="T21" fmla="*/ 1163 h 1891"/>
                <a:gd name="T22" fmla="*/ 457 w 2472"/>
                <a:gd name="T23" fmla="*/ 1364 h 1891"/>
                <a:gd name="T24" fmla="*/ 290 w 2472"/>
                <a:gd name="T25" fmla="*/ 1309 h 1891"/>
                <a:gd name="T26" fmla="*/ 0 w 2472"/>
                <a:gd name="T27" fmla="*/ 1600 h 1891"/>
                <a:gd name="T28" fmla="*/ 290 w 2472"/>
                <a:gd name="T29" fmla="*/ 1891 h 1891"/>
                <a:gd name="T30" fmla="*/ 579 w 2472"/>
                <a:gd name="T31" fmla="*/ 1600 h 1891"/>
                <a:gd name="T32" fmla="*/ 511 w 2472"/>
                <a:gd name="T33" fmla="*/ 1415 h 1891"/>
                <a:gd name="T34" fmla="*/ 669 w 2472"/>
                <a:gd name="T35" fmla="*/ 1204 h 1891"/>
                <a:gd name="T36" fmla="*/ 799 w 2472"/>
                <a:gd name="T37" fmla="*/ 1236 h 1891"/>
                <a:gd name="T38" fmla="*/ 1035 w 2472"/>
                <a:gd name="T39" fmla="*/ 1115 h 1891"/>
                <a:gd name="T40" fmla="*/ 1244 w 2472"/>
                <a:gd name="T41" fmla="*/ 1241 h 1891"/>
                <a:gd name="T42" fmla="*/ 1235 w 2472"/>
                <a:gd name="T43" fmla="*/ 1309 h 1891"/>
                <a:gd name="T44" fmla="*/ 1527 w 2472"/>
                <a:gd name="T45" fmla="*/ 1600 h 1891"/>
                <a:gd name="T46" fmla="*/ 1818 w 2472"/>
                <a:gd name="T47" fmla="*/ 1309 h 1891"/>
                <a:gd name="T48" fmla="*/ 1700 w 2472"/>
                <a:gd name="T49" fmla="*/ 1077 h 1891"/>
                <a:gd name="T50" fmla="*/ 2052 w 2472"/>
                <a:gd name="T51" fmla="*/ 550 h 1891"/>
                <a:gd name="T52" fmla="*/ 2181 w 2472"/>
                <a:gd name="T53" fmla="*/ 582 h 1891"/>
                <a:gd name="T54" fmla="*/ 2472 w 2472"/>
                <a:gd name="T55" fmla="*/ 291 h 1891"/>
                <a:gd name="T56" fmla="*/ 2181 w 2472"/>
                <a:gd name="T57" fmla="*/ 0 h 1891"/>
                <a:gd name="T58" fmla="*/ 290 w 2472"/>
                <a:gd name="T59" fmla="*/ 1746 h 1891"/>
                <a:gd name="T60" fmla="*/ 145 w 2472"/>
                <a:gd name="T61" fmla="*/ 1600 h 1891"/>
                <a:gd name="T62" fmla="*/ 290 w 2472"/>
                <a:gd name="T63" fmla="*/ 1455 h 1891"/>
                <a:gd name="T64" fmla="*/ 434 w 2472"/>
                <a:gd name="T65" fmla="*/ 1600 h 1891"/>
                <a:gd name="T66" fmla="*/ 290 w 2472"/>
                <a:gd name="T67" fmla="*/ 1746 h 1891"/>
                <a:gd name="T68" fmla="*/ 799 w 2472"/>
                <a:gd name="T69" fmla="*/ 1091 h 1891"/>
                <a:gd name="T70" fmla="*/ 653 w 2472"/>
                <a:gd name="T71" fmla="*/ 946 h 1891"/>
                <a:gd name="T72" fmla="*/ 799 w 2472"/>
                <a:gd name="T73" fmla="*/ 801 h 1891"/>
                <a:gd name="T74" fmla="*/ 945 w 2472"/>
                <a:gd name="T75" fmla="*/ 946 h 1891"/>
                <a:gd name="T76" fmla="*/ 799 w 2472"/>
                <a:gd name="T77" fmla="*/ 1091 h 1891"/>
                <a:gd name="T78" fmla="*/ 1527 w 2472"/>
                <a:gd name="T79" fmla="*/ 1454 h 1891"/>
                <a:gd name="T80" fmla="*/ 1381 w 2472"/>
                <a:gd name="T81" fmla="*/ 1309 h 1891"/>
                <a:gd name="T82" fmla="*/ 1527 w 2472"/>
                <a:gd name="T83" fmla="*/ 1164 h 1891"/>
                <a:gd name="T84" fmla="*/ 1672 w 2472"/>
                <a:gd name="T85" fmla="*/ 1309 h 1891"/>
                <a:gd name="T86" fmla="*/ 1527 w 2472"/>
                <a:gd name="T87" fmla="*/ 1454 h 1891"/>
                <a:gd name="T88" fmla="*/ 2181 w 2472"/>
                <a:gd name="T89" fmla="*/ 436 h 1891"/>
                <a:gd name="T90" fmla="*/ 2037 w 2472"/>
                <a:gd name="T91" fmla="*/ 291 h 1891"/>
                <a:gd name="T92" fmla="*/ 2181 w 2472"/>
                <a:gd name="T93" fmla="*/ 145 h 1891"/>
                <a:gd name="T94" fmla="*/ 2326 w 2472"/>
                <a:gd name="T95" fmla="*/ 291 h 1891"/>
                <a:gd name="T96" fmla="*/ 2181 w 2472"/>
                <a:gd name="T97" fmla="*/ 436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72" h="1891">
                  <a:moveTo>
                    <a:pt x="2181" y="0"/>
                  </a:moveTo>
                  <a:cubicBezTo>
                    <a:pt x="2021" y="0"/>
                    <a:pt x="1891" y="130"/>
                    <a:pt x="1891" y="291"/>
                  </a:cubicBezTo>
                  <a:cubicBezTo>
                    <a:pt x="1891" y="378"/>
                    <a:pt x="1931" y="456"/>
                    <a:pt x="1992" y="509"/>
                  </a:cubicBezTo>
                  <a:cubicBezTo>
                    <a:pt x="1638" y="1040"/>
                    <a:pt x="1638" y="1040"/>
                    <a:pt x="1638" y="1040"/>
                  </a:cubicBezTo>
                  <a:cubicBezTo>
                    <a:pt x="1603" y="1026"/>
                    <a:pt x="1566" y="1018"/>
                    <a:pt x="1527" y="1018"/>
                  </a:cubicBezTo>
                  <a:cubicBezTo>
                    <a:pt x="1416" y="1018"/>
                    <a:pt x="1321" y="1081"/>
                    <a:pt x="1271" y="1172"/>
                  </a:cubicBezTo>
                  <a:cubicBezTo>
                    <a:pt x="1070" y="1051"/>
                    <a:pt x="1070" y="1051"/>
                    <a:pt x="1070" y="1051"/>
                  </a:cubicBezTo>
                  <a:cubicBezTo>
                    <a:pt x="1082" y="1018"/>
                    <a:pt x="1090" y="983"/>
                    <a:pt x="1090" y="946"/>
                  </a:cubicBezTo>
                  <a:cubicBezTo>
                    <a:pt x="1090" y="786"/>
                    <a:pt x="959" y="656"/>
                    <a:pt x="799" y="656"/>
                  </a:cubicBezTo>
                  <a:cubicBezTo>
                    <a:pt x="638" y="656"/>
                    <a:pt x="508" y="786"/>
                    <a:pt x="508" y="946"/>
                  </a:cubicBezTo>
                  <a:cubicBezTo>
                    <a:pt x="508" y="1033"/>
                    <a:pt x="547" y="1110"/>
                    <a:pt x="608" y="1163"/>
                  </a:cubicBezTo>
                  <a:cubicBezTo>
                    <a:pt x="457" y="1364"/>
                    <a:pt x="457" y="1364"/>
                    <a:pt x="457" y="1364"/>
                  </a:cubicBezTo>
                  <a:cubicBezTo>
                    <a:pt x="410" y="1330"/>
                    <a:pt x="352" y="1309"/>
                    <a:pt x="290" y="1309"/>
                  </a:cubicBezTo>
                  <a:cubicBezTo>
                    <a:pt x="130" y="1309"/>
                    <a:pt x="0" y="1440"/>
                    <a:pt x="0" y="1600"/>
                  </a:cubicBezTo>
                  <a:cubicBezTo>
                    <a:pt x="0" y="1761"/>
                    <a:pt x="130" y="1891"/>
                    <a:pt x="290" y="1891"/>
                  </a:cubicBezTo>
                  <a:cubicBezTo>
                    <a:pt x="449" y="1891"/>
                    <a:pt x="579" y="1761"/>
                    <a:pt x="579" y="1600"/>
                  </a:cubicBezTo>
                  <a:cubicBezTo>
                    <a:pt x="579" y="1529"/>
                    <a:pt x="553" y="1465"/>
                    <a:pt x="511" y="1415"/>
                  </a:cubicBezTo>
                  <a:cubicBezTo>
                    <a:pt x="669" y="1204"/>
                    <a:pt x="669" y="1204"/>
                    <a:pt x="669" y="1204"/>
                  </a:cubicBezTo>
                  <a:cubicBezTo>
                    <a:pt x="708" y="1224"/>
                    <a:pt x="752" y="1236"/>
                    <a:pt x="799" y="1236"/>
                  </a:cubicBezTo>
                  <a:cubicBezTo>
                    <a:pt x="896" y="1236"/>
                    <a:pt x="982" y="1188"/>
                    <a:pt x="1035" y="1115"/>
                  </a:cubicBezTo>
                  <a:cubicBezTo>
                    <a:pt x="1244" y="1241"/>
                    <a:pt x="1244" y="1241"/>
                    <a:pt x="1244" y="1241"/>
                  </a:cubicBezTo>
                  <a:cubicBezTo>
                    <a:pt x="1239" y="1263"/>
                    <a:pt x="1235" y="1285"/>
                    <a:pt x="1235" y="1309"/>
                  </a:cubicBezTo>
                  <a:cubicBezTo>
                    <a:pt x="1235" y="1469"/>
                    <a:pt x="1366" y="1600"/>
                    <a:pt x="1527" y="1600"/>
                  </a:cubicBezTo>
                  <a:cubicBezTo>
                    <a:pt x="1687" y="1600"/>
                    <a:pt x="1818" y="1469"/>
                    <a:pt x="1818" y="1309"/>
                  </a:cubicBezTo>
                  <a:cubicBezTo>
                    <a:pt x="1818" y="1214"/>
                    <a:pt x="1771" y="1130"/>
                    <a:pt x="1700" y="1077"/>
                  </a:cubicBezTo>
                  <a:cubicBezTo>
                    <a:pt x="2052" y="550"/>
                    <a:pt x="2052" y="550"/>
                    <a:pt x="2052" y="550"/>
                  </a:cubicBezTo>
                  <a:cubicBezTo>
                    <a:pt x="2091" y="570"/>
                    <a:pt x="2135" y="582"/>
                    <a:pt x="2181" y="582"/>
                  </a:cubicBezTo>
                  <a:cubicBezTo>
                    <a:pt x="2341" y="582"/>
                    <a:pt x="2472" y="451"/>
                    <a:pt x="2472" y="291"/>
                  </a:cubicBezTo>
                  <a:cubicBezTo>
                    <a:pt x="2472" y="130"/>
                    <a:pt x="2341" y="0"/>
                    <a:pt x="2181" y="0"/>
                  </a:cubicBezTo>
                  <a:close/>
                  <a:moveTo>
                    <a:pt x="290" y="1746"/>
                  </a:moveTo>
                  <a:cubicBezTo>
                    <a:pt x="210" y="1746"/>
                    <a:pt x="145" y="1681"/>
                    <a:pt x="145" y="1600"/>
                  </a:cubicBezTo>
                  <a:cubicBezTo>
                    <a:pt x="145" y="1520"/>
                    <a:pt x="210" y="1455"/>
                    <a:pt x="290" y="1455"/>
                  </a:cubicBezTo>
                  <a:cubicBezTo>
                    <a:pt x="369" y="1455"/>
                    <a:pt x="434" y="1520"/>
                    <a:pt x="434" y="1600"/>
                  </a:cubicBezTo>
                  <a:cubicBezTo>
                    <a:pt x="434" y="1681"/>
                    <a:pt x="369" y="1746"/>
                    <a:pt x="290" y="1746"/>
                  </a:cubicBezTo>
                  <a:close/>
                  <a:moveTo>
                    <a:pt x="799" y="1091"/>
                  </a:moveTo>
                  <a:cubicBezTo>
                    <a:pt x="719" y="1091"/>
                    <a:pt x="653" y="1026"/>
                    <a:pt x="653" y="946"/>
                  </a:cubicBezTo>
                  <a:cubicBezTo>
                    <a:pt x="653" y="866"/>
                    <a:pt x="719" y="801"/>
                    <a:pt x="799" y="801"/>
                  </a:cubicBezTo>
                  <a:cubicBezTo>
                    <a:pt x="879" y="801"/>
                    <a:pt x="945" y="866"/>
                    <a:pt x="945" y="946"/>
                  </a:cubicBezTo>
                  <a:cubicBezTo>
                    <a:pt x="945" y="1026"/>
                    <a:pt x="879" y="1091"/>
                    <a:pt x="799" y="1091"/>
                  </a:cubicBezTo>
                  <a:close/>
                  <a:moveTo>
                    <a:pt x="1527" y="1454"/>
                  </a:moveTo>
                  <a:cubicBezTo>
                    <a:pt x="1446" y="1454"/>
                    <a:pt x="1381" y="1389"/>
                    <a:pt x="1381" y="1309"/>
                  </a:cubicBezTo>
                  <a:cubicBezTo>
                    <a:pt x="1381" y="1229"/>
                    <a:pt x="1446" y="1164"/>
                    <a:pt x="1527" y="1164"/>
                  </a:cubicBezTo>
                  <a:cubicBezTo>
                    <a:pt x="1607" y="1164"/>
                    <a:pt x="1672" y="1229"/>
                    <a:pt x="1672" y="1309"/>
                  </a:cubicBezTo>
                  <a:cubicBezTo>
                    <a:pt x="1672" y="1389"/>
                    <a:pt x="1607" y="1454"/>
                    <a:pt x="1527" y="1454"/>
                  </a:cubicBezTo>
                  <a:close/>
                  <a:moveTo>
                    <a:pt x="2181" y="436"/>
                  </a:moveTo>
                  <a:cubicBezTo>
                    <a:pt x="2101" y="436"/>
                    <a:pt x="2037" y="371"/>
                    <a:pt x="2037" y="291"/>
                  </a:cubicBezTo>
                  <a:cubicBezTo>
                    <a:pt x="2037" y="210"/>
                    <a:pt x="2101" y="145"/>
                    <a:pt x="2181" y="145"/>
                  </a:cubicBezTo>
                  <a:cubicBezTo>
                    <a:pt x="2261" y="145"/>
                    <a:pt x="2326" y="210"/>
                    <a:pt x="2326" y="291"/>
                  </a:cubicBezTo>
                  <a:cubicBezTo>
                    <a:pt x="2326" y="371"/>
                    <a:pt x="2261" y="436"/>
                    <a:pt x="2181" y="436"/>
                  </a:cubicBezTo>
                  <a:close/>
                </a:path>
              </a:pathLst>
            </a:custGeom>
            <a:solidFill>
              <a:schemeClr val="bg1"/>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9891300" y="4137793"/>
            <a:ext cx="2303876" cy="1917771"/>
            <a:chOff x="18754021" y="7846913"/>
            <a:chExt cx="4369072" cy="3636863"/>
          </a:xfrm>
        </p:grpSpPr>
        <p:sp>
          <p:nvSpPr>
            <p:cNvPr id="93" name="TextBox 92"/>
            <p:cNvSpPr txBox="1"/>
            <p:nvPr/>
          </p:nvSpPr>
          <p:spPr>
            <a:xfrm>
              <a:off x="19429944" y="9726279"/>
              <a:ext cx="3077841"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Contact Us</a:t>
              </a:r>
            </a:p>
          </p:txBody>
        </p:sp>
        <p:sp>
          <p:nvSpPr>
            <p:cNvPr id="94" name="TextBox 93"/>
            <p:cNvSpPr txBox="1"/>
            <p:nvPr/>
          </p:nvSpPr>
          <p:spPr>
            <a:xfrm>
              <a:off x="18754021" y="10412459"/>
              <a:ext cx="4369072" cy="1071317"/>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90" name="Group 89"/>
            <p:cNvGrpSpPr/>
            <p:nvPr/>
          </p:nvGrpSpPr>
          <p:grpSpPr>
            <a:xfrm>
              <a:off x="19986184" y="7846913"/>
              <a:ext cx="2024537" cy="2054091"/>
              <a:chOff x="2285781" y="4847654"/>
              <a:chExt cx="952480" cy="966132"/>
            </a:xfrm>
          </p:grpSpPr>
          <p:sp>
            <p:nvSpPr>
              <p:cNvPr id="91" name="Oval 90"/>
              <p:cNvSpPr/>
              <p:nvPr/>
            </p:nvSpPr>
            <p:spPr bwMode="auto">
              <a:xfrm>
                <a:off x="2346028" y="4908764"/>
                <a:ext cx="840592" cy="852640"/>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2" name="Oval 9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Freeform 164"/>
            <p:cNvSpPr>
              <a:spLocks noEditPoints="1"/>
            </p:cNvSpPr>
            <p:nvPr/>
          </p:nvSpPr>
          <p:spPr bwMode="auto">
            <a:xfrm>
              <a:off x="20697142" y="8434391"/>
              <a:ext cx="632041" cy="890475"/>
            </a:xfrm>
            <a:custGeom>
              <a:avLst/>
              <a:gdLst>
                <a:gd name="T0" fmla="*/ 47 w 95"/>
                <a:gd name="T1" fmla="*/ 0 h 134"/>
                <a:gd name="T2" fmla="*/ 0 w 95"/>
                <a:gd name="T3" fmla="*/ 47 h 134"/>
                <a:gd name="T4" fmla="*/ 47 w 95"/>
                <a:gd name="T5" fmla="*/ 134 h 134"/>
                <a:gd name="T6" fmla="*/ 95 w 95"/>
                <a:gd name="T7" fmla="*/ 47 h 134"/>
                <a:gd name="T8" fmla="*/ 47 w 95"/>
                <a:gd name="T9" fmla="*/ 0 h 134"/>
                <a:gd name="T10" fmla="*/ 47 w 95"/>
                <a:gd name="T11" fmla="*/ 55 h 134"/>
                <a:gd name="T12" fmla="*/ 32 w 95"/>
                <a:gd name="T13" fmla="*/ 40 h 134"/>
                <a:gd name="T14" fmla="*/ 47 w 95"/>
                <a:gd name="T15" fmla="*/ 25 h 134"/>
                <a:gd name="T16" fmla="*/ 62 w 95"/>
                <a:gd name="T17" fmla="*/ 40 h 134"/>
                <a:gd name="T18" fmla="*/ 47 w 95"/>
                <a:gd name="T19" fmla="*/ 5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34">
                  <a:moveTo>
                    <a:pt x="47" y="0"/>
                  </a:moveTo>
                  <a:cubicBezTo>
                    <a:pt x="21" y="0"/>
                    <a:pt x="0" y="21"/>
                    <a:pt x="0" y="47"/>
                  </a:cubicBezTo>
                  <a:cubicBezTo>
                    <a:pt x="0" y="73"/>
                    <a:pt x="47" y="134"/>
                    <a:pt x="47" y="134"/>
                  </a:cubicBezTo>
                  <a:cubicBezTo>
                    <a:pt x="47" y="134"/>
                    <a:pt x="95" y="73"/>
                    <a:pt x="95" y="47"/>
                  </a:cubicBezTo>
                  <a:cubicBezTo>
                    <a:pt x="95" y="21"/>
                    <a:pt x="73" y="0"/>
                    <a:pt x="47" y="0"/>
                  </a:cubicBezTo>
                  <a:close/>
                  <a:moveTo>
                    <a:pt x="47" y="55"/>
                  </a:moveTo>
                  <a:cubicBezTo>
                    <a:pt x="39" y="55"/>
                    <a:pt x="32" y="48"/>
                    <a:pt x="32" y="40"/>
                  </a:cubicBezTo>
                  <a:cubicBezTo>
                    <a:pt x="32" y="32"/>
                    <a:pt x="39" y="25"/>
                    <a:pt x="47" y="25"/>
                  </a:cubicBezTo>
                  <a:cubicBezTo>
                    <a:pt x="55" y="25"/>
                    <a:pt x="62" y="32"/>
                    <a:pt x="62" y="40"/>
                  </a:cubicBezTo>
                  <a:cubicBezTo>
                    <a:pt x="62" y="48"/>
                    <a:pt x="55" y="55"/>
                    <a:pt x="47" y="55"/>
                  </a:cubicBezTo>
                  <a:close/>
                </a:path>
              </a:pathLst>
            </a:custGeom>
            <a:noFill/>
            <a:ln w="57150" cmpd="sng">
              <a:solidFill>
                <a:schemeClr val="bg1"/>
              </a:solid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654469" y="4125364"/>
            <a:ext cx="2303876" cy="1945264"/>
            <a:chOff x="1237291" y="7823344"/>
            <a:chExt cx="4369072" cy="3689001"/>
          </a:xfrm>
        </p:grpSpPr>
        <p:sp>
          <p:nvSpPr>
            <p:cNvPr id="68" name="TextBox 67"/>
            <p:cNvSpPr txBox="1"/>
            <p:nvPr/>
          </p:nvSpPr>
          <p:spPr>
            <a:xfrm>
              <a:off x="2212646" y="9754848"/>
              <a:ext cx="2478973"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Portfolio</a:t>
              </a:r>
            </a:p>
          </p:txBody>
        </p:sp>
        <p:sp>
          <p:nvSpPr>
            <p:cNvPr id="69" name="TextBox 68"/>
            <p:cNvSpPr txBox="1"/>
            <p:nvPr/>
          </p:nvSpPr>
          <p:spPr>
            <a:xfrm>
              <a:off x="1237291" y="10441028"/>
              <a:ext cx="4369072" cy="1071317"/>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64" name="Group 63"/>
            <p:cNvGrpSpPr/>
            <p:nvPr/>
          </p:nvGrpSpPr>
          <p:grpSpPr>
            <a:xfrm>
              <a:off x="2433654" y="7823344"/>
              <a:ext cx="2024537" cy="2054091"/>
              <a:chOff x="2285781" y="4847654"/>
              <a:chExt cx="952480" cy="966132"/>
            </a:xfrm>
          </p:grpSpPr>
          <p:sp>
            <p:nvSpPr>
              <p:cNvPr id="65" name="Oval 64"/>
              <p:cNvSpPr/>
              <p:nvPr/>
            </p:nvSpPr>
            <p:spPr bwMode="auto">
              <a:xfrm>
                <a:off x="2346028" y="4908764"/>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Oval 6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05" name="Freeform 5"/>
            <p:cNvSpPr>
              <a:spLocks noEditPoints="1"/>
            </p:cNvSpPr>
            <p:nvPr/>
          </p:nvSpPr>
          <p:spPr bwMode="auto">
            <a:xfrm>
              <a:off x="3065436" y="8509152"/>
              <a:ext cx="756266" cy="673781"/>
            </a:xfrm>
            <a:custGeom>
              <a:avLst/>
              <a:gdLst>
                <a:gd name="T0" fmla="*/ 2008 w 2233"/>
                <a:gd name="T1" fmla="*/ 356 h 1989"/>
                <a:gd name="T2" fmla="*/ 1539 w 2233"/>
                <a:gd name="T3" fmla="*/ 356 h 1989"/>
                <a:gd name="T4" fmla="*/ 1539 w 2233"/>
                <a:gd name="T5" fmla="*/ 219 h 1989"/>
                <a:gd name="T6" fmla="*/ 1320 w 2233"/>
                <a:gd name="T7" fmla="*/ 0 h 1989"/>
                <a:gd name="T8" fmla="*/ 913 w 2233"/>
                <a:gd name="T9" fmla="*/ 0 h 1989"/>
                <a:gd name="T10" fmla="*/ 695 w 2233"/>
                <a:gd name="T11" fmla="*/ 219 h 1989"/>
                <a:gd name="T12" fmla="*/ 695 w 2233"/>
                <a:gd name="T13" fmla="*/ 356 h 1989"/>
                <a:gd name="T14" fmla="*/ 226 w 2233"/>
                <a:gd name="T15" fmla="*/ 356 h 1989"/>
                <a:gd name="T16" fmla="*/ 0 w 2233"/>
                <a:gd name="T17" fmla="*/ 582 h 1989"/>
                <a:gd name="T18" fmla="*/ 0 w 2233"/>
                <a:gd name="T19" fmla="*/ 1764 h 1989"/>
                <a:gd name="T20" fmla="*/ 226 w 2233"/>
                <a:gd name="T21" fmla="*/ 1989 h 1989"/>
                <a:gd name="T22" fmla="*/ 2008 w 2233"/>
                <a:gd name="T23" fmla="*/ 1989 h 1989"/>
                <a:gd name="T24" fmla="*/ 2233 w 2233"/>
                <a:gd name="T25" fmla="*/ 1764 h 1989"/>
                <a:gd name="T26" fmla="*/ 2233 w 2233"/>
                <a:gd name="T27" fmla="*/ 582 h 1989"/>
                <a:gd name="T28" fmla="*/ 2008 w 2233"/>
                <a:gd name="T29" fmla="*/ 356 h 1989"/>
                <a:gd name="T30" fmla="*/ 880 w 2233"/>
                <a:gd name="T31" fmla="*/ 219 h 1989"/>
                <a:gd name="T32" fmla="*/ 913 w 2233"/>
                <a:gd name="T33" fmla="*/ 186 h 1989"/>
                <a:gd name="T34" fmla="*/ 1320 w 2233"/>
                <a:gd name="T35" fmla="*/ 186 h 1989"/>
                <a:gd name="T36" fmla="*/ 1353 w 2233"/>
                <a:gd name="T37" fmla="*/ 219 h 1989"/>
                <a:gd name="T38" fmla="*/ 1353 w 2233"/>
                <a:gd name="T39" fmla="*/ 356 h 1989"/>
                <a:gd name="T40" fmla="*/ 880 w 2233"/>
                <a:gd name="T41" fmla="*/ 356 h 1989"/>
                <a:gd name="T42" fmla="*/ 880 w 2233"/>
                <a:gd name="T43" fmla="*/ 219 h 1989"/>
                <a:gd name="T44" fmla="*/ 226 w 2233"/>
                <a:gd name="T45" fmla="*/ 489 h 1989"/>
                <a:gd name="T46" fmla="*/ 2008 w 2233"/>
                <a:gd name="T47" fmla="*/ 489 h 1989"/>
                <a:gd name="T48" fmla="*/ 2100 w 2233"/>
                <a:gd name="T49" fmla="*/ 582 h 1989"/>
                <a:gd name="T50" fmla="*/ 2100 w 2233"/>
                <a:gd name="T51" fmla="*/ 1096 h 1989"/>
                <a:gd name="T52" fmla="*/ 1285 w 2233"/>
                <a:gd name="T53" fmla="*/ 1096 h 1989"/>
                <a:gd name="T54" fmla="*/ 1285 w 2233"/>
                <a:gd name="T55" fmla="*/ 1053 h 1989"/>
                <a:gd name="T56" fmla="*/ 1206 w 2233"/>
                <a:gd name="T57" fmla="*/ 973 h 1989"/>
                <a:gd name="T58" fmla="*/ 1027 w 2233"/>
                <a:gd name="T59" fmla="*/ 973 h 1989"/>
                <a:gd name="T60" fmla="*/ 948 w 2233"/>
                <a:gd name="T61" fmla="*/ 1053 h 1989"/>
                <a:gd name="T62" fmla="*/ 948 w 2233"/>
                <a:gd name="T63" fmla="*/ 1096 h 1989"/>
                <a:gd name="T64" fmla="*/ 133 w 2233"/>
                <a:gd name="T65" fmla="*/ 1096 h 1989"/>
                <a:gd name="T66" fmla="*/ 133 w 2233"/>
                <a:gd name="T67" fmla="*/ 582 h 1989"/>
                <a:gd name="T68" fmla="*/ 226 w 2233"/>
                <a:gd name="T69" fmla="*/ 489 h 1989"/>
                <a:gd name="T70" fmla="*/ 1015 w 2233"/>
                <a:gd name="T71" fmla="*/ 1053 h 1989"/>
                <a:gd name="T72" fmla="*/ 1027 w 2233"/>
                <a:gd name="T73" fmla="*/ 1040 h 1989"/>
                <a:gd name="T74" fmla="*/ 1206 w 2233"/>
                <a:gd name="T75" fmla="*/ 1040 h 1989"/>
                <a:gd name="T76" fmla="*/ 1219 w 2233"/>
                <a:gd name="T77" fmla="*/ 1053 h 1989"/>
                <a:gd name="T78" fmla="*/ 1219 w 2233"/>
                <a:gd name="T79" fmla="*/ 1231 h 1989"/>
                <a:gd name="T80" fmla="*/ 1206 w 2233"/>
                <a:gd name="T81" fmla="*/ 1244 h 1989"/>
                <a:gd name="T82" fmla="*/ 1027 w 2233"/>
                <a:gd name="T83" fmla="*/ 1244 h 1989"/>
                <a:gd name="T84" fmla="*/ 1015 w 2233"/>
                <a:gd name="T85" fmla="*/ 1231 h 1989"/>
                <a:gd name="T86" fmla="*/ 1015 w 2233"/>
                <a:gd name="T87" fmla="*/ 1053 h 1989"/>
                <a:gd name="T88" fmla="*/ 2008 w 2233"/>
                <a:gd name="T89" fmla="*/ 1857 h 1989"/>
                <a:gd name="T90" fmla="*/ 226 w 2233"/>
                <a:gd name="T91" fmla="*/ 1857 h 1989"/>
                <a:gd name="T92" fmla="*/ 133 w 2233"/>
                <a:gd name="T93" fmla="*/ 1764 h 1989"/>
                <a:gd name="T94" fmla="*/ 133 w 2233"/>
                <a:gd name="T95" fmla="*/ 1162 h 1989"/>
                <a:gd name="T96" fmla="*/ 948 w 2233"/>
                <a:gd name="T97" fmla="*/ 1162 h 1989"/>
                <a:gd name="T98" fmla="*/ 948 w 2233"/>
                <a:gd name="T99" fmla="*/ 1231 h 1989"/>
                <a:gd name="T100" fmla="*/ 1027 w 2233"/>
                <a:gd name="T101" fmla="*/ 1310 h 1989"/>
                <a:gd name="T102" fmla="*/ 1206 w 2233"/>
                <a:gd name="T103" fmla="*/ 1310 h 1989"/>
                <a:gd name="T104" fmla="*/ 1285 w 2233"/>
                <a:gd name="T105" fmla="*/ 1231 h 1989"/>
                <a:gd name="T106" fmla="*/ 1285 w 2233"/>
                <a:gd name="T107" fmla="*/ 1162 h 1989"/>
                <a:gd name="T108" fmla="*/ 2100 w 2233"/>
                <a:gd name="T109" fmla="*/ 1162 h 1989"/>
                <a:gd name="T110" fmla="*/ 2100 w 2233"/>
                <a:gd name="T111" fmla="*/ 1764 h 1989"/>
                <a:gd name="T112" fmla="*/ 2008 w 2233"/>
                <a:gd name="T113" fmla="*/ 1857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33" h="1989">
                  <a:moveTo>
                    <a:pt x="2008" y="356"/>
                  </a:moveTo>
                  <a:cubicBezTo>
                    <a:pt x="1539" y="356"/>
                    <a:pt x="1539" y="356"/>
                    <a:pt x="1539" y="356"/>
                  </a:cubicBezTo>
                  <a:cubicBezTo>
                    <a:pt x="1539" y="219"/>
                    <a:pt x="1539" y="219"/>
                    <a:pt x="1539" y="219"/>
                  </a:cubicBezTo>
                  <a:cubicBezTo>
                    <a:pt x="1539" y="98"/>
                    <a:pt x="1441" y="0"/>
                    <a:pt x="1320" y="0"/>
                  </a:cubicBezTo>
                  <a:cubicBezTo>
                    <a:pt x="913" y="0"/>
                    <a:pt x="913" y="0"/>
                    <a:pt x="913" y="0"/>
                  </a:cubicBezTo>
                  <a:cubicBezTo>
                    <a:pt x="793" y="0"/>
                    <a:pt x="695" y="98"/>
                    <a:pt x="695" y="219"/>
                  </a:cubicBezTo>
                  <a:cubicBezTo>
                    <a:pt x="695" y="356"/>
                    <a:pt x="695" y="356"/>
                    <a:pt x="695" y="356"/>
                  </a:cubicBezTo>
                  <a:cubicBezTo>
                    <a:pt x="226" y="356"/>
                    <a:pt x="226" y="356"/>
                    <a:pt x="226" y="356"/>
                  </a:cubicBezTo>
                  <a:cubicBezTo>
                    <a:pt x="102" y="356"/>
                    <a:pt x="0" y="457"/>
                    <a:pt x="0" y="582"/>
                  </a:cubicBezTo>
                  <a:cubicBezTo>
                    <a:pt x="0" y="1764"/>
                    <a:pt x="0" y="1764"/>
                    <a:pt x="0" y="1764"/>
                  </a:cubicBezTo>
                  <a:cubicBezTo>
                    <a:pt x="0" y="1888"/>
                    <a:pt x="102" y="1989"/>
                    <a:pt x="226" y="1989"/>
                  </a:cubicBezTo>
                  <a:cubicBezTo>
                    <a:pt x="2008" y="1989"/>
                    <a:pt x="2008" y="1989"/>
                    <a:pt x="2008" y="1989"/>
                  </a:cubicBezTo>
                  <a:cubicBezTo>
                    <a:pt x="2132" y="1989"/>
                    <a:pt x="2233" y="1888"/>
                    <a:pt x="2233" y="1764"/>
                  </a:cubicBezTo>
                  <a:cubicBezTo>
                    <a:pt x="2233" y="582"/>
                    <a:pt x="2233" y="582"/>
                    <a:pt x="2233" y="582"/>
                  </a:cubicBezTo>
                  <a:cubicBezTo>
                    <a:pt x="2233" y="457"/>
                    <a:pt x="2132" y="356"/>
                    <a:pt x="2008" y="356"/>
                  </a:cubicBezTo>
                  <a:close/>
                  <a:moveTo>
                    <a:pt x="880" y="219"/>
                  </a:moveTo>
                  <a:cubicBezTo>
                    <a:pt x="880" y="201"/>
                    <a:pt x="895" y="186"/>
                    <a:pt x="913" y="186"/>
                  </a:cubicBezTo>
                  <a:cubicBezTo>
                    <a:pt x="1320" y="186"/>
                    <a:pt x="1320" y="186"/>
                    <a:pt x="1320" y="186"/>
                  </a:cubicBezTo>
                  <a:cubicBezTo>
                    <a:pt x="1339" y="186"/>
                    <a:pt x="1353" y="201"/>
                    <a:pt x="1353" y="219"/>
                  </a:cubicBezTo>
                  <a:cubicBezTo>
                    <a:pt x="1353" y="356"/>
                    <a:pt x="1353" y="356"/>
                    <a:pt x="1353" y="356"/>
                  </a:cubicBezTo>
                  <a:cubicBezTo>
                    <a:pt x="880" y="356"/>
                    <a:pt x="880" y="356"/>
                    <a:pt x="880" y="356"/>
                  </a:cubicBezTo>
                  <a:lnTo>
                    <a:pt x="880" y="219"/>
                  </a:lnTo>
                  <a:close/>
                  <a:moveTo>
                    <a:pt x="226" y="489"/>
                  </a:moveTo>
                  <a:cubicBezTo>
                    <a:pt x="2008" y="489"/>
                    <a:pt x="2008" y="489"/>
                    <a:pt x="2008" y="489"/>
                  </a:cubicBezTo>
                  <a:cubicBezTo>
                    <a:pt x="2059" y="489"/>
                    <a:pt x="2100" y="531"/>
                    <a:pt x="2100" y="582"/>
                  </a:cubicBezTo>
                  <a:cubicBezTo>
                    <a:pt x="2100" y="1096"/>
                    <a:pt x="2100" y="1096"/>
                    <a:pt x="2100" y="1096"/>
                  </a:cubicBezTo>
                  <a:cubicBezTo>
                    <a:pt x="1285" y="1096"/>
                    <a:pt x="1285" y="1096"/>
                    <a:pt x="1285" y="1096"/>
                  </a:cubicBezTo>
                  <a:cubicBezTo>
                    <a:pt x="1285" y="1053"/>
                    <a:pt x="1285" y="1053"/>
                    <a:pt x="1285" y="1053"/>
                  </a:cubicBezTo>
                  <a:cubicBezTo>
                    <a:pt x="1285" y="1009"/>
                    <a:pt x="1250" y="973"/>
                    <a:pt x="1206" y="973"/>
                  </a:cubicBezTo>
                  <a:cubicBezTo>
                    <a:pt x="1027" y="973"/>
                    <a:pt x="1027" y="973"/>
                    <a:pt x="1027" y="973"/>
                  </a:cubicBezTo>
                  <a:cubicBezTo>
                    <a:pt x="984" y="973"/>
                    <a:pt x="948" y="1009"/>
                    <a:pt x="948" y="1053"/>
                  </a:cubicBezTo>
                  <a:cubicBezTo>
                    <a:pt x="948" y="1096"/>
                    <a:pt x="948" y="1096"/>
                    <a:pt x="948" y="1096"/>
                  </a:cubicBezTo>
                  <a:cubicBezTo>
                    <a:pt x="133" y="1096"/>
                    <a:pt x="133" y="1096"/>
                    <a:pt x="133" y="1096"/>
                  </a:cubicBezTo>
                  <a:cubicBezTo>
                    <a:pt x="133" y="582"/>
                    <a:pt x="133" y="582"/>
                    <a:pt x="133" y="582"/>
                  </a:cubicBezTo>
                  <a:cubicBezTo>
                    <a:pt x="133" y="531"/>
                    <a:pt x="175" y="489"/>
                    <a:pt x="226" y="489"/>
                  </a:cubicBezTo>
                  <a:close/>
                  <a:moveTo>
                    <a:pt x="1015" y="1053"/>
                  </a:moveTo>
                  <a:cubicBezTo>
                    <a:pt x="1015" y="1046"/>
                    <a:pt x="1020" y="1040"/>
                    <a:pt x="1027" y="1040"/>
                  </a:cubicBezTo>
                  <a:cubicBezTo>
                    <a:pt x="1206" y="1040"/>
                    <a:pt x="1206" y="1040"/>
                    <a:pt x="1206" y="1040"/>
                  </a:cubicBezTo>
                  <a:cubicBezTo>
                    <a:pt x="1213" y="1040"/>
                    <a:pt x="1219" y="1046"/>
                    <a:pt x="1219" y="1053"/>
                  </a:cubicBezTo>
                  <a:cubicBezTo>
                    <a:pt x="1219" y="1231"/>
                    <a:pt x="1219" y="1231"/>
                    <a:pt x="1219" y="1231"/>
                  </a:cubicBezTo>
                  <a:cubicBezTo>
                    <a:pt x="1219" y="1238"/>
                    <a:pt x="1213" y="1244"/>
                    <a:pt x="1206" y="1244"/>
                  </a:cubicBezTo>
                  <a:cubicBezTo>
                    <a:pt x="1027" y="1244"/>
                    <a:pt x="1027" y="1244"/>
                    <a:pt x="1027" y="1244"/>
                  </a:cubicBezTo>
                  <a:cubicBezTo>
                    <a:pt x="1020" y="1244"/>
                    <a:pt x="1015" y="1238"/>
                    <a:pt x="1015" y="1231"/>
                  </a:cubicBezTo>
                  <a:lnTo>
                    <a:pt x="1015" y="1053"/>
                  </a:lnTo>
                  <a:close/>
                  <a:moveTo>
                    <a:pt x="2008" y="1857"/>
                  </a:moveTo>
                  <a:cubicBezTo>
                    <a:pt x="226" y="1857"/>
                    <a:pt x="226" y="1857"/>
                    <a:pt x="226" y="1857"/>
                  </a:cubicBezTo>
                  <a:cubicBezTo>
                    <a:pt x="175" y="1857"/>
                    <a:pt x="133" y="1815"/>
                    <a:pt x="133" y="1764"/>
                  </a:cubicBezTo>
                  <a:cubicBezTo>
                    <a:pt x="133" y="1162"/>
                    <a:pt x="133" y="1162"/>
                    <a:pt x="133" y="1162"/>
                  </a:cubicBezTo>
                  <a:cubicBezTo>
                    <a:pt x="948" y="1162"/>
                    <a:pt x="948" y="1162"/>
                    <a:pt x="948" y="1162"/>
                  </a:cubicBezTo>
                  <a:cubicBezTo>
                    <a:pt x="948" y="1231"/>
                    <a:pt x="948" y="1231"/>
                    <a:pt x="948" y="1231"/>
                  </a:cubicBezTo>
                  <a:cubicBezTo>
                    <a:pt x="948" y="1275"/>
                    <a:pt x="984" y="1310"/>
                    <a:pt x="1027" y="1310"/>
                  </a:cubicBezTo>
                  <a:cubicBezTo>
                    <a:pt x="1206" y="1310"/>
                    <a:pt x="1206" y="1310"/>
                    <a:pt x="1206" y="1310"/>
                  </a:cubicBezTo>
                  <a:cubicBezTo>
                    <a:pt x="1250" y="1310"/>
                    <a:pt x="1285" y="1275"/>
                    <a:pt x="1285" y="1231"/>
                  </a:cubicBezTo>
                  <a:cubicBezTo>
                    <a:pt x="1285" y="1162"/>
                    <a:pt x="1285" y="1162"/>
                    <a:pt x="1285" y="1162"/>
                  </a:cubicBezTo>
                  <a:cubicBezTo>
                    <a:pt x="2100" y="1162"/>
                    <a:pt x="2100" y="1162"/>
                    <a:pt x="2100" y="1162"/>
                  </a:cubicBezTo>
                  <a:cubicBezTo>
                    <a:pt x="2100" y="1764"/>
                    <a:pt x="2100" y="1764"/>
                    <a:pt x="2100" y="1764"/>
                  </a:cubicBezTo>
                  <a:cubicBezTo>
                    <a:pt x="2100" y="1815"/>
                    <a:pt x="2059" y="1857"/>
                    <a:pt x="2008" y="1857"/>
                  </a:cubicBezTo>
                  <a:close/>
                </a:path>
              </a:pathLst>
            </a:custGeom>
            <a:solidFill>
              <a:schemeClr val="bg1"/>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
          <p:cNvGrpSpPr/>
          <p:nvPr/>
        </p:nvGrpSpPr>
        <p:grpSpPr>
          <a:xfrm>
            <a:off x="5272760" y="4115998"/>
            <a:ext cx="2303876" cy="1951860"/>
            <a:chOff x="9995419" y="7805580"/>
            <a:chExt cx="4369072" cy="3701507"/>
          </a:xfrm>
        </p:grpSpPr>
        <p:sp>
          <p:nvSpPr>
            <p:cNvPr id="81" name="TextBox 80"/>
            <p:cNvSpPr txBox="1"/>
            <p:nvPr/>
          </p:nvSpPr>
          <p:spPr>
            <a:xfrm>
              <a:off x="10882616" y="9749591"/>
              <a:ext cx="2655289"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Proccess</a:t>
              </a:r>
            </a:p>
          </p:txBody>
        </p:sp>
        <p:sp>
          <p:nvSpPr>
            <p:cNvPr id="82" name="TextBox 81"/>
            <p:cNvSpPr txBox="1"/>
            <p:nvPr/>
          </p:nvSpPr>
          <p:spPr>
            <a:xfrm>
              <a:off x="9995419" y="10435771"/>
              <a:ext cx="4369072" cy="1071316"/>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78" name="Group 77"/>
            <p:cNvGrpSpPr/>
            <p:nvPr/>
          </p:nvGrpSpPr>
          <p:grpSpPr>
            <a:xfrm>
              <a:off x="11186462" y="7805580"/>
              <a:ext cx="2024537" cy="2054091"/>
              <a:chOff x="2285781" y="4847654"/>
              <a:chExt cx="952480" cy="966132"/>
            </a:xfrm>
          </p:grpSpPr>
          <p:sp>
            <p:nvSpPr>
              <p:cNvPr id="79" name="Oval 78"/>
              <p:cNvSpPr/>
              <p:nvPr/>
            </p:nvSpPr>
            <p:spPr bwMode="auto">
              <a:xfrm>
                <a:off x="2346028" y="4908764"/>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Oval 7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5" name="Group 114"/>
            <p:cNvGrpSpPr/>
            <p:nvPr/>
          </p:nvGrpSpPr>
          <p:grpSpPr>
            <a:xfrm>
              <a:off x="11801722" y="8458358"/>
              <a:ext cx="825217" cy="785218"/>
              <a:chOff x="1588" y="4763"/>
              <a:chExt cx="6746875" cy="6419850"/>
            </a:xfrm>
            <a:solidFill>
              <a:schemeClr val="bg1"/>
            </a:solidFill>
          </p:grpSpPr>
          <p:sp>
            <p:nvSpPr>
              <p:cNvPr id="116" name="Freeform 5"/>
              <p:cNvSpPr>
                <a:spLocks noEditPoints="1"/>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6"/>
              <p:cNvSpPr>
                <a:spLocks noEditPoints="1"/>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7"/>
              <p:cNvSpPr>
                <a:spLocks noEditPoints="1"/>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8"/>
              <p:cNvSpPr>
                <a:spLocks/>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9"/>
              <p:cNvSpPr>
                <a:spLocks/>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10"/>
              <p:cNvSpPr>
                <a:spLocks/>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11"/>
              <p:cNvSpPr>
                <a:spLocks/>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 name="Group 7"/>
          <p:cNvGrpSpPr/>
          <p:nvPr/>
        </p:nvGrpSpPr>
        <p:grpSpPr>
          <a:xfrm>
            <a:off x="2993484" y="4101575"/>
            <a:ext cx="2303876" cy="1942334"/>
            <a:chOff x="5673000" y="7778228"/>
            <a:chExt cx="4369072" cy="3683443"/>
          </a:xfrm>
        </p:grpSpPr>
        <p:sp>
          <p:nvSpPr>
            <p:cNvPr id="75" name="TextBox 74"/>
            <p:cNvSpPr txBox="1"/>
            <p:nvPr/>
          </p:nvSpPr>
          <p:spPr>
            <a:xfrm>
              <a:off x="6462917" y="9704174"/>
              <a:ext cx="2849846"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Client List</a:t>
              </a:r>
            </a:p>
          </p:txBody>
        </p:sp>
        <p:sp>
          <p:nvSpPr>
            <p:cNvPr id="76" name="TextBox 75"/>
            <p:cNvSpPr txBox="1"/>
            <p:nvPr/>
          </p:nvSpPr>
          <p:spPr>
            <a:xfrm>
              <a:off x="5673000" y="10390355"/>
              <a:ext cx="4369072" cy="1071316"/>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71" name="Group 70"/>
            <p:cNvGrpSpPr/>
            <p:nvPr/>
          </p:nvGrpSpPr>
          <p:grpSpPr>
            <a:xfrm>
              <a:off x="6871579" y="7778228"/>
              <a:ext cx="2024537" cy="2054091"/>
              <a:chOff x="2285781" y="4847654"/>
              <a:chExt cx="952480" cy="966132"/>
            </a:xfrm>
          </p:grpSpPr>
          <p:sp>
            <p:nvSpPr>
              <p:cNvPr id="73" name="Oval 72"/>
              <p:cNvSpPr/>
              <p:nvPr/>
            </p:nvSpPr>
            <p:spPr bwMode="auto">
              <a:xfrm>
                <a:off x="2346028" y="4908764"/>
                <a:ext cx="840592" cy="852640"/>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Oval 73"/>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3" name="Group 122"/>
            <p:cNvGrpSpPr/>
            <p:nvPr/>
          </p:nvGrpSpPr>
          <p:grpSpPr>
            <a:xfrm>
              <a:off x="7561940" y="8392452"/>
              <a:ext cx="722843" cy="770644"/>
              <a:chOff x="1588" y="1588"/>
              <a:chExt cx="984250" cy="1049337"/>
            </a:xfrm>
            <a:solidFill>
              <a:schemeClr val="bg1"/>
            </a:solidFill>
          </p:grpSpPr>
          <p:sp>
            <p:nvSpPr>
              <p:cNvPr id="124" name="Freeform 23"/>
              <p:cNvSpPr>
                <a:spLocks noEditPoints="1"/>
              </p:cNvSpPr>
              <p:nvPr/>
            </p:nvSpPr>
            <p:spPr bwMode="auto">
              <a:xfrm>
                <a:off x="592138" y="395288"/>
                <a:ext cx="393700" cy="655637"/>
              </a:xfrm>
              <a:custGeom>
                <a:avLst/>
                <a:gdLst>
                  <a:gd name="T0" fmla="*/ 52 w 104"/>
                  <a:gd name="T1" fmla="*/ 0 h 173"/>
                  <a:gd name="T2" fmla="*/ 0 w 104"/>
                  <a:gd name="T3" fmla="*/ 52 h 173"/>
                  <a:gd name="T4" fmla="*/ 17 w 104"/>
                  <a:gd name="T5" fmla="*/ 90 h 173"/>
                  <a:gd name="T6" fmla="*/ 17 w 104"/>
                  <a:gd name="T7" fmla="*/ 173 h 173"/>
                  <a:gd name="T8" fmla="*/ 52 w 104"/>
                  <a:gd name="T9" fmla="*/ 139 h 173"/>
                  <a:gd name="T10" fmla="*/ 87 w 104"/>
                  <a:gd name="T11" fmla="*/ 173 h 173"/>
                  <a:gd name="T12" fmla="*/ 87 w 104"/>
                  <a:gd name="T13" fmla="*/ 90 h 173"/>
                  <a:gd name="T14" fmla="*/ 104 w 104"/>
                  <a:gd name="T15" fmla="*/ 52 h 173"/>
                  <a:gd name="T16" fmla="*/ 52 w 104"/>
                  <a:gd name="T17" fmla="*/ 0 h 173"/>
                  <a:gd name="T18" fmla="*/ 52 w 104"/>
                  <a:gd name="T19" fmla="*/ 87 h 173"/>
                  <a:gd name="T20" fmla="*/ 17 w 104"/>
                  <a:gd name="T21" fmla="*/ 52 h 173"/>
                  <a:gd name="T22" fmla="*/ 52 w 104"/>
                  <a:gd name="T23" fmla="*/ 17 h 173"/>
                  <a:gd name="T24" fmla="*/ 87 w 104"/>
                  <a:gd name="T25" fmla="*/ 52 h 173"/>
                  <a:gd name="T26" fmla="*/ 52 w 104"/>
                  <a:gd name="T27" fmla="*/ 8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173">
                    <a:moveTo>
                      <a:pt x="52" y="0"/>
                    </a:moveTo>
                    <a:cubicBezTo>
                      <a:pt x="23" y="0"/>
                      <a:pt x="0" y="23"/>
                      <a:pt x="0" y="52"/>
                    </a:cubicBezTo>
                    <a:cubicBezTo>
                      <a:pt x="0" y="67"/>
                      <a:pt x="7" y="81"/>
                      <a:pt x="17" y="90"/>
                    </a:cubicBezTo>
                    <a:cubicBezTo>
                      <a:pt x="17" y="173"/>
                      <a:pt x="17" y="173"/>
                      <a:pt x="17" y="173"/>
                    </a:cubicBezTo>
                    <a:cubicBezTo>
                      <a:pt x="52" y="139"/>
                      <a:pt x="52" y="139"/>
                      <a:pt x="52" y="139"/>
                    </a:cubicBezTo>
                    <a:cubicBezTo>
                      <a:pt x="87" y="173"/>
                      <a:pt x="87" y="173"/>
                      <a:pt x="87" y="173"/>
                    </a:cubicBezTo>
                    <a:cubicBezTo>
                      <a:pt x="87" y="90"/>
                      <a:pt x="87" y="90"/>
                      <a:pt x="87" y="90"/>
                    </a:cubicBezTo>
                    <a:cubicBezTo>
                      <a:pt x="97" y="81"/>
                      <a:pt x="104" y="67"/>
                      <a:pt x="104" y="52"/>
                    </a:cubicBezTo>
                    <a:cubicBezTo>
                      <a:pt x="104" y="23"/>
                      <a:pt x="81" y="0"/>
                      <a:pt x="52" y="0"/>
                    </a:cubicBezTo>
                    <a:close/>
                    <a:moveTo>
                      <a:pt x="52" y="87"/>
                    </a:moveTo>
                    <a:cubicBezTo>
                      <a:pt x="33" y="87"/>
                      <a:pt x="17" y="71"/>
                      <a:pt x="17" y="52"/>
                    </a:cubicBezTo>
                    <a:cubicBezTo>
                      <a:pt x="17" y="33"/>
                      <a:pt x="33" y="17"/>
                      <a:pt x="52" y="17"/>
                    </a:cubicBezTo>
                    <a:cubicBezTo>
                      <a:pt x="71" y="17"/>
                      <a:pt x="87" y="33"/>
                      <a:pt x="87" y="52"/>
                    </a:cubicBezTo>
                    <a:cubicBezTo>
                      <a:pt x="87" y="71"/>
                      <a:pt x="71" y="87"/>
                      <a:pt x="52"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24"/>
              <p:cNvSpPr>
                <a:spLocks/>
              </p:cNvSpPr>
              <p:nvPr/>
            </p:nvSpPr>
            <p:spPr bwMode="auto">
              <a:xfrm>
                <a:off x="1588" y="1588"/>
                <a:ext cx="852487" cy="1049337"/>
              </a:xfrm>
              <a:custGeom>
                <a:avLst/>
                <a:gdLst>
                  <a:gd name="T0" fmla="*/ 277 w 537"/>
                  <a:gd name="T1" fmla="*/ 580 h 661"/>
                  <a:gd name="T2" fmla="*/ 83 w 537"/>
                  <a:gd name="T3" fmla="*/ 580 h 661"/>
                  <a:gd name="T4" fmla="*/ 83 w 537"/>
                  <a:gd name="T5" fmla="*/ 84 h 661"/>
                  <a:gd name="T6" fmla="*/ 312 w 537"/>
                  <a:gd name="T7" fmla="*/ 84 h 661"/>
                  <a:gd name="T8" fmla="*/ 437 w 537"/>
                  <a:gd name="T9" fmla="*/ 208 h 661"/>
                  <a:gd name="T10" fmla="*/ 537 w 537"/>
                  <a:gd name="T11" fmla="*/ 208 h 661"/>
                  <a:gd name="T12" fmla="*/ 537 w 537"/>
                  <a:gd name="T13" fmla="*/ 189 h 661"/>
                  <a:gd name="T14" fmla="*/ 348 w 537"/>
                  <a:gd name="T15" fmla="*/ 0 h 661"/>
                  <a:gd name="T16" fmla="*/ 0 w 537"/>
                  <a:gd name="T17" fmla="*/ 0 h 661"/>
                  <a:gd name="T18" fmla="*/ 0 w 537"/>
                  <a:gd name="T19" fmla="*/ 661 h 661"/>
                  <a:gd name="T20" fmla="*/ 355 w 537"/>
                  <a:gd name="T21" fmla="*/ 661 h 661"/>
                  <a:gd name="T22" fmla="*/ 279 w 537"/>
                  <a:gd name="T23" fmla="*/ 580 h 661"/>
                  <a:gd name="T24" fmla="*/ 277 w 537"/>
                  <a:gd name="T25" fmla="*/ 58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7" h="661">
                    <a:moveTo>
                      <a:pt x="277" y="580"/>
                    </a:moveTo>
                    <a:lnTo>
                      <a:pt x="83" y="580"/>
                    </a:lnTo>
                    <a:lnTo>
                      <a:pt x="83" y="84"/>
                    </a:lnTo>
                    <a:lnTo>
                      <a:pt x="312" y="84"/>
                    </a:lnTo>
                    <a:lnTo>
                      <a:pt x="437" y="208"/>
                    </a:lnTo>
                    <a:lnTo>
                      <a:pt x="537" y="208"/>
                    </a:lnTo>
                    <a:lnTo>
                      <a:pt x="537" y="189"/>
                    </a:lnTo>
                    <a:lnTo>
                      <a:pt x="348" y="0"/>
                    </a:lnTo>
                    <a:lnTo>
                      <a:pt x="0" y="0"/>
                    </a:lnTo>
                    <a:lnTo>
                      <a:pt x="0" y="661"/>
                    </a:lnTo>
                    <a:lnTo>
                      <a:pt x="355" y="661"/>
                    </a:lnTo>
                    <a:lnTo>
                      <a:pt x="279" y="580"/>
                    </a:lnTo>
                    <a:lnTo>
                      <a:pt x="277" y="5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6" name="Rectangle 25"/>
              <p:cNvSpPr>
                <a:spLocks noChangeArrowheads="1"/>
              </p:cNvSpPr>
              <p:nvPr/>
            </p:nvSpPr>
            <p:spPr bwMode="auto">
              <a:xfrm>
                <a:off x="198438" y="331788"/>
                <a:ext cx="330200"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7" name="Rectangle 26"/>
              <p:cNvSpPr>
                <a:spLocks noChangeArrowheads="1"/>
              </p:cNvSpPr>
              <p:nvPr/>
            </p:nvSpPr>
            <p:spPr bwMode="auto">
              <a:xfrm>
                <a:off x="198438" y="460375"/>
                <a:ext cx="330200" cy="682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28" name="Rectangle 27"/>
              <p:cNvSpPr>
                <a:spLocks noChangeArrowheads="1"/>
              </p:cNvSpPr>
              <p:nvPr/>
            </p:nvSpPr>
            <p:spPr bwMode="auto">
              <a:xfrm>
                <a:off x="198438" y="592138"/>
                <a:ext cx="330200" cy="650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Group 5"/>
          <p:cNvGrpSpPr/>
          <p:nvPr/>
        </p:nvGrpSpPr>
        <p:grpSpPr>
          <a:xfrm>
            <a:off x="9891407" y="1940997"/>
            <a:ext cx="2303876" cy="1924304"/>
            <a:chOff x="18754224" y="3680906"/>
            <a:chExt cx="4369072" cy="3649251"/>
          </a:xfrm>
        </p:grpSpPr>
        <p:sp>
          <p:nvSpPr>
            <p:cNvPr id="57" name="TextBox 56"/>
            <p:cNvSpPr txBox="1"/>
            <p:nvPr/>
          </p:nvSpPr>
          <p:spPr>
            <a:xfrm>
              <a:off x="19632100" y="5572660"/>
              <a:ext cx="2726668"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Our Team</a:t>
              </a:r>
            </a:p>
          </p:txBody>
        </p:sp>
        <p:sp>
          <p:nvSpPr>
            <p:cNvPr id="61" name="TextBox 60"/>
            <p:cNvSpPr txBox="1"/>
            <p:nvPr/>
          </p:nvSpPr>
          <p:spPr>
            <a:xfrm>
              <a:off x="18754224" y="6258841"/>
              <a:ext cx="4369072" cy="1071316"/>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53" name="Group 52"/>
            <p:cNvGrpSpPr/>
            <p:nvPr/>
          </p:nvGrpSpPr>
          <p:grpSpPr>
            <a:xfrm>
              <a:off x="19988808" y="3680906"/>
              <a:ext cx="2024537" cy="2054091"/>
              <a:chOff x="2285781" y="4847654"/>
              <a:chExt cx="952480" cy="966132"/>
            </a:xfrm>
          </p:grpSpPr>
          <p:sp>
            <p:nvSpPr>
              <p:cNvPr id="55" name="Oval 54"/>
              <p:cNvSpPr/>
              <p:nvPr/>
            </p:nvSpPr>
            <p:spPr bwMode="auto">
              <a:xfrm>
                <a:off x="2346028" y="4908765"/>
                <a:ext cx="840592" cy="852640"/>
              </a:xfrm>
              <a:prstGeom prst="ellipse">
                <a:avLst/>
              </a:prstGeom>
              <a:solidFill>
                <a:schemeClr val="accent5"/>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99" name="Freeform 11"/>
            <p:cNvSpPr>
              <a:spLocks noEditPoints="1"/>
            </p:cNvSpPr>
            <p:nvPr/>
          </p:nvSpPr>
          <p:spPr bwMode="auto">
            <a:xfrm>
              <a:off x="20683825" y="4346147"/>
              <a:ext cx="687475" cy="680111"/>
            </a:xfrm>
            <a:custGeom>
              <a:avLst/>
              <a:gdLst>
                <a:gd name="T0" fmla="*/ 876 w 906"/>
                <a:gd name="T1" fmla="*/ 793 h 896"/>
                <a:gd name="T2" fmla="*/ 616 w 906"/>
                <a:gd name="T3" fmla="*/ 690 h 896"/>
                <a:gd name="T4" fmla="*/ 723 w 906"/>
                <a:gd name="T5" fmla="*/ 461 h 896"/>
                <a:gd name="T6" fmla="*/ 652 w 906"/>
                <a:gd name="T7" fmla="*/ 95 h 896"/>
                <a:gd name="T8" fmla="*/ 453 w 906"/>
                <a:gd name="T9" fmla="*/ 0 h 896"/>
                <a:gd name="T10" fmla="*/ 254 w 906"/>
                <a:gd name="T11" fmla="*/ 95 h 896"/>
                <a:gd name="T12" fmla="*/ 183 w 906"/>
                <a:gd name="T13" fmla="*/ 461 h 896"/>
                <a:gd name="T14" fmla="*/ 290 w 906"/>
                <a:gd name="T15" fmla="*/ 690 h 896"/>
                <a:gd name="T16" fmla="*/ 30 w 906"/>
                <a:gd name="T17" fmla="*/ 793 h 896"/>
                <a:gd name="T18" fmla="*/ 7 w 906"/>
                <a:gd name="T19" fmla="*/ 856 h 896"/>
                <a:gd name="T20" fmla="*/ 61 w 906"/>
                <a:gd name="T21" fmla="*/ 896 h 896"/>
                <a:gd name="T22" fmla="*/ 845 w 906"/>
                <a:gd name="T23" fmla="*/ 896 h 896"/>
                <a:gd name="T24" fmla="*/ 899 w 906"/>
                <a:gd name="T25" fmla="*/ 856 h 896"/>
                <a:gd name="T26" fmla="*/ 876 w 906"/>
                <a:gd name="T27" fmla="*/ 793 h 896"/>
                <a:gd name="T28" fmla="*/ 572 w 906"/>
                <a:gd name="T29" fmla="*/ 655 h 896"/>
                <a:gd name="T30" fmla="*/ 563 w 906"/>
                <a:gd name="T31" fmla="*/ 667 h 896"/>
                <a:gd name="T32" fmla="*/ 343 w 906"/>
                <a:gd name="T33" fmla="*/ 667 h 896"/>
                <a:gd name="T34" fmla="*/ 334 w 906"/>
                <a:gd name="T35" fmla="*/ 655 h 896"/>
                <a:gd name="T36" fmla="*/ 234 w 906"/>
                <a:gd name="T37" fmla="*/ 301 h 896"/>
                <a:gd name="T38" fmla="*/ 453 w 906"/>
                <a:gd name="T39" fmla="*/ 56 h 896"/>
                <a:gd name="T40" fmla="*/ 672 w 906"/>
                <a:gd name="T41" fmla="*/ 301 h 896"/>
                <a:gd name="T42" fmla="*/ 572 w 906"/>
                <a:gd name="T43" fmla="*/ 655 h 896"/>
                <a:gd name="T44" fmla="*/ 61 w 906"/>
                <a:gd name="T45" fmla="*/ 840 h 896"/>
                <a:gd name="T46" fmla="*/ 301 w 906"/>
                <a:gd name="T47" fmla="*/ 745 h 896"/>
                <a:gd name="T48" fmla="*/ 371 w 906"/>
                <a:gd name="T49" fmla="*/ 730 h 896"/>
                <a:gd name="T50" fmla="*/ 453 w 906"/>
                <a:gd name="T51" fmla="*/ 756 h 896"/>
                <a:gd name="T52" fmla="*/ 535 w 906"/>
                <a:gd name="T53" fmla="*/ 730 h 896"/>
                <a:gd name="T54" fmla="*/ 605 w 906"/>
                <a:gd name="T55" fmla="*/ 745 h 896"/>
                <a:gd name="T56" fmla="*/ 845 w 906"/>
                <a:gd name="T57" fmla="*/ 840 h 896"/>
                <a:gd name="T58" fmla="*/ 61 w 906"/>
                <a:gd name="T59" fmla="*/ 84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06" h="896">
                  <a:moveTo>
                    <a:pt x="876" y="793"/>
                  </a:moveTo>
                  <a:cubicBezTo>
                    <a:pt x="870" y="790"/>
                    <a:pt x="768" y="723"/>
                    <a:pt x="616" y="690"/>
                  </a:cubicBezTo>
                  <a:cubicBezTo>
                    <a:pt x="672" y="619"/>
                    <a:pt x="708" y="524"/>
                    <a:pt x="723" y="461"/>
                  </a:cubicBezTo>
                  <a:cubicBezTo>
                    <a:pt x="744" y="374"/>
                    <a:pt x="736" y="202"/>
                    <a:pt x="652" y="95"/>
                  </a:cubicBezTo>
                  <a:cubicBezTo>
                    <a:pt x="603" y="33"/>
                    <a:pt x="534" y="0"/>
                    <a:pt x="453" y="0"/>
                  </a:cubicBezTo>
                  <a:cubicBezTo>
                    <a:pt x="372" y="0"/>
                    <a:pt x="303" y="33"/>
                    <a:pt x="254" y="95"/>
                  </a:cubicBezTo>
                  <a:cubicBezTo>
                    <a:pt x="170" y="202"/>
                    <a:pt x="162" y="374"/>
                    <a:pt x="183" y="461"/>
                  </a:cubicBezTo>
                  <a:cubicBezTo>
                    <a:pt x="198" y="524"/>
                    <a:pt x="234" y="619"/>
                    <a:pt x="290" y="690"/>
                  </a:cubicBezTo>
                  <a:cubicBezTo>
                    <a:pt x="138" y="723"/>
                    <a:pt x="36" y="790"/>
                    <a:pt x="30" y="793"/>
                  </a:cubicBezTo>
                  <a:cubicBezTo>
                    <a:pt x="9" y="807"/>
                    <a:pt x="0" y="833"/>
                    <a:pt x="7" y="856"/>
                  </a:cubicBezTo>
                  <a:cubicBezTo>
                    <a:pt x="15" y="880"/>
                    <a:pt x="36" y="896"/>
                    <a:pt x="61" y="896"/>
                  </a:cubicBezTo>
                  <a:cubicBezTo>
                    <a:pt x="845" y="896"/>
                    <a:pt x="845" y="896"/>
                    <a:pt x="845" y="896"/>
                  </a:cubicBezTo>
                  <a:cubicBezTo>
                    <a:pt x="870" y="896"/>
                    <a:pt x="891" y="880"/>
                    <a:pt x="899" y="856"/>
                  </a:cubicBezTo>
                  <a:cubicBezTo>
                    <a:pt x="906" y="833"/>
                    <a:pt x="897" y="807"/>
                    <a:pt x="876" y="793"/>
                  </a:cubicBezTo>
                  <a:close/>
                  <a:moveTo>
                    <a:pt x="572" y="655"/>
                  </a:moveTo>
                  <a:cubicBezTo>
                    <a:pt x="563" y="667"/>
                    <a:pt x="563" y="667"/>
                    <a:pt x="563" y="667"/>
                  </a:cubicBezTo>
                  <a:cubicBezTo>
                    <a:pt x="497" y="743"/>
                    <a:pt x="409" y="743"/>
                    <a:pt x="343" y="667"/>
                  </a:cubicBezTo>
                  <a:cubicBezTo>
                    <a:pt x="334" y="655"/>
                    <a:pt x="334" y="655"/>
                    <a:pt x="334" y="655"/>
                  </a:cubicBezTo>
                  <a:cubicBezTo>
                    <a:pt x="256" y="556"/>
                    <a:pt x="217" y="426"/>
                    <a:pt x="234" y="301"/>
                  </a:cubicBezTo>
                  <a:cubicBezTo>
                    <a:pt x="249" y="181"/>
                    <a:pt x="317" y="56"/>
                    <a:pt x="453" y="56"/>
                  </a:cubicBezTo>
                  <a:cubicBezTo>
                    <a:pt x="589" y="56"/>
                    <a:pt x="657" y="181"/>
                    <a:pt x="672" y="301"/>
                  </a:cubicBezTo>
                  <a:cubicBezTo>
                    <a:pt x="689" y="426"/>
                    <a:pt x="651" y="556"/>
                    <a:pt x="572" y="655"/>
                  </a:cubicBezTo>
                  <a:close/>
                  <a:moveTo>
                    <a:pt x="61" y="840"/>
                  </a:moveTo>
                  <a:cubicBezTo>
                    <a:pt x="65" y="837"/>
                    <a:pt x="160" y="775"/>
                    <a:pt x="301" y="745"/>
                  </a:cubicBezTo>
                  <a:cubicBezTo>
                    <a:pt x="371" y="730"/>
                    <a:pt x="371" y="730"/>
                    <a:pt x="371" y="730"/>
                  </a:cubicBezTo>
                  <a:cubicBezTo>
                    <a:pt x="396" y="746"/>
                    <a:pt x="423" y="756"/>
                    <a:pt x="453" y="756"/>
                  </a:cubicBezTo>
                  <a:cubicBezTo>
                    <a:pt x="483" y="756"/>
                    <a:pt x="510" y="746"/>
                    <a:pt x="535" y="730"/>
                  </a:cubicBezTo>
                  <a:cubicBezTo>
                    <a:pt x="605" y="745"/>
                    <a:pt x="605" y="745"/>
                    <a:pt x="605" y="745"/>
                  </a:cubicBezTo>
                  <a:cubicBezTo>
                    <a:pt x="745" y="775"/>
                    <a:pt x="840" y="836"/>
                    <a:pt x="845" y="840"/>
                  </a:cubicBezTo>
                  <a:lnTo>
                    <a:pt x="61" y="840"/>
                  </a:lnTo>
                  <a:close/>
                </a:path>
              </a:pathLst>
            </a:custGeom>
            <a:solidFill>
              <a:schemeClr val="bg1"/>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7587638" y="1929774"/>
            <a:ext cx="2303876" cy="1938750"/>
            <a:chOff x="14385355" y="3659624"/>
            <a:chExt cx="4369072" cy="3676646"/>
          </a:xfrm>
        </p:grpSpPr>
        <p:sp>
          <p:nvSpPr>
            <p:cNvPr id="47" name="TextBox 46"/>
            <p:cNvSpPr txBox="1"/>
            <p:nvPr/>
          </p:nvSpPr>
          <p:spPr>
            <a:xfrm>
              <a:off x="14944903" y="5578773"/>
              <a:ext cx="3254155"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Service List</a:t>
              </a:r>
            </a:p>
          </p:txBody>
        </p:sp>
        <p:sp>
          <p:nvSpPr>
            <p:cNvPr id="48" name="TextBox 47"/>
            <p:cNvSpPr txBox="1"/>
            <p:nvPr/>
          </p:nvSpPr>
          <p:spPr>
            <a:xfrm>
              <a:off x="14385355" y="6264954"/>
              <a:ext cx="4369072" cy="1071316"/>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44" name="Group 43"/>
            <p:cNvGrpSpPr/>
            <p:nvPr/>
          </p:nvGrpSpPr>
          <p:grpSpPr>
            <a:xfrm>
              <a:off x="15541343" y="3659624"/>
              <a:ext cx="2024537" cy="2054091"/>
              <a:chOff x="2285781" y="4847654"/>
              <a:chExt cx="952480" cy="966132"/>
            </a:xfrm>
          </p:grpSpPr>
          <p:sp>
            <p:nvSpPr>
              <p:cNvPr id="45" name="Oval 44"/>
              <p:cNvSpPr/>
              <p:nvPr/>
            </p:nvSpPr>
            <p:spPr bwMode="auto">
              <a:xfrm>
                <a:off x="2346028" y="4908764"/>
                <a:ext cx="840592"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 name="Oval 45"/>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Group 105"/>
            <p:cNvGrpSpPr/>
            <p:nvPr/>
          </p:nvGrpSpPr>
          <p:grpSpPr>
            <a:xfrm>
              <a:off x="16269332" y="4243243"/>
              <a:ext cx="598317" cy="796113"/>
              <a:chOff x="7913688" y="-280988"/>
              <a:chExt cx="1733550" cy="2306638"/>
            </a:xfrm>
            <a:solidFill>
              <a:schemeClr val="bg1"/>
            </a:solidFill>
          </p:grpSpPr>
          <p:sp>
            <p:nvSpPr>
              <p:cNvPr id="107" name="Freeform 29"/>
              <p:cNvSpPr>
                <a:spLocks/>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30"/>
              <p:cNvSpPr>
                <a:spLocks/>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32"/>
              <p:cNvSpPr>
                <a:spLocks/>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33"/>
              <p:cNvSpPr>
                <a:spLocks/>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34"/>
              <p:cNvSpPr>
                <a:spLocks/>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35"/>
              <p:cNvSpPr>
                <a:spLocks/>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36"/>
              <p:cNvSpPr>
                <a:spLocks/>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Group 1"/>
          <p:cNvGrpSpPr/>
          <p:nvPr/>
        </p:nvGrpSpPr>
        <p:grpSpPr>
          <a:xfrm>
            <a:off x="654576" y="1928568"/>
            <a:ext cx="2303876" cy="1951797"/>
            <a:chOff x="1237494" y="3657337"/>
            <a:chExt cx="4369072" cy="3701390"/>
          </a:xfrm>
        </p:grpSpPr>
        <p:sp>
          <p:nvSpPr>
            <p:cNvPr id="20" name="TextBox 19"/>
            <p:cNvSpPr txBox="1"/>
            <p:nvPr/>
          </p:nvSpPr>
          <p:spPr>
            <a:xfrm>
              <a:off x="2038630" y="5601230"/>
              <a:ext cx="2782847"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Welcome!</a:t>
              </a:r>
            </a:p>
          </p:txBody>
        </p:sp>
        <p:sp>
          <p:nvSpPr>
            <p:cNvPr id="21" name="TextBox 20"/>
            <p:cNvSpPr txBox="1"/>
            <p:nvPr/>
          </p:nvSpPr>
          <p:spPr>
            <a:xfrm>
              <a:off x="1237494" y="6287410"/>
              <a:ext cx="4369072" cy="1071317"/>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50" name="Group 49"/>
            <p:cNvGrpSpPr/>
            <p:nvPr/>
          </p:nvGrpSpPr>
          <p:grpSpPr>
            <a:xfrm>
              <a:off x="2391718" y="3657337"/>
              <a:ext cx="2024537" cy="2054091"/>
              <a:chOff x="2285781" y="4847654"/>
              <a:chExt cx="952480" cy="966132"/>
            </a:xfrm>
          </p:grpSpPr>
          <p:sp>
            <p:nvSpPr>
              <p:cNvPr id="51" name="Oval 50"/>
              <p:cNvSpPr/>
              <p:nvPr/>
            </p:nvSpPr>
            <p:spPr bwMode="auto">
              <a:xfrm>
                <a:off x="2346028" y="4908764"/>
                <a:ext cx="840592" cy="852640"/>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29" name="Freeform 21"/>
            <p:cNvSpPr>
              <a:spLocks noEditPoints="1"/>
            </p:cNvSpPr>
            <p:nvPr/>
          </p:nvSpPr>
          <p:spPr bwMode="auto">
            <a:xfrm>
              <a:off x="3024594" y="4275755"/>
              <a:ext cx="794665" cy="794889"/>
            </a:xfrm>
            <a:custGeom>
              <a:avLst/>
              <a:gdLst>
                <a:gd name="T0" fmla="*/ 1331 w 1500"/>
                <a:gd name="T1" fmla="*/ 338 h 1500"/>
                <a:gd name="T2" fmla="*/ 1312 w 1500"/>
                <a:gd name="T3" fmla="*/ 94 h 1500"/>
                <a:gd name="T4" fmla="*/ 281 w 1500"/>
                <a:gd name="T5" fmla="*/ 0 h 1500"/>
                <a:gd name="T6" fmla="*/ 187 w 1500"/>
                <a:gd name="T7" fmla="*/ 318 h 1500"/>
                <a:gd name="T8" fmla="*/ 28 w 1500"/>
                <a:gd name="T9" fmla="*/ 525 h 1500"/>
                <a:gd name="T10" fmla="*/ 0 w 1500"/>
                <a:gd name="T11" fmla="*/ 656 h 1500"/>
                <a:gd name="T12" fmla="*/ 141 w 1500"/>
                <a:gd name="T13" fmla="*/ 797 h 1500"/>
                <a:gd name="T14" fmla="*/ 234 w 1500"/>
                <a:gd name="T15" fmla="*/ 1500 h 1500"/>
                <a:gd name="T16" fmla="*/ 1359 w 1500"/>
                <a:gd name="T17" fmla="*/ 1406 h 1500"/>
                <a:gd name="T18" fmla="*/ 1359 w 1500"/>
                <a:gd name="T19" fmla="*/ 797 h 1500"/>
                <a:gd name="T20" fmla="*/ 1500 w 1500"/>
                <a:gd name="T21" fmla="*/ 609 h 1500"/>
                <a:gd name="T22" fmla="*/ 1219 w 1500"/>
                <a:gd name="T23" fmla="*/ 94 h 1500"/>
                <a:gd name="T24" fmla="*/ 281 w 1500"/>
                <a:gd name="T25" fmla="*/ 281 h 1500"/>
                <a:gd name="T26" fmla="*/ 281 w 1500"/>
                <a:gd name="T27" fmla="*/ 94 h 1500"/>
                <a:gd name="T28" fmla="*/ 478 w 1500"/>
                <a:gd name="T29" fmla="*/ 703 h 1500"/>
                <a:gd name="T30" fmla="*/ 469 w 1500"/>
                <a:gd name="T31" fmla="*/ 375 h 1500"/>
                <a:gd name="T32" fmla="*/ 478 w 1500"/>
                <a:gd name="T33" fmla="*/ 703 h 1500"/>
                <a:gd name="T34" fmla="*/ 727 w 1500"/>
                <a:gd name="T35" fmla="*/ 375 h 1500"/>
                <a:gd name="T36" fmla="*/ 527 w 1500"/>
                <a:gd name="T37" fmla="*/ 703 h 1500"/>
                <a:gd name="T38" fmla="*/ 773 w 1500"/>
                <a:gd name="T39" fmla="*/ 375 h 1500"/>
                <a:gd name="T40" fmla="*/ 973 w 1500"/>
                <a:gd name="T41" fmla="*/ 703 h 1500"/>
                <a:gd name="T42" fmla="*/ 773 w 1500"/>
                <a:gd name="T43" fmla="*/ 375 h 1500"/>
                <a:gd name="T44" fmla="*/ 1031 w 1500"/>
                <a:gd name="T45" fmla="*/ 375 h 1500"/>
                <a:gd name="T46" fmla="*/ 1022 w 1500"/>
                <a:gd name="T47" fmla="*/ 703 h 1500"/>
                <a:gd name="T48" fmla="*/ 94 w 1500"/>
                <a:gd name="T49" fmla="*/ 656 h 1500"/>
                <a:gd name="T50" fmla="*/ 103 w 1500"/>
                <a:gd name="T51" fmla="*/ 581 h 1500"/>
                <a:gd name="T52" fmla="*/ 281 w 1500"/>
                <a:gd name="T53" fmla="*/ 375 h 1500"/>
                <a:gd name="T54" fmla="*/ 227 w 1500"/>
                <a:gd name="T55" fmla="*/ 703 h 1500"/>
                <a:gd name="T56" fmla="*/ 94 w 1500"/>
                <a:gd name="T57" fmla="*/ 656 h 1500"/>
                <a:gd name="T58" fmla="*/ 586 w 1500"/>
                <a:gd name="T59" fmla="*/ 1406 h 1500"/>
                <a:gd name="T60" fmla="*/ 937 w 1500"/>
                <a:gd name="T61" fmla="*/ 938 h 1500"/>
                <a:gd name="T62" fmla="*/ 1266 w 1500"/>
                <a:gd name="T63" fmla="*/ 1406 h 1500"/>
                <a:gd name="T64" fmla="*/ 984 w 1500"/>
                <a:gd name="T65" fmla="*/ 938 h 1500"/>
                <a:gd name="T66" fmla="*/ 586 w 1500"/>
                <a:gd name="T67" fmla="*/ 891 h 1500"/>
                <a:gd name="T68" fmla="*/ 539 w 1500"/>
                <a:gd name="T69" fmla="*/ 1406 h 1500"/>
                <a:gd name="T70" fmla="*/ 234 w 1500"/>
                <a:gd name="T71" fmla="*/ 797 h 1500"/>
                <a:gd name="T72" fmla="*/ 1266 w 1500"/>
                <a:gd name="T73" fmla="*/ 1406 h 1500"/>
                <a:gd name="T74" fmla="*/ 1359 w 1500"/>
                <a:gd name="T75" fmla="*/ 703 h 1500"/>
                <a:gd name="T76" fmla="*/ 1085 w 1500"/>
                <a:gd name="T77" fmla="*/ 375 h 1500"/>
                <a:gd name="T78" fmla="*/ 1219 w 1500"/>
                <a:gd name="T79" fmla="*/ 375 h 1500"/>
                <a:gd name="T80" fmla="*/ 1397 w 1500"/>
                <a:gd name="T81" fmla="*/ 581 h 1500"/>
                <a:gd name="T82" fmla="*/ 1406 w 1500"/>
                <a:gd name="T83" fmla="*/ 656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00" h="1500">
                  <a:moveTo>
                    <a:pt x="1472" y="525"/>
                  </a:moveTo>
                  <a:cubicBezTo>
                    <a:pt x="1331" y="338"/>
                    <a:pt x="1331" y="338"/>
                    <a:pt x="1331" y="338"/>
                  </a:cubicBezTo>
                  <a:cubicBezTo>
                    <a:pt x="1326" y="330"/>
                    <a:pt x="1319" y="324"/>
                    <a:pt x="1312" y="318"/>
                  </a:cubicBezTo>
                  <a:cubicBezTo>
                    <a:pt x="1312" y="94"/>
                    <a:pt x="1312" y="94"/>
                    <a:pt x="1312" y="94"/>
                  </a:cubicBezTo>
                  <a:cubicBezTo>
                    <a:pt x="1312" y="42"/>
                    <a:pt x="1271" y="0"/>
                    <a:pt x="1219" y="0"/>
                  </a:cubicBezTo>
                  <a:cubicBezTo>
                    <a:pt x="281" y="0"/>
                    <a:pt x="281" y="0"/>
                    <a:pt x="281" y="0"/>
                  </a:cubicBezTo>
                  <a:cubicBezTo>
                    <a:pt x="229" y="0"/>
                    <a:pt x="187" y="42"/>
                    <a:pt x="187" y="94"/>
                  </a:cubicBezTo>
                  <a:cubicBezTo>
                    <a:pt x="187" y="318"/>
                    <a:pt x="187" y="318"/>
                    <a:pt x="187" y="318"/>
                  </a:cubicBezTo>
                  <a:cubicBezTo>
                    <a:pt x="181" y="324"/>
                    <a:pt x="174" y="330"/>
                    <a:pt x="169" y="338"/>
                  </a:cubicBezTo>
                  <a:cubicBezTo>
                    <a:pt x="28" y="525"/>
                    <a:pt x="28" y="525"/>
                    <a:pt x="28" y="525"/>
                  </a:cubicBezTo>
                  <a:cubicBezTo>
                    <a:pt x="10" y="549"/>
                    <a:pt x="0" y="579"/>
                    <a:pt x="0" y="609"/>
                  </a:cubicBezTo>
                  <a:cubicBezTo>
                    <a:pt x="0" y="656"/>
                    <a:pt x="0" y="656"/>
                    <a:pt x="0" y="656"/>
                  </a:cubicBezTo>
                  <a:cubicBezTo>
                    <a:pt x="0" y="734"/>
                    <a:pt x="63" y="797"/>
                    <a:pt x="141" y="797"/>
                  </a:cubicBezTo>
                  <a:cubicBezTo>
                    <a:pt x="141" y="797"/>
                    <a:pt x="141" y="797"/>
                    <a:pt x="141" y="797"/>
                  </a:cubicBezTo>
                  <a:cubicBezTo>
                    <a:pt x="141" y="1406"/>
                    <a:pt x="141" y="1406"/>
                    <a:pt x="141" y="1406"/>
                  </a:cubicBezTo>
                  <a:cubicBezTo>
                    <a:pt x="141" y="1458"/>
                    <a:pt x="183" y="1500"/>
                    <a:pt x="234" y="1500"/>
                  </a:cubicBezTo>
                  <a:cubicBezTo>
                    <a:pt x="1266" y="1500"/>
                    <a:pt x="1266" y="1500"/>
                    <a:pt x="1266" y="1500"/>
                  </a:cubicBezTo>
                  <a:cubicBezTo>
                    <a:pt x="1317" y="1500"/>
                    <a:pt x="1359" y="1458"/>
                    <a:pt x="1359" y="1406"/>
                  </a:cubicBezTo>
                  <a:cubicBezTo>
                    <a:pt x="1359" y="797"/>
                    <a:pt x="1359" y="797"/>
                    <a:pt x="1359" y="797"/>
                  </a:cubicBezTo>
                  <a:cubicBezTo>
                    <a:pt x="1359" y="797"/>
                    <a:pt x="1359" y="797"/>
                    <a:pt x="1359" y="797"/>
                  </a:cubicBezTo>
                  <a:cubicBezTo>
                    <a:pt x="1437" y="797"/>
                    <a:pt x="1500" y="734"/>
                    <a:pt x="1500" y="656"/>
                  </a:cubicBezTo>
                  <a:cubicBezTo>
                    <a:pt x="1500" y="609"/>
                    <a:pt x="1500" y="609"/>
                    <a:pt x="1500" y="609"/>
                  </a:cubicBezTo>
                  <a:cubicBezTo>
                    <a:pt x="1500" y="579"/>
                    <a:pt x="1490" y="549"/>
                    <a:pt x="1472" y="525"/>
                  </a:cubicBezTo>
                  <a:close/>
                  <a:moveTo>
                    <a:pt x="1219" y="94"/>
                  </a:moveTo>
                  <a:cubicBezTo>
                    <a:pt x="1219" y="281"/>
                    <a:pt x="1219" y="281"/>
                    <a:pt x="1219" y="281"/>
                  </a:cubicBezTo>
                  <a:cubicBezTo>
                    <a:pt x="281" y="281"/>
                    <a:pt x="281" y="281"/>
                    <a:pt x="281" y="281"/>
                  </a:cubicBezTo>
                  <a:cubicBezTo>
                    <a:pt x="281" y="281"/>
                    <a:pt x="281" y="281"/>
                    <a:pt x="281" y="281"/>
                  </a:cubicBezTo>
                  <a:cubicBezTo>
                    <a:pt x="281" y="94"/>
                    <a:pt x="281" y="94"/>
                    <a:pt x="281" y="94"/>
                  </a:cubicBezTo>
                  <a:lnTo>
                    <a:pt x="1219" y="94"/>
                  </a:lnTo>
                  <a:close/>
                  <a:moveTo>
                    <a:pt x="478" y="703"/>
                  </a:moveTo>
                  <a:cubicBezTo>
                    <a:pt x="281" y="703"/>
                    <a:pt x="281" y="703"/>
                    <a:pt x="281" y="703"/>
                  </a:cubicBezTo>
                  <a:cubicBezTo>
                    <a:pt x="469" y="375"/>
                    <a:pt x="469" y="375"/>
                    <a:pt x="469" y="375"/>
                  </a:cubicBezTo>
                  <a:cubicBezTo>
                    <a:pt x="572" y="375"/>
                    <a:pt x="572" y="375"/>
                    <a:pt x="572" y="375"/>
                  </a:cubicBezTo>
                  <a:lnTo>
                    <a:pt x="478" y="703"/>
                  </a:lnTo>
                  <a:close/>
                  <a:moveTo>
                    <a:pt x="620" y="375"/>
                  </a:moveTo>
                  <a:cubicBezTo>
                    <a:pt x="727" y="375"/>
                    <a:pt x="727" y="375"/>
                    <a:pt x="727" y="375"/>
                  </a:cubicBezTo>
                  <a:cubicBezTo>
                    <a:pt x="727" y="703"/>
                    <a:pt x="727" y="703"/>
                    <a:pt x="727" y="703"/>
                  </a:cubicBezTo>
                  <a:cubicBezTo>
                    <a:pt x="527" y="703"/>
                    <a:pt x="527" y="703"/>
                    <a:pt x="527" y="703"/>
                  </a:cubicBezTo>
                  <a:lnTo>
                    <a:pt x="620" y="375"/>
                  </a:lnTo>
                  <a:close/>
                  <a:moveTo>
                    <a:pt x="773" y="375"/>
                  </a:moveTo>
                  <a:cubicBezTo>
                    <a:pt x="880" y="375"/>
                    <a:pt x="880" y="375"/>
                    <a:pt x="880" y="375"/>
                  </a:cubicBezTo>
                  <a:cubicBezTo>
                    <a:pt x="973" y="703"/>
                    <a:pt x="973" y="703"/>
                    <a:pt x="973" y="703"/>
                  </a:cubicBezTo>
                  <a:cubicBezTo>
                    <a:pt x="773" y="703"/>
                    <a:pt x="773" y="703"/>
                    <a:pt x="773" y="703"/>
                  </a:cubicBezTo>
                  <a:lnTo>
                    <a:pt x="773" y="375"/>
                  </a:lnTo>
                  <a:close/>
                  <a:moveTo>
                    <a:pt x="928" y="375"/>
                  </a:moveTo>
                  <a:cubicBezTo>
                    <a:pt x="1031" y="375"/>
                    <a:pt x="1031" y="375"/>
                    <a:pt x="1031" y="375"/>
                  </a:cubicBezTo>
                  <a:cubicBezTo>
                    <a:pt x="1219" y="703"/>
                    <a:pt x="1219" y="703"/>
                    <a:pt x="1219" y="703"/>
                  </a:cubicBezTo>
                  <a:cubicBezTo>
                    <a:pt x="1022" y="703"/>
                    <a:pt x="1022" y="703"/>
                    <a:pt x="1022" y="703"/>
                  </a:cubicBezTo>
                  <a:lnTo>
                    <a:pt x="928" y="375"/>
                  </a:lnTo>
                  <a:close/>
                  <a:moveTo>
                    <a:pt x="94" y="656"/>
                  </a:moveTo>
                  <a:cubicBezTo>
                    <a:pt x="94" y="609"/>
                    <a:pt x="94" y="609"/>
                    <a:pt x="94" y="609"/>
                  </a:cubicBezTo>
                  <a:cubicBezTo>
                    <a:pt x="94" y="599"/>
                    <a:pt x="97" y="589"/>
                    <a:pt x="103" y="581"/>
                  </a:cubicBezTo>
                  <a:cubicBezTo>
                    <a:pt x="244" y="394"/>
                    <a:pt x="244" y="394"/>
                    <a:pt x="244" y="394"/>
                  </a:cubicBezTo>
                  <a:cubicBezTo>
                    <a:pt x="253" y="382"/>
                    <a:pt x="266" y="375"/>
                    <a:pt x="281" y="375"/>
                  </a:cubicBezTo>
                  <a:cubicBezTo>
                    <a:pt x="415" y="375"/>
                    <a:pt x="415" y="375"/>
                    <a:pt x="415" y="375"/>
                  </a:cubicBezTo>
                  <a:cubicBezTo>
                    <a:pt x="227" y="703"/>
                    <a:pt x="227" y="703"/>
                    <a:pt x="227" y="703"/>
                  </a:cubicBezTo>
                  <a:cubicBezTo>
                    <a:pt x="141" y="703"/>
                    <a:pt x="141" y="703"/>
                    <a:pt x="141" y="703"/>
                  </a:cubicBezTo>
                  <a:cubicBezTo>
                    <a:pt x="115" y="703"/>
                    <a:pt x="94" y="682"/>
                    <a:pt x="94" y="656"/>
                  </a:cubicBezTo>
                  <a:close/>
                  <a:moveTo>
                    <a:pt x="937" y="1406"/>
                  </a:moveTo>
                  <a:cubicBezTo>
                    <a:pt x="586" y="1406"/>
                    <a:pt x="586" y="1406"/>
                    <a:pt x="586" y="1406"/>
                  </a:cubicBezTo>
                  <a:cubicBezTo>
                    <a:pt x="586" y="938"/>
                    <a:pt x="586" y="938"/>
                    <a:pt x="586" y="938"/>
                  </a:cubicBezTo>
                  <a:cubicBezTo>
                    <a:pt x="937" y="938"/>
                    <a:pt x="937" y="938"/>
                    <a:pt x="937" y="938"/>
                  </a:cubicBezTo>
                  <a:lnTo>
                    <a:pt x="937" y="1406"/>
                  </a:lnTo>
                  <a:close/>
                  <a:moveTo>
                    <a:pt x="1266" y="1406"/>
                  </a:moveTo>
                  <a:cubicBezTo>
                    <a:pt x="984" y="1406"/>
                    <a:pt x="984" y="1406"/>
                    <a:pt x="984" y="1406"/>
                  </a:cubicBezTo>
                  <a:cubicBezTo>
                    <a:pt x="984" y="938"/>
                    <a:pt x="984" y="938"/>
                    <a:pt x="984" y="938"/>
                  </a:cubicBezTo>
                  <a:cubicBezTo>
                    <a:pt x="984" y="912"/>
                    <a:pt x="963" y="891"/>
                    <a:pt x="937" y="891"/>
                  </a:cubicBezTo>
                  <a:cubicBezTo>
                    <a:pt x="586" y="891"/>
                    <a:pt x="586" y="891"/>
                    <a:pt x="586" y="891"/>
                  </a:cubicBezTo>
                  <a:cubicBezTo>
                    <a:pt x="560" y="891"/>
                    <a:pt x="539" y="912"/>
                    <a:pt x="539" y="938"/>
                  </a:cubicBezTo>
                  <a:cubicBezTo>
                    <a:pt x="539" y="1406"/>
                    <a:pt x="539" y="1406"/>
                    <a:pt x="539" y="1406"/>
                  </a:cubicBezTo>
                  <a:cubicBezTo>
                    <a:pt x="234" y="1406"/>
                    <a:pt x="234" y="1406"/>
                    <a:pt x="234" y="1406"/>
                  </a:cubicBezTo>
                  <a:cubicBezTo>
                    <a:pt x="234" y="797"/>
                    <a:pt x="234" y="797"/>
                    <a:pt x="234" y="797"/>
                  </a:cubicBezTo>
                  <a:cubicBezTo>
                    <a:pt x="1266" y="797"/>
                    <a:pt x="1266" y="797"/>
                    <a:pt x="1266" y="797"/>
                  </a:cubicBezTo>
                  <a:lnTo>
                    <a:pt x="1266" y="1406"/>
                  </a:lnTo>
                  <a:close/>
                  <a:moveTo>
                    <a:pt x="1406" y="656"/>
                  </a:moveTo>
                  <a:cubicBezTo>
                    <a:pt x="1406" y="682"/>
                    <a:pt x="1385" y="703"/>
                    <a:pt x="1359" y="703"/>
                  </a:cubicBezTo>
                  <a:cubicBezTo>
                    <a:pt x="1273" y="703"/>
                    <a:pt x="1273" y="703"/>
                    <a:pt x="1273" y="703"/>
                  </a:cubicBezTo>
                  <a:cubicBezTo>
                    <a:pt x="1085" y="375"/>
                    <a:pt x="1085" y="375"/>
                    <a:pt x="1085" y="375"/>
                  </a:cubicBezTo>
                  <a:cubicBezTo>
                    <a:pt x="1219" y="375"/>
                    <a:pt x="1219" y="375"/>
                    <a:pt x="1219" y="375"/>
                  </a:cubicBezTo>
                  <a:cubicBezTo>
                    <a:pt x="1219" y="375"/>
                    <a:pt x="1219" y="375"/>
                    <a:pt x="1219" y="375"/>
                  </a:cubicBezTo>
                  <a:cubicBezTo>
                    <a:pt x="1234" y="375"/>
                    <a:pt x="1247" y="382"/>
                    <a:pt x="1256" y="394"/>
                  </a:cubicBezTo>
                  <a:cubicBezTo>
                    <a:pt x="1397" y="581"/>
                    <a:pt x="1397" y="581"/>
                    <a:pt x="1397" y="581"/>
                  </a:cubicBezTo>
                  <a:cubicBezTo>
                    <a:pt x="1403" y="589"/>
                    <a:pt x="1406" y="599"/>
                    <a:pt x="1406" y="609"/>
                  </a:cubicBezTo>
                  <a:lnTo>
                    <a:pt x="1406" y="656"/>
                  </a:lnTo>
                  <a:close/>
                </a:path>
              </a:pathLst>
            </a:custGeom>
            <a:solidFill>
              <a:schemeClr val="bg1"/>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
          <p:cNvGrpSpPr/>
          <p:nvPr/>
        </p:nvGrpSpPr>
        <p:grpSpPr>
          <a:xfrm>
            <a:off x="3022889" y="1904778"/>
            <a:ext cx="2303876" cy="1948867"/>
            <a:chOff x="5673203" y="3612221"/>
            <a:chExt cx="4369072" cy="3695832"/>
          </a:xfrm>
        </p:grpSpPr>
        <p:sp>
          <p:nvSpPr>
            <p:cNvPr id="30" name="TextBox 29"/>
            <p:cNvSpPr txBox="1"/>
            <p:nvPr/>
          </p:nvSpPr>
          <p:spPr>
            <a:xfrm>
              <a:off x="6563863" y="5550556"/>
              <a:ext cx="2649211"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About Us</a:t>
              </a:r>
            </a:p>
          </p:txBody>
        </p:sp>
        <p:sp>
          <p:nvSpPr>
            <p:cNvPr id="34" name="TextBox 33"/>
            <p:cNvSpPr txBox="1"/>
            <p:nvPr/>
          </p:nvSpPr>
          <p:spPr>
            <a:xfrm>
              <a:off x="5673203" y="6236737"/>
              <a:ext cx="4369072" cy="1071316"/>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27" name="Group 26"/>
            <p:cNvGrpSpPr/>
            <p:nvPr/>
          </p:nvGrpSpPr>
          <p:grpSpPr>
            <a:xfrm>
              <a:off x="6875721" y="3612221"/>
              <a:ext cx="2024537" cy="2054091"/>
              <a:chOff x="2285781" y="4847654"/>
              <a:chExt cx="952480" cy="966132"/>
            </a:xfrm>
          </p:grpSpPr>
          <p:sp>
            <p:nvSpPr>
              <p:cNvPr id="28" name="Oval 27"/>
              <p:cNvSpPr/>
              <p:nvPr/>
            </p:nvSpPr>
            <p:spPr bwMode="auto">
              <a:xfrm>
                <a:off x="2346028" y="4908764"/>
                <a:ext cx="840592"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Oval 28"/>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0" name="Group 129"/>
            <p:cNvGrpSpPr/>
            <p:nvPr/>
          </p:nvGrpSpPr>
          <p:grpSpPr>
            <a:xfrm>
              <a:off x="7478343" y="4298557"/>
              <a:ext cx="869911" cy="600056"/>
              <a:chOff x="4763" y="4763"/>
              <a:chExt cx="1212850" cy="836612"/>
            </a:xfrm>
            <a:solidFill>
              <a:schemeClr val="bg1"/>
            </a:solidFill>
          </p:grpSpPr>
          <p:sp>
            <p:nvSpPr>
              <p:cNvPr id="131" name="Freeform 10"/>
              <p:cNvSpPr>
                <a:spLocks/>
              </p:cNvSpPr>
              <p:nvPr/>
            </p:nvSpPr>
            <p:spPr bwMode="auto">
              <a:xfrm>
                <a:off x="152401" y="157163"/>
                <a:ext cx="355600" cy="322262"/>
              </a:xfrm>
              <a:custGeom>
                <a:avLst/>
                <a:gdLst>
                  <a:gd name="T0" fmla="*/ 93 w 94"/>
                  <a:gd name="T1" fmla="*/ 85 h 85"/>
                  <a:gd name="T2" fmla="*/ 91 w 94"/>
                  <a:gd name="T3" fmla="*/ 72 h 85"/>
                  <a:gd name="T4" fmla="*/ 70 w 94"/>
                  <a:gd name="T5" fmla="*/ 61 h 85"/>
                  <a:gd name="T6" fmla="*/ 59 w 94"/>
                  <a:gd name="T7" fmla="*/ 56 h 85"/>
                  <a:gd name="T8" fmla="*/ 59 w 94"/>
                  <a:gd name="T9" fmla="*/ 47 h 85"/>
                  <a:gd name="T10" fmla="*/ 63 w 94"/>
                  <a:gd name="T11" fmla="*/ 36 h 85"/>
                  <a:gd name="T12" fmla="*/ 68 w 94"/>
                  <a:gd name="T13" fmla="*/ 31 h 85"/>
                  <a:gd name="T14" fmla="*/ 65 w 94"/>
                  <a:gd name="T15" fmla="*/ 24 h 85"/>
                  <a:gd name="T16" fmla="*/ 66 w 94"/>
                  <a:gd name="T17" fmla="*/ 15 h 85"/>
                  <a:gd name="T18" fmla="*/ 47 w 94"/>
                  <a:gd name="T19" fmla="*/ 0 h 85"/>
                  <a:gd name="T20" fmla="*/ 29 w 94"/>
                  <a:gd name="T21" fmla="*/ 15 h 85"/>
                  <a:gd name="T22" fmla="*/ 29 w 94"/>
                  <a:gd name="T23" fmla="*/ 24 h 85"/>
                  <a:gd name="T24" fmla="*/ 27 w 94"/>
                  <a:gd name="T25" fmla="*/ 31 h 85"/>
                  <a:gd name="T26" fmla="*/ 31 w 94"/>
                  <a:gd name="T27" fmla="*/ 36 h 85"/>
                  <a:gd name="T28" fmla="*/ 36 w 94"/>
                  <a:gd name="T29" fmla="*/ 47 h 85"/>
                  <a:gd name="T30" fmla="*/ 36 w 94"/>
                  <a:gd name="T31" fmla="*/ 56 h 85"/>
                  <a:gd name="T32" fmla="*/ 24 w 94"/>
                  <a:gd name="T33" fmla="*/ 61 h 85"/>
                  <a:gd name="T34" fmla="*/ 3 w 94"/>
                  <a:gd name="T35" fmla="*/ 72 h 85"/>
                  <a:gd name="T36" fmla="*/ 1 w 94"/>
                  <a:gd name="T37" fmla="*/ 85 h 85"/>
                  <a:gd name="T38" fmla="*/ 93 w 94"/>
                  <a:gd name="T39"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85">
                    <a:moveTo>
                      <a:pt x="93" y="85"/>
                    </a:moveTo>
                    <a:cubicBezTo>
                      <a:pt x="93" y="85"/>
                      <a:pt x="94" y="76"/>
                      <a:pt x="91" y="72"/>
                    </a:cubicBezTo>
                    <a:cubicBezTo>
                      <a:pt x="89" y="68"/>
                      <a:pt x="79" y="65"/>
                      <a:pt x="70" y="61"/>
                    </a:cubicBezTo>
                    <a:cubicBezTo>
                      <a:pt x="61" y="57"/>
                      <a:pt x="59" y="56"/>
                      <a:pt x="59" y="56"/>
                    </a:cubicBezTo>
                    <a:cubicBezTo>
                      <a:pt x="59" y="47"/>
                      <a:pt x="59" y="47"/>
                      <a:pt x="59" y="47"/>
                    </a:cubicBezTo>
                    <a:cubicBezTo>
                      <a:pt x="59" y="47"/>
                      <a:pt x="62" y="45"/>
                      <a:pt x="63" y="36"/>
                    </a:cubicBezTo>
                    <a:cubicBezTo>
                      <a:pt x="65" y="37"/>
                      <a:pt x="68" y="33"/>
                      <a:pt x="68" y="31"/>
                    </a:cubicBezTo>
                    <a:cubicBezTo>
                      <a:pt x="68" y="29"/>
                      <a:pt x="67" y="24"/>
                      <a:pt x="65" y="24"/>
                    </a:cubicBezTo>
                    <a:cubicBezTo>
                      <a:pt x="65" y="20"/>
                      <a:pt x="66" y="17"/>
                      <a:pt x="66" y="15"/>
                    </a:cubicBezTo>
                    <a:cubicBezTo>
                      <a:pt x="65" y="7"/>
                      <a:pt x="58" y="0"/>
                      <a:pt x="47" y="0"/>
                    </a:cubicBezTo>
                    <a:cubicBezTo>
                      <a:pt x="36" y="0"/>
                      <a:pt x="29" y="7"/>
                      <a:pt x="29" y="15"/>
                    </a:cubicBezTo>
                    <a:cubicBezTo>
                      <a:pt x="29" y="17"/>
                      <a:pt x="29" y="20"/>
                      <a:pt x="29" y="24"/>
                    </a:cubicBezTo>
                    <a:cubicBezTo>
                      <a:pt x="27" y="24"/>
                      <a:pt x="26" y="29"/>
                      <a:pt x="27" y="31"/>
                    </a:cubicBezTo>
                    <a:cubicBezTo>
                      <a:pt x="27" y="33"/>
                      <a:pt x="29" y="37"/>
                      <a:pt x="31" y="36"/>
                    </a:cubicBezTo>
                    <a:cubicBezTo>
                      <a:pt x="32" y="45"/>
                      <a:pt x="36" y="47"/>
                      <a:pt x="36" y="47"/>
                    </a:cubicBezTo>
                    <a:cubicBezTo>
                      <a:pt x="36" y="56"/>
                      <a:pt x="36" y="56"/>
                      <a:pt x="36" y="56"/>
                    </a:cubicBezTo>
                    <a:cubicBezTo>
                      <a:pt x="36" y="56"/>
                      <a:pt x="33" y="57"/>
                      <a:pt x="24" y="61"/>
                    </a:cubicBezTo>
                    <a:cubicBezTo>
                      <a:pt x="15" y="65"/>
                      <a:pt x="6" y="68"/>
                      <a:pt x="3" y="72"/>
                    </a:cubicBezTo>
                    <a:cubicBezTo>
                      <a:pt x="0" y="76"/>
                      <a:pt x="1" y="85"/>
                      <a:pt x="1" y="85"/>
                    </a:cubicBezTo>
                    <a:lnTo>
                      <a:pt x="93"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2" name="Rectangle 11"/>
              <p:cNvSpPr>
                <a:spLocks noChangeArrowheads="1"/>
              </p:cNvSpPr>
              <p:nvPr/>
            </p:nvSpPr>
            <p:spPr bwMode="auto">
              <a:xfrm>
                <a:off x="611188" y="157163"/>
                <a:ext cx="303213"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3" name="Rectangle 12"/>
              <p:cNvSpPr>
                <a:spLocks noChangeArrowheads="1"/>
              </p:cNvSpPr>
              <p:nvPr/>
            </p:nvSpPr>
            <p:spPr bwMode="auto">
              <a:xfrm>
                <a:off x="611188" y="309563"/>
                <a:ext cx="454025"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4" name="Rectangle 13"/>
              <p:cNvSpPr>
                <a:spLocks noChangeArrowheads="1"/>
              </p:cNvSpPr>
              <p:nvPr/>
            </p:nvSpPr>
            <p:spPr bwMode="auto">
              <a:xfrm>
                <a:off x="611188" y="460375"/>
                <a:ext cx="377825" cy="76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14"/>
              <p:cNvSpPr>
                <a:spLocks noEditPoints="1"/>
              </p:cNvSpPr>
              <p:nvPr/>
            </p:nvSpPr>
            <p:spPr bwMode="auto">
              <a:xfrm>
                <a:off x="4763" y="4763"/>
                <a:ext cx="1212850" cy="836612"/>
              </a:xfrm>
              <a:custGeom>
                <a:avLst/>
                <a:gdLst>
                  <a:gd name="T0" fmla="*/ 0 w 320"/>
                  <a:gd name="T1" fmla="*/ 0 h 220"/>
                  <a:gd name="T2" fmla="*/ 0 w 320"/>
                  <a:gd name="T3" fmla="*/ 220 h 220"/>
                  <a:gd name="T4" fmla="*/ 320 w 320"/>
                  <a:gd name="T5" fmla="*/ 220 h 220"/>
                  <a:gd name="T6" fmla="*/ 320 w 320"/>
                  <a:gd name="T7" fmla="*/ 0 h 220"/>
                  <a:gd name="T8" fmla="*/ 0 w 320"/>
                  <a:gd name="T9" fmla="*/ 0 h 220"/>
                  <a:gd name="T10" fmla="*/ 300 w 320"/>
                  <a:gd name="T11" fmla="*/ 200 h 220"/>
                  <a:gd name="T12" fmla="*/ 258 w 320"/>
                  <a:gd name="T13" fmla="*/ 200 h 220"/>
                  <a:gd name="T14" fmla="*/ 260 w 320"/>
                  <a:gd name="T15" fmla="*/ 190 h 220"/>
                  <a:gd name="T16" fmla="*/ 230 w 320"/>
                  <a:gd name="T17" fmla="*/ 160 h 220"/>
                  <a:gd name="T18" fmla="*/ 200 w 320"/>
                  <a:gd name="T19" fmla="*/ 190 h 220"/>
                  <a:gd name="T20" fmla="*/ 202 w 320"/>
                  <a:gd name="T21" fmla="*/ 200 h 220"/>
                  <a:gd name="T22" fmla="*/ 118 w 320"/>
                  <a:gd name="T23" fmla="*/ 200 h 220"/>
                  <a:gd name="T24" fmla="*/ 120 w 320"/>
                  <a:gd name="T25" fmla="*/ 190 h 220"/>
                  <a:gd name="T26" fmla="*/ 90 w 320"/>
                  <a:gd name="T27" fmla="*/ 160 h 220"/>
                  <a:gd name="T28" fmla="*/ 60 w 320"/>
                  <a:gd name="T29" fmla="*/ 190 h 220"/>
                  <a:gd name="T30" fmla="*/ 62 w 320"/>
                  <a:gd name="T31" fmla="*/ 200 h 220"/>
                  <a:gd name="T32" fmla="*/ 20 w 320"/>
                  <a:gd name="T33" fmla="*/ 200 h 220"/>
                  <a:gd name="T34" fmla="*/ 20 w 320"/>
                  <a:gd name="T35" fmla="*/ 20 h 220"/>
                  <a:gd name="T36" fmla="*/ 300 w 320"/>
                  <a:gd name="T37" fmla="*/ 20 h 220"/>
                  <a:gd name="T38" fmla="*/ 300 w 320"/>
                  <a:gd name="T39" fmla="*/ 2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0" h="220">
                    <a:moveTo>
                      <a:pt x="0" y="0"/>
                    </a:moveTo>
                    <a:cubicBezTo>
                      <a:pt x="0" y="220"/>
                      <a:pt x="0" y="220"/>
                      <a:pt x="0" y="220"/>
                    </a:cubicBezTo>
                    <a:cubicBezTo>
                      <a:pt x="320" y="220"/>
                      <a:pt x="320" y="220"/>
                      <a:pt x="320" y="220"/>
                    </a:cubicBezTo>
                    <a:cubicBezTo>
                      <a:pt x="320" y="0"/>
                      <a:pt x="320" y="0"/>
                      <a:pt x="320" y="0"/>
                    </a:cubicBezTo>
                    <a:lnTo>
                      <a:pt x="0" y="0"/>
                    </a:lnTo>
                    <a:close/>
                    <a:moveTo>
                      <a:pt x="300" y="200"/>
                    </a:moveTo>
                    <a:cubicBezTo>
                      <a:pt x="258" y="200"/>
                      <a:pt x="258" y="200"/>
                      <a:pt x="258" y="200"/>
                    </a:cubicBezTo>
                    <a:cubicBezTo>
                      <a:pt x="259" y="197"/>
                      <a:pt x="260" y="194"/>
                      <a:pt x="260" y="190"/>
                    </a:cubicBezTo>
                    <a:cubicBezTo>
                      <a:pt x="260" y="173"/>
                      <a:pt x="247" y="160"/>
                      <a:pt x="230" y="160"/>
                    </a:cubicBezTo>
                    <a:cubicBezTo>
                      <a:pt x="213" y="160"/>
                      <a:pt x="200" y="173"/>
                      <a:pt x="200" y="190"/>
                    </a:cubicBezTo>
                    <a:cubicBezTo>
                      <a:pt x="200" y="194"/>
                      <a:pt x="201" y="197"/>
                      <a:pt x="202" y="200"/>
                    </a:cubicBezTo>
                    <a:cubicBezTo>
                      <a:pt x="118" y="200"/>
                      <a:pt x="118" y="200"/>
                      <a:pt x="118" y="200"/>
                    </a:cubicBezTo>
                    <a:cubicBezTo>
                      <a:pt x="119" y="197"/>
                      <a:pt x="120" y="194"/>
                      <a:pt x="120" y="190"/>
                    </a:cubicBezTo>
                    <a:cubicBezTo>
                      <a:pt x="120" y="173"/>
                      <a:pt x="107" y="160"/>
                      <a:pt x="90" y="160"/>
                    </a:cubicBezTo>
                    <a:cubicBezTo>
                      <a:pt x="73" y="160"/>
                      <a:pt x="60" y="173"/>
                      <a:pt x="60" y="190"/>
                    </a:cubicBezTo>
                    <a:cubicBezTo>
                      <a:pt x="60" y="194"/>
                      <a:pt x="61" y="197"/>
                      <a:pt x="62" y="200"/>
                    </a:cubicBezTo>
                    <a:cubicBezTo>
                      <a:pt x="20" y="200"/>
                      <a:pt x="20" y="200"/>
                      <a:pt x="20" y="200"/>
                    </a:cubicBezTo>
                    <a:cubicBezTo>
                      <a:pt x="20" y="20"/>
                      <a:pt x="20" y="20"/>
                      <a:pt x="20" y="20"/>
                    </a:cubicBezTo>
                    <a:cubicBezTo>
                      <a:pt x="300" y="20"/>
                      <a:pt x="300" y="20"/>
                      <a:pt x="300" y="20"/>
                    </a:cubicBezTo>
                    <a:lnTo>
                      <a:pt x="300" y="2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Group 3"/>
          <p:cNvGrpSpPr/>
          <p:nvPr/>
        </p:nvGrpSpPr>
        <p:grpSpPr>
          <a:xfrm>
            <a:off x="5272867" y="1933249"/>
            <a:ext cx="2303876" cy="1944344"/>
            <a:chOff x="9995622" y="3666215"/>
            <a:chExt cx="4369072" cy="3687254"/>
          </a:xfrm>
        </p:grpSpPr>
        <p:sp>
          <p:nvSpPr>
            <p:cNvPr id="41" name="TextBox 40"/>
            <p:cNvSpPr txBox="1"/>
            <p:nvPr/>
          </p:nvSpPr>
          <p:spPr>
            <a:xfrm>
              <a:off x="10989719" y="5595973"/>
              <a:ext cx="2436414" cy="800156"/>
            </a:xfrm>
            <a:prstGeom prst="rect">
              <a:avLst/>
            </a:prstGeom>
            <a:noFill/>
          </p:spPr>
          <p:txBody>
            <a:bodyPr wrap="none" lIns="96416" tIns="48208" rIns="96416" bIns="48208" rtlCol="0">
              <a:spAutoFit/>
            </a:bodyPr>
            <a:lstStyle/>
            <a:p>
              <a:pPr algn="ctr"/>
              <a:r>
                <a:rPr lang="id-ID" sz="2109" b="1" dirty="0">
                  <a:latin typeface="Arial" panose="020B0604020202020204" pitchFamily="34" charset="0"/>
                  <a:ea typeface="微软雅黑" panose="020B0503020204020204" pitchFamily="34" charset="-122"/>
                  <a:cs typeface="Lato Regular"/>
                  <a:sym typeface="Arial" panose="020B0604020202020204" pitchFamily="34" charset="0"/>
                </a:rPr>
                <a:t>Timeline</a:t>
              </a:r>
            </a:p>
          </p:txBody>
        </p:sp>
        <p:sp>
          <p:nvSpPr>
            <p:cNvPr id="42" name="TextBox 41"/>
            <p:cNvSpPr txBox="1"/>
            <p:nvPr/>
          </p:nvSpPr>
          <p:spPr>
            <a:xfrm>
              <a:off x="9995622" y="6282153"/>
              <a:ext cx="4369072" cy="1071316"/>
            </a:xfrm>
            <a:prstGeom prst="rect">
              <a:avLst/>
            </a:prstGeom>
            <a:noFill/>
          </p:spPr>
          <p:txBody>
            <a:bodyPr wrap="square" lIns="96416" tIns="48208" rIns="96416" bIns="48208" rtlCol="0">
              <a:spAutoFit/>
            </a:bodyPr>
            <a:lstStyle/>
            <a:p>
              <a:pPr algn="ctr" defTabSz="341464">
                <a:lnSpc>
                  <a:spcPct val="120000"/>
                </a:lnSpc>
                <a:spcBef>
                  <a:spcPts val="896"/>
                </a:spcBef>
                <a:defRPr/>
              </a:pP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a:t>
              </a:r>
              <a:r>
                <a:rPr lang="en-US" sz="1266" dirty="0">
                  <a:latin typeface="Arial" panose="020B0604020202020204" pitchFamily="34" charset="0"/>
                  <a:ea typeface="微软雅黑" panose="020B0503020204020204" pitchFamily="34" charset="-122"/>
                  <a:cs typeface="Lato Regular"/>
                  <a:sym typeface="Arial" panose="020B0604020202020204" pitchFamily="34" charset="0"/>
                </a:rPr>
                <a:t>Lorem ipsum</a:t>
              </a:r>
              <a:endParaRPr lang="es-E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38" name="Group 37"/>
            <p:cNvGrpSpPr/>
            <p:nvPr/>
          </p:nvGrpSpPr>
          <p:grpSpPr>
            <a:xfrm>
              <a:off x="11205043" y="3666215"/>
              <a:ext cx="2024537" cy="2054091"/>
              <a:chOff x="2285781" y="4847654"/>
              <a:chExt cx="952480" cy="966132"/>
            </a:xfrm>
          </p:grpSpPr>
          <p:sp>
            <p:nvSpPr>
              <p:cNvPr id="39" name="Oval 38"/>
              <p:cNvSpPr/>
              <p:nvPr/>
            </p:nvSpPr>
            <p:spPr bwMode="auto">
              <a:xfrm>
                <a:off x="2346028" y="4908764"/>
                <a:ext cx="840592" cy="852640"/>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Oval 3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36" name="Freeform 5"/>
            <p:cNvSpPr>
              <a:spLocks noEditPoints="1"/>
            </p:cNvSpPr>
            <p:nvPr/>
          </p:nvSpPr>
          <p:spPr bwMode="auto">
            <a:xfrm>
              <a:off x="11881507" y="4289657"/>
              <a:ext cx="702190" cy="701860"/>
            </a:xfrm>
            <a:custGeom>
              <a:avLst/>
              <a:gdLst>
                <a:gd name="T0" fmla="*/ 1726 w 2124"/>
                <a:gd name="T1" fmla="*/ 1327 h 2123"/>
                <a:gd name="T2" fmla="*/ 1726 w 2124"/>
                <a:gd name="T3" fmla="*/ 929 h 2123"/>
                <a:gd name="T4" fmla="*/ 1195 w 2124"/>
                <a:gd name="T5" fmla="*/ 929 h 2123"/>
                <a:gd name="T6" fmla="*/ 1195 w 2124"/>
                <a:gd name="T7" fmla="*/ 796 h 2123"/>
                <a:gd name="T8" fmla="*/ 1593 w 2124"/>
                <a:gd name="T9" fmla="*/ 796 h 2123"/>
                <a:gd name="T10" fmla="*/ 1593 w 2124"/>
                <a:gd name="T11" fmla="*/ 0 h 2123"/>
                <a:gd name="T12" fmla="*/ 664 w 2124"/>
                <a:gd name="T13" fmla="*/ 0 h 2123"/>
                <a:gd name="T14" fmla="*/ 664 w 2124"/>
                <a:gd name="T15" fmla="*/ 796 h 2123"/>
                <a:gd name="T16" fmla="*/ 1062 w 2124"/>
                <a:gd name="T17" fmla="*/ 796 h 2123"/>
                <a:gd name="T18" fmla="*/ 1062 w 2124"/>
                <a:gd name="T19" fmla="*/ 929 h 2123"/>
                <a:gd name="T20" fmla="*/ 399 w 2124"/>
                <a:gd name="T21" fmla="*/ 929 h 2123"/>
                <a:gd name="T22" fmla="*/ 399 w 2124"/>
                <a:gd name="T23" fmla="*/ 1327 h 2123"/>
                <a:gd name="T24" fmla="*/ 0 w 2124"/>
                <a:gd name="T25" fmla="*/ 1327 h 2123"/>
                <a:gd name="T26" fmla="*/ 0 w 2124"/>
                <a:gd name="T27" fmla="*/ 2123 h 2123"/>
                <a:gd name="T28" fmla="*/ 930 w 2124"/>
                <a:gd name="T29" fmla="*/ 2123 h 2123"/>
                <a:gd name="T30" fmla="*/ 930 w 2124"/>
                <a:gd name="T31" fmla="*/ 1327 h 2123"/>
                <a:gd name="T32" fmla="*/ 531 w 2124"/>
                <a:gd name="T33" fmla="*/ 1327 h 2123"/>
                <a:gd name="T34" fmla="*/ 531 w 2124"/>
                <a:gd name="T35" fmla="*/ 1061 h 2123"/>
                <a:gd name="T36" fmla="*/ 1593 w 2124"/>
                <a:gd name="T37" fmla="*/ 1061 h 2123"/>
                <a:gd name="T38" fmla="*/ 1593 w 2124"/>
                <a:gd name="T39" fmla="*/ 1327 h 2123"/>
                <a:gd name="T40" fmla="*/ 1195 w 2124"/>
                <a:gd name="T41" fmla="*/ 1327 h 2123"/>
                <a:gd name="T42" fmla="*/ 1195 w 2124"/>
                <a:gd name="T43" fmla="*/ 2123 h 2123"/>
                <a:gd name="T44" fmla="*/ 2124 w 2124"/>
                <a:gd name="T45" fmla="*/ 2123 h 2123"/>
                <a:gd name="T46" fmla="*/ 2124 w 2124"/>
                <a:gd name="T47" fmla="*/ 1327 h 2123"/>
                <a:gd name="T48" fmla="*/ 1726 w 2124"/>
                <a:gd name="T49" fmla="*/ 1327 h 2123"/>
                <a:gd name="T50" fmla="*/ 797 w 2124"/>
                <a:gd name="T51" fmla="*/ 1460 h 2123"/>
                <a:gd name="T52" fmla="*/ 797 w 2124"/>
                <a:gd name="T53" fmla="*/ 1592 h 2123"/>
                <a:gd name="T54" fmla="*/ 133 w 2124"/>
                <a:gd name="T55" fmla="*/ 1592 h 2123"/>
                <a:gd name="T56" fmla="*/ 133 w 2124"/>
                <a:gd name="T57" fmla="*/ 1460 h 2123"/>
                <a:gd name="T58" fmla="*/ 797 w 2124"/>
                <a:gd name="T59" fmla="*/ 1460 h 2123"/>
                <a:gd name="T60" fmla="*/ 797 w 2124"/>
                <a:gd name="T61" fmla="*/ 265 h 2123"/>
                <a:gd name="T62" fmla="*/ 797 w 2124"/>
                <a:gd name="T63" fmla="*/ 132 h 2123"/>
                <a:gd name="T64" fmla="*/ 1460 w 2124"/>
                <a:gd name="T65" fmla="*/ 132 h 2123"/>
                <a:gd name="T66" fmla="*/ 1460 w 2124"/>
                <a:gd name="T67" fmla="*/ 265 h 2123"/>
                <a:gd name="T68" fmla="*/ 797 w 2124"/>
                <a:gd name="T69" fmla="*/ 265 h 2123"/>
                <a:gd name="T70" fmla="*/ 1991 w 2124"/>
                <a:gd name="T71" fmla="*/ 1592 h 2123"/>
                <a:gd name="T72" fmla="*/ 1328 w 2124"/>
                <a:gd name="T73" fmla="*/ 1592 h 2123"/>
                <a:gd name="T74" fmla="*/ 1328 w 2124"/>
                <a:gd name="T75" fmla="*/ 1460 h 2123"/>
                <a:gd name="T76" fmla="*/ 1991 w 2124"/>
                <a:gd name="T77" fmla="*/ 1460 h 2123"/>
                <a:gd name="T78" fmla="*/ 1991 w 2124"/>
                <a:gd name="T79" fmla="*/ 1592 h 2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4" h="2123">
                  <a:moveTo>
                    <a:pt x="1726" y="1327"/>
                  </a:moveTo>
                  <a:lnTo>
                    <a:pt x="1726" y="929"/>
                  </a:lnTo>
                  <a:lnTo>
                    <a:pt x="1195" y="929"/>
                  </a:lnTo>
                  <a:lnTo>
                    <a:pt x="1195" y="796"/>
                  </a:lnTo>
                  <a:lnTo>
                    <a:pt x="1593" y="796"/>
                  </a:lnTo>
                  <a:lnTo>
                    <a:pt x="1593" y="0"/>
                  </a:lnTo>
                  <a:lnTo>
                    <a:pt x="664" y="0"/>
                  </a:lnTo>
                  <a:lnTo>
                    <a:pt x="664" y="796"/>
                  </a:lnTo>
                  <a:lnTo>
                    <a:pt x="1062" y="796"/>
                  </a:lnTo>
                  <a:lnTo>
                    <a:pt x="1062" y="929"/>
                  </a:lnTo>
                  <a:lnTo>
                    <a:pt x="399" y="929"/>
                  </a:lnTo>
                  <a:lnTo>
                    <a:pt x="399" y="1327"/>
                  </a:lnTo>
                  <a:lnTo>
                    <a:pt x="0" y="1327"/>
                  </a:lnTo>
                  <a:lnTo>
                    <a:pt x="0" y="2123"/>
                  </a:lnTo>
                  <a:lnTo>
                    <a:pt x="930" y="2123"/>
                  </a:lnTo>
                  <a:lnTo>
                    <a:pt x="930" y="1327"/>
                  </a:lnTo>
                  <a:lnTo>
                    <a:pt x="531" y="1327"/>
                  </a:lnTo>
                  <a:lnTo>
                    <a:pt x="531" y="1061"/>
                  </a:lnTo>
                  <a:lnTo>
                    <a:pt x="1593" y="1061"/>
                  </a:lnTo>
                  <a:lnTo>
                    <a:pt x="1593" y="1327"/>
                  </a:lnTo>
                  <a:lnTo>
                    <a:pt x="1195" y="1327"/>
                  </a:lnTo>
                  <a:lnTo>
                    <a:pt x="1195" y="2123"/>
                  </a:lnTo>
                  <a:lnTo>
                    <a:pt x="2124" y="2123"/>
                  </a:lnTo>
                  <a:lnTo>
                    <a:pt x="2124" y="1327"/>
                  </a:lnTo>
                  <a:lnTo>
                    <a:pt x="1726" y="1327"/>
                  </a:lnTo>
                  <a:close/>
                  <a:moveTo>
                    <a:pt x="797" y="1460"/>
                  </a:moveTo>
                  <a:lnTo>
                    <a:pt x="797" y="1592"/>
                  </a:lnTo>
                  <a:lnTo>
                    <a:pt x="133" y="1592"/>
                  </a:lnTo>
                  <a:lnTo>
                    <a:pt x="133" y="1460"/>
                  </a:lnTo>
                  <a:lnTo>
                    <a:pt x="797" y="1460"/>
                  </a:lnTo>
                  <a:close/>
                  <a:moveTo>
                    <a:pt x="797" y="265"/>
                  </a:moveTo>
                  <a:lnTo>
                    <a:pt x="797" y="132"/>
                  </a:lnTo>
                  <a:lnTo>
                    <a:pt x="1460" y="132"/>
                  </a:lnTo>
                  <a:lnTo>
                    <a:pt x="1460" y="265"/>
                  </a:lnTo>
                  <a:lnTo>
                    <a:pt x="797" y="265"/>
                  </a:lnTo>
                  <a:close/>
                  <a:moveTo>
                    <a:pt x="1991" y="1592"/>
                  </a:moveTo>
                  <a:lnTo>
                    <a:pt x="1328" y="1592"/>
                  </a:lnTo>
                  <a:lnTo>
                    <a:pt x="1328" y="1460"/>
                  </a:lnTo>
                  <a:lnTo>
                    <a:pt x="1991" y="1460"/>
                  </a:lnTo>
                  <a:lnTo>
                    <a:pt x="1991" y="1592"/>
                  </a:lnTo>
                  <a:close/>
                </a:path>
              </a:pathLst>
            </a:custGeom>
            <a:solidFill>
              <a:schemeClr val="bg1"/>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97" name="矩形 9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矩形 9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文本框 101"/>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103" name="文本框 102"/>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74627085"/>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0" name="Straight Connector 279"/>
          <p:cNvCxnSpPr/>
          <p:nvPr/>
        </p:nvCxnSpPr>
        <p:spPr>
          <a:xfrm>
            <a:off x="4963198" y="1762269"/>
            <a:ext cx="0" cy="3454028"/>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7" idx="1"/>
          </p:cNvCxnSpPr>
          <p:nvPr/>
        </p:nvCxnSpPr>
        <p:spPr>
          <a:xfrm>
            <a:off x="7827831" y="1808697"/>
            <a:ext cx="0" cy="340760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0" name="TextBox 30"/>
          <p:cNvSpPr txBox="1">
            <a:spLocks noChangeArrowheads="1"/>
          </p:cNvSpPr>
          <p:nvPr/>
        </p:nvSpPr>
        <p:spPr bwMode="auto">
          <a:xfrm>
            <a:off x="2303812" y="4962467"/>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1" name="TextBox 30"/>
          <p:cNvSpPr txBox="1">
            <a:spLocks noChangeArrowheads="1"/>
          </p:cNvSpPr>
          <p:nvPr/>
        </p:nvSpPr>
        <p:spPr bwMode="auto">
          <a:xfrm>
            <a:off x="5230609" y="4950619"/>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2" name="TextBox 30"/>
          <p:cNvSpPr txBox="1">
            <a:spLocks noChangeArrowheads="1"/>
          </p:cNvSpPr>
          <p:nvPr/>
        </p:nvSpPr>
        <p:spPr bwMode="auto">
          <a:xfrm>
            <a:off x="8162023" y="4950718"/>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3" name="TextBox 31"/>
          <p:cNvSpPr txBox="1">
            <a:spLocks noChangeArrowheads="1"/>
          </p:cNvSpPr>
          <p:nvPr/>
        </p:nvSpPr>
        <p:spPr bwMode="auto">
          <a:xfrm>
            <a:off x="1971290" y="1563720"/>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solidFill>
                  <a:schemeClr val="accent1"/>
                </a:solidFill>
                <a:latin typeface="Arial" panose="020B0604020202020204" pitchFamily="34" charset="0"/>
                <a:ea typeface="微软雅黑" panose="020B0503020204020204" pitchFamily="34" charset="-122"/>
                <a:cs typeface="Lato Regular"/>
                <a:sym typeface="Arial" panose="020B0604020202020204" pitchFamily="34" charset="0"/>
              </a:rPr>
              <a:t>2014</a:t>
            </a:r>
          </a:p>
        </p:txBody>
      </p:sp>
      <p:sp>
        <p:nvSpPr>
          <p:cNvPr id="244" name="Rounded Rectangle 243"/>
          <p:cNvSpPr/>
          <p:nvPr/>
        </p:nvSpPr>
        <p:spPr>
          <a:xfrm>
            <a:off x="2510159" y="2015232"/>
            <a:ext cx="2006991" cy="578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5" name="TextBox 31"/>
          <p:cNvSpPr txBox="1">
            <a:spLocks noChangeArrowheads="1"/>
          </p:cNvSpPr>
          <p:nvPr/>
        </p:nvSpPr>
        <p:spPr bwMode="auto">
          <a:xfrm>
            <a:off x="4887515" y="1579948"/>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solidFill>
                  <a:schemeClr val="accent2"/>
                </a:solidFill>
                <a:latin typeface="Arial" panose="020B0604020202020204" pitchFamily="34" charset="0"/>
                <a:ea typeface="微软雅黑" panose="020B0503020204020204" pitchFamily="34" charset="-122"/>
                <a:cs typeface="Lato Regular"/>
                <a:sym typeface="Arial" panose="020B0604020202020204" pitchFamily="34" charset="0"/>
              </a:rPr>
              <a:t>2015</a:t>
            </a:r>
          </a:p>
        </p:txBody>
      </p:sp>
      <p:sp>
        <p:nvSpPr>
          <p:cNvPr id="246" name="Rounded Rectangle 245"/>
          <p:cNvSpPr/>
          <p:nvPr/>
        </p:nvSpPr>
        <p:spPr>
          <a:xfrm>
            <a:off x="5414635" y="2031460"/>
            <a:ext cx="2006991" cy="5786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TextBox 31"/>
          <p:cNvSpPr txBox="1">
            <a:spLocks noChangeArrowheads="1"/>
          </p:cNvSpPr>
          <p:nvPr/>
        </p:nvSpPr>
        <p:spPr bwMode="auto">
          <a:xfrm>
            <a:off x="7827831" y="1579948"/>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solidFill>
                  <a:schemeClr val="accent3"/>
                </a:solidFill>
                <a:latin typeface="Arial" panose="020B0604020202020204" pitchFamily="34" charset="0"/>
                <a:ea typeface="微软雅黑" panose="020B0503020204020204" pitchFamily="34" charset="-122"/>
                <a:cs typeface="Lato Regular"/>
                <a:sym typeface="Arial" panose="020B0604020202020204" pitchFamily="34" charset="0"/>
              </a:rPr>
              <a:t>2016</a:t>
            </a:r>
          </a:p>
        </p:txBody>
      </p:sp>
      <p:sp>
        <p:nvSpPr>
          <p:cNvPr id="248" name="Rounded Rectangle 247"/>
          <p:cNvSpPr/>
          <p:nvPr/>
        </p:nvSpPr>
        <p:spPr>
          <a:xfrm>
            <a:off x="8366699" y="2031460"/>
            <a:ext cx="2006991" cy="5786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3" name="Group 152"/>
          <p:cNvGrpSpPr/>
          <p:nvPr/>
        </p:nvGrpSpPr>
        <p:grpSpPr>
          <a:xfrm>
            <a:off x="3141826" y="2250118"/>
            <a:ext cx="760536" cy="2547482"/>
            <a:chOff x="9013583" y="3601187"/>
            <a:chExt cx="2684217" cy="8991013"/>
          </a:xfrm>
        </p:grpSpPr>
        <p:sp>
          <p:nvSpPr>
            <p:cNvPr id="154" name="Freeform 11"/>
            <p:cNvSpPr>
              <a:spLocks noEditPoints="1"/>
            </p:cNvSpPr>
            <p:nvPr/>
          </p:nvSpPr>
          <p:spPr bwMode="auto">
            <a:xfrm>
              <a:off x="9013583" y="3601187"/>
              <a:ext cx="2684217" cy="8991013"/>
            </a:xfrm>
            <a:custGeom>
              <a:avLst/>
              <a:gdLst>
                <a:gd name="T0" fmla="*/ 0 w 549"/>
                <a:gd name="T1" fmla="*/ 0 h 1838"/>
                <a:gd name="T2" fmla="*/ 0 w 549"/>
                <a:gd name="T3" fmla="*/ 135 h 1838"/>
                <a:gd name="T4" fmla="*/ 65 w 549"/>
                <a:gd name="T5" fmla="*/ 135 h 1838"/>
                <a:gd name="T6" fmla="*/ 65 w 549"/>
                <a:gd name="T7" fmla="*/ 1629 h 1838"/>
                <a:gd name="T8" fmla="*/ 274 w 549"/>
                <a:gd name="T9" fmla="*/ 1838 h 1838"/>
                <a:gd name="T10" fmla="*/ 484 w 549"/>
                <a:gd name="T11" fmla="*/ 1629 h 1838"/>
                <a:gd name="T12" fmla="*/ 484 w 549"/>
                <a:gd name="T13" fmla="*/ 135 h 1838"/>
                <a:gd name="T14" fmla="*/ 549 w 549"/>
                <a:gd name="T15" fmla="*/ 135 h 1838"/>
                <a:gd name="T16" fmla="*/ 549 w 549"/>
                <a:gd name="T17" fmla="*/ 0 h 1838"/>
                <a:gd name="T18" fmla="*/ 0 w 549"/>
                <a:gd name="T19" fmla="*/ 0 h 1838"/>
                <a:gd name="T20" fmla="*/ 509 w 549"/>
                <a:gd name="T21" fmla="*/ 96 h 1838"/>
                <a:gd name="T22" fmla="*/ 444 w 549"/>
                <a:gd name="T23" fmla="*/ 96 h 1838"/>
                <a:gd name="T24" fmla="*/ 444 w 549"/>
                <a:gd name="T25" fmla="*/ 847 h 1838"/>
                <a:gd name="T26" fmla="*/ 105 w 549"/>
                <a:gd name="T27" fmla="*/ 847 h 1838"/>
                <a:gd name="T28" fmla="*/ 105 w 549"/>
                <a:gd name="T29" fmla="*/ 96 h 1838"/>
                <a:gd name="T30" fmla="*/ 39 w 549"/>
                <a:gd name="T31" fmla="*/ 96 h 1838"/>
                <a:gd name="T32" fmla="*/ 39 w 549"/>
                <a:gd name="T33" fmla="*/ 39 h 1838"/>
                <a:gd name="T34" fmla="*/ 509 w 549"/>
                <a:gd name="T35" fmla="*/ 39 h 1838"/>
                <a:gd name="T36" fmla="*/ 509 w 549"/>
                <a:gd name="T37" fmla="*/ 96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 h="1838">
                  <a:moveTo>
                    <a:pt x="0" y="0"/>
                  </a:moveTo>
                  <a:cubicBezTo>
                    <a:pt x="0" y="135"/>
                    <a:pt x="0" y="135"/>
                    <a:pt x="0" y="135"/>
                  </a:cubicBezTo>
                  <a:cubicBezTo>
                    <a:pt x="65" y="135"/>
                    <a:pt x="65" y="135"/>
                    <a:pt x="65" y="135"/>
                  </a:cubicBezTo>
                  <a:cubicBezTo>
                    <a:pt x="65" y="1629"/>
                    <a:pt x="65" y="1629"/>
                    <a:pt x="65" y="1629"/>
                  </a:cubicBezTo>
                  <a:cubicBezTo>
                    <a:pt x="65" y="1744"/>
                    <a:pt x="159" y="1838"/>
                    <a:pt x="274" y="1838"/>
                  </a:cubicBezTo>
                  <a:cubicBezTo>
                    <a:pt x="390" y="1838"/>
                    <a:pt x="484" y="1744"/>
                    <a:pt x="484" y="1629"/>
                  </a:cubicBezTo>
                  <a:cubicBezTo>
                    <a:pt x="484" y="135"/>
                    <a:pt x="484" y="135"/>
                    <a:pt x="484" y="135"/>
                  </a:cubicBezTo>
                  <a:cubicBezTo>
                    <a:pt x="549" y="135"/>
                    <a:pt x="549" y="135"/>
                    <a:pt x="549" y="135"/>
                  </a:cubicBezTo>
                  <a:cubicBezTo>
                    <a:pt x="549" y="0"/>
                    <a:pt x="549" y="0"/>
                    <a:pt x="549" y="0"/>
                  </a:cubicBezTo>
                  <a:lnTo>
                    <a:pt x="0" y="0"/>
                  </a:lnTo>
                  <a:close/>
                  <a:moveTo>
                    <a:pt x="509" y="96"/>
                  </a:moveTo>
                  <a:cubicBezTo>
                    <a:pt x="444" y="96"/>
                    <a:pt x="444" y="96"/>
                    <a:pt x="444" y="96"/>
                  </a:cubicBezTo>
                  <a:cubicBezTo>
                    <a:pt x="444" y="847"/>
                    <a:pt x="444" y="847"/>
                    <a:pt x="444" y="847"/>
                  </a:cubicBezTo>
                  <a:cubicBezTo>
                    <a:pt x="105" y="847"/>
                    <a:pt x="105" y="847"/>
                    <a:pt x="105" y="847"/>
                  </a:cubicBezTo>
                  <a:cubicBezTo>
                    <a:pt x="105" y="96"/>
                    <a:pt x="105" y="96"/>
                    <a:pt x="105" y="96"/>
                  </a:cubicBezTo>
                  <a:cubicBezTo>
                    <a:pt x="39" y="96"/>
                    <a:pt x="39" y="96"/>
                    <a:pt x="39" y="96"/>
                  </a:cubicBezTo>
                  <a:cubicBezTo>
                    <a:pt x="39" y="39"/>
                    <a:pt x="39" y="39"/>
                    <a:pt x="39" y="39"/>
                  </a:cubicBezTo>
                  <a:cubicBezTo>
                    <a:pt x="509" y="39"/>
                    <a:pt x="509" y="39"/>
                    <a:pt x="509" y="39"/>
                  </a:cubicBezTo>
                  <a:cubicBezTo>
                    <a:pt x="509" y="96"/>
                    <a:pt x="509" y="96"/>
                    <a:pt x="509" y="9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5" name="Rectangle 12"/>
            <p:cNvSpPr>
              <a:spLocks noChangeArrowheads="1"/>
            </p:cNvSpPr>
            <p:nvPr/>
          </p:nvSpPr>
          <p:spPr bwMode="auto">
            <a:xfrm>
              <a:off x="9526234" y="8631084"/>
              <a:ext cx="1653155" cy="1771699"/>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6" name="Rectangle 13"/>
            <p:cNvSpPr>
              <a:spLocks noChangeArrowheads="1"/>
            </p:cNvSpPr>
            <p:nvPr/>
          </p:nvSpPr>
          <p:spPr bwMode="auto">
            <a:xfrm>
              <a:off x="9526234" y="7666012"/>
              <a:ext cx="1653155" cy="965072"/>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7" name="Rectangle 14"/>
            <p:cNvSpPr>
              <a:spLocks noChangeArrowheads="1"/>
            </p:cNvSpPr>
            <p:nvPr/>
          </p:nvSpPr>
          <p:spPr bwMode="auto">
            <a:xfrm>
              <a:off x="9526234" y="10402783"/>
              <a:ext cx="1653155" cy="878648"/>
            </a:xfrm>
            <a:prstGeom prst="rect">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58" name="Freeform 15"/>
            <p:cNvSpPr>
              <a:spLocks/>
            </p:cNvSpPr>
            <p:nvPr/>
          </p:nvSpPr>
          <p:spPr bwMode="auto">
            <a:xfrm>
              <a:off x="9526234" y="11281431"/>
              <a:ext cx="1653155" cy="1077424"/>
            </a:xfrm>
            <a:custGeom>
              <a:avLst/>
              <a:gdLst>
                <a:gd name="T0" fmla="*/ 0 w 338"/>
                <a:gd name="T1" fmla="*/ 56 h 220"/>
                <a:gd name="T2" fmla="*/ 163 w 338"/>
                <a:gd name="T3" fmla="*/ 220 h 220"/>
                <a:gd name="T4" fmla="*/ 175 w 338"/>
                <a:gd name="T5" fmla="*/ 220 h 220"/>
                <a:gd name="T6" fmla="*/ 338 w 338"/>
                <a:gd name="T7" fmla="*/ 56 h 220"/>
                <a:gd name="T8" fmla="*/ 338 w 338"/>
                <a:gd name="T9" fmla="*/ 0 h 220"/>
                <a:gd name="T10" fmla="*/ 0 w 338"/>
                <a:gd name="T11" fmla="*/ 0 h 220"/>
                <a:gd name="T12" fmla="*/ 0 w 338"/>
                <a:gd name="T13" fmla="*/ 56 h 220"/>
              </a:gdLst>
              <a:ahLst/>
              <a:cxnLst>
                <a:cxn ang="0">
                  <a:pos x="T0" y="T1"/>
                </a:cxn>
                <a:cxn ang="0">
                  <a:pos x="T2" y="T3"/>
                </a:cxn>
                <a:cxn ang="0">
                  <a:pos x="T4" y="T5"/>
                </a:cxn>
                <a:cxn ang="0">
                  <a:pos x="T6" y="T7"/>
                </a:cxn>
                <a:cxn ang="0">
                  <a:pos x="T8" y="T9"/>
                </a:cxn>
                <a:cxn ang="0">
                  <a:pos x="T10" y="T11"/>
                </a:cxn>
                <a:cxn ang="0">
                  <a:pos x="T12" y="T13"/>
                </a:cxn>
              </a:cxnLst>
              <a:rect l="0" t="0" r="r" b="b"/>
              <a:pathLst>
                <a:path w="338" h="220">
                  <a:moveTo>
                    <a:pt x="0" y="56"/>
                  </a:moveTo>
                  <a:cubicBezTo>
                    <a:pt x="0" y="146"/>
                    <a:pt x="73" y="220"/>
                    <a:pt x="163" y="220"/>
                  </a:cubicBezTo>
                  <a:cubicBezTo>
                    <a:pt x="175" y="220"/>
                    <a:pt x="175" y="220"/>
                    <a:pt x="175" y="220"/>
                  </a:cubicBezTo>
                  <a:cubicBezTo>
                    <a:pt x="265" y="220"/>
                    <a:pt x="338" y="146"/>
                    <a:pt x="338" y="56"/>
                  </a:cubicBezTo>
                  <a:cubicBezTo>
                    <a:pt x="338" y="0"/>
                    <a:pt x="338" y="0"/>
                    <a:pt x="338" y="0"/>
                  </a:cubicBezTo>
                  <a:cubicBezTo>
                    <a:pt x="0" y="0"/>
                    <a:pt x="0" y="0"/>
                    <a:pt x="0" y="0"/>
                  </a:cubicBezTo>
                  <a:lnTo>
                    <a:pt x="0" y="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5" name="Oval 22"/>
            <p:cNvSpPr>
              <a:spLocks noChangeArrowheads="1"/>
            </p:cNvSpPr>
            <p:nvPr/>
          </p:nvSpPr>
          <p:spPr bwMode="auto">
            <a:xfrm>
              <a:off x="10485294" y="5200038"/>
              <a:ext cx="656654" cy="656825"/>
            </a:xfrm>
            <a:prstGeom prst="ellipse">
              <a:avLst/>
            </a:prstGeom>
            <a:solidFill>
              <a:srgbClr val="FFFFFF"/>
            </a:solidFill>
            <a:ln w="44450" cap="flat">
              <a:solidFill>
                <a:schemeClr val="accent1"/>
              </a:solidFill>
              <a:prstDash val="solid"/>
              <a:miter lim="800000"/>
              <a:headEnd/>
              <a:tailEnd/>
            </a:ln>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6" name="Oval 27"/>
            <p:cNvSpPr>
              <a:spLocks noChangeArrowheads="1"/>
            </p:cNvSpPr>
            <p:nvPr/>
          </p:nvSpPr>
          <p:spPr bwMode="auto">
            <a:xfrm>
              <a:off x="9771038" y="3998738"/>
              <a:ext cx="789136" cy="786461"/>
            </a:xfrm>
            <a:prstGeom prst="ellipse">
              <a:avLst/>
            </a:prstGeom>
            <a:solidFill>
              <a:srgbClr val="FFFFFF"/>
            </a:solidFill>
            <a:ln w="65088" cap="flat">
              <a:solidFill>
                <a:schemeClr val="accent1">
                  <a:lumMod val="75000"/>
                </a:schemeClr>
              </a:solidFill>
              <a:prstDash val="solid"/>
              <a:miter lim="800000"/>
              <a:headEnd/>
              <a:tailEnd/>
            </a:ln>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7" name="Oval 29"/>
            <p:cNvSpPr>
              <a:spLocks noChangeArrowheads="1"/>
            </p:cNvSpPr>
            <p:nvPr/>
          </p:nvSpPr>
          <p:spPr bwMode="auto">
            <a:xfrm>
              <a:off x="10352811" y="6369647"/>
              <a:ext cx="305286" cy="305366"/>
            </a:xfrm>
            <a:prstGeom prst="ellipse">
              <a:avLst/>
            </a:prstGeom>
            <a:noFill/>
            <a:ln w="11113"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8" name="Group 167"/>
          <p:cNvGrpSpPr/>
          <p:nvPr/>
        </p:nvGrpSpPr>
        <p:grpSpPr>
          <a:xfrm>
            <a:off x="6065670" y="2250118"/>
            <a:ext cx="760536" cy="2547482"/>
            <a:chOff x="9013583" y="3601187"/>
            <a:chExt cx="2684217" cy="8991013"/>
          </a:xfrm>
        </p:grpSpPr>
        <p:sp>
          <p:nvSpPr>
            <p:cNvPr id="169" name="Freeform 11"/>
            <p:cNvSpPr>
              <a:spLocks noEditPoints="1"/>
            </p:cNvSpPr>
            <p:nvPr/>
          </p:nvSpPr>
          <p:spPr bwMode="auto">
            <a:xfrm>
              <a:off x="9013583" y="3601187"/>
              <a:ext cx="2684217" cy="8991013"/>
            </a:xfrm>
            <a:custGeom>
              <a:avLst/>
              <a:gdLst>
                <a:gd name="T0" fmla="*/ 0 w 549"/>
                <a:gd name="T1" fmla="*/ 0 h 1838"/>
                <a:gd name="T2" fmla="*/ 0 w 549"/>
                <a:gd name="T3" fmla="*/ 135 h 1838"/>
                <a:gd name="T4" fmla="*/ 65 w 549"/>
                <a:gd name="T5" fmla="*/ 135 h 1838"/>
                <a:gd name="T6" fmla="*/ 65 w 549"/>
                <a:gd name="T7" fmla="*/ 1629 h 1838"/>
                <a:gd name="T8" fmla="*/ 274 w 549"/>
                <a:gd name="T9" fmla="*/ 1838 h 1838"/>
                <a:gd name="T10" fmla="*/ 484 w 549"/>
                <a:gd name="T11" fmla="*/ 1629 h 1838"/>
                <a:gd name="T12" fmla="*/ 484 w 549"/>
                <a:gd name="T13" fmla="*/ 135 h 1838"/>
                <a:gd name="T14" fmla="*/ 549 w 549"/>
                <a:gd name="T15" fmla="*/ 135 h 1838"/>
                <a:gd name="T16" fmla="*/ 549 w 549"/>
                <a:gd name="T17" fmla="*/ 0 h 1838"/>
                <a:gd name="T18" fmla="*/ 0 w 549"/>
                <a:gd name="T19" fmla="*/ 0 h 1838"/>
                <a:gd name="T20" fmla="*/ 509 w 549"/>
                <a:gd name="T21" fmla="*/ 96 h 1838"/>
                <a:gd name="T22" fmla="*/ 444 w 549"/>
                <a:gd name="T23" fmla="*/ 96 h 1838"/>
                <a:gd name="T24" fmla="*/ 444 w 549"/>
                <a:gd name="T25" fmla="*/ 847 h 1838"/>
                <a:gd name="T26" fmla="*/ 105 w 549"/>
                <a:gd name="T27" fmla="*/ 847 h 1838"/>
                <a:gd name="T28" fmla="*/ 105 w 549"/>
                <a:gd name="T29" fmla="*/ 96 h 1838"/>
                <a:gd name="T30" fmla="*/ 39 w 549"/>
                <a:gd name="T31" fmla="*/ 96 h 1838"/>
                <a:gd name="T32" fmla="*/ 39 w 549"/>
                <a:gd name="T33" fmla="*/ 39 h 1838"/>
                <a:gd name="T34" fmla="*/ 509 w 549"/>
                <a:gd name="T35" fmla="*/ 39 h 1838"/>
                <a:gd name="T36" fmla="*/ 509 w 549"/>
                <a:gd name="T37" fmla="*/ 96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 h="1838">
                  <a:moveTo>
                    <a:pt x="0" y="0"/>
                  </a:moveTo>
                  <a:cubicBezTo>
                    <a:pt x="0" y="135"/>
                    <a:pt x="0" y="135"/>
                    <a:pt x="0" y="135"/>
                  </a:cubicBezTo>
                  <a:cubicBezTo>
                    <a:pt x="65" y="135"/>
                    <a:pt x="65" y="135"/>
                    <a:pt x="65" y="135"/>
                  </a:cubicBezTo>
                  <a:cubicBezTo>
                    <a:pt x="65" y="1629"/>
                    <a:pt x="65" y="1629"/>
                    <a:pt x="65" y="1629"/>
                  </a:cubicBezTo>
                  <a:cubicBezTo>
                    <a:pt x="65" y="1744"/>
                    <a:pt x="159" y="1838"/>
                    <a:pt x="274" y="1838"/>
                  </a:cubicBezTo>
                  <a:cubicBezTo>
                    <a:pt x="390" y="1838"/>
                    <a:pt x="484" y="1744"/>
                    <a:pt x="484" y="1629"/>
                  </a:cubicBezTo>
                  <a:cubicBezTo>
                    <a:pt x="484" y="135"/>
                    <a:pt x="484" y="135"/>
                    <a:pt x="484" y="135"/>
                  </a:cubicBezTo>
                  <a:cubicBezTo>
                    <a:pt x="549" y="135"/>
                    <a:pt x="549" y="135"/>
                    <a:pt x="549" y="135"/>
                  </a:cubicBezTo>
                  <a:cubicBezTo>
                    <a:pt x="549" y="0"/>
                    <a:pt x="549" y="0"/>
                    <a:pt x="549" y="0"/>
                  </a:cubicBezTo>
                  <a:lnTo>
                    <a:pt x="0" y="0"/>
                  </a:lnTo>
                  <a:close/>
                  <a:moveTo>
                    <a:pt x="509" y="96"/>
                  </a:moveTo>
                  <a:cubicBezTo>
                    <a:pt x="444" y="96"/>
                    <a:pt x="444" y="96"/>
                    <a:pt x="444" y="96"/>
                  </a:cubicBezTo>
                  <a:cubicBezTo>
                    <a:pt x="444" y="847"/>
                    <a:pt x="444" y="847"/>
                    <a:pt x="444" y="847"/>
                  </a:cubicBezTo>
                  <a:cubicBezTo>
                    <a:pt x="105" y="847"/>
                    <a:pt x="105" y="847"/>
                    <a:pt x="105" y="847"/>
                  </a:cubicBezTo>
                  <a:cubicBezTo>
                    <a:pt x="105" y="96"/>
                    <a:pt x="105" y="96"/>
                    <a:pt x="105" y="96"/>
                  </a:cubicBezTo>
                  <a:cubicBezTo>
                    <a:pt x="39" y="96"/>
                    <a:pt x="39" y="96"/>
                    <a:pt x="39" y="96"/>
                  </a:cubicBezTo>
                  <a:cubicBezTo>
                    <a:pt x="39" y="39"/>
                    <a:pt x="39" y="39"/>
                    <a:pt x="39" y="39"/>
                  </a:cubicBezTo>
                  <a:cubicBezTo>
                    <a:pt x="509" y="39"/>
                    <a:pt x="509" y="39"/>
                    <a:pt x="509" y="39"/>
                  </a:cubicBezTo>
                  <a:cubicBezTo>
                    <a:pt x="509" y="96"/>
                    <a:pt x="509" y="96"/>
                    <a:pt x="509" y="9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0" name="Rectangle 12"/>
            <p:cNvSpPr>
              <a:spLocks noChangeArrowheads="1"/>
            </p:cNvSpPr>
            <p:nvPr/>
          </p:nvSpPr>
          <p:spPr bwMode="auto">
            <a:xfrm>
              <a:off x="9526234" y="8631084"/>
              <a:ext cx="1653155" cy="1771699"/>
            </a:xfrm>
            <a:prstGeom prst="rect">
              <a:avLst/>
            </a:pr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1" name="Rectangle 13"/>
            <p:cNvSpPr>
              <a:spLocks noChangeArrowheads="1"/>
            </p:cNvSpPr>
            <p:nvPr/>
          </p:nvSpPr>
          <p:spPr bwMode="auto">
            <a:xfrm>
              <a:off x="9526234" y="7666012"/>
              <a:ext cx="1653155" cy="965072"/>
            </a:xfrm>
            <a:prstGeom prst="rect">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Rectangle 14"/>
            <p:cNvSpPr>
              <a:spLocks noChangeArrowheads="1"/>
            </p:cNvSpPr>
            <p:nvPr/>
          </p:nvSpPr>
          <p:spPr bwMode="auto">
            <a:xfrm>
              <a:off x="9526234" y="10402783"/>
              <a:ext cx="1653155" cy="878648"/>
            </a:xfrm>
            <a:prstGeom prst="rect">
              <a:avLst/>
            </a:prstGeom>
            <a:solidFill>
              <a:schemeClr val="accent2">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15"/>
            <p:cNvSpPr>
              <a:spLocks/>
            </p:cNvSpPr>
            <p:nvPr/>
          </p:nvSpPr>
          <p:spPr bwMode="auto">
            <a:xfrm>
              <a:off x="9526234" y="11281431"/>
              <a:ext cx="1653155" cy="1077424"/>
            </a:xfrm>
            <a:custGeom>
              <a:avLst/>
              <a:gdLst>
                <a:gd name="T0" fmla="*/ 0 w 338"/>
                <a:gd name="T1" fmla="*/ 56 h 220"/>
                <a:gd name="T2" fmla="*/ 163 w 338"/>
                <a:gd name="T3" fmla="*/ 220 h 220"/>
                <a:gd name="T4" fmla="*/ 175 w 338"/>
                <a:gd name="T5" fmla="*/ 220 h 220"/>
                <a:gd name="T6" fmla="*/ 338 w 338"/>
                <a:gd name="T7" fmla="*/ 56 h 220"/>
                <a:gd name="T8" fmla="*/ 338 w 338"/>
                <a:gd name="T9" fmla="*/ 0 h 220"/>
                <a:gd name="T10" fmla="*/ 0 w 338"/>
                <a:gd name="T11" fmla="*/ 0 h 220"/>
                <a:gd name="T12" fmla="*/ 0 w 338"/>
                <a:gd name="T13" fmla="*/ 56 h 220"/>
              </a:gdLst>
              <a:ahLst/>
              <a:cxnLst>
                <a:cxn ang="0">
                  <a:pos x="T0" y="T1"/>
                </a:cxn>
                <a:cxn ang="0">
                  <a:pos x="T2" y="T3"/>
                </a:cxn>
                <a:cxn ang="0">
                  <a:pos x="T4" y="T5"/>
                </a:cxn>
                <a:cxn ang="0">
                  <a:pos x="T6" y="T7"/>
                </a:cxn>
                <a:cxn ang="0">
                  <a:pos x="T8" y="T9"/>
                </a:cxn>
                <a:cxn ang="0">
                  <a:pos x="T10" y="T11"/>
                </a:cxn>
                <a:cxn ang="0">
                  <a:pos x="T12" y="T13"/>
                </a:cxn>
              </a:cxnLst>
              <a:rect l="0" t="0" r="r" b="b"/>
              <a:pathLst>
                <a:path w="338" h="220">
                  <a:moveTo>
                    <a:pt x="0" y="56"/>
                  </a:moveTo>
                  <a:cubicBezTo>
                    <a:pt x="0" y="146"/>
                    <a:pt x="73" y="220"/>
                    <a:pt x="163" y="220"/>
                  </a:cubicBezTo>
                  <a:cubicBezTo>
                    <a:pt x="175" y="220"/>
                    <a:pt x="175" y="220"/>
                    <a:pt x="175" y="220"/>
                  </a:cubicBezTo>
                  <a:cubicBezTo>
                    <a:pt x="265" y="220"/>
                    <a:pt x="338" y="146"/>
                    <a:pt x="338" y="56"/>
                  </a:cubicBezTo>
                  <a:cubicBezTo>
                    <a:pt x="338" y="0"/>
                    <a:pt x="338" y="0"/>
                    <a:pt x="338" y="0"/>
                  </a:cubicBezTo>
                  <a:cubicBezTo>
                    <a:pt x="0" y="0"/>
                    <a:pt x="0" y="0"/>
                    <a:pt x="0" y="0"/>
                  </a:cubicBezTo>
                  <a:lnTo>
                    <a:pt x="0" y="5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0" name="Oval 22"/>
            <p:cNvSpPr>
              <a:spLocks noChangeArrowheads="1"/>
            </p:cNvSpPr>
            <p:nvPr/>
          </p:nvSpPr>
          <p:spPr bwMode="auto">
            <a:xfrm>
              <a:off x="10485294" y="5200038"/>
              <a:ext cx="656654" cy="656825"/>
            </a:xfrm>
            <a:prstGeom prst="ellipse">
              <a:avLst/>
            </a:prstGeom>
            <a:solidFill>
              <a:srgbClr val="FFFFFF"/>
            </a:solidFill>
            <a:ln w="44450" cap="flat">
              <a:solidFill>
                <a:schemeClr val="accent2"/>
              </a:solidFill>
              <a:prstDash val="solid"/>
              <a:miter lim="800000"/>
              <a:headEnd/>
              <a:tailEnd/>
            </a:ln>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1" name="Oval 27"/>
            <p:cNvSpPr>
              <a:spLocks noChangeArrowheads="1"/>
            </p:cNvSpPr>
            <p:nvPr/>
          </p:nvSpPr>
          <p:spPr bwMode="auto">
            <a:xfrm>
              <a:off x="9771039" y="3998739"/>
              <a:ext cx="789137" cy="786462"/>
            </a:xfrm>
            <a:prstGeom prst="ellipse">
              <a:avLst/>
            </a:prstGeom>
            <a:solidFill>
              <a:srgbClr val="FFFFFF"/>
            </a:solidFill>
            <a:ln w="65088" cap="flat">
              <a:solidFill>
                <a:schemeClr val="accent2">
                  <a:lumMod val="75000"/>
                </a:schemeClr>
              </a:solidFill>
              <a:prstDash val="solid"/>
              <a:miter lim="800000"/>
              <a:headEnd/>
              <a:tailEnd/>
            </a:ln>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Oval 29"/>
            <p:cNvSpPr>
              <a:spLocks noChangeArrowheads="1"/>
            </p:cNvSpPr>
            <p:nvPr/>
          </p:nvSpPr>
          <p:spPr bwMode="auto">
            <a:xfrm>
              <a:off x="10352811" y="6369647"/>
              <a:ext cx="305286" cy="305366"/>
            </a:xfrm>
            <a:prstGeom prst="ellipse">
              <a:avLst/>
            </a:prstGeom>
            <a:noFill/>
            <a:ln w="11113"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3" name="Group 192"/>
          <p:cNvGrpSpPr/>
          <p:nvPr/>
        </p:nvGrpSpPr>
        <p:grpSpPr>
          <a:xfrm>
            <a:off x="8993260" y="2240370"/>
            <a:ext cx="760536" cy="2547482"/>
            <a:chOff x="9013583" y="3601187"/>
            <a:chExt cx="2684217" cy="8991013"/>
          </a:xfrm>
        </p:grpSpPr>
        <p:sp>
          <p:nvSpPr>
            <p:cNvPr id="234" name="Freeform 11"/>
            <p:cNvSpPr>
              <a:spLocks noEditPoints="1"/>
            </p:cNvSpPr>
            <p:nvPr/>
          </p:nvSpPr>
          <p:spPr bwMode="auto">
            <a:xfrm>
              <a:off x="9013583" y="3601187"/>
              <a:ext cx="2684217" cy="8991013"/>
            </a:xfrm>
            <a:custGeom>
              <a:avLst/>
              <a:gdLst>
                <a:gd name="T0" fmla="*/ 0 w 549"/>
                <a:gd name="T1" fmla="*/ 0 h 1838"/>
                <a:gd name="T2" fmla="*/ 0 w 549"/>
                <a:gd name="T3" fmla="*/ 135 h 1838"/>
                <a:gd name="T4" fmla="*/ 65 w 549"/>
                <a:gd name="T5" fmla="*/ 135 h 1838"/>
                <a:gd name="T6" fmla="*/ 65 w 549"/>
                <a:gd name="T7" fmla="*/ 1629 h 1838"/>
                <a:gd name="T8" fmla="*/ 274 w 549"/>
                <a:gd name="T9" fmla="*/ 1838 h 1838"/>
                <a:gd name="T10" fmla="*/ 484 w 549"/>
                <a:gd name="T11" fmla="*/ 1629 h 1838"/>
                <a:gd name="T12" fmla="*/ 484 w 549"/>
                <a:gd name="T13" fmla="*/ 135 h 1838"/>
                <a:gd name="T14" fmla="*/ 549 w 549"/>
                <a:gd name="T15" fmla="*/ 135 h 1838"/>
                <a:gd name="T16" fmla="*/ 549 w 549"/>
                <a:gd name="T17" fmla="*/ 0 h 1838"/>
                <a:gd name="T18" fmla="*/ 0 w 549"/>
                <a:gd name="T19" fmla="*/ 0 h 1838"/>
                <a:gd name="T20" fmla="*/ 509 w 549"/>
                <a:gd name="T21" fmla="*/ 96 h 1838"/>
                <a:gd name="T22" fmla="*/ 444 w 549"/>
                <a:gd name="T23" fmla="*/ 96 h 1838"/>
                <a:gd name="T24" fmla="*/ 444 w 549"/>
                <a:gd name="T25" fmla="*/ 847 h 1838"/>
                <a:gd name="T26" fmla="*/ 105 w 549"/>
                <a:gd name="T27" fmla="*/ 847 h 1838"/>
                <a:gd name="T28" fmla="*/ 105 w 549"/>
                <a:gd name="T29" fmla="*/ 96 h 1838"/>
                <a:gd name="T30" fmla="*/ 39 w 549"/>
                <a:gd name="T31" fmla="*/ 96 h 1838"/>
                <a:gd name="T32" fmla="*/ 39 w 549"/>
                <a:gd name="T33" fmla="*/ 39 h 1838"/>
                <a:gd name="T34" fmla="*/ 509 w 549"/>
                <a:gd name="T35" fmla="*/ 39 h 1838"/>
                <a:gd name="T36" fmla="*/ 509 w 549"/>
                <a:gd name="T37" fmla="*/ 96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 h="1838">
                  <a:moveTo>
                    <a:pt x="0" y="0"/>
                  </a:moveTo>
                  <a:cubicBezTo>
                    <a:pt x="0" y="135"/>
                    <a:pt x="0" y="135"/>
                    <a:pt x="0" y="135"/>
                  </a:cubicBezTo>
                  <a:cubicBezTo>
                    <a:pt x="65" y="135"/>
                    <a:pt x="65" y="135"/>
                    <a:pt x="65" y="135"/>
                  </a:cubicBezTo>
                  <a:cubicBezTo>
                    <a:pt x="65" y="1629"/>
                    <a:pt x="65" y="1629"/>
                    <a:pt x="65" y="1629"/>
                  </a:cubicBezTo>
                  <a:cubicBezTo>
                    <a:pt x="65" y="1744"/>
                    <a:pt x="159" y="1838"/>
                    <a:pt x="274" y="1838"/>
                  </a:cubicBezTo>
                  <a:cubicBezTo>
                    <a:pt x="390" y="1838"/>
                    <a:pt x="484" y="1744"/>
                    <a:pt x="484" y="1629"/>
                  </a:cubicBezTo>
                  <a:cubicBezTo>
                    <a:pt x="484" y="135"/>
                    <a:pt x="484" y="135"/>
                    <a:pt x="484" y="135"/>
                  </a:cubicBezTo>
                  <a:cubicBezTo>
                    <a:pt x="549" y="135"/>
                    <a:pt x="549" y="135"/>
                    <a:pt x="549" y="135"/>
                  </a:cubicBezTo>
                  <a:cubicBezTo>
                    <a:pt x="549" y="0"/>
                    <a:pt x="549" y="0"/>
                    <a:pt x="549" y="0"/>
                  </a:cubicBezTo>
                  <a:lnTo>
                    <a:pt x="0" y="0"/>
                  </a:lnTo>
                  <a:close/>
                  <a:moveTo>
                    <a:pt x="509" y="96"/>
                  </a:moveTo>
                  <a:cubicBezTo>
                    <a:pt x="444" y="96"/>
                    <a:pt x="444" y="96"/>
                    <a:pt x="444" y="96"/>
                  </a:cubicBezTo>
                  <a:cubicBezTo>
                    <a:pt x="444" y="847"/>
                    <a:pt x="444" y="847"/>
                    <a:pt x="444" y="847"/>
                  </a:cubicBezTo>
                  <a:cubicBezTo>
                    <a:pt x="105" y="847"/>
                    <a:pt x="105" y="847"/>
                    <a:pt x="105" y="847"/>
                  </a:cubicBezTo>
                  <a:cubicBezTo>
                    <a:pt x="105" y="96"/>
                    <a:pt x="105" y="96"/>
                    <a:pt x="105" y="96"/>
                  </a:cubicBezTo>
                  <a:cubicBezTo>
                    <a:pt x="39" y="96"/>
                    <a:pt x="39" y="96"/>
                    <a:pt x="39" y="96"/>
                  </a:cubicBezTo>
                  <a:cubicBezTo>
                    <a:pt x="39" y="39"/>
                    <a:pt x="39" y="39"/>
                    <a:pt x="39" y="39"/>
                  </a:cubicBezTo>
                  <a:cubicBezTo>
                    <a:pt x="509" y="39"/>
                    <a:pt x="509" y="39"/>
                    <a:pt x="509" y="39"/>
                  </a:cubicBezTo>
                  <a:cubicBezTo>
                    <a:pt x="509" y="96"/>
                    <a:pt x="509" y="96"/>
                    <a:pt x="509" y="9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5" name="Rectangle 12"/>
            <p:cNvSpPr>
              <a:spLocks noChangeArrowheads="1"/>
            </p:cNvSpPr>
            <p:nvPr/>
          </p:nvSpPr>
          <p:spPr bwMode="auto">
            <a:xfrm>
              <a:off x="9526234" y="8631084"/>
              <a:ext cx="1653155" cy="1771699"/>
            </a:xfrm>
            <a:prstGeom prst="rect">
              <a:avLst/>
            </a:prstGeom>
            <a:solidFill>
              <a:schemeClr val="accent3">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6" name="Rectangle 13"/>
            <p:cNvSpPr>
              <a:spLocks noChangeArrowheads="1"/>
            </p:cNvSpPr>
            <p:nvPr/>
          </p:nvSpPr>
          <p:spPr bwMode="auto">
            <a:xfrm>
              <a:off x="9526234" y="7666012"/>
              <a:ext cx="1653155" cy="965072"/>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Rectangle 14"/>
            <p:cNvSpPr>
              <a:spLocks noChangeArrowheads="1"/>
            </p:cNvSpPr>
            <p:nvPr/>
          </p:nvSpPr>
          <p:spPr bwMode="auto">
            <a:xfrm>
              <a:off x="9526234" y="10402783"/>
              <a:ext cx="1653155" cy="878648"/>
            </a:xfrm>
            <a:prstGeom prst="rect">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Freeform 15"/>
            <p:cNvSpPr>
              <a:spLocks/>
            </p:cNvSpPr>
            <p:nvPr/>
          </p:nvSpPr>
          <p:spPr bwMode="auto">
            <a:xfrm>
              <a:off x="9526234" y="11281431"/>
              <a:ext cx="1653155" cy="1077424"/>
            </a:xfrm>
            <a:custGeom>
              <a:avLst/>
              <a:gdLst>
                <a:gd name="T0" fmla="*/ 0 w 338"/>
                <a:gd name="T1" fmla="*/ 56 h 220"/>
                <a:gd name="T2" fmla="*/ 163 w 338"/>
                <a:gd name="T3" fmla="*/ 220 h 220"/>
                <a:gd name="T4" fmla="*/ 175 w 338"/>
                <a:gd name="T5" fmla="*/ 220 h 220"/>
                <a:gd name="T6" fmla="*/ 338 w 338"/>
                <a:gd name="T7" fmla="*/ 56 h 220"/>
                <a:gd name="T8" fmla="*/ 338 w 338"/>
                <a:gd name="T9" fmla="*/ 0 h 220"/>
                <a:gd name="T10" fmla="*/ 0 w 338"/>
                <a:gd name="T11" fmla="*/ 0 h 220"/>
                <a:gd name="T12" fmla="*/ 0 w 338"/>
                <a:gd name="T13" fmla="*/ 56 h 220"/>
              </a:gdLst>
              <a:ahLst/>
              <a:cxnLst>
                <a:cxn ang="0">
                  <a:pos x="T0" y="T1"/>
                </a:cxn>
                <a:cxn ang="0">
                  <a:pos x="T2" y="T3"/>
                </a:cxn>
                <a:cxn ang="0">
                  <a:pos x="T4" y="T5"/>
                </a:cxn>
                <a:cxn ang="0">
                  <a:pos x="T6" y="T7"/>
                </a:cxn>
                <a:cxn ang="0">
                  <a:pos x="T8" y="T9"/>
                </a:cxn>
                <a:cxn ang="0">
                  <a:pos x="T10" y="T11"/>
                </a:cxn>
                <a:cxn ang="0">
                  <a:pos x="T12" y="T13"/>
                </a:cxn>
              </a:cxnLst>
              <a:rect l="0" t="0" r="r" b="b"/>
              <a:pathLst>
                <a:path w="338" h="220">
                  <a:moveTo>
                    <a:pt x="0" y="56"/>
                  </a:moveTo>
                  <a:cubicBezTo>
                    <a:pt x="0" y="146"/>
                    <a:pt x="73" y="220"/>
                    <a:pt x="163" y="220"/>
                  </a:cubicBezTo>
                  <a:cubicBezTo>
                    <a:pt x="175" y="220"/>
                    <a:pt x="175" y="220"/>
                    <a:pt x="175" y="220"/>
                  </a:cubicBezTo>
                  <a:cubicBezTo>
                    <a:pt x="265" y="220"/>
                    <a:pt x="338" y="146"/>
                    <a:pt x="338" y="56"/>
                  </a:cubicBezTo>
                  <a:cubicBezTo>
                    <a:pt x="338" y="0"/>
                    <a:pt x="338" y="0"/>
                    <a:pt x="338" y="0"/>
                  </a:cubicBezTo>
                  <a:cubicBezTo>
                    <a:pt x="0" y="0"/>
                    <a:pt x="0" y="0"/>
                    <a:pt x="0" y="0"/>
                  </a:cubicBezTo>
                  <a:lnTo>
                    <a:pt x="0" y="5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9" name="Oval 22"/>
            <p:cNvSpPr>
              <a:spLocks noChangeArrowheads="1"/>
            </p:cNvSpPr>
            <p:nvPr/>
          </p:nvSpPr>
          <p:spPr bwMode="auto">
            <a:xfrm>
              <a:off x="10485294" y="5200038"/>
              <a:ext cx="656654" cy="656825"/>
            </a:xfrm>
            <a:prstGeom prst="ellipse">
              <a:avLst/>
            </a:prstGeom>
            <a:solidFill>
              <a:srgbClr val="FFFFFF"/>
            </a:solidFill>
            <a:ln w="44450" cap="flat">
              <a:solidFill>
                <a:schemeClr val="accent3"/>
              </a:solidFill>
              <a:prstDash val="solid"/>
              <a:miter lim="800000"/>
              <a:headEnd/>
              <a:tailEnd/>
            </a:ln>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2" name="Oval 27"/>
            <p:cNvSpPr>
              <a:spLocks noChangeArrowheads="1"/>
            </p:cNvSpPr>
            <p:nvPr/>
          </p:nvSpPr>
          <p:spPr bwMode="auto">
            <a:xfrm>
              <a:off x="9771039" y="3998739"/>
              <a:ext cx="789137" cy="786462"/>
            </a:xfrm>
            <a:prstGeom prst="ellipse">
              <a:avLst/>
            </a:prstGeom>
            <a:solidFill>
              <a:srgbClr val="FFFFFF"/>
            </a:solidFill>
            <a:ln w="65088" cap="flat">
              <a:solidFill>
                <a:schemeClr val="accent3">
                  <a:lumMod val="75000"/>
                </a:schemeClr>
              </a:solidFill>
              <a:prstDash val="solid"/>
              <a:miter lim="800000"/>
              <a:headEnd/>
              <a:tailEnd/>
            </a:ln>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3" name="Oval 29"/>
            <p:cNvSpPr>
              <a:spLocks noChangeArrowheads="1"/>
            </p:cNvSpPr>
            <p:nvPr/>
          </p:nvSpPr>
          <p:spPr bwMode="auto">
            <a:xfrm>
              <a:off x="10352811" y="6369647"/>
              <a:ext cx="305286" cy="305366"/>
            </a:xfrm>
            <a:prstGeom prst="ellipse">
              <a:avLst/>
            </a:prstGeom>
            <a:solidFill>
              <a:srgbClr val="FFFFFF"/>
            </a:solidFill>
            <a:ln w="11113" cap="flat">
              <a:solidFill>
                <a:schemeClr val="accent3"/>
              </a:solidFill>
              <a:prstDash val="solid"/>
              <a:miter lim="800000"/>
              <a:headEnd/>
              <a:tailEnd/>
            </a:ln>
            <a:extLst/>
          </p:spPr>
          <p:txBody>
            <a:bodyPr vert="horz" wrap="square" lIns="48218" tIns="24109" rIns="48218" bIns="24109" numCol="1" anchor="t" anchorCtr="0" compatLnSpc="1">
              <a:prstTxWarp prst="textNoShape">
                <a:avLst/>
              </a:prstTxWarp>
            </a:bodyP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矩形 39"/>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矩形 40"/>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文本框 41"/>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43" name="文本框 42"/>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13869554"/>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500"/>
                                        <p:tgtEl>
                                          <p:spTgt spid="2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4"/>
                                        </p:tgtEl>
                                        <p:attrNameLst>
                                          <p:attrName>style.visibility</p:attrName>
                                        </p:attrNameLst>
                                      </p:cBhvr>
                                      <p:to>
                                        <p:strVal val="visible"/>
                                      </p:to>
                                    </p:set>
                                    <p:animEffect transition="in" filter="fade">
                                      <p:cBhvr>
                                        <p:cTn id="10" dur="500"/>
                                        <p:tgtEl>
                                          <p:spTgt spid="24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40">
                                            <p:txEl>
                                              <p:pRg st="0" end="0"/>
                                            </p:txEl>
                                          </p:spTgt>
                                        </p:tgtEl>
                                        <p:attrNameLst>
                                          <p:attrName>style.visibility</p:attrName>
                                        </p:attrNameLst>
                                      </p:cBhvr>
                                      <p:to>
                                        <p:strVal val="visible"/>
                                      </p:to>
                                    </p:set>
                                    <p:animEffect transition="in" filter="fade">
                                      <p:cBhvr>
                                        <p:cTn id="14" dur="500"/>
                                        <p:tgtEl>
                                          <p:spTgt spid="240">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40">
                                            <p:txEl>
                                              <p:pRg st="2" end="2"/>
                                            </p:txEl>
                                          </p:spTgt>
                                        </p:tgtEl>
                                        <p:attrNameLst>
                                          <p:attrName>style.visibility</p:attrName>
                                        </p:attrNameLst>
                                      </p:cBhvr>
                                      <p:to>
                                        <p:strVal val="visible"/>
                                      </p:to>
                                    </p:set>
                                    <p:animEffect transition="in" filter="fade">
                                      <p:cBhvr>
                                        <p:cTn id="18" dur="500"/>
                                        <p:tgtEl>
                                          <p:spTgt spid="240">
                                            <p:txEl>
                                              <p:pRg st="2" end="2"/>
                                            </p:txEl>
                                          </p:spTgt>
                                        </p:tgtEl>
                                      </p:cBhvr>
                                    </p:animEffect>
                                  </p:childTnLst>
                                </p:cTn>
                              </p:par>
                              <p:par>
                                <p:cTn id="19" presetID="23" presetClass="entr" presetSubtype="16" fill="hold" nodeType="withEffect">
                                  <p:stCondLst>
                                    <p:cond delay="0"/>
                                  </p:stCondLst>
                                  <p:childTnLst>
                                    <p:set>
                                      <p:cBhvr>
                                        <p:cTn id="20" dur="1" fill="hold">
                                          <p:stCondLst>
                                            <p:cond delay="0"/>
                                          </p:stCondLst>
                                        </p:cTn>
                                        <p:tgtEl>
                                          <p:spTgt spid="153"/>
                                        </p:tgtEl>
                                        <p:attrNameLst>
                                          <p:attrName>style.visibility</p:attrName>
                                        </p:attrNameLst>
                                      </p:cBhvr>
                                      <p:to>
                                        <p:strVal val="visible"/>
                                      </p:to>
                                    </p:set>
                                    <p:anim calcmode="lin" valueType="num">
                                      <p:cBhvr>
                                        <p:cTn id="21" dur="500" fill="hold"/>
                                        <p:tgtEl>
                                          <p:spTgt spid="153"/>
                                        </p:tgtEl>
                                        <p:attrNameLst>
                                          <p:attrName>ppt_w</p:attrName>
                                        </p:attrNameLst>
                                      </p:cBhvr>
                                      <p:tavLst>
                                        <p:tav tm="0">
                                          <p:val>
                                            <p:fltVal val="0"/>
                                          </p:val>
                                        </p:tav>
                                        <p:tav tm="100000">
                                          <p:val>
                                            <p:strVal val="#ppt_w"/>
                                          </p:val>
                                        </p:tav>
                                      </p:tavLst>
                                    </p:anim>
                                    <p:anim calcmode="lin" valueType="num">
                                      <p:cBhvr>
                                        <p:cTn id="22" dur="500" fill="hold"/>
                                        <p:tgtEl>
                                          <p:spTgt spid="153"/>
                                        </p:tgtEl>
                                        <p:attrNameLst>
                                          <p:attrName>ppt_h</p:attrName>
                                        </p:attrNameLst>
                                      </p:cBhvr>
                                      <p:tavLst>
                                        <p:tav tm="0">
                                          <p:val>
                                            <p:fltVal val="0"/>
                                          </p:val>
                                        </p:tav>
                                        <p:tav tm="100000">
                                          <p:val>
                                            <p:strVal val="#ppt_h"/>
                                          </p:val>
                                        </p:tav>
                                      </p:tavLst>
                                    </p:anim>
                                  </p:childTnLst>
                                </p:cTn>
                              </p:par>
                            </p:childTnLst>
                          </p:cTn>
                        </p:par>
                        <p:par>
                          <p:cTn id="23" fill="hold">
                            <p:stCondLst>
                              <p:cond delay="1500"/>
                            </p:stCondLst>
                            <p:childTnLst>
                              <p:par>
                                <p:cTn id="24" presetID="22" presetClass="entr" presetSubtype="4" fill="hold" nodeType="afterEffect">
                                  <p:stCondLst>
                                    <p:cond delay="0"/>
                                  </p:stCondLst>
                                  <p:childTnLst>
                                    <p:set>
                                      <p:cBhvr>
                                        <p:cTn id="25" dur="1" fill="hold">
                                          <p:stCondLst>
                                            <p:cond delay="0"/>
                                          </p:stCondLst>
                                        </p:cTn>
                                        <p:tgtEl>
                                          <p:spTgt spid="280"/>
                                        </p:tgtEl>
                                        <p:attrNameLst>
                                          <p:attrName>style.visibility</p:attrName>
                                        </p:attrNameLst>
                                      </p:cBhvr>
                                      <p:to>
                                        <p:strVal val="visible"/>
                                      </p:to>
                                    </p:set>
                                    <p:animEffect transition="in" filter="wipe(down)">
                                      <p:cBhvr>
                                        <p:cTn id="26" dur="500"/>
                                        <p:tgtEl>
                                          <p:spTgt spid="280"/>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45"/>
                                        </p:tgtEl>
                                        <p:attrNameLst>
                                          <p:attrName>style.visibility</p:attrName>
                                        </p:attrNameLst>
                                      </p:cBhvr>
                                      <p:to>
                                        <p:strVal val="visible"/>
                                      </p:to>
                                    </p:set>
                                    <p:animEffect transition="in" filter="fade">
                                      <p:cBhvr>
                                        <p:cTn id="30" dur="500"/>
                                        <p:tgtEl>
                                          <p:spTgt spid="24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46"/>
                                        </p:tgtEl>
                                        <p:attrNameLst>
                                          <p:attrName>style.visibility</p:attrName>
                                        </p:attrNameLst>
                                      </p:cBhvr>
                                      <p:to>
                                        <p:strVal val="visible"/>
                                      </p:to>
                                    </p:set>
                                    <p:animEffect transition="in" filter="fade">
                                      <p:cBhvr>
                                        <p:cTn id="33" dur="500"/>
                                        <p:tgtEl>
                                          <p:spTgt spid="246"/>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241">
                                            <p:txEl>
                                              <p:pRg st="0" end="0"/>
                                            </p:txEl>
                                          </p:spTgt>
                                        </p:tgtEl>
                                        <p:attrNameLst>
                                          <p:attrName>style.visibility</p:attrName>
                                        </p:attrNameLst>
                                      </p:cBhvr>
                                      <p:to>
                                        <p:strVal val="visible"/>
                                      </p:to>
                                    </p:set>
                                    <p:animEffect transition="in" filter="fade">
                                      <p:cBhvr>
                                        <p:cTn id="37" dur="500"/>
                                        <p:tgtEl>
                                          <p:spTgt spid="241">
                                            <p:txEl>
                                              <p:pRg st="0" end="0"/>
                                            </p:txEl>
                                          </p:spTgt>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241">
                                            <p:txEl>
                                              <p:pRg st="2" end="2"/>
                                            </p:txEl>
                                          </p:spTgt>
                                        </p:tgtEl>
                                        <p:attrNameLst>
                                          <p:attrName>style.visibility</p:attrName>
                                        </p:attrNameLst>
                                      </p:cBhvr>
                                      <p:to>
                                        <p:strVal val="visible"/>
                                      </p:to>
                                    </p:set>
                                    <p:animEffect transition="in" filter="fade">
                                      <p:cBhvr>
                                        <p:cTn id="41" dur="500"/>
                                        <p:tgtEl>
                                          <p:spTgt spid="241">
                                            <p:txEl>
                                              <p:pRg st="2" end="2"/>
                                            </p:txEl>
                                          </p:spTgt>
                                        </p:tgtEl>
                                      </p:cBhvr>
                                    </p:animEffect>
                                  </p:childTnLst>
                                </p:cTn>
                              </p:par>
                              <p:par>
                                <p:cTn id="42" presetID="23" presetClass="entr" presetSubtype="16" fill="hold" nodeType="withEffect">
                                  <p:stCondLst>
                                    <p:cond delay="0"/>
                                  </p:stCondLst>
                                  <p:childTnLst>
                                    <p:set>
                                      <p:cBhvr>
                                        <p:cTn id="43" dur="1" fill="hold">
                                          <p:stCondLst>
                                            <p:cond delay="0"/>
                                          </p:stCondLst>
                                        </p:cTn>
                                        <p:tgtEl>
                                          <p:spTgt spid="168"/>
                                        </p:tgtEl>
                                        <p:attrNameLst>
                                          <p:attrName>style.visibility</p:attrName>
                                        </p:attrNameLst>
                                      </p:cBhvr>
                                      <p:to>
                                        <p:strVal val="visible"/>
                                      </p:to>
                                    </p:set>
                                    <p:anim calcmode="lin" valueType="num">
                                      <p:cBhvr>
                                        <p:cTn id="44" dur="500" fill="hold"/>
                                        <p:tgtEl>
                                          <p:spTgt spid="168"/>
                                        </p:tgtEl>
                                        <p:attrNameLst>
                                          <p:attrName>ppt_w</p:attrName>
                                        </p:attrNameLst>
                                      </p:cBhvr>
                                      <p:tavLst>
                                        <p:tav tm="0">
                                          <p:val>
                                            <p:fltVal val="0"/>
                                          </p:val>
                                        </p:tav>
                                        <p:tav tm="100000">
                                          <p:val>
                                            <p:strVal val="#ppt_w"/>
                                          </p:val>
                                        </p:tav>
                                      </p:tavLst>
                                    </p:anim>
                                    <p:anim calcmode="lin" valueType="num">
                                      <p:cBhvr>
                                        <p:cTn id="45" dur="500" fill="hold"/>
                                        <p:tgtEl>
                                          <p:spTgt spid="168"/>
                                        </p:tgtEl>
                                        <p:attrNameLst>
                                          <p:attrName>ppt_h</p:attrName>
                                        </p:attrNameLst>
                                      </p:cBhvr>
                                      <p:tavLst>
                                        <p:tav tm="0">
                                          <p:val>
                                            <p:fltVal val="0"/>
                                          </p:val>
                                        </p:tav>
                                        <p:tav tm="100000">
                                          <p:val>
                                            <p:strVal val="#ppt_h"/>
                                          </p:val>
                                        </p:tav>
                                      </p:tavLst>
                                    </p:anim>
                                  </p:childTnLst>
                                </p:cTn>
                              </p:par>
                            </p:childTnLst>
                          </p:cTn>
                        </p:par>
                        <p:par>
                          <p:cTn id="46" fill="hold">
                            <p:stCondLst>
                              <p:cond delay="3500"/>
                            </p:stCondLst>
                            <p:childTnLst>
                              <p:par>
                                <p:cTn id="47" presetID="22" presetClass="entr" presetSubtype="4" fill="hold" nodeType="afterEffect">
                                  <p:stCondLst>
                                    <p:cond delay="0"/>
                                  </p:stCondLst>
                                  <p:childTnLst>
                                    <p:set>
                                      <p:cBhvr>
                                        <p:cTn id="48" dur="1" fill="hold">
                                          <p:stCondLst>
                                            <p:cond delay="0"/>
                                          </p:stCondLst>
                                        </p:cTn>
                                        <p:tgtEl>
                                          <p:spTgt spid="281"/>
                                        </p:tgtEl>
                                        <p:attrNameLst>
                                          <p:attrName>style.visibility</p:attrName>
                                        </p:attrNameLst>
                                      </p:cBhvr>
                                      <p:to>
                                        <p:strVal val="visible"/>
                                      </p:to>
                                    </p:set>
                                    <p:animEffect transition="in" filter="wipe(down)">
                                      <p:cBhvr>
                                        <p:cTn id="49" dur="500"/>
                                        <p:tgtEl>
                                          <p:spTgt spid="281"/>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47"/>
                                        </p:tgtEl>
                                        <p:attrNameLst>
                                          <p:attrName>style.visibility</p:attrName>
                                        </p:attrNameLst>
                                      </p:cBhvr>
                                      <p:to>
                                        <p:strVal val="visible"/>
                                      </p:to>
                                    </p:set>
                                    <p:animEffect transition="in" filter="fade">
                                      <p:cBhvr>
                                        <p:cTn id="53" dur="500"/>
                                        <p:tgtEl>
                                          <p:spTgt spid="247"/>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248"/>
                                        </p:tgtEl>
                                        <p:attrNameLst>
                                          <p:attrName>style.visibility</p:attrName>
                                        </p:attrNameLst>
                                      </p:cBhvr>
                                      <p:to>
                                        <p:strVal val="visible"/>
                                      </p:to>
                                    </p:set>
                                    <p:animEffect transition="in" filter="fade">
                                      <p:cBhvr>
                                        <p:cTn id="57" dur="500"/>
                                        <p:tgtEl>
                                          <p:spTgt spid="248"/>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242">
                                            <p:txEl>
                                              <p:pRg st="0" end="0"/>
                                            </p:txEl>
                                          </p:spTgt>
                                        </p:tgtEl>
                                        <p:attrNameLst>
                                          <p:attrName>style.visibility</p:attrName>
                                        </p:attrNameLst>
                                      </p:cBhvr>
                                      <p:to>
                                        <p:strVal val="visible"/>
                                      </p:to>
                                    </p:set>
                                    <p:animEffect transition="in" filter="fade">
                                      <p:cBhvr>
                                        <p:cTn id="61" dur="500"/>
                                        <p:tgtEl>
                                          <p:spTgt spid="242">
                                            <p:txEl>
                                              <p:pRg st="0" end="0"/>
                                            </p:txEl>
                                          </p:spTgt>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242">
                                            <p:txEl>
                                              <p:pRg st="2" end="2"/>
                                            </p:txEl>
                                          </p:spTgt>
                                        </p:tgtEl>
                                        <p:attrNameLst>
                                          <p:attrName>style.visibility</p:attrName>
                                        </p:attrNameLst>
                                      </p:cBhvr>
                                      <p:to>
                                        <p:strVal val="visible"/>
                                      </p:to>
                                    </p:set>
                                    <p:animEffect transition="in" filter="fade">
                                      <p:cBhvr>
                                        <p:cTn id="65" dur="500"/>
                                        <p:tgtEl>
                                          <p:spTgt spid="242">
                                            <p:txEl>
                                              <p:pRg st="2" end="2"/>
                                            </p:txEl>
                                          </p:spTgt>
                                        </p:tgtEl>
                                      </p:cBhvr>
                                    </p:animEffect>
                                  </p:childTnLst>
                                </p:cTn>
                              </p:par>
                              <p:par>
                                <p:cTn id="66" presetID="23" presetClass="entr" presetSubtype="16" fill="hold" nodeType="withEffect">
                                  <p:stCondLst>
                                    <p:cond delay="0"/>
                                  </p:stCondLst>
                                  <p:childTnLst>
                                    <p:set>
                                      <p:cBhvr>
                                        <p:cTn id="67" dur="1" fill="hold">
                                          <p:stCondLst>
                                            <p:cond delay="0"/>
                                          </p:stCondLst>
                                        </p:cTn>
                                        <p:tgtEl>
                                          <p:spTgt spid="193"/>
                                        </p:tgtEl>
                                        <p:attrNameLst>
                                          <p:attrName>style.visibility</p:attrName>
                                        </p:attrNameLst>
                                      </p:cBhvr>
                                      <p:to>
                                        <p:strVal val="visible"/>
                                      </p:to>
                                    </p:set>
                                    <p:anim calcmode="lin" valueType="num">
                                      <p:cBhvr>
                                        <p:cTn id="68" dur="500" fill="hold"/>
                                        <p:tgtEl>
                                          <p:spTgt spid="193"/>
                                        </p:tgtEl>
                                        <p:attrNameLst>
                                          <p:attrName>ppt_w</p:attrName>
                                        </p:attrNameLst>
                                      </p:cBhvr>
                                      <p:tavLst>
                                        <p:tav tm="0">
                                          <p:val>
                                            <p:fltVal val="0"/>
                                          </p:val>
                                        </p:tav>
                                        <p:tav tm="100000">
                                          <p:val>
                                            <p:strVal val="#ppt_w"/>
                                          </p:val>
                                        </p:tav>
                                      </p:tavLst>
                                    </p:anim>
                                    <p:anim calcmode="lin" valueType="num">
                                      <p:cBhvr>
                                        <p:cTn id="69" dur="500" fill="hold"/>
                                        <p:tgtEl>
                                          <p:spTgt spid="19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build="p"/>
      <p:bldP spid="241" grpId="0" build="p"/>
      <p:bldP spid="242" grpId="0" build="p"/>
      <p:bldP spid="243" grpId="0"/>
      <p:bldP spid="244" grpId="0" animBg="1"/>
      <p:bldP spid="245" grpId="0"/>
      <p:bldP spid="246" grpId="0" animBg="1"/>
      <p:bldP spid="247" grpId="0"/>
      <p:bldP spid="2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ounded Rectangle 98"/>
          <p:cNvSpPr/>
          <p:nvPr/>
        </p:nvSpPr>
        <p:spPr>
          <a:xfrm>
            <a:off x="1381537" y="3321508"/>
            <a:ext cx="2006991" cy="5786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Rounded Rectangle 103"/>
          <p:cNvSpPr/>
          <p:nvPr/>
        </p:nvSpPr>
        <p:spPr>
          <a:xfrm>
            <a:off x="4046046" y="3321508"/>
            <a:ext cx="2006991" cy="5786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Rounded Rectangle 106"/>
          <p:cNvSpPr/>
          <p:nvPr/>
        </p:nvSpPr>
        <p:spPr>
          <a:xfrm>
            <a:off x="6842084" y="3321508"/>
            <a:ext cx="2006991" cy="5786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Rounded Rectangle 115"/>
          <p:cNvSpPr/>
          <p:nvPr/>
        </p:nvSpPr>
        <p:spPr>
          <a:xfrm>
            <a:off x="9460856" y="3321508"/>
            <a:ext cx="2006991" cy="5786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5" name="Group 1"/>
          <p:cNvGrpSpPr>
            <a:grpSpLocks/>
          </p:cNvGrpSpPr>
          <p:nvPr/>
        </p:nvGrpSpPr>
        <p:grpSpPr bwMode="auto">
          <a:xfrm flipH="1">
            <a:off x="1625238" y="2490753"/>
            <a:ext cx="1576961" cy="705136"/>
            <a:chOff x="1958" y="1901"/>
            <a:chExt cx="10252" cy="4611"/>
          </a:xfrm>
          <a:solidFill>
            <a:schemeClr val="accent2"/>
          </a:solidFill>
        </p:grpSpPr>
        <p:sp>
          <p:nvSpPr>
            <p:cNvPr id="176" name="Freeform 2"/>
            <p:cNvSpPr>
              <a:spLocks noChangeArrowheads="1"/>
            </p:cNvSpPr>
            <p:nvPr/>
          </p:nvSpPr>
          <p:spPr bwMode="auto">
            <a:xfrm>
              <a:off x="3178" y="4901"/>
              <a:ext cx="1611" cy="1611"/>
            </a:xfrm>
            <a:custGeom>
              <a:avLst/>
              <a:gdLst>
                <a:gd name="T0" fmla="*/ 3555 w 7108"/>
                <a:gd name="T1" fmla="*/ 0 h 7107"/>
                <a:gd name="T2" fmla="*/ 3555 w 7108"/>
                <a:gd name="T3" fmla="*/ 0 h 7107"/>
                <a:gd name="T4" fmla="*/ 0 w 7108"/>
                <a:gd name="T5" fmla="*/ 3552 h 7107"/>
                <a:gd name="T6" fmla="*/ 3555 w 7108"/>
                <a:gd name="T7" fmla="*/ 7106 h 7107"/>
                <a:gd name="T8" fmla="*/ 7107 w 7108"/>
                <a:gd name="T9" fmla="*/ 3552 h 7107"/>
                <a:gd name="T10" fmla="*/ 3555 w 7108"/>
                <a:gd name="T11" fmla="*/ 0 h 7107"/>
                <a:gd name="T12" fmla="*/ 3555 w 7108"/>
                <a:gd name="T13" fmla="*/ 6102 h 7107"/>
                <a:gd name="T14" fmla="*/ 3555 w 7108"/>
                <a:gd name="T15" fmla="*/ 6102 h 7107"/>
                <a:gd name="T16" fmla="*/ 1025 w 7108"/>
                <a:gd name="T17" fmla="*/ 3552 h 7107"/>
                <a:gd name="T18" fmla="*/ 3555 w 7108"/>
                <a:gd name="T19" fmla="*/ 1001 h 7107"/>
                <a:gd name="T20" fmla="*/ 6105 w 7108"/>
                <a:gd name="T21" fmla="*/ 3552 h 7107"/>
                <a:gd name="T22" fmla="*/ 3555 w 7108"/>
                <a:gd name="T23" fmla="*/ 6102 h 7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08" h="7107">
                  <a:moveTo>
                    <a:pt x="3555" y="0"/>
                  </a:moveTo>
                  <a:lnTo>
                    <a:pt x="3555" y="0"/>
                  </a:lnTo>
                  <a:cubicBezTo>
                    <a:pt x="1591" y="0"/>
                    <a:pt x="0" y="1590"/>
                    <a:pt x="0" y="3552"/>
                  </a:cubicBezTo>
                  <a:cubicBezTo>
                    <a:pt x="0" y="5514"/>
                    <a:pt x="1591" y="7106"/>
                    <a:pt x="3555" y="7106"/>
                  </a:cubicBezTo>
                  <a:cubicBezTo>
                    <a:pt x="5517" y="7106"/>
                    <a:pt x="7107" y="5514"/>
                    <a:pt x="7107" y="3552"/>
                  </a:cubicBezTo>
                  <a:cubicBezTo>
                    <a:pt x="7107" y="1590"/>
                    <a:pt x="5517" y="0"/>
                    <a:pt x="3555" y="0"/>
                  </a:cubicBezTo>
                  <a:close/>
                  <a:moveTo>
                    <a:pt x="3555" y="6102"/>
                  </a:moveTo>
                  <a:lnTo>
                    <a:pt x="3555" y="6102"/>
                  </a:lnTo>
                  <a:cubicBezTo>
                    <a:pt x="2158" y="6102"/>
                    <a:pt x="1025" y="4969"/>
                    <a:pt x="1025" y="3552"/>
                  </a:cubicBezTo>
                  <a:cubicBezTo>
                    <a:pt x="1025" y="2158"/>
                    <a:pt x="2158" y="1001"/>
                    <a:pt x="3555" y="1001"/>
                  </a:cubicBezTo>
                  <a:cubicBezTo>
                    <a:pt x="4972" y="1001"/>
                    <a:pt x="6105" y="2158"/>
                    <a:pt x="6105" y="3552"/>
                  </a:cubicBezTo>
                  <a:cubicBezTo>
                    <a:pt x="6105" y="4969"/>
                    <a:pt x="4972" y="6102"/>
                    <a:pt x="3555" y="610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3"/>
            <p:cNvSpPr>
              <a:spLocks noChangeArrowheads="1"/>
            </p:cNvSpPr>
            <p:nvPr/>
          </p:nvSpPr>
          <p:spPr bwMode="auto">
            <a:xfrm>
              <a:off x="3524" y="5247"/>
              <a:ext cx="919" cy="918"/>
            </a:xfrm>
            <a:custGeom>
              <a:avLst/>
              <a:gdLst>
                <a:gd name="T0" fmla="*/ 2029 w 4056"/>
                <a:gd name="T1" fmla="*/ 0 h 4054"/>
                <a:gd name="T2" fmla="*/ 2029 w 4056"/>
                <a:gd name="T3" fmla="*/ 0 h 4054"/>
                <a:gd name="T4" fmla="*/ 0 w 4056"/>
                <a:gd name="T5" fmla="*/ 2027 h 4054"/>
                <a:gd name="T6" fmla="*/ 2029 w 4056"/>
                <a:gd name="T7" fmla="*/ 4053 h 4054"/>
                <a:gd name="T8" fmla="*/ 4055 w 4056"/>
                <a:gd name="T9" fmla="*/ 2027 h 4054"/>
                <a:gd name="T10" fmla="*/ 2029 w 4056"/>
                <a:gd name="T11" fmla="*/ 0 h 4054"/>
                <a:gd name="T12" fmla="*/ 1701 w 4056"/>
                <a:gd name="T13" fmla="*/ 393 h 4054"/>
                <a:gd name="T14" fmla="*/ 1701 w 4056"/>
                <a:gd name="T15" fmla="*/ 393 h 4054"/>
                <a:gd name="T16" fmla="*/ 2290 w 4056"/>
                <a:gd name="T17" fmla="*/ 393 h 4054"/>
                <a:gd name="T18" fmla="*/ 2290 w 4056"/>
                <a:gd name="T19" fmla="*/ 633 h 4054"/>
                <a:gd name="T20" fmla="*/ 1701 w 4056"/>
                <a:gd name="T21" fmla="*/ 633 h 4054"/>
                <a:gd name="T22" fmla="*/ 1701 w 4056"/>
                <a:gd name="T23" fmla="*/ 393 h 4054"/>
                <a:gd name="T24" fmla="*/ 720 w 4056"/>
                <a:gd name="T25" fmla="*/ 981 h 4054"/>
                <a:gd name="T26" fmla="*/ 720 w 4056"/>
                <a:gd name="T27" fmla="*/ 981 h 4054"/>
                <a:gd name="T28" fmla="*/ 937 w 4056"/>
                <a:gd name="T29" fmla="*/ 1113 h 4054"/>
                <a:gd name="T30" fmla="*/ 655 w 4056"/>
                <a:gd name="T31" fmla="*/ 1614 h 4054"/>
                <a:gd name="T32" fmla="*/ 436 w 4056"/>
                <a:gd name="T33" fmla="*/ 1482 h 4054"/>
                <a:gd name="T34" fmla="*/ 720 w 4056"/>
                <a:gd name="T35" fmla="*/ 981 h 4054"/>
                <a:gd name="T36" fmla="*/ 764 w 4056"/>
                <a:gd name="T37" fmla="*/ 3139 h 4054"/>
                <a:gd name="T38" fmla="*/ 764 w 4056"/>
                <a:gd name="T39" fmla="*/ 3139 h 4054"/>
                <a:gd name="T40" fmla="*/ 480 w 4056"/>
                <a:gd name="T41" fmla="*/ 2638 h 4054"/>
                <a:gd name="T42" fmla="*/ 699 w 4056"/>
                <a:gd name="T43" fmla="*/ 2507 h 4054"/>
                <a:gd name="T44" fmla="*/ 981 w 4056"/>
                <a:gd name="T45" fmla="*/ 3008 h 4054"/>
                <a:gd name="T46" fmla="*/ 764 w 4056"/>
                <a:gd name="T47" fmla="*/ 3139 h 4054"/>
                <a:gd name="T48" fmla="*/ 2354 w 4056"/>
                <a:gd name="T49" fmla="*/ 3684 h 4054"/>
                <a:gd name="T50" fmla="*/ 2354 w 4056"/>
                <a:gd name="T51" fmla="*/ 3684 h 4054"/>
                <a:gd name="T52" fmla="*/ 1789 w 4056"/>
                <a:gd name="T53" fmla="*/ 3684 h 4054"/>
                <a:gd name="T54" fmla="*/ 1789 w 4056"/>
                <a:gd name="T55" fmla="*/ 3423 h 4054"/>
                <a:gd name="T56" fmla="*/ 2354 w 4056"/>
                <a:gd name="T57" fmla="*/ 3423 h 4054"/>
                <a:gd name="T58" fmla="*/ 2354 w 4056"/>
                <a:gd name="T59" fmla="*/ 3684 h 4054"/>
                <a:gd name="T60" fmla="*/ 2029 w 4056"/>
                <a:gd name="T61" fmla="*/ 2768 h 4054"/>
                <a:gd name="T62" fmla="*/ 2029 w 4056"/>
                <a:gd name="T63" fmla="*/ 2768 h 4054"/>
                <a:gd name="T64" fmla="*/ 1286 w 4056"/>
                <a:gd name="T65" fmla="*/ 2027 h 4054"/>
                <a:gd name="T66" fmla="*/ 2029 w 4056"/>
                <a:gd name="T67" fmla="*/ 1286 h 4054"/>
                <a:gd name="T68" fmla="*/ 2770 w 4056"/>
                <a:gd name="T69" fmla="*/ 2027 h 4054"/>
                <a:gd name="T70" fmla="*/ 2029 w 4056"/>
                <a:gd name="T71" fmla="*/ 2768 h 4054"/>
                <a:gd name="T72" fmla="*/ 3291 w 4056"/>
                <a:gd name="T73" fmla="*/ 914 h 4054"/>
                <a:gd name="T74" fmla="*/ 3291 w 4056"/>
                <a:gd name="T75" fmla="*/ 914 h 4054"/>
                <a:gd name="T76" fmla="*/ 3598 w 4056"/>
                <a:gd name="T77" fmla="*/ 1417 h 4054"/>
                <a:gd name="T78" fmla="*/ 3379 w 4056"/>
                <a:gd name="T79" fmla="*/ 1549 h 4054"/>
                <a:gd name="T80" fmla="*/ 3074 w 4056"/>
                <a:gd name="T81" fmla="*/ 1046 h 4054"/>
                <a:gd name="T82" fmla="*/ 3291 w 4056"/>
                <a:gd name="T83" fmla="*/ 914 h 4054"/>
                <a:gd name="T84" fmla="*/ 3335 w 4056"/>
                <a:gd name="T85" fmla="*/ 3072 h 4054"/>
                <a:gd name="T86" fmla="*/ 3335 w 4056"/>
                <a:gd name="T87" fmla="*/ 3072 h 4054"/>
                <a:gd name="T88" fmla="*/ 3118 w 4056"/>
                <a:gd name="T89" fmla="*/ 2943 h 4054"/>
                <a:gd name="T90" fmla="*/ 3402 w 4056"/>
                <a:gd name="T91" fmla="*/ 2442 h 4054"/>
                <a:gd name="T92" fmla="*/ 3619 w 4056"/>
                <a:gd name="T93" fmla="*/ 2571 h 4054"/>
                <a:gd name="T94" fmla="*/ 3335 w 4056"/>
                <a:gd name="T95" fmla="*/ 3072 h 4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56" h="4054">
                  <a:moveTo>
                    <a:pt x="2029" y="0"/>
                  </a:moveTo>
                  <a:lnTo>
                    <a:pt x="2029" y="0"/>
                  </a:lnTo>
                  <a:cubicBezTo>
                    <a:pt x="916" y="0"/>
                    <a:pt x="0" y="914"/>
                    <a:pt x="0" y="2027"/>
                  </a:cubicBezTo>
                  <a:cubicBezTo>
                    <a:pt x="0" y="3160"/>
                    <a:pt x="916" y="4053"/>
                    <a:pt x="2029" y="4053"/>
                  </a:cubicBezTo>
                  <a:cubicBezTo>
                    <a:pt x="3162" y="4053"/>
                    <a:pt x="4055" y="3160"/>
                    <a:pt x="4055" y="2027"/>
                  </a:cubicBezTo>
                  <a:cubicBezTo>
                    <a:pt x="4055" y="914"/>
                    <a:pt x="3162" y="0"/>
                    <a:pt x="2029" y="0"/>
                  </a:cubicBezTo>
                  <a:close/>
                  <a:moveTo>
                    <a:pt x="1701" y="393"/>
                  </a:moveTo>
                  <a:lnTo>
                    <a:pt x="1701" y="393"/>
                  </a:lnTo>
                  <a:cubicBezTo>
                    <a:pt x="2290" y="393"/>
                    <a:pt x="2290" y="393"/>
                    <a:pt x="2290" y="393"/>
                  </a:cubicBezTo>
                  <a:cubicBezTo>
                    <a:pt x="2290" y="633"/>
                    <a:pt x="2290" y="633"/>
                    <a:pt x="2290" y="633"/>
                  </a:cubicBezTo>
                  <a:cubicBezTo>
                    <a:pt x="1701" y="633"/>
                    <a:pt x="1701" y="633"/>
                    <a:pt x="1701" y="633"/>
                  </a:cubicBezTo>
                  <a:lnTo>
                    <a:pt x="1701" y="393"/>
                  </a:lnTo>
                  <a:close/>
                  <a:moveTo>
                    <a:pt x="720" y="981"/>
                  </a:moveTo>
                  <a:lnTo>
                    <a:pt x="720" y="981"/>
                  </a:lnTo>
                  <a:cubicBezTo>
                    <a:pt x="937" y="1113"/>
                    <a:pt x="937" y="1113"/>
                    <a:pt x="937" y="1113"/>
                  </a:cubicBezTo>
                  <a:cubicBezTo>
                    <a:pt x="655" y="1614"/>
                    <a:pt x="655" y="1614"/>
                    <a:pt x="655" y="1614"/>
                  </a:cubicBezTo>
                  <a:cubicBezTo>
                    <a:pt x="436" y="1482"/>
                    <a:pt x="436" y="1482"/>
                    <a:pt x="436" y="1482"/>
                  </a:cubicBezTo>
                  <a:lnTo>
                    <a:pt x="720" y="981"/>
                  </a:lnTo>
                  <a:close/>
                  <a:moveTo>
                    <a:pt x="764" y="3139"/>
                  </a:moveTo>
                  <a:lnTo>
                    <a:pt x="764" y="3139"/>
                  </a:lnTo>
                  <a:cubicBezTo>
                    <a:pt x="480" y="2638"/>
                    <a:pt x="480" y="2638"/>
                    <a:pt x="480" y="2638"/>
                  </a:cubicBezTo>
                  <a:cubicBezTo>
                    <a:pt x="699" y="2507"/>
                    <a:pt x="699" y="2507"/>
                    <a:pt x="699" y="2507"/>
                  </a:cubicBezTo>
                  <a:cubicBezTo>
                    <a:pt x="981" y="3008"/>
                    <a:pt x="981" y="3008"/>
                    <a:pt x="981" y="3008"/>
                  </a:cubicBezTo>
                  <a:lnTo>
                    <a:pt x="764" y="3139"/>
                  </a:lnTo>
                  <a:close/>
                  <a:moveTo>
                    <a:pt x="2354" y="3684"/>
                  </a:moveTo>
                  <a:lnTo>
                    <a:pt x="2354" y="3684"/>
                  </a:lnTo>
                  <a:cubicBezTo>
                    <a:pt x="1789" y="3684"/>
                    <a:pt x="1789" y="3684"/>
                    <a:pt x="1789" y="3684"/>
                  </a:cubicBezTo>
                  <a:cubicBezTo>
                    <a:pt x="1789" y="3423"/>
                    <a:pt x="1789" y="3423"/>
                    <a:pt x="1789" y="3423"/>
                  </a:cubicBezTo>
                  <a:cubicBezTo>
                    <a:pt x="2354" y="3423"/>
                    <a:pt x="2354" y="3423"/>
                    <a:pt x="2354" y="3423"/>
                  </a:cubicBezTo>
                  <a:lnTo>
                    <a:pt x="2354" y="3684"/>
                  </a:lnTo>
                  <a:close/>
                  <a:moveTo>
                    <a:pt x="2029" y="2768"/>
                  </a:moveTo>
                  <a:lnTo>
                    <a:pt x="2029" y="2768"/>
                  </a:lnTo>
                  <a:cubicBezTo>
                    <a:pt x="1613" y="2768"/>
                    <a:pt x="1286" y="2442"/>
                    <a:pt x="1286" y="2027"/>
                  </a:cubicBezTo>
                  <a:cubicBezTo>
                    <a:pt x="1286" y="1614"/>
                    <a:pt x="1613" y="1286"/>
                    <a:pt x="2029" y="1286"/>
                  </a:cubicBezTo>
                  <a:cubicBezTo>
                    <a:pt x="2442" y="1286"/>
                    <a:pt x="2770" y="1614"/>
                    <a:pt x="2770" y="2027"/>
                  </a:cubicBezTo>
                  <a:cubicBezTo>
                    <a:pt x="2770" y="2442"/>
                    <a:pt x="2442" y="2768"/>
                    <a:pt x="2029" y="2768"/>
                  </a:cubicBezTo>
                  <a:close/>
                  <a:moveTo>
                    <a:pt x="3291" y="914"/>
                  </a:moveTo>
                  <a:lnTo>
                    <a:pt x="3291" y="914"/>
                  </a:lnTo>
                  <a:cubicBezTo>
                    <a:pt x="3598" y="1417"/>
                    <a:pt x="3598" y="1417"/>
                    <a:pt x="3598" y="1417"/>
                  </a:cubicBezTo>
                  <a:cubicBezTo>
                    <a:pt x="3379" y="1549"/>
                    <a:pt x="3379" y="1549"/>
                    <a:pt x="3379" y="1549"/>
                  </a:cubicBezTo>
                  <a:cubicBezTo>
                    <a:pt x="3074" y="1046"/>
                    <a:pt x="3074" y="1046"/>
                    <a:pt x="3074" y="1046"/>
                  </a:cubicBezTo>
                  <a:lnTo>
                    <a:pt x="3291" y="914"/>
                  </a:lnTo>
                  <a:close/>
                  <a:moveTo>
                    <a:pt x="3335" y="3072"/>
                  </a:moveTo>
                  <a:lnTo>
                    <a:pt x="3335" y="3072"/>
                  </a:lnTo>
                  <a:cubicBezTo>
                    <a:pt x="3118" y="2943"/>
                    <a:pt x="3118" y="2943"/>
                    <a:pt x="3118" y="2943"/>
                  </a:cubicBezTo>
                  <a:cubicBezTo>
                    <a:pt x="3402" y="2442"/>
                    <a:pt x="3402" y="2442"/>
                    <a:pt x="3402" y="2442"/>
                  </a:cubicBezTo>
                  <a:cubicBezTo>
                    <a:pt x="3619" y="2571"/>
                    <a:pt x="3619" y="2571"/>
                    <a:pt x="3619" y="2571"/>
                  </a:cubicBezTo>
                  <a:lnTo>
                    <a:pt x="3335" y="307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4"/>
            <p:cNvSpPr>
              <a:spLocks noChangeArrowheads="1"/>
            </p:cNvSpPr>
            <p:nvPr/>
          </p:nvSpPr>
          <p:spPr bwMode="auto">
            <a:xfrm>
              <a:off x="8641" y="4901"/>
              <a:ext cx="1611" cy="1611"/>
            </a:xfrm>
            <a:custGeom>
              <a:avLst/>
              <a:gdLst>
                <a:gd name="T0" fmla="*/ 5256 w 7108"/>
                <a:gd name="T1" fmla="*/ 436 h 7107"/>
                <a:gd name="T2" fmla="*/ 5256 w 7108"/>
                <a:gd name="T3" fmla="*/ 436 h 7107"/>
                <a:gd name="T4" fmla="*/ 3555 w 7108"/>
                <a:gd name="T5" fmla="*/ 0 h 7107"/>
                <a:gd name="T6" fmla="*/ 1831 w 7108"/>
                <a:gd name="T7" fmla="*/ 436 h 7107"/>
                <a:gd name="T8" fmla="*/ 0 w 7108"/>
                <a:gd name="T9" fmla="*/ 3552 h 7107"/>
                <a:gd name="T10" fmla="*/ 3555 w 7108"/>
                <a:gd name="T11" fmla="*/ 7106 h 7107"/>
                <a:gd name="T12" fmla="*/ 7107 w 7108"/>
                <a:gd name="T13" fmla="*/ 3552 h 7107"/>
                <a:gd name="T14" fmla="*/ 5256 w 7108"/>
                <a:gd name="T15" fmla="*/ 436 h 7107"/>
                <a:gd name="T16" fmla="*/ 3555 w 7108"/>
                <a:gd name="T17" fmla="*/ 6102 h 7107"/>
                <a:gd name="T18" fmla="*/ 3555 w 7108"/>
                <a:gd name="T19" fmla="*/ 6102 h 7107"/>
                <a:gd name="T20" fmla="*/ 1004 w 7108"/>
                <a:gd name="T21" fmla="*/ 3552 h 7107"/>
                <a:gd name="T22" fmla="*/ 3555 w 7108"/>
                <a:gd name="T23" fmla="*/ 1001 h 7107"/>
                <a:gd name="T24" fmla="*/ 6082 w 7108"/>
                <a:gd name="T25" fmla="*/ 3552 h 7107"/>
                <a:gd name="T26" fmla="*/ 3555 w 7108"/>
                <a:gd name="T27" fmla="*/ 6102 h 7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08" h="7107">
                  <a:moveTo>
                    <a:pt x="5256" y="436"/>
                  </a:moveTo>
                  <a:lnTo>
                    <a:pt x="5256" y="436"/>
                  </a:lnTo>
                  <a:cubicBezTo>
                    <a:pt x="4753" y="173"/>
                    <a:pt x="4164" y="0"/>
                    <a:pt x="3555" y="0"/>
                  </a:cubicBezTo>
                  <a:cubicBezTo>
                    <a:pt x="2923" y="0"/>
                    <a:pt x="2334" y="173"/>
                    <a:pt x="1831" y="436"/>
                  </a:cubicBezTo>
                  <a:cubicBezTo>
                    <a:pt x="741" y="1045"/>
                    <a:pt x="0" y="2222"/>
                    <a:pt x="0" y="3552"/>
                  </a:cubicBezTo>
                  <a:cubicBezTo>
                    <a:pt x="0" y="5514"/>
                    <a:pt x="1593" y="7106"/>
                    <a:pt x="3555" y="7106"/>
                  </a:cubicBezTo>
                  <a:cubicBezTo>
                    <a:pt x="5517" y="7106"/>
                    <a:pt x="7107" y="5514"/>
                    <a:pt x="7107" y="3552"/>
                  </a:cubicBezTo>
                  <a:cubicBezTo>
                    <a:pt x="7107" y="2222"/>
                    <a:pt x="6366" y="1045"/>
                    <a:pt x="5256" y="436"/>
                  </a:cubicBezTo>
                  <a:close/>
                  <a:moveTo>
                    <a:pt x="3555" y="6102"/>
                  </a:moveTo>
                  <a:lnTo>
                    <a:pt x="3555" y="6102"/>
                  </a:lnTo>
                  <a:cubicBezTo>
                    <a:pt x="2138" y="6102"/>
                    <a:pt x="1004" y="4969"/>
                    <a:pt x="1004" y="3552"/>
                  </a:cubicBezTo>
                  <a:cubicBezTo>
                    <a:pt x="1004" y="2158"/>
                    <a:pt x="2138" y="1001"/>
                    <a:pt x="3555" y="1001"/>
                  </a:cubicBezTo>
                  <a:cubicBezTo>
                    <a:pt x="4949" y="1001"/>
                    <a:pt x="6082" y="2158"/>
                    <a:pt x="6082" y="3552"/>
                  </a:cubicBezTo>
                  <a:cubicBezTo>
                    <a:pt x="6082" y="4969"/>
                    <a:pt x="4949" y="6102"/>
                    <a:pt x="3555" y="6102"/>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9" name="Freeform 5"/>
            <p:cNvSpPr>
              <a:spLocks noChangeArrowheads="1"/>
            </p:cNvSpPr>
            <p:nvPr/>
          </p:nvSpPr>
          <p:spPr bwMode="auto">
            <a:xfrm>
              <a:off x="8987" y="5247"/>
              <a:ext cx="919" cy="918"/>
            </a:xfrm>
            <a:custGeom>
              <a:avLst/>
              <a:gdLst>
                <a:gd name="T0" fmla="*/ 2029 w 4057"/>
                <a:gd name="T1" fmla="*/ 0 h 4054"/>
                <a:gd name="T2" fmla="*/ 2029 w 4057"/>
                <a:gd name="T3" fmla="*/ 0 h 4054"/>
                <a:gd name="T4" fmla="*/ 0 w 4057"/>
                <a:gd name="T5" fmla="*/ 2027 h 4054"/>
                <a:gd name="T6" fmla="*/ 2029 w 4057"/>
                <a:gd name="T7" fmla="*/ 4053 h 4054"/>
                <a:gd name="T8" fmla="*/ 4056 w 4057"/>
                <a:gd name="T9" fmla="*/ 2027 h 4054"/>
                <a:gd name="T10" fmla="*/ 2029 w 4057"/>
                <a:gd name="T11" fmla="*/ 0 h 4054"/>
                <a:gd name="T12" fmla="*/ 1701 w 4057"/>
                <a:gd name="T13" fmla="*/ 393 h 4054"/>
                <a:gd name="T14" fmla="*/ 1701 w 4057"/>
                <a:gd name="T15" fmla="*/ 393 h 4054"/>
                <a:gd name="T16" fmla="*/ 2269 w 4057"/>
                <a:gd name="T17" fmla="*/ 393 h 4054"/>
                <a:gd name="T18" fmla="*/ 2269 w 4057"/>
                <a:gd name="T19" fmla="*/ 633 h 4054"/>
                <a:gd name="T20" fmla="*/ 1701 w 4057"/>
                <a:gd name="T21" fmla="*/ 633 h 4054"/>
                <a:gd name="T22" fmla="*/ 1701 w 4057"/>
                <a:gd name="T23" fmla="*/ 393 h 4054"/>
                <a:gd name="T24" fmla="*/ 720 w 4057"/>
                <a:gd name="T25" fmla="*/ 981 h 4054"/>
                <a:gd name="T26" fmla="*/ 720 w 4057"/>
                <a:gd name="T27" fmla="*/ 981 h 4054"/>
                <a:gd name="T28" fmla="*/ 940 w 4057"/>
                <a:gd name="T29" fmla="*/ 1113 h 4054"/>
                <a:gd name="T30" fmla="*/ 656 w 4057"/>
                <a:gd name="T31" fmla="*/ 1614 h 4054"/>
                <a:gd name="T32" fmla="*/ 436 w 4057"/>
                <a:gd name="T33" fmla="*/ 1482 h 4054"/>
                <a:gd name="T34" fmla="*/ 720 w 4057"/>
                <a:gd name="T35" fmla="*/ 981 h 4054"/>
                <a:gd name="T36" fmla="*/ 764 w 4057"/>
                <a:gd name="T37" fmla="*/ 3139 h 4054"/>
                <a:gd name="T38" fmla="*/ 764 w 4057"/>
                <a:gd name="T39" fmla="*/ 3139 h 4054"/>
                <a:gd name="T40" fmla="*/ 459 w 4057"/>
                <a:gd name="T41" fmla="*/ 2638 h 4054"/>
                <a:gd name="T42" fmla="*/ 676 w 4057"/>
                <a:gd name="T43" fmla="*/ 2507 h 4054"/>
                <a:gd name="T44" fmla="*/ 960 w 4057"/>
                <a:gd name="T45" fmla="*/ 3008 h 4054"/>
                <a:gd name="T46" fmla="*/ 764 w 4057"/>
                <a:gd name="T47" fmla="*/ 3139 h 4054"/>
                <a:gd name="T48" fmla="*/ 2334 w 4057"/>
                <a:gd name="T49" fmla="*/ 3684 h 4054"/>
                <a:gd name="T50" fmla="*/ 2334 w 4057"/>
                <a:gd name="T51" fmla="*/ 3684 h 4054"/>
                <a:gd name="T52" fmla="*/ 1766 w 4057"/>
                <a:gd name="T53" fmla="*/ 3684 h 4054"/>
                <a:gd name="T54" fmla="*/ 1766 w 4057"/>
                <a:gd name="T55" fmla="*/ 3423 h 4054"/>
                <a:gd name="T56" fmla="*/ 2334 w 4057"/>
                <a:gd name="T57" fmla="*/ 3423 h 4054"/>
                <a:gd name="T58" fmla="*/ 2334 w 4057"/>
                <a:gd name="T59" fmla="*/ 3684 h 4054"/>
                <a:gd name="T60" fmla="*/ 2029 w 4057"/>
                <a:gd name="T61" fmla="*/ 2768 h 4054"/>
                <a:gd name="T62" fmla="*/ 2029 w 4057"/>
                <a:gd name="T63" fmla="*/ 2768 h 4054"/>
                <a:gd name="T64" fmla="*/ 1288 w 4057"/>
                <a:gd name="T65" fmla="*/ 2027 h 4054"/>
                <a:gd name="T66" fmla="*/ 2029 w 4057"/>
                <a:gd name="T67" fmla="*/ 1286 h 4054"/>
                <a:gd name="T68" fmla="*/ 2770 w 4057"/>
                <a:gd name="T69" fmla="*/ 2027 h 4054"/>
                <a:gd name="T70" fmla="*/ 2029 w 4057"/>
                <a:gd name="T71" fmla="*/ 2768 h 4054"/>
                <a:gd name="T72" fmla="*/ 3294 w 4057"/>
                <a:gd name="T73" fmla="*/ 914 h 4054"/>
                <a:gd name="T74" fmla="*/ 3294 w 4057"/>
                <a:gd name="T75" fmla="*/ 914 h 4054"/>
                <a:gd name="T76" fmla="*/ 3575 w 4057"/>
                <a:gd name="T77" fmla="*/ 1417 h 4054"/>
                <a:gd name="T78" fmla="*/ 3358 w 4057"/>
                <a:gd name="T79" fmla="*/ 1549 h 4054"/>
                <a:gd name="T80" fmla="*/ 3075 w 4057"/>
                <a:gd name="T81" fmla="*/ 1046 h 4054"/>
                <a:gd name="T82" fmla="*/ 3294 w 4057"/>
                <a:gd name="T83" fmla="*/ 914 h 4054"/>
                <a:gd name="T84" fmla="*/ 3315 w 4057"/>
                <a:gd name="T85" fmla="*/ 3072 h 4054"/>
                <a:gd name="T86" fmla="*/ 3315 w 4057"/>
                <a:gd name="T87" fmla="*/ 3072 h 4054"/>
                <a:gd name="T88" fmla="*/ 3095 w 4057"/>
                <a:gd name="T89" fmla="*/ 2943 h 4054"/>
                <a:gd name="T90" fmla="*/ 3402 w 4057"/>
                <a:gd name="T91" fmla="*/ 2442 h 4054"/>
                <a:gd name="T92" fmla="*/ 3619 w 4057"/>
                <a:gd name="T93" fmla="*/ 2571 h 4054"/>
                <a:gd name="T94" fmla="*/ 3315 w 4057"/>
                <a:gd name="T95" fmla="*/ 3072 h 4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57" h="4054">
                  <a:moveTo>
                    <a:pt x="2029" y="0"/>
                  </a:moveTo>
                  <a:lnTo>
                    <a:pt x="2029" y="0"/>
                  </a:lnTo>
                  <a:cubicBezTo>
                    <a:pt x="896" y="0"/>
                    <a:pt x="0" y="914"/>
                    <a:pt x="0" y="2027"/>
                  </a:cubicBezTo>
                  <a:cubicBezTo>
                    <a:pt x="0" y="3160"/>
                    <a:pt x="896" y="4053"/>
                    <a:pt x="2029" y="4053"/>
                  </a:cubicBezTo>
                  <a:cubicBezTo>
                    <a:pt x="3139" y="4053"/>
                    <a:pt x="4056" y="3160"/>
                    <a:pt x="4056" y="2027"/>
                  </a:cubicBezTo>
                  <a:cubicBezTo>
                    <a:pt x="4056" y="914"/>
                    <a:pt x="3139" y="0"/>
                    <a:pt x="2029" y="0"/>
                  </a:cubicBezTo>
                  <a:close/>
                  <a:moveTo>
                    <a:pt x="1701" y="393"/>
                  </a:moveTo>
                  <a:lnTo>
                    <a:pt x="1701" y="393"/>
                  </a:lnTo>
                  <a:cubicBezTo>
                    <a:pt x="2269" y="393"/>
                    <a:pt x="2269" y="393"/>
                    <a:pt x="2269" y="393"/>
                  </a:cubicBezTo>
                  <a:cubicBezTo>
                    <a:pt x="2269" y="633"/>
                    <a:pt x="2269" y="633"/>
                    <a:pt x="2269" y="633"/>
                  </a:cubicBezTo>
                  <a:cubicBezTo>
                    <a:pt x="1701" y="633"/>
                    <a:pt x="1701" y="633"/>
                    <a:pt x="1701" y="633"/>
                  </a:cubicBezTo>
                  <a:lnTo>
                    <a:pt x="1701" y="393"/>
                  </a:lnTo>
                  <a:close/>
                  <a:moveTo>
                    <a:pt x="720" y="981"/>
                  </a:moveTo>
                  <a:lnTo>
                    <a:pt x="720" y="981"/>
                  </a:lnTo>
                  <a:cubicBezTo>
                    <a:pt x="940" y="1113"/>
                    <a:pt x="940" y="1113"/>
                    <a:pt x="940" y="1113"/>
                  </a:cubicBezTo>
                  <a:cubicBezTo>
                    <a:pt x="656" y="1614"/>
                    <a:pt x="656" y="1614"/>
                    <a:pt x="656" y="1614"/>
                  </a:cubicBezTo>
                  <a:cubicBezTo>
                    <a:pt x="436" y="1482"/>
                    <a:pt x="436" y="1482"/>
                    <a:pt x="436" y="1482"/>
                  </a:cubicBezTo>
                  <a:lnTo>
                    <a:pt x="720" y="981"/>
                  </a:lnTo>
                  <a:close/>
                  <a:moveTo>
                    <a:pt x="764" y="3139"/>
                  </a:moveTo>
                  <a:lnTo>
                    <a:pt x="764" y="3139"/>
                  </a:lnTo>
                  <a:cubicBezTo>
                    <a:pt x="459" y="2638"/>
                    <a:pt x="459" y="2638"/>
                    <a:pt x="459" y="2638"/>
                  </a:cubicBezTo>
                  <a:cubicBezTo>
                    <a:pt x="676" y="2507"/>
                    <a:pt x="676" y="2507"/>
                    <a:pt x="676" y="2507"/>
                  </a:cubicBezTo>
                  <a:cubicBezTo>
                    <a:pt x="960" y="3008"/>
                    <a:pt x="960" y="3008"/>
                    <a:pt x="960" y="3008"/>
                  </a:cubicBezTo>
                  <a:lnTo>
                    <a:pt x="764" y="3139"/>
                  </a:lnTo>
                  <a:close/>
                  <a:moveTo>
                    <a:pt x="2334" y="3684"/>
                  </a:moveTo>
                  <a:lnTo>
                    <a:pt x="2334" y="3684"/>
                  </a:lnTo>
                  <a:cubicBezTo>
                    <a:pt x="1766" y="3684"/>
                    <a:pt x="1766" y="3684"/>
                    <a:pt x="1766" y="3684"/>
                  </a:cubicBezTo>
                  <a:cubicBezTo>
                    <a:pt x="1766" y="3423"/>
                    <a:pt x="1766" y="3423"/>
                    <a:pt x="1766" y="3423"/>
                  </a:cubicBezTo>
                  <a:cubicBezTo>
                    <a:pt x="2334" y="3423"/>
                    <a:pt x="2334" y="3423"/>
                    <a:pt x="2334" y="3423"/>
                  </a:cubicBezTo>
                  <a:lnTo>
                    <a:pt x="2334" y="3684"/>
                  </a:lnTo>
                  <a:close/>
                  <a:moveTo>
                    <a:pt x="2029" y="2768"/>
                  </a:moveTo>
                  <a:lnTo>
                    <a:pt x="2029" y="2768"/>
                  </a:lnTo>
                  <a:cubicBezTo>
                    <a:pt x="1614" y="2768"/>
                    <a:pt x="1288" y="2442"/>
                    <a:pt x="1288" y="2027"/>
                  </a:cubicBezTo>
                  <a:cubicBezTo>
                    <a:pt x="1288" y="1614"/>
                    <a:pt x="1614" y="1286"/>
                    <a:pt x="2029" y="1286"/>
                  </a:cubicBezTo>
                  <a:cubicBezTo>
                    <a:pt x="2421" y="1286"/>
                    <a:pt x="2770" y="1614"/>
                    <a:pt x="2770" y="2027"/>
                  </a:cubicBezTo>
                  <a:cubicBezTo>
                    <a:pt x="2770" y="2442"/>
                    <a:pt x="2421" y="2768"/>
                    <a:pt x="2029" y="2768"/>
                  </a:cubicBezTo>
                  <a:close/>
                  <a:moveTo>
                    <a:pt x="3294" y="914"/>
                  </a:moveTo>
                  <a:lnTo>
                    <a:pt x="3294" y="914"/>
                  </a:lnTo>
                  <a:cubicBezTo>
                    <a:pt x="3575" y="1417"/>
                    <a:pt x="3575" y="1417"/>
                    <a:pt x="3575" y="1417"/>
                  </a:cubicBezTo>
                  <a:cubicBezTo>
                    <a:pt x="3358" y="1549"/>
                    <a:pt x="3358" y="1549"/>
                    <a:pt x="3358" y="1549"/>
                  </a:cubicBezTo>
                  <a:cubicBezTo>
                    <a:pt x="3075" y="1046"/>
                    <a:pt x="3075" y="1046"/>
                    <a:pt x="3075" y="1046"/>
                  </a:cubicBezTo>
                  <a:lnTo>
                    <a:pt x="3294" y="914"/>
                  </a:lnTo>
                  <a:close/>
                  <a:moveTo>
                    <a:pt x="3315" y="3072"/>
                  </a:moveTo>
                  <a:lnTo>
                    <a:pt x="3315" y="3072"/>
                  </a:lnTo>
                  <a:cubicBezTo>
                    <a:pt x="3095" y="2943"/>
                    <a:pt x="3095" y="2943"/>
                    <a:pt x="3095" y="2943"/>
                  </a:cubicBezTo>
                  <a:cubicBezTo>
                    <a:pt x="3402" y="2442"/>
                    <a:pt x="3402" y="2442"/>
                    <a:pt x="3402" y="2442"/>
                  </a:cubicBezTo>
                  <a:cubicBezTo>
                    <a:pt x="3619" y="2571"/>
                    <a:pt x="3619" y="2571"/>
                    <a:pt x="3619" y="2571"/>
                  </a:cubicBezTo>
                  <a:lnTo>
                    <a:pt x="3315" y="307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6"/>
            <p:cNvSpPr>
              <a:spLocks noChangeArrowheads="1"/>
            </p:cNvSpPr>
            <p:nvPr/>
          </p:nvSpPr>
          <p:spPr bwMode="auto">
            <a:xfrm>
              <a:off x="1928" y="2044"/>
              <a:ext cx="3020" cy="3608"/>
            </a:xfrm>
            <a:custGeom>
              <a:avLst/>
              <a:gdLst>
                <a:gd name="T0" fmla="*/ 13212 w 13323"/>
                <a:gd name="T1" fmla="*/ 850 h 15913"/>
                <a:gd name="T2" fmla="*/ 13212 w 13323"/>
                <a:gd name="T3" fmla="*/ 850 h 15913"/>
                <a:gd name="T4" fmla="*/ 12058 w 13323"/>
                <a:gd name="T5" fmla="*/ 0 h 15913"/>
                <a:gd name="T6" fmla="*/ 6149 w 13323"/>
                <a:gd name="T7" fmla="*/ 0 h 15913"/>
                <a:gd name="T8" fmla="*/ 4427 w 13323"/>
                <a:gd name="T9" fmla="*/ 718 h 15913"/>
                <a:gd name="T10" fmla="*/ 720 w 13323"/>
                <a:gd name="T11" fmla="*/ 7259 h 15913"/>
                <a:gd name="T12" fmla="*/ 720 w 13323"/>
                <a:gd name="T13" fmla="*/ 7280 h 15913"/>
                <a:gd name="T14" fmla="*/ 676 w 13323"/>
                <a:gd name="T15" fmla="*/ 7347 h 15913"/>
                <a:gd name="T16" fmla="*/ 307 w 13323"/>
                <a:gd name="T17" fmla="*/ 8916 h 15913"/>
                <a:gd name="T18" fmla="*/ 307 w 13323"/>
                <a:gd name="T19" fmla="*/ 11051 h 15913"/>
                <a:gd name="T20" fmla="*/ 1332 w 13323"/>
                <a:gd name="T21" fmla="*/ 11051 h 15913"/>
                <a:gd name="T22" fmla="*/ 1332 w 13323"/>
                <a:gd name="T23" fmla="*/ 13470 h 15913"/>
                <a:gd name="T24" fmla="*/ 568 w 13323"/>
                <a:gd name="T25" fmla="*/ 13470 h 15913"/>
                <a:gd name="T26" fmla="*/ 154 w 13323"/>
                <a:gd name="T27" fmla="*/ 14495 h 15913"/>
                <a:gd name="T28" fmla="*/ 1592 w 13323"/>
                <a:gd name="T29" fmla="*/ 15912 h 15913"/>
                <a:gd name="T30" fmla="*/ 4884 w 13323"/>
                <a:gd name="T31" fmla="*/ 15912 h 15913"/>
                <a:gd name="T32" fmla="*/ 5103 w 13323"/>
                <a:gd name="T33" fmla="*/ 15674 h 15913"/>
                <a:gd name="T34" fmla="*/ 6061 w 13323"/>
                <a:gd name="T35" fmla="*/ 13581 h 15913"/>
                <a:gd name="T36" fmla="*/ 9396 w 13323"/>
                <a:gd name="T37" fmla="*/ 12295 h 15913"/>
                <a:gd name="T38" fmla="*/ 12362 w 13323"/>
                <a:gd name="T39" fmla="*/ 12295 h 15913"/>
                <a:gd name="T40" fmla="*/ 13212 w 13323"/>
                <a:gd name="T41" fmla="*/ 11880 h 15913"/>
                <a:gd name="T42" fmla="*/ 13212 w 13323"/>
                <a:gd name="T43" fmla="*/ 850 h 15913"/>
                <a:gd name="T44" fmla="*/ 8090 w 13323"/>
                <a:gd name="T45" fmla="*/ 5994 h 15913"/>
                <a:gd name="T46" fmla="*/ 8090 w 13323"/>
                <a:gd name="T47" fmla="*/ 5994 h 15913"/>
                <a:gd name="T48" fmla="*/ 6693 w 13323"/>
                <a:gd name="T49" fmla="*/ 6562 h 15913"/>
                <a:gd name="T50" fmla="*/ 4863 w 13323"/>
                <a:gd name="T51" fmla="*/ 8196 h 15913"/>
                <a:gd name="T52" fmla="*/ 3751 w 13323"/>
                <a:gd name="T53" fmla="*/ 8741 h 15913"/>
                <a:gd name="T54" fmla="*/ 2966 w 13323"/>
                <a:gd name="T55" fmla="*/ 8741 h 15913"/>
                <a:gd name="T56" fmla="*/ 2137 w 13323"/>
                <a:gd name="T57" fmla="*/ 7956 h 15913"/>
                <a:gd name="T58" fmla="*/ 2137 w 13323"/>
                <a:gd name="T59" fmla="*/ 6823 h 15913"/>
                <a:gd name="T60" fmla="*/ 2356 w 13323"/>
                <a:gd name="T61" fmla="*/ 5537 h 15913"/>
                <a:gd name="T62" fmla="*/ 4471 w 13323"/>
                <a:gd name="T63" fmla="*/ 1854 h 15913"/>
                <a:gd name="T64" fmla="*/ 6061 w 13323"/>
                <a:gd name="T65" fmla="*/ 1154 h 15913"/>
                <a:gd name="T66" fmla="*/ 10968 w 13323"/>
                <a:gd name="T67" fmla="*/ 1154 h 15913"/>
                <a:gd name="T68" fmla="*/ 11577 w 13323"/>
                <a:gd name="T69" fmla="*/ 1634 h 15913"/>
                <a:gd name="T70" fmla="*/ 11577 w 13323"/>
                <a:gd name="T71" fmla="*/ 5406 h 15913"/>
                <a:gd name="T72" fmla="*/ 10989 w 13323"/>
                <a:gd name="T73" fmla="*/ 5994 h 15913"/>
                <a:gd name="T74" fmla="*/ 8090 w 13323"/>
                <a:gd name="T75" fmla="*/ 5994 h 15913"/>
                <a:gd name="T76" fmla="*/ 11577 w 13323"/>
                <a:gd name="T77" fmla="*/ 9546 h 15913"/>
                <a:gd name="T78" fmla="*/ 11577 w 13323"/>
                <a:gd name="T79" fmla="*/ 9546 h 15913"/>
                <a:gd name="T80" fmla="*/ 11294 w 13323"/>
                <a:gd name="T81" fmla="*/ 9830 h 15913"/>
                <a:gd name="T82" fmla="*/ 10008 w 13323"/>
                <a:gd name="T83" fmla="*/ 9830 h 15913"/>
                <a:gd name="T84" fmla="*/ 9724 w 13323"/>
                <a:gd name="T85" fmla="*/ 9546 h 15913"/>
                <a:gd name="T86" fmla="*/ 9724 w 13323"/>
                <a:gd name="T87" fmla="*/ 9221 h 15913"/>
                <a:gd name="T88" fmla="*/ 10008 w 13323"/>
                <a:gd name="T89" fmla="*/ 8937 h 15913"/>
                <a:gd name="T90" fmla="*/ 11294 w 13323"/>
                <a:gd name="T91" fmla="*/ 8937 h 15913"/>
                <a:gd name="T92" fmla="*/ 11577 w 13323"/>
                <a:gd name="T93" fmla="*/ 9221 h 15913"/>
                <a:gd name="T94" fmla="*/ 11577 w 13323"/>
                <a:gd name="T95" fmla="*/ 9546 h 15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23" h="15913">
                  <a:moveTo>
                    <a:pt x="13212" y="850"/>
                  </a:moveTo>
                  <a:lnTo>
                    <a:pt x="13212" y="850"/>
                  </a:lnTo>
                  <a:cubicBezTo>
                    <a:pt x="13124" y="109"/>
                    <a:pt x="12058" y="0"/>
                    <a:pt x="12058" y="0"/>
                  </a:cubicBezTo>
                  <a:cubicBezTo>
                    <a:pt x="12058" y="0"/>
                    <a:pt x="7414" y="0"/>
                    <a:pt x="6149" y="0"/>
                  </a:cubicBezTo>
                  <a:cubicBezTo>
                    <a:pt x="4884" y="0"/>
                    <a:pt x="4427" y="718"/>
                    <a:pt x="4427" y="718"/>
                  </a:cubicBezTo>
                  <a:cubicBezTo>
                    <a:pt x="2225" y="3880"/>
                    <a:pt x="1200" y="5971"/>
                    <a:pt x="720" y="7259"/>
                  </a:cubicBezTo>
                  <a:cubicBezTo>
                    <a:pt x="720" y="7280"/>
                    <a:pt x="720" y="7280"/>
                    <a:pt x="720" y="7280"/>
                  </a:cubicBezTo>
                  <a:cubicBezTo>
                    <a:pt x="699" y="7303"/>
                    <a:pt x="699" y="7324"/>
                    <a:pt x="676" y="7347"/>
                  </a:cubicBezTo>
                  <a:cubicBezTo>
                    <a:pt x="284" y="8436"/>
                    <a:pt x="307" y="8916"/>
                    <a:pt x="307" y="8916"/>
                  </a:cubicBezTo>
                  <a:cubicBezTo>
                    <a:pt x="307" y="8916"/>
                    <a:pt x="307" y="10049"/>
                    <a:pt x="307" y="11051"/>
                  </a:cubicBezTo>
                  <a:cubicBezTo>
                    <a:pt x="1332" y="11051"/>
                    <a:pt x="1332" y="11051"/>
                    <a:pt x="1332" y="11051"/>
                  </a:cubicBezTo>
                  <a:cubicBezTo>
                    <a:pt x="1332" y="13470"/>
                    <a:pt x="1332" y="13470"/>
                    <a:pt x="1332" y="13470"/>
                  </a:cubicBezTo>
                  <a:cubicBezTo>
                    <a:pt x="568" y="13470"/>
                    <a:pt x="568" y="13470"/>
                    <a:pt x="568" y="13470"/>
                  </a:cubicBezTo>
                  <a:cubicBezTo>
                    <a:pt x="0" y="13514"/>
                    <a:pt x="154" y="14495"/>
                    <a:pt x="154" y="14495"/>
                  </a:cubicBezTo>
                  <a:cubicBezTo>
                    <a:pt x="88" y="15847"/>
                    <a:pt x="1592" y="15912"/>
                    <a:pt x="1592" y="15912"/>
                  </a:cubicBezTo>
                  <a:cubicBezTo>
                    <a:pt x="4884" y="15912"/>
                    <a:pt x="4884" y="15912"/>
                    <a:pt x="4884" y="15912"/>
                  </a:cubicBezTo>
                  <a:cubicBezTo>
                    <a:pt x="5015" y="15912"/>
                    <a:pt x="5103" y="15674"/>
                    <a:pt x="5103" y="15674"/>
                  </a:cubicBezTo>
                  <a:cubicBezTo>
                    <a:pt x="5103" y="15674"/>
                    <a:pt x="5255" y="15039"/>
                    <a:pt x="6061" y="13581"/>
                  </a:cubicBezTo>
                  <a:cubicBezTo>
                    <a:pt x="6846" y="12120"/>
                    <a:pt x="9396" y="12295"/>
                    <a:pt x="9396" y="12295"/>
                  </a:cubicBezTo>
                  <a:cubicBezTo>
                    <a:pt x="12362" y="12295"/>
                    <a:pt x="12362" y="12295"/>
                    <a:pt x="12362" y="12295"/>
                  </a:cubicBezTo>
                  <a:cubicBezTo>
                    <a:pt x="13256" y="12295"/>
                    <a:pt x="13212" y="11880"/>
                    <a:pt x="13212" y="11880"/>
                  </a:cubicBezTo>
                  <a:cubicBezTo>
                    <a:pt x="13212" y="11880"/>
                    <a:pt x="13322" y="1570"/>
                    <a:pt x="13212" y="850"/>
                  </a:cubicBezTo>
                  <a:close/>
                  <a:moveTo>
                    <a:pt x="8090" y="5994"/>
                  </a:moveTo>
                  <a:lnTo>
                    <a:pt x="8090" y="5994"/>
                  </a:lnTo>
                  <a:cubicBezTo>
                    <a:pt x="7393" y="5994"/>
                    <a:pt x="6693" y="6562"/>
                    <a:pt x="6693" y="6562"/>
                  </a:cubicBezTo>
                  <a:cubicBezTo>
                    <a:pt x="6693" y="6562"/>
                    <a:pt x="5364" y="7739"/>
                    <a:pt x="4863" y="8196"/>
                  </a:cubicBezTo>
                  <a:cubicBezTo>
                    <a:pt x="4339" y="8676"/>
                    <a:pt x="3751" y="8741"/>
                    <a:pt x="3751" y="8741"/>
                  </a:cubicBezTo>
                  <a:cubicBezTo>
                    <a:pt x="2966" y="8741"/>
                    <a:pt x="2966" y="8741"/>
                    <a:pt x="2966" y="8741"/>
                  </a:cubicBezTo>
                  <a:cubicBezTo>
                    <a:pt x="2006" y="8741"/>
                    <a:pt x="2137" y="7956"/>
                    <a:pt x="2137" y="7956"/>
                  </a:cubicBezTo>
                  <a:cubicBezTo>
                    <a:pt x="2137" y="7956"/>
                    <a:pt x="2137" y="6954"/>
                    <a:pt x="2137" y="6823"/>
                  </a:cubicBezTo>
                  <a:cubicBezTo>
                    <a:pt x="2137" y="6671"/>
                    <a:pt x="2356" y="5537"/>
                    <a:pt x="2356" y="5537"/>
                  </a:cubicBezTo>
                  <a:cubicBezTo>
                    <a:pt x="2356" y="5537"/>
                    <a:pt x="4011" y="2595"/>
                    <a:pt x="4471" y="1854"/>
                  </a:cubicBezTo>
                  <a:cubicBezTo>
                    <a:pt x="4951" y="1134"/>
                    <a:pt x="6061" y="1154"/>
                    <a:pt x="6061" y="1154"/>
                  </a:cubicBezTo>
                  <a:cubicBezTo>
                    <a:pt x="6061" y="1154"/>
                    <a:pt x="10313" y="1154"/>
                    <a:pt x="10968" y="1154"/>
                  </a:cubicBezTo>
                  <a:cubicBezTo>
                    <a:pt x="11621" y="1154"/>
                    <a:pt x="11577" y="1634"/>
                    <a:pt x="11577" y="1634"/>
                  </a:cubicBezTo>
                  <a:cubicBezTo>
                    <a:pt x="11577" y="5406"/>
                    <a:pt x="11577" y="5406"/>
                    <a:pt x="11577" y="5406"/>
                  </a:cubicBezTo>
                  <a:cubicBezTo>
                    <a:pt x="11577" y="6190"/>
                    <a:pt x="10989" y="5994"/>
                    <a:pt x="10989" y="5994"/>
                  </a:cubicBezTo>
                  <a:cubicBezTo>
                    <a:pt x="10989" y="5994"/>
                    <a:pt x="8808" y="5994"/>
                    <a:pt x="8090" y="5994"/>
                  </a:cubicBezTo>
                  <a:close/>
                  <a:moveTo>
                    <a:pt x="11577" y="9546"/>
                  </a:moveTo>
                  <a:lnTo>
                    <a:pt x="11577" y="9546"/>
                  </a:lnTo>
                  <a:cubicBezTo>
                    <a:pt x="11577" y="9701"/>
                    <a:pt x="11446" y="9830"/>
                    <a:pt x="11294" y="9830"/>
                  </a:cubicBezTo>
                  <a:cubicBezTo>
                    <a:pt x="10008" y="9830"/>
                    <a:pt x="10008" y="9830"/>
                    <a:pt x="10008" y="9830"/>
                  </a:cubicBezTo>
                  <a:cubicBezTo>
                    <a:pt x="9856" y="9830"/>
                    <a:pt x="9724" y="9701"/>
                    <a:pt x="9724" y="9546"/>
                  </a:cubicBezTo>
                  <a:cubicBezTo>
                    <a:pt x="9724" y="9221"/>
                    <a:pt x="9724" y="9221"/>
                    <a:pt x="9724" y="9221"/>
                  </a:cubicBezTo>
                  <a:cubicBezTo>
                    <a:pt x="9724" y="9069"/>
                    <a:pt x="9856" y="8937"/>
                    <a:pt x="10008" y="8937"/>
                  </a:cubicBezTo>
                  <a:cubicBezTo>
                    <a:pt x="11294" y="8937"/>
                    <a:pt x="11294" y="8937"/>
                    <a:pt x="11294" y="8937"/>
                  </a:cubicBezTo>
                  <a:cubicBezTo>
                    <a:pt x="11446" y="8937"/>
                    <a:pt x="11577" y="9069"/>
                    <a:pt x="11577" y="9221"/>
                  </a:cubicBezTo>
                  <a:lnTo>
                    <a:pt x="11577" y="95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1" name="Freeform 7"/>
            <p:cNvSpPr>
              <a:spLocks noChangeArrowheads="1"/>
            </p:cNvSpPr>
            <p:nvPr/>
          </p:nvSpPr>
          <p:spPr bwMode="auto">
            <a:xfrm>
              <a:off x="1962" y="2884"/>
              <a:ext cx="162" cy="652"/>
            </a:xfrm>
            <a:custGeom>
              <a:avLst/>
              <a:gdLst>
                <a:gd name="T0" fmla="*/ 718 w 719"/>
                <a:gd name="T1" fmla="*/ 2594 h 2879"/>
                <a:gd name="T2" fmla="*/ 718 w 719"/>
                <a:gd name="T3" fmla="*/ 2594 h 2879"/>
                <a:gd name="T4" fmla="*/ 437 w 719"/>
                <a:gd name="T5" fmla="*/ 2878 h 2879"/>
                <a:gd name="T6" fmla="*/ 282 w 719"/>
                <a:gd name="T7" fmla="*/ 2878 h 2879"/>
                <a:gd name="T8" fmla="*/ 0 w 719"/>
                <a:gd name="T9" fmla="*/ 2594 h 2879"/>
                <a:gd name="T10" fmla="*/ 130 w 719"/>
                <a:gd name="T11" fmla="*/ 307 h 2879"/>
                <a:gd name="T12" fmla="*/ 437 w 719"/>
                <a:gd name="T13" fmla="*/ 0 h 2879"/>
                <a:gd name="T14" fmla="*/ 437 w 719"/>
                <a:gd name="T15" fmla="*/ 0 h 2879"/>
                <a:gd name="T16" fmla="*/ 718 w 719"/>
                <a:gd name="T17" fmla="*/ 284 h 2879"/>
                <a:gd name="T18" fmla="*/ 718 w 719"/>
                <a:gd name="T19" fmla="*/ 2594 h 2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9" h="2879">
                  <a:moveTo>
                    <a:pt x="718" y="2594"/>
                  </a:moveTo>
                  <a:lnTo>
                    <a:pt x="718" y="2594"/>
                  </a:lnTo>
                  <a:cubicBezTo>
                    <a:pt x="718" y="2746"/>
                    <a:pt x="587" y="2878"/>
                    <a:pt x="437" y="2878"/>
                  </a:cubicBezTo>
                  <a:cubicBezTo>
                    <a:pt x="282" y="2878"/>
                    <a:pt x="282" y="2878"/>
                    <a:pt x="282" y="2878"/>
                  </a:cubicBezTo>
                  <a:cubicBezTo>
                    <a:pt x="130" y="2878"/>
                    <a:pt x="0" y="2746"/>
                    <a:pt x="0" y="2594"/>
                  </a:cubicBezTo>
                  <a:cubicBezTo>
                    <a:pt x="130" y="307"/>
                    <a:pt x="130" y="307"/>
                    <a:pt x="130" y="307"/>
                  </a:cubicBezTo>
                  <a:cubicBezTo>
                    <a:pt x="130" y="131"/>
                    <a:pt x="282" y="0"/>
                    <a:pt x="437" y="0"/>
                  </a:cubicBezTo>
                  <a:lnTo>
                    <a:pt x="437" y="0"/>
                  </a:lnTo>
                  <a:cubicBezTo>
                    <a:pt x="587" y="0"/>
                    <a:pt x="718" y="131"/>
                    <a:pt x="718" y="284"/>
                  </a:cubicBezTo>
                  <a:lnTo>
                    <a:pt x="718" y="259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2" name="Freeform 8"/>
            <p:cNvSpPr>
              <a:spLocks noChangeArrowheads="1"/>
            </p:cNvSpPr>
            <p:nvPr/>
          </p:nvSpPr>
          <p:spPr bwMode="auto">
            <a:xfrm>
              <a:off x="2007" y="3537"/>
              <a:ext cx="83" cy="172"/>
            </a:xfrm>
            <a:custGeom>
              <a:avLst/>
              <a:gdLst>
                <a:gd name="T0" fmla="*/ 325 w 370"/>
                <a:gd name="T1" fmla="*/ 764 h 765"/>
                <a:gd name="T2" fmla="*/ 325 w 370"/>
                <a:gd name="T3" fmla="*/ 764 h 765"/>
                <a:gd name="T4" fmla="*/ 173 w 370"/>
                <a:gd name="T5" fmla="*/ 697 h 765"/>
                <a:gd name="T6" fmla="*/ 41 w 370"/>
                <a:gd name="T7" fmla="*/ 0 h 765"/>
                <a:gd name="T8" fmla="*/ 129 w 370"/>
                <a:gd name="T9" fmla="*/ 0 h 765"/>
                <a:gd name="T10" fmla="*/ 240 w 370"/>
                <a:gd name="T11" fmla="*/ 632 h 765"/>
                <a:gd name="T12" fmla="*/ 369 w 370"/>
                <a:gd name="T13" fmla="*/ 676 h 765"/>
                <a:gd name="T14" fmla="*/ 325 w 370"/>
                <a:gd name="T15" fmla="*/ 764 h 7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0" h="765">
                  <a:moveTo>
                    <a:pt x="325" y="764"/>
                  </a:moveTo>
                  <a:lnTo>
                    <a:pt x="325" y="764"/>
                  </a:lnTo>
                  <a:cubicBezTo>
                    <a:pt x="260" y="764"/>
                    <a:pt x="217" y="741"/>
                    <a:pt x="173" y="697"/>
                  </a:cubicBezTo>
                  <a:cubicBezTo>
                    <a:pt x="0" y="501"/>
                    <a:pt x="41" y="23"/>
                    <a:pt x="41" y="0"/>
                  </a:cubicBezTo>
                  <a:cubicBezTo>
                    <a:pt x="129" y="0"/>
                    <a:pt x="129" y="0"/>
                    <a:pt x="129" y="0"/>
                  </a:cubicBezTo>
                  <a:cubicBezTo>
                    <a:pt x="129" y="131"/>
                    <a:pt x="129" y="501"/>
                    <a:pt x="240" y="632"/>
                  </a:cubicBezTo>
                  <a:cubicBezTo>
                    <a:pt x="281" y="653"/>
                    <a:pt x="325" y="676"/>
                    <a:pt x="369" y="676"/>
                  </a:cubicBezTo>
                  <a:lnTo>
                    <a:pt x="325" y="76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3" name="Freeform 9"/>
            <p:cNvSpPr>
              <a:spLocks noChangeArrowheads="1"/>
            </p:cNvSpPr>
            <p:nvPr/>
          </p:nvSpPr>
          <p:spPr bwMode="auto">
            <a:xfrm>
              <a:off x="4380" y="4832"/>
              <a:ext cx="613" cy="1102"/>
            </a:xfrm>
            <a:custGeom>
              <a:avLst/>
              <a:gdLst>
                <a:gd name="T0" fmla="*/ 2311 w 2707"/>
                <a:gd name="T1" fmla="*/ 4861 h 4862"/>
                <a:gd name="T2" fmla="*/ 2311 w 2707"/>
                <a:gd name="T3" fmla="*/ 4861 h 4862"/>
                <a:gd name="T4" fmla="*/ 2311 w 2707"/>
                <a:gd name="T5" fmla="*/ 4665 h 4862"/>
                <a:gd name="T6" fmla="*/ 1898 w 2707"/>
                <a:gd name="T7" fmla="*/ 2179 h 4862"/>
                <a:gd name="T8" fmla="*/ 0 w 2707"/>
                <a:gd name="T9" fmla="*/ 0 h 4862"/>
                <a:gd name="T10" fmla="*/ 481 w 2707"/>
                <a:gd name="T11" fmla="*/ 0 h 4862"/>
                <a:gd name="T12" fmla="*/ 2161 w 2707"/>
                <a:gd name="T13" fmla="*/ 2047 h 4862"/>
                <a:gd name="T14" fmla="*/ 2595 w 2707"/>
                <a:gd name="T15" fmla="*/ 4685 h 4862"/>
                <a:gd name="T16" fmla="*/ 2595 w 2707"/>
                <a:gd name="T17" fmla="*/ 4861 h 4862"/>
                <a:gd name="T18" fmla="*/ 2574 w 2707"/>
                <a:gd name="T19" fmla="*/ 4861 h 4862"/>
                <a:gd name="T20" fmla="*/ 2311 w 2707"/>
                <a:gd name="T21" fmla="*/ 4861 h 4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07" h="4862">
                  <a:moveTo>
                    <a:pt x="2311" y="4861"/>
                  </a:moveTo>
                  <a:lnTo>
                    <a:pt x="2311" y="4861"/>
                  </a:lnTo>
                  <a:cubicBezTo>
                    <a:pt x="2311" y="4794"/>
                    <a:pt x="2311" y="4817"/>
                    <a:pt x="2311" y="4665"/>
                  </a:cubicBezTo>
                  <a:cubicBezTo>
                    <a:pt x="2334" y="4228"/>
                    <a:pt x="2399" y="3224"/>
                    <a:pt x="1898" y="2179"/>
                  </a:cubicBezTo>
                  <a:cubicBezTo>
                    <a:pt x="1265" y="826"/>
                    <a:pt x="24" y="0"/>
                    <a:pt x="0" y="0"/>
                  </a:cubicBezTo>
                  <a:cubicBezTo>
                    <a:pt x="481" y="0"/>
                    <a:pt x="481" y="0"/>
                    <a:pt x="481" y="0"/>
                  </a:cubicBezTo>
                  <a:cubicBezTo>
                    <a:pt x="524" y="21"/>
                    <a:pt x="1485" y="653"/>
                    <a:pt x="2161" y="2047"/>
                  </a:cubicBezTo>
                  <a:cubicBezTo>
                    <a:pt x="2706" y="3181"/>
                    <a:pt x="2618" y="4228"/>
                    <a:pt x="2595" y="4685"/>
                  </a:cubicBezTo>
                  <a:cubicBezTo>
                    <a:pt x="2595" y="4750"/>
                    <a:pt x="2595" y="4838"/>
                    <a:pt x="2595" y="4861"/>
                  </a:cubicBezTo>
                  <a:cubicBezTo>
                    <a:pt x="2595" y="4861"/>
                    <a:pt x="2595" y="4861"/>
                    <a:pt x="2574" y="4861"/>
                  </a:cubicBezTo>
                  <a:lnTo>
                    <a:pt x="2311" y="486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Freeform 10"/>
            <p:cNvSpPr>
              <a:spLocks noChangeArrowheads="1"/>
            </p:cNvSpPr>
            <p:nvPr/>
          </p:nvSpPr>
          <p:spPr bwMode="auto">
            <a:xfrm>
              <a:off x="5082" y="4659"/>
              <a:ext cx="6441" cy="341"/>
            </a:xfrm>
            <a:custGeom>
              <a:avLst/>
              <a:gdLst>
                <a:gd name="T0" fmla="*/ 28408 w 28409"/>
                <a:gd name="T1" fmla="*/ 1505 h 1506"/>
                <a:gd name="T2" fmla="*/ 0 w 28409"/>
                <a:gd name="T3" fmla="*/ 1505 h 1506"/>
                <a:gd name="T4" fmla="*/ 0 w 28409"/>
                <a:gd name="T5" fmla="*/ 0 h 1506"/>
                <a:gd name="T6" fmla="*/ 28408 w 28409"/>
                <a:gd name="T7" fmla="*/ 0 h 1506"/>
                <a:gd name="T8" fmla="*/ 28408 w 28409"/>
                <a:gd name="T9" fmla="*/ 1505 h 1506"/>
              </a:gdLst>
              <a:ahLst/>
              <a:cxnLst>
                <a:cxn ang="0">
                  <a:pos x="T0" y="T1"/>
                </a:cxn>
                <a:cxn ang="0">
                  <a:pos x="T2" y="T3"/>
                </a:cxn>
                <a:cxn ang="0">
                  <a:pos x="T4" y="T5"/>
                </a:cxn>
                <a:cxn ang="0">
                  <a:pos x="T6" y="T7"/>
                </a:cxn>
                <a:cxn ang="0">
                  <a:pos x="T8" y="T9"/>
                </a:cxn>
              </a:cxnLst>
              <a:rect l="0" t="0" r="r" b="b"/>
              <a:pathLst>
                <a:path w="28409" h="1506">
                  <a:moveTo>
                    <a:pt x="28408" y="1505"/>
                  </a:moveTo>
                  <a:lnTo>
                    <a:pt x="0" y="1505"/>
                  </a:lnTo>
                  <a:lnTo>
                    <a:pt x="0" y="0"/>
                  </a:lnTo>
                  <a:lnTo>
                    <a:pt x="28408" y="0"/>
                  </a:lnTo>
                  <a:lnTo>
                    <a:pt x="28408" y="150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5" name="Freeform 11"/>
            <p:cNvSpPr>
              <a:spLocks noChangeArrowheads="1"/>
            </p:cNvSpPr>
            <p:nvPr/>
          </p:nvSpPr>
          <p:spPr bwMode="auto">
            <a:xfrm>
              <a:off x="6234" y="4837"/>
              <a:ext cx="1493" cy="706"/>
            </a:xfrm>
            <a:custGeom>
              <a:avLst/>
              <a:gdLst>
                <a:gd name="T0" fmla="*/ 6585 w 6586"/>
                <a:gd name="T1" fmla="*/ 3118 h 3119"/>
                <a:gd name="T2" fmla="*/ 0 w 6586"/>
                <a:gd name="T3" fmla="*/ 3118 h 3119"/>
                <a:gd name="T4" fmla="*/ 0 w 6586"/>
                <a:gd name="T5" fmla="*/ 0 h 3119"/>
                <a:gd name="T6" fmla="*/ 6585 w 6586"/>
                <a:gd name="T7" fmla="*/ 0 h 3119"/>
                <a:gd name="T8" fmla="*/ 6585 w 6586"/>
                <a:gd name="T9" fmla="*/ 3118 h 3119"/>
              </a:gdLst>
              <a:ahLst/>
              <a:cxnLst>
                <a:cxn ang="0">
                  <a:pos x="T0" y="T1"/>
                </a:cxn>
                <a:cxn ang="0">
                  <a:pos x="T2" y="T3"/>
                </a:cxn>
                <a:cxn ang="0">
                  <a:pos x="T4" y="T5"/>
                </a:cxn>
                <a:cxn ang="0">
                  <a:pos x="T6" y="T7"/>
                </a:cxn>
                <a:cxn ang="0">
                  <a:pos x="T8" y="T9"/>
                </a:cxn>
              </a:cxnLst>
              <a:rect l="0" t="0" r="r" b="b"/>
              <a:pathLst>
                <a:path w="6586" h="3119">
                  <a:moveTo>
                    <a:pt x="6585" y="3118"/>
                  </a:moveTo>
                  <a:lnTo>
                    <a:pt x="0" y="3118"/>
                  </a:lnTo>
                  <a:lnTo>
                    <a:pt x="0" y="0"/>
                  </a:lnTo>
                  <a:lnTo>
                    <a:pt x="6585" y="0"/>
                  </a:lnTo>
                  <a:lnTo>
                    <a:pt x="6585" y="311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6" name="Freeform 12"/>
            <p:cNvSpPr>
              <a:spLocks noChangeArrowheads="1"/>
            </p:cNvSpPr>
            <p:nvPr/>
          </p:nvSpPr>
          <p:spPr bwMode="auto">
            <a:xfrm>
              <a:off x="5260" y="5000"/>
              <a:ext cx="494" cy="493"/>
            </a:xfrm>
            <a:custGeom>
              <a:avLst/>
              <a:gdLst>
                <a:gd name="T0" fmla="*/ 0 w 2183"/>
                <a:gd name="T1" fmla="*/ 1089 h 2180"/>
                <a:gd name="T2" fmla="*/ 0 w 2183"/>
                <a:gd name="T3" fmla="*/ 1089 h 2180"/>
                <a:gd name="T4" fmla="*/ 1092 w 2183"/>
                <a:gd name="T5" fmla="*/ 0 h 2180"/>
                <a:gd name="T6" fmla="*/ 2182 w 2183"/>
                <a:gd name="T7" fmla="*/ 1089 h 2180"/>
                <a:gd name="T8" fmla="*/ 1092 w 2183"/>
                <a:gd name="T9" fmla="*/ 2179 h 2180"/>
                <a:gd name="T10" fmla="*/ 0 w 2183"/>
                <a:gd name="T11" fmla="*/ 1089 h 2180"/>
              </a:gdLst>
              <a:ahLst/>
              <a:cxnLst>
                <a:cxn ang="0">
                  <a:pos x="T0" y="T1"/>
                </a:cxn>
                <a:cxn ang="0">
                  <a:pos x="T2" y="T3"/>
                </a:cxn>
                <a:cxn ang="0">
                  <a:pos x="T4" y="T5"/>
                </a:cxn>
                <a:cxn ang="0">
                  <a:pos x="T6" y="T7"/>
                </a:cxn>
                <a:cxn ang="0">
                  <a:pos x="T8" y="T9"/>
                </a:cxn>
                <a:cxn ang="0">
                  <a:pos x="T10" y="T11"/>
                </a:cxn>
              </a:cxnLst>
              <a:rect l="0" t="0" r="r" b="b"/>
              <a:pathLst>
                <a:path w="2183" h="2180">
                  <a:moveTo>
                    <a:pt x="0" y="1089"/>
                  </a:moveTo>
                  <a:lnTo>
                    <a:pt x="0" y="1089"/>
                  </a:lnTo>
                  <a:cubicBezTo>
                    <a:pt x="0" y="501"/>
                    <a:pt x="504" y="0"/>
                    <a:pt x="1092" y="0"/>
                  </a:cubicBezTo>
                  <a:cubicBezTo>
                    <a:pt x="1681" y="0"/>
                    <a:pt x="2182" y="501"/>
                    <a:pt x="2182" y="1089"/>
                  </a:cubicBezTo>
                  <a:cubicBezTo>
                    <a:pt x="2182" y="1699"/>
                    <a:pt x="1681" y="2179"/>
                    <a:pt x="1092" y="2179"/>
                  </a:cubicBezTo>
                  <a:cubicBezTo>
                    <a:pt x="504" y="2179"/>
                    <a:pt x="0" y="1699"/>
                    <a:pt x="0" y="1089"/>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7" name="Freeform 13"/>
            <p:cNvSpPr>
              <a:spLocks noChangeArrowheads="1"/>
            </p:cNvSpPr>
            <p:nvPr/>
          </p:nvSpPr>
          <p:spPr bwMode="auto">
            <a:xfrm>
              <a:off x="10120" y="5045"/>
              <a:ext cx="1151" cy="291"/>
            </a:xfrm>
            <a:custGeom>
              <a:avLst/>
              <a:gdLst>
                <a:gd name="T0" fmla="*/ 5080 w 5081"/>
                <a:gd name="T1" fmla="*/ 741 h 1287"/>
                <a:gd name="T2" fmla="*/ 5080 w 5081"/>
                <a:gd name="T3" fmla="*/ 741 h 1287"/>
                <a:gd name="T4" fmla="*/ 4514 w 5081"/>
                <a:gd name="T5" fmla="*/ 1286 h 1287"/>
                <a:gd name="T6" fmla="*/ 567 w 5081"/>
                <a:gd name="T7" fmla="*/ 1286 h 1287"/>
                <a:gd name="T8" fmla="*/ 0 w 5081"/>
                <a:gd name="T9" fmla="*/ 741 h 1287"/>
                <a:gd name="T10" fmla="*/ 0 w 5081"/>
                <a:gd name="T11" fmla="*/ 545 h 1287"/>
                <a:gd name="T12" fmla="*/ 567 w 5081"/>
                <a:gd name="T13" fmla="*/ 0 h 1287"/>
                <a:gd name="T14" fmla="*/ 4514 w 5081"/>
                <a:gd name="T15" fmla="*/ 0 h 1287"/>
                <a:gd name="T16" fmla="*/ 5080 w 5081"/>
                <a:gd name="T17" fmla="*/ 545 h 1287"/>
                <a:gd name="T18" fmla="*/ 5080 w 5081"/>
                <a:gd name="T19" fmla="*/ 741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81" h="1287">
                  <a:moveTo>
                    <a:pt x="5080" y="741"/>
                  </a:moveTo>
                  <a:lnTo>
                    <a:pt x="5080" y="741"/>
                  </a:lnTo>
                  <a:cubicBezTo>
                    <a:pt x="5080" y="1046"/>
                    <a:pt x="4819" y="1286"/>
                    <a:pt x="4514" y="1286"/>
                  </a:cubicBezTo>
                  <a:cubicBezTo>
                    <a:pt x="567" y="1286"/>
                    <a:pt x="567" y="1286"/>
                    <a:pt x="567" y="1286"/>
                  </a:cubicBezTo>
                  <a:cubicBezTo>
                    <a:pt x="263" y="1286"/>
                    <a:pt x="0" y="1046"/>
                    <a:pt x="0" y="741"/>
                  </a:cubicBezTo>
                  <a:cubicBezTo>
                    <a:pt x="0" y="545"/>
                    <a:pt x="0" y="545"/>
                    <a:pt x="0" y="545"/>
                  </a:cubicBezTo>
                  <a:cubicBezTo>
                    <a:pt x="0" y="238"/>
                    <a:pt x="263" y="0"/>
                    <a:pt x="567" y="0"/>
                  </a:cubicBezTo>
                  <a:cubicBezTo>
                    <a:pt x="4514" y="0"/>
                    <a:pt x="4514" y="0"/>
                    <a:pt x="4514" y="0"/>
                  </a:cubicBezTo>
                  <a:cubicBezTo>
                    <a:pt x="4819" y="0"/>
                    <a:pt x="5080" y="238"/>
                    <a:pt x="5080" y="545"/>
                  </a:cubicBezTo>
                  <a:lnTo>
                    <a:pt x="5080" y="74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14"/>
            <p:cNvSpPr>
              <a:spLocks noChangeArrowheads="1"/>
            </p:cNvSpPr>
            <p:nvPr/>
          </p:nvSpPr>
          <p:spPr bwMode="auto">
            <a:xfrm>
              <a:off x="9962" y="4635"/>
              <a:ext cx="701" cy="1111"/>
            </a:xfrm>
            <a:custGeom>
              <a:avLst/>
              <a:gdLst>
                <a:gd name="T0" fmla="*/ 2811 w 3096"/>
                <a:gd name="T1" fmla="*/ 4904 h 4905"/>
                <a:gd name="T2" fmla="*/ 2811 w 3096"/>
                <a:gd name="T3" fmla="*/ 4904 h 4905"/>
                <a:gd name="T4" fmla="*/ 2398 w 3096"/>
                <a:gd name="T5" fmla="*/ 2354 h 4905"/>
                <a:gd name="T6" fmla="*/ 0 w 3096"/>
                <a:gd name="T7" fmla="*/ 108 h 4905"/>
                <a:gd name="T8" fmla="*/ 327 w 3096"/>
                <a:gd name="T9" fmla="*/ 0 h 4905"/>
                <a:gd name="T10" fmla="*/ 2659 w 3096"/>
                <a:gd name="T11" fmla="*/ 2266 h 4905"/>
                <a:gd name="T12" fmla="*/ 3095 w 3096"/>
                <a:gd name="T13" fmla="*/ 4881 h 4905"/>
                <a:gd name="T14" fmla="*/ 2811 w 3096"/>
                <a:gd name="T15" fmla="*/ 4904 h 49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6" h="4905">
                  <a:moveTo>
                    <a:pt x="2811" y="4904"/>
                  </a:moveTo>
                  <a:lnTo>
                    <a:pt x="2811" y="4904"/>
                  </a:lnTo>
                  <a:cubicBezTo>
                    <a:pt x="2811" y="4881"/>
                    <a:pt x="2790" y="3616"/>
                    <a:pt x="2398" y="2354"/>
                  </a:cubicBezTo>
                  <a:cubicBezTo>
                    <a:pt x="2026" y="1112"/>
                    <a:pt x="20" y="129"/>
                    <a:pt x="0" y="108"/>
                  </a:cubicBezTo>
                  <a:cubicBezTo>
                    <a:pt x="327" y="0"/>
                    <a:pt x="327" y="0"/>
                    <a:pt x="327" y="0"/>
                  </a:cubicBezTo>
                  <a:cubicBezTo>
                    <a:pt x="415" y="20"/>
                    <a:pt x="2245" y="893"/>
                    <a:pt x="2659" y="2266"/>
                  </a:cubicBezTo>
                  <a:cubicBezTo>
                    <a:pt x="3074" y="3575"/>
                    <a:pt x="3095" y="4837"/>
                    <a:pt x="3095" y="4881"/>
                  </a:cubicBezTo>
                  <a:lnTo>
                    <a:pt x="2811" y="490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0" name="Freeform 15"/>
            <p:cNvSpPr>
              <a:spLocks noChangeArrowheads="1"/>
            </p:cNvSpPr>
            <p:nvPr/>
          </p:nvSpPr>
          <p:spPr bwMode="auto">
            <a:xfrm>
              <a:off x="8518" y="4629"/>
              <a:ext cx="439" cy="543"/>
            </a:xfrm>
            <a:custGeom>
              <a:avLst/>
              <a:gdLst>
                <a:gd name="T0" fmla="*/ 261 w 1942"/>
                <a:gd name="T1" fmla="*/ 2398 h 2399"/>
                <a:gd name="T2" fmla="*/ 261 w 1942"/>
                <a:gd name="T3" fmla="*/ 2398 h 2399"/>
                <a:gd name="T4" fmla="*/ 0 w 1942"/>
                <a:gd name="T5" fmla="*/ 2310 h 2399"/>
                <a:gd name="T6" fmla="*/ 1722 w 1942"/>
                <a:gd name="T7" fmla="*/ 0 h 2399"/>
                <a:gd name="T8" fmla="*/ 1941 w 1942"/>
                <a:gd name="T9" fmla="*/ 131 h 2399"/>
                <a:gd name="T10" fmla="*/ 261 w 1942"/>
                <a:gd name="T11" fmla="*/ 2398 h 2399"/>
              </a:gdLst>
              <a:ahLst/>
              <a:cxnLst>
                <a:cxn ang="0">
                  <a:pos x="T0" y="T1"/>
                </a:cxn>
                <a:cxn ang="0">
                  <a:pos x="T2" y="T3"/>
                </a:cxn>
                <a:cxn ang="0">
                  <a:pos x="T4" y="T5"/>
                </a:cxn>
                <a:cxn ang="0">
                  <a:pos x="T6" y="T7"/>
                </a:cxn>
                <a:cxn ang="0">
                  <a:pos x="T8" y="T9"/>
                </a:cxn>
                <a:cxn ang="0">
                  <a:pos x="T10" y="T11"/>
                </a:cxn>
              </a:cxnLst>
              <a:rect l="0" t="0" r="r" b="b"/>
              <a:pathLst>
                <a:path w="1942" h="2399">
                  <a:moveTo>
                    <a:pt x="261" y="2398"/>
                  </a:moveTo>
                  <a:lnTo>
                    <a:pt x="261" y="2398"/>
                  </a:lnTo>
                  <a:cubicBezTo>
                    <a:pt x="0" y="2310"/>
                    <a:pt x="0" y="2310"/>
                    <a:pt x="0" y="2310"/>
                  </a:cubicBezTo>
                  <a:cubicBezTo>
                    <a:pt x="64" y="2070"/>
                    <a:pt x="741" y="0"/>
                    <a:pt x="1722" y="0"/>
                  </a:cubicBezTo>
                  <a:cubicBezTo>
                    <a:pt x="1941" y="131"/>
                    <a:pt x="1941" y="131"/>
                    <a:pt x="1941" y="131"/>
                  </a:cubicBezTo>
                  <a:cubicBezTo>
                    <a:pt x="1265" y="131"/>
                    <a:pt x="436" y="1809"/>
                    <a:pt x="261" y="239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16"/>
            <p:cNvSpPr>
              <a:spLocks noChangeArrowheads="1"/>
            </p:cNvSpPr>
            <p:nvPr/>
          </p:nvSpPr>
          <p:spPr bwMode="auto">
            <a:xfrm>
              <a:off x="5161" y="4412"/>
              <a:ext cx="7049" cy="246"/>
            </a:xfrm>
            <a:custGeom>
              <a:avLst/>
              <a:gdLst>
                <a:gd name="T0" fmla="*/ 0 w 31089"/>
                <a:gd name="T1" fmla="*/ 0 h 1090"/>
                <a:gd name="T2" fmla="*/ 31088 w 31089"/>
                <a:gd name="T3" fmla="*/ 0 h 1090"/>
                <a:gd name="T4" fmla="*/ 31088 w 31089"/>
                <a:gd name="T5" fmla="*/ 1089 h 1090"/>
                <a:gd name="T6" fmla="*/ 0 w 31089"/>
                <a:gd name="T7" fmla="*/ 1089 h 1090"/>
                <a:gd name="T8" fmla="*/ 0 w 31089"/>
                <a:gd name="T9" fmla="*/ 0 h 1090"/>
              </a:gdLst>
              <a:ahLst/>
              <a:cxnLst>
                <a:cxn ang="0">
                  <a:pos x="T0" y="T1"/>
                </a:cxn>
                <a:cxn ang="0">
                  <a:pos x="T2" y="T3"/>
                </a:cxn>
                <a:cxn ang="0">
                  <a:pos x="T4" y="T5"/>
                </a:cxn>
                <a:cxn ang="0">
                  <a:pos x="T6" y="T7"/>
                </a:cxn>
                <a:cxn ang="0">
                  <a:pos x="T8" y="T9"/>
                </a:cxn>
              </a:cxnLst>
              <a:rect l="0" t="0" r="r" b="b"/>
              <a:pathLst>
                <a:path w="31089" h="1090">
                  <a:moveTo>
                    <a:pt x="0" y="0"/>
                  </a:moveTo>
                  <a:lnTo>
                    <a:pt x="31088" y="0"/>
                  </a:lnTo>
                  <a:lnTo>
                    <a:pt x="31088" y="1089"/>
                  </a:lnTo>
                  <a:lnTo>
                    <a:pt x="0" y="1089"/>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17"/>
            <p:cNvSpPr>
              <a:spLocks noChangeArrowheads="1"/>
            </p:cNvSpPr>
            <p:nvPr/>
          </p:nvSpPr>
          <p:spPr bwMode="auto">
            <a:xfrm>
              <a:off x="5161" y="1901"/>
              <a:ext cx="187" cy="2757"/>
            </a:xfrm>
            <a:custGeom>
              <a:avLst/>
              <a:gdLst>
                <a:gd name="T0" fmla="*/ 828 w 829"/>
                <a:gd name="T1" fmla="*/ 0 h 12164"/>
                <a:gd name="T2" fmla="*/ 0 w 829"/>
                <a:gd name="T3" fmla="*/ 0 h 12164"/>
                <a:gd name="T4" fmla="*/ 0 w 829"/>
                <a:gd name="T5" fmla="*/ 12163 h 12164"/>
                <a:gd name="T6" fmla="*/ 828 w 829"/>
                <a:gd name="T7" fmla="*/ 12163 h 12164"/>
                <a:gd name="T8" fmla="*/ 828 w 829"/>
                <a:gd name="T9" fmla="*/ 0 h 12164"/>
              </a:gdLst>
              <a:ahLst/>
              <a:cxnLst>
                <a:cxn ang="0">
                  <a:pos x="T0" y="T1"/>
                </a:cxn>
                <a:cxn ang="0">
                  <a:pos x="T2" y="T3"/>
                </a:cxn>
                <a:cxn ang="0">
                  <a:pos x="T4" y="T5"/>
                </a:cxn>
                <a:cxn ang="0">
                  <a:pos x="T6" y="T7"/>
                </a:cxn>
                <a:cxn ang="0">
                  <a:pos x="T8" y="T9"/>
                </a:cxn>
              </a:cxnLst>
              <a:rect l="0" t="0" r="r" b="b"/>
              <a:pathLst>
                <a:path w="829" h="12164">
                  <a:moveTo>
                    <a:pt x="828" y="0"/>
                  </a:moveTo>
                  <a:lnTo>
                    <a:pt x="0" y="0"/>
                  </a:lnTo>
                  <a:lnTo>
                    <a:pt x="0" y="12163"/>
                  </a:lnTo>
                  <a:lnTo>
                    <a:pt x="828" y="12163"/>
                  </a:lnTo>
                  <a:lnTo>
                    <a:pt x="828"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4" name="Freeform 18"/>
            <p:cNvSpPr>
              <a:spLocks noChangeArrowheads="1"/>
            </p:cNvSpPr>
            <p:nvPr/>
          </p:nvSpPr>
          <p:spPr bwMode="auto">
            <a:xfrm>
              <a:off x="5349" y="4026"/>
              <a:ext cx="6861" cy="246"/>
            </a:xfrm>
            <a:custGeom>
              <a:avLst/>
              <a:gdLst>
                <a:gd name="T0" fmla="*/ 30260 w 30261"/>
                <a:gd name="T1" fmla="*/ 0 h 1090"/>
                <a:gd name="T2" fmla="*/ 0 w 30261"/>
                <a:gd name="T3" fmla="*/ 0 h 1090"/>
                <a:gd name="T4" fmla="*/ 0 w 30261"/>
                <a:gd name="T5" fmla="*/ 1089 h 1090"/>
                <a:gd name="T6" fmla="*/ 30260 w 30261"/>
                <a:gd name="T7" fmla="*/ 1089 h 1090"/>
                <a:gd name="T8" fmla="*/ 30260 w 30261"/>
                <a:gd name="T9" fmla="*/ 0 h 1090"/>
              </a:gdLst>
              <a:ahLst/>
              <a:cxnLst>
                <a:cxn ang="0">
                  <a:pos x="T0" y="T1"/>
                </a:cxn>
                <a:cxn ang="0">
                  <a:pos x="T2" y="T3"/>
                </a:cxn>
                <a:cxn ang="0">
                  <a:pos x="T4" y="T5"/>
                </a:cxn>
                <a:cxn ang="0">
                  <a:pos x="T6" y="T7"/>
                </a:cxn>
                <a:cxn ang="0">
                  <a:pos x="T8" y="T9"/>
                </a:cxn>
              </a:cxnLst>
              <a:rect l="0" t="0" r="r" b="b"/>
              <a:pathLst>
                <a:path w="30261" h="1090">
                  <a:moveTo>
                    <a:pt x="30260" y="0"/>
                  </a:moveTo>
                  <a:lnTo>
                    <a:pt x="0" y="0"/>
                  </a:lnTo>
                  <a:lnTo>
                    <a:pt x="0" y="1089"/>
                  </a:lnTo>
                  <a:lnTo>
                    <a:pt x="30260" y="1089"/>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5" name="Freeform 19"/>
            <p:cNvSpPr>
              <a:spLocks noChangeArrowheads="1"/>
            </p:cNvSpPr>
            <p:nvPr/>
          </p:nvSpPr>
          <p:spPr bwMode="auto">
            <a:xfrm>
              <a:off x="5349" y="4071"/>
              <a:ext cx="6861" cy="49"/>
            </a:xfrm>
            <a:custGeom>
              <a:avLst/>
              <a:gdLst>
                <a:gd name="T0" fmla="*/ 30260 w 30261"/>
                <a:gd name="T1" fmla="*/ 0 h 220"/>
                <a:gd name="T2" fmla="*/ 0 w 30261"/>
                <a:gd name="T3" fmla="*/ 0 h 220"/>
                <a:gd name="T4" fmla="*/ 0 w 30261"/>
                <a:gd name="T5" fmla="*/ 219 h 220"/>
                <a:gd name="T6" fmla="*/ 30260 w 30261"/>
                <a:gd name="T7" fmla="*/ 219 h 220"/>
                <a:gd name="T8" fmla="*/ 30260 w 30261"/>
                <a:gd name="T9" fmla="*/ 0 h 220"/>
              </a:gdLst>
              <a:ahLst/>
              <a:cxnLst>
                <a:cxn ang="0">
                  <a:pos x="T0" y="T1"/>
                </a:cxn>
                <a:cxn ang="0">
                  <a:pos x="T2" y="T3"/>
                </a:cxn>
                <a:cxn ang="0">
                  <a:pos x="T4" y="T5"/>
                </a:cxn>
                <a:cxn ang="0">
                  <a:pos x="T6" y="T7"/>
                </a:cxn>
                <a:cxn ang="0">
                  <a:pos x="T8" y="T9"/>
                </a:cxn>
              </a:cxnLst>
              <a:rect l="0" t="0" r="r" b="b"/>
              <a:pathLst>
                <a:path w="30261" h="220">
                  <a:moveTo>
                    <a:pt x="30260" y="0"/>
                  </a:moveTo>
                  <a:lnTo>
                    <a:pt x="0" y="0"/>
                  </a:lnTo>
                  <a:lnTo>
                    <a:pt x="0" y="219"/>
                  </a:lnTo>
                  <a:lnTo>
                    <a:pt x="30260" y="219"/>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6" name="Freeform 20"/>
            <p:cNvSpPr>
              <a:spLocks noChangeArrowheads="1"/>
            </p:cNvSpPr>
            <p:nvPr/>
          </p:nvSpPr>
          <p:spPr bwMode="auto">
            <a:xfrm>
              <a:off x="5349" y="4174"/>
              <a:ext cx="6861" cy="49"/>
            </a:xfrm>
            <a:custGeom>
              <a:avLst/>
              <a:gdLst>
                <a:gd name="T0" fmla="*/ 30260 w 30261"/>
                <a:gd name="T1" fmla="*/ 0 h 220"/>
                <a:gd name="T2" fmla="*/ 0 w 30261"/>
                <a:gd name="T3" fmla="*/ 0 h 220"/>
                <a:gd name="T4" fmla="*/ 0 w 30261"/>
                <a:gd name="T5" fmla="*/ 219 h 220"/>
                <a:gd name="T6" fmla="*/ 30260 w 30261"/>
                <a:gd name="T7" fmla="*/ 219 h 220"/>
                <a:gd name="T8" fmla="*/ 30260 w 30261"/>
                <a:gd name="T9" fmla="*/ 0 h 220"/>
              </a:gdLst>
              <a:ahLst/>
              <a:cxnLst>
                <a:cxn ang="0">
                  <a:pos x="T0" y="T1"/>
                </a:cxn>
                <a:cxn ang="0">
                  <a:pos x="T2" y="T3"/>
                </a:cxn>
                <a:cxn ang="0">
                  <a:pos x="T4" y="T5"/>
                </a:cxn>
                <a:cxn ang="0">
                  <a:pos x="T6" y="T7"/>
                </a:cxn>
                <a:cxn ang="0">
                  <a:pos x="T8" y="T9"/>
                </a:cxn>
              </a:cxnLst>
              <a:rect l="0" t="0" r="r" b="b"/>
              <a:pathLst>
                <a:path w="30261" h="220">
                  <a:moveTo>
                    <a:pt x="30260" y="0"/>
                  </a:moveTo>
                  <a:lnTo>
                    <a:pt x="0" y="0"/>
                  </a:lnTo>
                  <a:lnTo>
                    <a:pt x="0" y="219"/>
                  </a:lnTo>
                  <a:lnTo>
                    <a:pt x="30260" y="219"/>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8" name="Freeform 21"/>
            <p:cNvSpPr>
              <a:spLocks noChangeArrowheads="1"/>
            </p:cNvSpPr>
            <p:nvPr/>
          </p:nvSpPr>
          <p:spPr bwMode="auto">
            <a:xfrm>
              <a:off x="5349" y="2182"/>
              <a:ext cx="6861" cy="246"/>
            </a:xfrm>
            <a:custGeom>
              <a:avLst/>
              <a:gdLst>
                <a:gd name="T0" fmla="*/ 30260 w 30261"/>
                <a:gd name="T1" fmla="*/ 0 h 1090"/>
                <a:gd name="T2" fmla="*/ 0 w 30261"/>
                <a:gd name="T3" fmla="*/ 0 h 1090"/>
                <a:gd name="T4" fmla="*/ 0 w 30261"/>
                <a:gd name="T5" fmla="*/ 1089 h 1090"/>
                <a:gd name="T6" fmla="*/ 30260 w 30261"/>
                <a:gd name="T7" fmla="*/ 1089 h 1090"/>
                <a:gd name="T8" fmla="*/ 30260 w 30261"/>
                <a:gd name="T9" fmla="*/ 0 h 1090"/>
              </a:gdLst>
              <a:ahLst/>
              <a:cxnLst>
                <a:cxn ang="0">
                  <a:pos x="T0" y="T1"/>
                </a:cxn>
                <a:cxn ang="0">
                  <a:pos x="T2" y="T3"/>
                </a:cxn>
                <a:cxn ang="0">
                  <a:pos x="T4" y="T5"/>
                </a:cxn>
                <a:cxn ang="0">
                  <a:pos x="T6" y="T7"/>
                </a:cxn>
                <a:cxn ang="0">
                  <a:pos x="T8" y="T9"/>
                </a:cxn>
              </a:cxnLst>
              <a:rect l="0" t="0" r="r" b="b"/>
              <a:pathLst>
                <a:path w="30261" h="1090">
                  <a:moveTo>
                    <a:pt x="30260" y="0"/>
                  </a:moveTo>
                  <a:lnTo>
                    <a:pt x="0" y="0"/>
                  </a:lnTo>
                  <a:lnTo>
                    <a:pt x="0" y="1089"/>
                  </a:lnTo>
                  <a:lnTo>
                    <a:pt x="30260" y="1089"/>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9" name="Freeform 22"/>
            <p:cNvSpPr>
              <a:spLocks noChangeArrowheads="1"/>
            </p:cNvSpPr>
            <p:nvPr/>
          </p:nvSpPr>
          <p:spPr bwMode="auto">
            <a:xfrm>
              <a:off x="5349" y="2227"/>
              <a:ext cx="6861" cy="44"/>
            </a:xfrm>
            <a:custGeom>
              <a:avLst/>
              <a:gdLst>
                <a:gd name="T0" fmla="*/ 30260 w 30261"/>
                <a:gd name="T1" fmla="*/ 0 h 197"/>
                <a:gd name="T2" fmla="*/ 0 w 30261"/>
                <a:gd name="T3" fmla="*/ 0 h 197"/>
                <a:gd name="T4" fmla="*/ 0 w 30261"/>
                <a:gd name="T5" fmla="*/ 196 h 197"/>
                <a:gd name="T6" fmla="*/ 30260 w 30261"/>
                <a:gd name="T7" fmla="*/ 196 h 197"/>
                <a:gd name="T8" fmla="*/ 30260 w 30261"/>
                <a:gd name="T9" fmla="*/ 0 h 197"/>
              </a:gdLst>
              <a:ahLst/>
              <a:cxnLst>
                <a:cxn ang="0">
                  <a:pos x="T0" y="T1"/>
                </a:cxn>
                <a:cxn ang="0">
                  <a:pos x="T2" y="T3"/>
                </a:cxn>
                <a:cxn ang="0">
                  <a:pos x="T4" y="T5"/>
                </a:cxn>
                <a:cxn ang="0">
                  <a:pos x="T6" y="T7"/>
                </a:cxn>
                <a:cxn ang="0">
                  <a:pos x="T8" y="T9"/>
                </a:cxn>
              </a:cxnLst>
              <a:rect l="0" t="0" r="r" b="b"/>
              <a:pathLst>
                <a:path w="30261" h="197">
                  <a:moveTo>
                    <a:pt x="30260" y="0"/>
                  </a:moveTo>
                  <a:lnTo>
                    <a:pt x="0" y="0"/>
                  </a:lnTo>
                  <a:lnTo>
                    <a:pt x="0" y="196"/>
                  </a:lnTo>
                  <a:lnTo>
                    <a:pt x="30260" y="196"/>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0" name="Freeform 23"/>
            <p:cNvSpPr>
              <a:spLocks noChangeArrowheads="1"/>
            </p:cNvSpPr>
            <p:nvPr/>
          </p:nvSpPr>
          <p:spPr bwMode="auto">
            <a:xfrm>
              <a:off x="5349" y="2331"/>
              <a:ext cx="6861" cy="49"/>
            </a:xfrm>
            <a:custGeom>
              <a:avLst/>
              <a:gdLst>
                <a:gd name="T0" fmla="*/ 30260 w 30261"/>
                <a:gd name="T1" fmla="*/ 0 h 220"/>
                <a:gd name="T2" fmla="*/ 0 w 30261"/>
                <a:gd name="T3" fmla="*/ 0 h 220"/>
                <a:gd name="T4" fmla="*/ 0 w 30261"/>
                <a:gd name="T5" fmla="*/ 219 h 220"/>
                <a:gd name="T6" fmla="*/ 30260 w 30261"/>
                <a:gd name="T7" fmla="*/ 219 h 220"/>
                <a:gd name="T8" fmla="*/ 30260 w 30261"/>
                <a:gd name="T9" fmla="*/ 0 h 220"/>
              </a:gdLst>
              <a:ahLst/>
              <a:cxnLst>
                <a:cxn ang="0">
                  <a:pos x="T0" y="T1"/>
                </a:cxn>
                <a:cxn ang="0">
                  <a:pos x="T2" y="T3"/>
                </a:cxn>
                <a:cxn ang="0">
                  <a:pos x="T4" y="T5"/>
                </a:cxn>
                <a:cxn ang="0">
                  <a:pos x="T6" y="T7"/>
                </a:cxn>
                <a:cxn ang="0">
                  <a:pos x="T8" y="T9"/>
                </a:cxn>
              </a:cxnLst>
              <a:rect l="0" t="0" r="r" b="b"/>
              <a:pathLst>
                <a:path w="30261" h="220">
                  <a:moveTo>
                    <a:pt x="30260" y="0"/>
                  </a:moveTo>
                  <a:lnTo>
                    <a:pt x="0" y="0"/>
                  </a:lnTo>
                  <a:lnTo>
                    <a:pt x="0" y="219"/>
                  </a:lnTo>
                  <a:lnTo>
                    <a:pt x="30260" y="219"/>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24"/>
            <p:cNvSpPr>
              <a:spLocks noChangeArrowheads="1"/>
            </p:cNvSpPr>
            <p:nvPr/>
          </p:nvSpPr>
          <p:spPr bwMode="auto">
            <a:xfrm>
              <a:off x="5349" y="2805"/>
              <a:ext cx="6861" cy="247"/>
            </a:xfrm>
            <a:custGeom>
              <a:avLst/>
              <a:gdLst>
                <a:gd name="T0" fmla="*/ 30260 w 30261"/>
                <a:gd name="T1" fmla="*/ 0 h 1093"/>
                <a:gd name="T2" fmla="*/ 0 w 30261"/>
                <a:gd name="T3" fmla="*/ 0 h 1093"/>
                <a:gd name="T4" fmla="*/ 0 w 30261"/>
                <a:gd name="T5" fmla="*/ 1092 h 1093"/>
                <a:gd name="T6" fmla="*/ 30260 w 30261"/>
                <a:gd name="T7" fmla="*/ 1092 h 1093"/>
                <a:gd name="T8" fmla="*/ 30260 w 30261"/>
                <a:gd name="T9" fmla="*/ 0 h 1093"/>
              </a:gdLst>
              <a:ahLst/>
              <a:cxnLst>
                <a:cxn ang="0">
                  <a:pos x="T0" y="T1"/>
                </a:cxn>
                <a:cxn ang="0">
                  <a:pos x="T2" y="T3"/>
                </a:cxn>
                <a:cxn ang="0">
                  <a:pos x="T4" y="T5"/>
                </a:cxn>
                <a:cxn ang="0">
                  <a:pos x="T6" y="T7"/>
                </a:cxn>
                <a:cxn ang="0">
                  <a:pos x="T8" y="T9"/>
                </a:cxn>
              </a:cxnLst>
              <a:rect l="0" t="0" r="r" b="b"/>
              <a:pathLst>
                <a:path w="30261" h="1093">
                  <a:moveTo>
                    <a:pt x="30260" y="0"/>
                  </a:moveTo>
                  <a:lnTo>
                    <a:pt x="0" y="0"/>
                  </a:lnTo>
                  <a:lnTo>
                    <a:pt x="0" y="1092"/>
                  </a:lnTo>
                  <a:lnTo>
                    <a:pt x="30260" y="1092"/>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25"/>
            <p:cNvSpPr>
              <a:spLocks noChangeArrowheads="1"/>
            </p:cNvSpPr>
            <p:nvPr/>
          </p:nvSpPr>
          <p:spPr bwMode="auto">
            <a:xfrm>
              <a:off x="5349" y="2850"/>
              <a:ext cx="6861" cy="49"/>
            </a:xfrm>
            <a:custGeom>
              <a:avLst/>
              <a:gdLst>
                <a:gd name="T0" fmla="*/ 30260 w 30261"/>
                <a:gd name="T1" fmla="*/ 0 h 221"/>
                <a:gd name="T2" fmla="*/ 0 w 30261"/>
                <a:gd name="T3" fmla="*/ 0 h 221"/>
                <a:gd name="T4" fmla="*/ 0 w 30261"/>
                <a:gd name="T5" fmla="*/ 220 h 221"/>
                <a:gd name="T6" fmla="*/ 30260 w 30261"/>
                <a:gd name="T7" fmla="*/ 220 h 221"/>
                <a:gd name="T8" fmla="*/ 30260 w 30261"/>
                <a:gd name="T9" fmla="*/ 0 h 221"/>
              </a:gdLst>
              <a:ahLst/>
              <a:cxnLst>
                <a:cxn ang="0">
                  <a:pos x="T0" y="T1"/>
                </a:cxn>
                <a:cxn ang="0">
                  <a:pos x="T2" y="T3"/>
                </a:cxn>
                <a:cxn ang="0">
                  <a:pos x="T4" y="T5"/>
                </a:cxn>
                <a:cxn ang="0">
                  <a:pos x="T6" y="T7"/>
                </a:cxn>
                <a:cxn ang="0">
                  <a:pos x="T8" y="T9"/>
                </a:cxn>
              </a:cxnLst>
              <a:rect l="0" t="0" r="r" b="b"/>
              <a:pathLst>
                <a:path w="30261" h="221">
                  <a:moveTo>
                    <a:pt x="30260" y="0"/>
                  </a:moveTo>
                  <a:lnTo>
                    <a:pt x="0" y="0"/>
                  </a:lnTo>
                  <a:lnTo>
                    <a:pt x="0" y="220"/>
                  </a:lnTo>
                  <a:lnTo>
                    <a:pt x="30260" y="220"/>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26"/>
            <p:cNvSpPr>
              <a:spLocks noChangeArrowheads="1"/>
            </p:cNvSpPr>
            <p:nvPr/>
          </p:nvSpPr>
          <p:spPr bwMode="auto">
            <a:xfrm>
              <a:off x="5349" y="2954"/>
              <a:ext cx="6861" cy="48"/>
            </a:xfrm>
            <a:custGeom>
              <a:avLst/>
              <a:gdLst>
                <a:gd name="T0" fmla="*/ 30260 w 30261"/>
                <a:gd name="T1" fmla="*/ 0 h 218"/>
                <a:gd name="T2" fmla="*/ 0 w 30261"/>
                <a:gd name="T3" fmla="*/ 0 h 218"/>
                <a:gd name="T4" fmla="*/ 0 w 30261"/>
                <a:gd name="T5" fmla="*/ 217 h 218"/>
                <a:gd name="T6" fmla="*/ 30260 w 30261"/>
                <a:gd name="T7" fmla="*/ 217 h 218"/>
                <a:gd name="T8" fmla="*/ 30260 w 30261"/>
                <a:gd name="T9" fmla="*/ 0 h 218"/>
              </a:gdLst>
              <a:ahLst/>
              <a:cxnLst>
                <a:cxn ang="0">
                  <a:pos x="T0" y="T1"/>
                </a:cxn>
                <a:cxn ang="0">
                  <a:pos x="T2" y="T3"/>
                </a:cxn>
                <a:cxn ang="0">
                  <a:pos x="T4" y="T5"/>
                </a:cxn>
                <a:cxn ang="0">
                  <a:pos x="T6" y="T7"/>
                </a:cxn>
                <a:cxn ang="0">
                  <a:pos x="T8" y="T9"/>
                </a:cxn>
              </a:cxnLst>
              <a:rect l="0" t="0" r="r" b="b"/>
              <a:pathLst>
                <a:path w="30261" h="218">
                  <a:moveTo>
                    <a:pt x="30260" y="0"/>
                  </a:moveTo>
                  <a:lnTo>
                    <a:pt x="0" y="0"/>
                  </a:lnTo>
                  <a:lnTo>
                    <a:pt x="0" y="217"/>
                  </a:lnTo>
                  <a:lnTo>
                    <a:pt x="30260" y="217"/>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27"/>
            <p:cNvSpPr>
              <a:spLocks noChangeArrowheads="1"/>
            </p:cNvSpPr>
            <p:nvPr/>
          </p:nvSpPr>
          <p:spPr bwMode="auto">
            <a:xfrm>
              <a:off x="5349" y="3438"/>
              <a:ext cx="6861" cy="241"/>
            </a:xfrm>
            <a:custGeom>
              <a:avLst/>
              <a:gdLst>
                <a:gd name="T0" fmla="*/ 30260 w 30261"/>
                <a:gd name="T1" fmla="*/ 0 h 1069"/>
                <a:gd name="T2" fmla="*/ 0 w 30261"/>
                <a:gd name="T3" fmla="*/ 0 h 1069"/>
                <a:gd name="T4" fmla="*/ 0 w 30261"/>
                <a:gd name="T5" fmla="*/ 1068 h 1069"/>
                <a:gd name="T6" fmla="*/ 30260 w 30261"/>
                <a:gd name="T7" fmla="*/ 1068 h 1069"/>
                <a:gd name="T8" fmla="*/ 30260 w 30261"/>
                <a:gd name="T9" fmla="*/ 0 h 1069"/>
              </a:gdLst>
              <a:ahLst/>
              <a:cxnLst>
                <a:cxn ang="0">
                  <a:pos x="T0" y="T1"/>
                </a:cxn>
                <a:cxn ang="0">
                  <a:pos x="T2" y="T3"/>
                </a:cxn>
                <a:cxn ang="0">
                  <a:pos x="T4" y="T5"/>
                </a:cxn>
                <a:cxn ang="0">
                  <a:pos x="T6" y="T7"/>
                </a:cxn>
                <a:cxn ang="0">
                  <a:pos x="T8" y="T9"/>
                </a:cxn>
              </a:cxnLst>
              <a:rect l="0" t="0" r="r" b="b"/>
              <a:pathLst>
                <a:path w="30261" h="1069">
                  <a:moveTo>
                    <a:pt x="30260" y="0"/>
                  </a:moveTo>
                  <a:lnTo>
                    <a:pt x="0" y="0"/>
                  </a:lnTo>
                  <a:lnTo>
                    <a:pt x="0" y="1068"/>
                  </a:lnTo>
                  <a:lnTo>
                    <a:pt x="30260" y="1068"/>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5" name="Freeform 28"/>
            <p:cNvSpPr>
              <a:spLocks noChangeArrowheads="1"/>
            </p:cNvSpPr>
            <p:nvPr/>
          </p:nvSpPr>
          <p:spPr bwMode="auto">
            <a:xfrm>
              <a:off x="5349" y="3483"/>
              <a:ext cx="6861" cy="44"/>
            </a:xfrm>
            <a:custGeom>
              <a:avLst/>
              <a:gdLst>
                <a:gd name="T0" fmla="*/ 30260 w 30261"/>
                <a:gd name="T1" fmla="*/ 0 h 197"/>
                <a:gd name="T2" fmla="*/ 0 w 30261"/>
                <a:gd name="T3" fmla="*/ 0 h 197"/>
                <a:gd name="T4" fmla="*/ 0 w 30261"/>
                <a:gd name="T5" fmla="*/ 196 h 197"/>
                <a:gd name="T6" fmla="*/ 30260 w 30261"/>
                <a:gd name="T7" fmla="*/ 196 h 197"/>
                <a:gd name="T8" fmla="*/ 30260 w 30261"/>
                <a:gd name="T9" fmla="*/ 0 h 197"/>
              </a:gdLst>
              <a:ahLst/>
              <a:cxnLst>
                <a:cxn ang="0">
                  <a:pos x="T0" y="T1"/>
                </a:cxn>
                <a:cxn ang="0">
                  <a:pos x="T2" y="T3"/>
                </a:cxn>
                <a:cxn ang="0">
                  <a:pos x="T4" y="T5"/>
                </a:cxn>
                <a:cxn ang="0">
                  <a:pos x="T6" y="T7"/>
                </a:cxn>
                <a:cxn ang="0">
                  <a:pos x="T8" y="T9"/>
                </a:cxn>
              </a:cxnLst>
              <a:rect l="0" t="0" r="r" b="b"/>
              <a:pathLst>
                <a:path w="30261" h="197">
                  <a:moveTo>
                    <a:pt x="30260" y="0"/>
                  </a:moveTo>
                  <a:lnTo>
                    <a:pt x="0" y="0"/>
                  </a:lnTo>
                  <a:lnTo>
                    <a:pt x="0" y="196"/>
                  </a:lnTo>
                  <a:lnTo>
                    <a:pt x="30260" y="196"/>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6" name="Freeform 29"/>
            <p:cNvSpPr>
              <a:spLocks noChangeArrowheads="1"/>
            </p:cNvSpPr>
            <p:nvPr/>
          </p:nvSpPr>
          <p:spPr bwMode="auto">
            <a:xfrm>
              <a:off x="5349" y="3587"/>
              <a:ext cx="6861" cy="43"/>
            </a:xfrm>
            <a:custGeom>
              <a:avLst/>
              <a:gdLst>
                <a:gd name="T0" fmla="*/ 30260 w 30261"/>
                <a:gd name="T1" fmla="*/ 0 h 195"/>
                <a:gd name="T2" fmla="*/ 0 w 30261"/>
                <a:gd name="T3" fmla="*/ 0 h 195"/>
                <a:gd name="T4" fmla="*/ 0 w 30261"/>
                <a:gd name="T5" fmla="*/ 194 h 195"/>
                <a:gd name="T6" fmla="*/ 30260 w 30261"/>
                <a:gd name="T7" fmla="*/ 194 h 195"/>
                <a:gd name="T8" fmla="*/ 30260 w 30261"/>
                <a:gd name="T9" fmla="*/ 0 h 195"/>
              </a:gdLst>
              <a:ahLst/>
              <a:cxnLst>
                <a:cxn ang="0">
                  <a:pos x="T0" y="T1"/>
                </a:cxn>
                <a:cxn ang="0">
                  <a:pos x="T2" y="T3"/>
                </a:cxn>
                <a:cxn ang="0">
                  <a:pos x="T4" y="T5"/>
                </a:cxn>
                <a:cxn ang="0">
                  <a:pos x="T6" y="T7"/>
                </a:cxn>
                <a:cxn ang="0">
                  <a:pos x="T8" y="T9"/>
                </a:cxn>
              </a:cxnLst>
              <a:rect l="0" t="0" r="r" b="b"/>
              <a:pathLst>
                <a:path w="30261" h="195">
                  <a:moveTo>
                    <a:pt x="30260" y="0"/>
                  </a:moveTo>
                  <a:lnTo>
                    <a:pt x="0" y="0"/>
                  </a:lnTo>
                  <a:lnTo>
                    <a:pt x="0" y="194"/>
                  </a:lnTo>
                  <a:lnTo>
                    <a:pt x="30260" y="194"/>
                  </a:lnTo>
                  <a:lnTo>
                    <a:pt x="3026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7" name="Freeform 30"/>
            <p:cNvSpPr>
              <a:spLocks noChangeArrowheads="1"/>
            </p:cNvSpPr>
            <p:nvPr/>
          </p:nvSpPr>
          <p:spPr bwMode="auto">
            <a:xfrm>
              <a:off x="5819" y="2182"/>
              <a:ext cx="163" cy="2476"/>
            </a:xfrm>
            <a:custGeom>
              <a:avLst/>
              <a:gdLst>
                <a:gd name="T0" fmla="*/ 720 w 721"/>
                <a:gd name="T1" fmla="*/ 0 h 10922"/>
                <a:gd name="T2" fmla="*/ 0 w 721"/>
                <a:gd name="T3" fmla="*/ 0 h 10922"/>
                <a:gd name="T4" fmla="*/ 0 w 721"/>
                <a:gd name="T5" fmla="*/ 10921 h 10922"/>
                <a:gd name="T6" fmla="*/ 720 w 721"/>
                <a:gd name="T7" fmla="*/ 10921 h 10922"/>
                <a:gd name="T8" fmla="*/ 720 w 721"/>
                <a:gd name="T9" fmla="*/ 0 h 10922"/>
              </a:gdLst>
              <a:ahLst/>
              <a:cxnLst>
                <a:cxn ang="0">
                  <a:pos x="T0" y="T1"/>
                </a:cxn>
                <a:cxn ang="0">
                  <a:pos x="T2" y="T3"/>
                </a:cxn>
                <a:cxn ang="0">
                  <a:pos x="T4" y="T5"/>
                </a:cxn>
                <a:cxn ang="0">
                  <a:pos x="T6" y="T7"/>
                </a:cxn>
                <a:cxn ang="0">
                  <a:pos x="T8" y="T9"/>
                </a:cxn>
              </a:cxnLst>
              <a:rect l="0" t="0" r="r" b="b"/>
              <a:pathLst>
                <a:path w="721" h="10922">
                  <a:moveTo>
                    <a:pt x="720" y="0"/>
                  </a:moveTo>
                  <a:lnTo>
                    <a:pt x="0" y="0"/>
                  </a:lnTo>
                  <a:lnTo>
                    <a:pt x="0" y="10921"/>
                  </a:lnTo>
                  <a:lnTo>
                    <a:pt x="720" y="10921"/>
                  </a:lnTo>
                  <a:lnTo>
                    <a:pt x="72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8" name="Freeform 31"/>
            <p:cNvSpPr>
              <a:spLocks noChangeArrowheads="1"/>
            </p:cNvSpPr>
            <p:nvPr/>
          </p:nvSpPr>
          <p:spPr bwMode="auto">
            <a:xfrm>
              <a:off x="6595" y="2182"/>
              <a:ext cx="167" cy="2476"/>
            </a:xfrm>
            <a:custGeom>
              <a:avLst/>
              <a:gdLst>
                <a:gd name="T0" fmla="*/ 740 w 741"/>
                <a:gd name="T1" fmla="*/ 0 h 10922"/>
                <a:gd name="T2" fmla="*/ 0 w 741"/>
                <a:gd name="T3" fmla="*/ 0 h 10922"/>
                <a:gd name="T4" fmla="*/ 0 w 741"/>
                <a:gd name="T5" fmla="*/ 10921 h 10922"/>
                <a:gd name="T6" fmla="*/ 740 w 741"/>
                <a:gd name="T7" fmla="*/ 10921 h 10922"/>
                <a:gd name="T8" fmla="*/ 740 w 741"/>
                <a:gd name="T9" fmla="*/ 0 h 10922"/>
              </a:gdLst>
              <a:ahLst/>
              <a:cxnLst>
                <a:cxn ang="0">
                  <a:pos x="T0" y="T1"/>
                </a:cxn>
                <a:cxn ang="0">
                  <a:pos x="T2" y="T3"/>
                </a:cxn>
                <a:cxn ang="0">
                  <a:pos x="T4" y="T5"/>
                </a:cxn>
                <a:cxn ang="0">
                  <a:pos x="T6" y="T7"/>
                </a:cxn>
                <a:cxn ang="0">
                  <a:pos x="T8" y="T9"/>
                </a:cxn>
              </a:cxnLst>
              <a:rect l="0" t="0" r="r" b="b"/>
              <a:pathLst>
                <a:path w="741" h="10922">
                  <a:moveTo>
                    <a:pt x="740" y="0"/>
                  </a:moveTo>
                  <a:lnTo>
                    <a:pt x="0" y="0"/>
                  </a:lnTo>
                  <a:lnTo>
                    <a:pt x="0" y="10921"/>
                  </a:lnTo>
                  <a:lnTo>
                    <a:pt x="740" y="10921"/>
                  </a:lnTo>
                  <a:lnTo>
                    <a:pt x="74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09" name="Freeform 32"/>
            <p:cNvSpPr>
              <a:spLocks noChangeArrowheads="1"/>
            </p:cNvSpPr>
            <p:nvPr/>
          </p:nvSpPr>
          <p:spPr bwMode="auto">
            <a:xfrm>
              <a:off x="7376" y="2182"/>
              <a:ext cx="163" cy="2476"/>
            </a:xfrm>
            <a:custGeom>
              <a:avLst/>
              <a:gdLst>
                <a:gd name="T0" fmla="*/ 720 w 721"/>
                <a:gd name="T1" fmla="*/ 0 h 10922"/>
                <a:gd name="T2" fmla="*/ 0 w 721"/>
                <a:gd name="T3" fmla="*/ 0 h 10922"/>
                <a:gd name="T4" fmla="*/ 0 w 721"/>
                <a:gd name="T5" fmla="*/ 10921 h 10922"/>
                <a:gd name="T6" fmla="*/ 720 w 721"/>
                <a:gd name="T7" fmla="*/ 10921 h 10922"/>
                <a:gd name="T8" fmla="*/ 720 w 721"/>
                <a:gd name="T9" fmla="*/ 0 h 10922"/>
              </a:gdLst>
              <a:ahLst/>
              <a:cxnLst>
                <a:cxn ang="0">
                  <a:pos x="T0" y="T1"/>
                </a:cxn>
                <a:cxn ang="0">
                  <a:pos x="T2" y="T3"/>
                </a:cxn>
                <a:cxn ang="0">
                  <a:pos x="T4" y="T5"/>
                </a:cxn>
                <a:cxn ang="0">
                  <a:pos x="T6" y="T7"/>
                </a:cxn>
                <a:cxn ang="0">
                  <a:pos x="T8" y="T9"/>
                </a:cxn>
              </a:cxnLst>
              <a:rect l="0" t="0" r="r" b="b"/>
              <a:pathLst>
                <a:path w="721" h="10922">
                  <a:moveTo>
                    <a:pt x="720" y="0"/>
                  </a:moveTo>
                  <a:lnTo>
                    <a:pt x="0" y="0"/>
                  </a:lnTo>
                  <a:lnTo>
                    <a:pt x="0" y="10921"/>
                  </a:lnTo>
                  <a:lnTo>
                    <a:pt x="720" y="10921"/>
                  </a:lnTo>
                  <a:lnTo>
                    <a:pt x="72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33"/>
            <p:cNvSpPr>
              <a:spLocks noChangeArrowheads="1"/>
            </p:cNvSpPr>
            <p:nvPr/>
          </p:nvSpPr>
          <p:spPr bwMode="auto">
            <a:xfrm>
              <a:off x="8152" y="2182"/>
              <a:ext cx="167" cy="2476"/>
            </a:xfrm>
            <a:custGeom>
              <a:avLst/>
              <a:gdLst>
                <a:gd name="T0" fmla="*/ 741 w 742"/>
                <a:gd name="T1" fmla="*/ 0 h 10922"/>
                <a:gd name="T2" fmla="*/ 0 w 742"/>
                <a:gd name="T3" fmla="*/ 0 h 10922"/>
                <a:gd name="T4" fmla="*/ 0 w 742"/>
                <a:gd name="T5" fmla="*/ 10921 h 10922"/>
                <a:gd name="T6" fmla="*/ 741 w 742"/>
                <a:gd name="T7" fmla="*/ 10921 h 10922"/>
                <a:gd name="T8" fmla="*/ 741 w 742"/>
                <a:gd name="T9" fmla="*/ 0 h 10922"/>
              </a:gdLst>
              <a:ahLst/>
              <a:cxnLst>
                <a:cxn ang="0">
                  <a:pos x="T0" y="T1"/>
                </a:cxn>
                <a:cxn ang="0">
                  <a:pos x="T2" y="T3"/>
                </a:cxn>
                <a:cxn ang="0">
                  <a:pos x="T4" y="T5"/>
                </a:cxn>
                <a:cxn ang="0">
                  <a:pos x="T6" y="T7"/>
                </a:cxn>
                <a:cxn ang="0">
                  <a:pos x="T8" y="T9"/>
                </a:cxn>
              </a:cxnLst>
              <a:rect l="0" t="0" r="r" b="b"/>
              <a:pathLst>
                <a:path w="742" h="10922">
                  <a:moveTo>
                    <a:pt x="741" y="0"/>
                  </a:moveTo>
                  <a:lnTo>
                    <a:pt x="0" y="0"/>
                  </a:lnTo>
                  <a:lnTo>
                    <a:pt x="0" y="10921"/>
                  </a:lnTo>
                  <a:lnTo>
                    <a:pt x="741" y="10921"/>
                  </a:lnTo>
                  <a:lnTo>
                    <a:pt x="74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1" name="Freeform 34"/>
            <p:cNvSpPr>
              <a:spLocks noChangeArrowheads="1"/>
            </p:cNvSpPr>
            <p:nvPr/>
          </p:nvSpPr>
          <p:spPr bwMode="auto">
            <a:xfrm>
              <a:off x="8933" y="2182"/>
              <a:ext cx="163" cy="2476"/>
            </a:xfrm>
            <a:custGeom>
              <a:avLst/>
              <a:gdLst>
                <a:gd name="T0" fmla="*/ 720 w 721"/>
                <a:gd name="T1" fmla="*/ 0 h 10922"/>
                <a:gd name="T2" fmla="*/ 0 w 721"/>
                <a:gd name="T3" fmla="*/ 0 h 10922"/>
                <a:gd name="T4" fmla="*/ 0 w 721"/>
                <a:gd name="T5" fmla="*/ 10921 h 10922"/>
                <a:gd name="T6" fmla="*/ 720 w 721"/>
                <a:gd name="T7" fmla="*/ 10921 h 10922"/>
                <a:gd name="T8" fmla="*/ 720 w 721"/>
                <a:gd name="T9" fmla="*/ 0 h 10922"/>
              </a:gdLst>
              <a:ahLst/>
              <a:cxnLst>
                <a:cxn ang="0">
                  <a:pos x="T0" y="T1"/>
                </a:cxn>
                <a:cxn ang="0">
                  <a:pos x="T2" y="T3"/>
                </a:cxn>
                <a:cxn ang="0">
                  <a:pos x="T4" y="T5"/>
                </a:cxn>
                <a:cxn ang="0">
                  <a:pos x="T6" y="T7"/>
                </a:cxn>
                <a:cxn ang="0">
                  <a:pos x="T8" y="T9"/>
                </a:cxn>
              </a:cxnLst>
              <a:rect l="0" t="0" r="r" b="b"/>
              <a:pathLst>
                <a:path w="721" h="10922">
                  <a:moveTo>
                    <a:pt x="720" y="0"/>
                  </a:moveTo>
                  <a:lnTo>
                    <a:pt x="0" y="0"/>
                  </a:lnTo>
                  <a:lnTo>
                    <a:pt x="0" y="10921"/>
                  </a:lnTo>
                  <a:lnTo>
                    <a:pt x="720" y="10921"/>
                  </a:lnTo>
                  <a:lnTo>
                    <a:pt x="72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2" name="Freeform 35"/>
            <p:cNvSpPr>
              <a:spLocks noChangeArrowheads="1"/>
            </p:cNvSpPr>
            <p:nvPr/>
          </p:nvSpPr>
          <p:spPr bwMode="auto">
            <a:xfrm>
              <a:off x="9709" y="2182"/>
              <a:ext cx="168" cy="2476"/>
            </a:xfrm>
            <a:custGeom>
              <a:avLst/>
              <a:gdLst>
                <a:gd name="T0" fmla="*/ 743 w 744"/>
                <a:gd name="T1" fmla="*/ 0 h 10922"/>
                <a:gd name="T2" fmla="*/ 0 w 744"/>
                <a:gd name="T3" fmla="*/ 0 h 10922"/>
                <a:gd name="T4" fmla="*/ 0 w 744"/>
                <a:gd name="T5" fmla="*/ 10921 h 10922"/>
                <a:gd name="T6" fmla="*/ 743 w 744"/>
                <a:gd name="T7" fmla="*/ 10921 h 10922"/>
                <a:gd name="T8" fmla="*/ 743 w 744"/>
                <a:gd name="T9" fmla="*/ 0 h 10922"/>
              </a:gdLst>
              <a:ahLst/>
              <a:cxnLst>
                <a:cxn ang="0">
                  <a:pos x="T0" y="T1"/>
                </a:cxn>
                <a:cxn ang="0">
                  <a:pos x="T2" y="T3"/>
                </a:cxn>
                <a:cxn ang="0">
                  <a:pos x="T4" y="T5"/>
                </a:cxn>
                <a:cxn ang="0">
                  <a:pos x="T6" y="T7"/>
                </a:cxn>
                <a:cxn ang="0">
                  <a:pos x="T8" y="T9"/>
                </a:cxn>
              </a:cxnLst>
              <a:rect l="0" t="0" r="r" b="b"/>
              <a:pathLst>
                <a:path w="744" h="10922">
                  <a:moveTo>
                    <a:pt x="743" y="0"/>
                  </a:moveTo>
                  <a:lnTo>
                    <a:pt x="0" y="0"/>
                  </a:lnTo>
                  <a:lnTo>
                    <a:pt x="0" y="10921"/>
                  </a:lnTo>
                  <a:lnTo>
                    <a:pt x="743" y="10921"/>
                  </a:lnTo>
                  <a:lnTo>
                    <a:pt x="74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36"/>
            <p:cNvSpPr>
              <a:spLocks noChangeArrowheads="1"/>
            </p:cNvSpPr>
            <p:nvPr/>
          </p:nvSpPr>
          <p:spPr bwMode="auto">
            <a:xfrm>
              <a:off x="10491" y="2182"/>
              <a:ext cx="162" cy="2476"/>
            </a:xfrm>
            <a:custGeom>
              <a:avLst/>
              <a:gdLst>
                <a:gd name="T0" fmla="*/ 718 w 719"/>
                <a:gd name="T1" fmla="*/ 0 h 10922"/>
                <a:gd name="T2" fmla="*/ 0 w 719"/>
                <a:gd name="T3" fmla="*/ 0 h 10922"/>
                <a:gd name="T4" fmla="*/ 0 w 719"/>
                <a:gd name="T5" fmla="*/ 10921 h 10922"/>
                <a:gd name="T6" fmla="*/ 718 w 719"/>
                <a:gd name="T7" fmla="*/ 10921 h 10922"/>
                <a:gd name="T8" fmla="*/ 718 w 719"/>
                <a:gd name="T9" fmla="*/ 0 h 10922"/>
              </a:gdLst>
              <a:ahLst/>
              <a:cxnLst>
                <a:cxn ang="0">
                  <a:pos x="T0" y="T1"/>
                </a:cxn>
                <a:cxn ang="0">
                  <a:pos x="T2" y="T3"/>
                </a:cxn>
                <a:cxn ang="0">
                  <a:pos x="T4" y="T5"/>
                </a:cxn>
                <a:cxn ang="0">
                  <a:pos x="T6" y="T7"/>
                </a:cxn>
                <a:cxn ang="0">
                  <a:pos x="T8" y="T9"/>
                </a:cxn>
              </a:cxnLst>
              <a:rect l="0" t="0" r="r" b="b"/>
              <a:pathLst>
                <a:path w="719" h="10922">
                  <a:moveTo>
                    <a:pt x="718" y="0"/>
                  </a:moveTo>
                  <a:lnTo>
                    <a:pt x="0" y="0"/>
                  </a:lnTo>
                  <a:lnTo>
                    <a:pt x="0" y="10921"/>
                  </a:lnTo>
                  <a:lnTo>
                    <a:pt x="718" y="10921"/>
                  </a:lnTo>
                  <a:lnTo>
                    <a:pt x="718"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4" name="Freeform 37"/>
            <p:cNvSpPr>
              <a:spLocks noChangeArrowheads="1"/>
            </p:cNvSpPr>
            <p:nvPr/>
          </p:nvSpPr>
          <p:spPr bwMode="auto">
            <a:xfrm>
              <a:off x="11267" y="2182"/>
              <a:ext cx="167" cy="2476"/>
            </a:xfrm>
            <a:custGeom>
              <a:avLst/>
              <a:gdLst>
                <a:gd name="T0" fmla="*/ 741 w 742"/>
                <a:gd name="T1" fmla="*/ 0 h 10922"/>
                <a:gd name="T2" fmla="*/ 0 w 742"/>
                <a:gd name="T3" fmla="*/ 0 h 10922"/>
                <a:gd name="T4" fmla="*/ 0 w 742"/>
                <a:gd name="T5" fmla="*/ 10921 h 10922"/>
                <a:gd name="T6" fmla="*/ 741 w 742"/>
                <a:gd name="T7" fmla="*/ 10921 h 10922"/>
                <a:gd name="T8" fmla="*/ 741 w 742"/>
                <a:gd name="T9" fmla="*/ 0 h 10922"/>
              </a:gdLst>
              <a:ahLst/>
              <a:cxnLst>
                <a:cxn ang="0">
                  <a:pos x="T0" y="T1"/>
                </a:cxn>
                <a:cxn ang="0">
                  <a:pos x="T2" y="T3"/>
                </a:cxn>
                <a:cxn ang="0">
                  <a:pos x="T4" y="T5"/>
                </a:cxn>
                <a:cxn ang="0">
                  <a:pos x="T6" y="T7"/>
                </a:cxn>
                <a:cxn ang="0">
                  <a:pos x="T8" y="T9"/>
                </a:cxn>
              </a:cxnLst>
              <a:rect l="0" t="0" r="r" b="b"/>
              <a:pathLst>
                <a:path w="742" h="10922">
                  <a:moveTo>
                    <a:pt x="741" y="0"/>
                  </a:moveTo>
                  <a:lnTo>
                    <a:pt x="0" y="0"/>
                  </a:lnTo>
                  <a:lnTo>
                    <a:pt x="0" y="10921"/>
                  </a:lnTo>
                  <a:lnTo>
                    <a:pt x="741" y="10921"/>
                  </a:lnTo>
                  <a:lnTo>
                    <a:pt x="74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19" name="Freeform 38"/>
            <p:cNvSpPr>
              <a:spLocks noChangeArrowheads="1"/>
            </p:cNvSpPr>
            <p:nvPr/>
          </p:nvSpPr>
          <p:spPr bwMode="auto">
            <a:xfrm>
              <a:off x="12048" y="2182"/>
              <a:ext cx="163" cy="2476"/>
            </a:xfrm>
            <a:custGeom>
              <a:avLst/>
              <a:gdLst>
                <a:gd name="T0" fmla="*/ 720 w 721"/>
                <a:gd name="T1" fmla="*/ 0 h 10922"/>
                <a:gd name="T2" fmla="*/ 0 w 721"/>
                <a:gd name="T3" fmla="*/ 0 h 10922"/>
                <a:gd name="T4" fmla="*/ 0 w 721"/>
                <a:gd name="T5" fmla="*/ 10921 h 10922"/>
                <a:gd name="T6" fmla="*/ 720 w 721"/>
                <a:gd name="T7" fmla="*/ 10921 h 10922"/>
                <a:gd name="T8" fmla="*/ 720 w 721"/>
                <a:gd name="T9" fmla="*/ 0 h 10922"/>
              </a:gdLst>
              <a:ahLst/>
              <a:cxnLst>
                <a:cxn ang="0">
                  <a:pos x="T0" y="T1"/>
                </a:cxn>
                <a:cxn ang="0">
                  <a:pos x="T2" y="T3"/>
                </a:cxn>
                <a:cxn ang="0">
                  <a:pos x="T4" y="T5"/>
                </a:cxn>
                <a:cxn ang="0">
                  <a:pos x="T6" y="T7"/>
                </a:cxn>
                <a:cxn ang="0">
                  <a:pos x="T8" y="T9"/>
                </a:cxn>
              </a:cxnLst>
              <a:rect l="0" t="0" r="r" b="b"/>
              <a:pathLst>
                <a:path w="721" h="10922">
                  <a:moveTo>
                    <a:pt x="720" y="0"/>
                  </a:moveTo>
                  <a:lnTo>
                    <a:pt x="0" y="0"/>
                  </a:lnTo>
                  <a:lnTo>
                    <a:pt x="0" y="10921"/>
                  </a:lnTo>
                  <a:lnTo>
                    <a:pt x="720" y="10921"/>
                  </a:lnTo>
                  <a:lnTo>
                    <a:pt x="72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7" name="Group 1"/>
          <p:cNvGrpSpPr>
            <a:grpSpLocks/>
          </p:cNvGrpSpPr>
          <p:nvPr/>
        </p:nvGrpSpPr>
        <p:grpSpPr bwMode="auto">
          <a:xfrm>
            <a:off x="4372797" y="2420138"/>
            <a:ext cx="1329334" cy="791159"/>
            <a:chOff x="2765" y="2056"/>
            <a:chExt cx="7141" cy="4250"/>
          </a:xfrm>
          <a:solidFill>
            <a:schemeClr val="accent3"/>
          </a:solidFill>
        </p:grpSpPr>
        <p:sp>
          <p:nvSpPr>
            <p:cNvPr id="268" name="Freeform 2"/>
            <p:cNvSpPr>
              <a:spLocks noChangeArrowheads="1"/>
            </p:cNvSpPr>
            <p:nvPr/>
          </p:nvSpPr>
          <p:spPr bwMode="auto">
            <a:xfrm>
              <a:off x="2941" y="3980"/>
              <a:ext cx="3536" cy="462"/>
            </a:xfrm>
            <a:custGeom>
              <a:avLst/>
              <a:gdLst>
                <a:gd name="T0" fmla="*/ 14164 w 15596"/>
                <a:gd name="T1" fmla="*/ 2010 h 2043"/>
                <a:gd name="T2" fmla="*/ 13402 w 15596"/>
                <a:gd name="T3" fmla="*/ 534 h 2043"/>
                <a:gd name="T4" fmla="*/ 11453 w 15596"/>
                <a:gd name="T5" fmla="*/ 2010 h 2043"/>
                <a:gd name="T6" fmla="*/ 3548 w 15596"/>
                <a:gd name="T7" fmla="*/ 2010 h 2043"/>
                <a:gd name="T8" fmla="*/ 2284 w 15596"/>
                <a:gd name="T9" fmla="*/ 534 h 2043"/>
                <a:gd name="T10" fmla="*/ 1492 w 15596"/>
                <a:gd name="T11" fmla="*/ 0 h 2043"/>
                <a:gd name="T12" fmla="*/ 136 w 15596"/>
                <a:gd name="T13" fmla="*/ 1325 h 2043"/>
                <a:gd name="T14" fmla="*/ 1858 w 15596"/>
                <a:gd name="T15" fmla="*/ 2042 h 2043"/>
                <a:gd name="T16" fmla="*/ 1691 w 15596"/>
                <a:gd name="T17" fmla="*/ 1692 h 2043"/>
                <a:gd name="T18" fmla="*/ 1934 w 15596"/>
                <a:gd name="T19" fmla="*/ 2010 h 2043"/>
                <a:gd name="T20" fmla="*/ 2223 w 15596"/>
                <a:gd name="T21" fmla="*/ 2010 h 2043"/>
                <a:gd name="T22" fmla="*/ 2588 w 15596"/>
                <a:gd name="T23" fmla="*/ 2010 h 2043"/>
                <a:gd name="T24" fmla="*/ 2910 w 15596"/>
                <a:gd name="T25" fmla="*/ 2010 h 2043"/>
                <a:gd name="T26" fmla="*/ 12108 w 15596"/>
                <a:gd name="T27" fmla="*/ 1889 h 2043"/>
                <a:gd name="T28" fmla="*/ 12063 w 15596"/>
                <a:gd name="T29" fmla="*/ 1569 h 2043"/>
                <a:gd name="T30" fmla="*/ 12519 w 15596"/>
                <a:gd name="T31" fmla="*/ 2042 h 2043"/>
                <a:gd name="T32" fmla="*/ 13082 w 15596"/>
                <a:gd name="T33" fmla="*/ 2042 h 2043"/>
                <a:gd name="T34" fmla="*/ 13371 w 15596"/>
                <a:gd name="T35" fmla="*/ 2042 h 2043"/>
                <a:gd name="T36" fmla="*/ 13630 w 15596"/>
                <a:gd name="T37" fmla="*/ 1675 h 2043"/>
                <a:gd name="T38" fmla="*/ 13524 w 15596"/>
                <a:gd name="T39" fmla="*/ 2042 h 2043"/>
                <a:gd name="T40" fmla="*/ 15275 w 15596"/>
                <a:gd name="T41" fmla="*/ 1311 h 2043"/>
                <a:gd name="T42" fmla="*/ 2361 w 15596"/>
                <a:gd name="T43" fmla="*/ 1280 h 2043"/>
                <a:gd name="T44" fmla="*/ 2482 w 15596"/>
                <a:gd name="T45" fmla="*/ 1386 h 2043"/>
                <a:gd name="T46" fmla="*/ 1065 w 15596"/>
                <a:gd name="T47" fmla="*/ 1859 h 2043"/>
                <a:gd name="T48" fmla="*/ 1355 w 15596"/>
                <a:gd name="T49" fmla="*/ 1981 h 2043"/>
                <a:gd name="T50" fmla="*/ 1691 w 15596"/>
                <a:gd name="T51" fmla="*/ 1356 h 2043"/>
                <a:gd name="T52" fmla="*/ 2131 w 15596"/>
                <a:gd name="T53" fmla="*/ 1235 h 2043"/>
                <a:gd name="T54" fmla="*/ 2284 w 15596"/>
                <a:gd name="T55" fmla="*/ 1478 h 2043"/>
                <a:gd name="T56" fmla="*/ 2345 w 15596"/>
                <a:gd name="T57" fmla="*/ 1661 h 2043"/>
                <a:gd name="T58" fmla="*/ 2451 w 15596"/>
                <a:gd name="T59" fmla="*/ 1433 h 2043"/>
                <a:gd name="T60" fmla="*/ 2512 w 15596"/>
                <a:gd name="T61" fmla="*/ 1661 h 2043"/>
                <a:gd name="T62" fmla="*/ 2559 w 15596"/>
                <a:gd name="T63" fmla="*/ 1494 h 2043"/>
                <a:gd name="T64" fmla="*/ 2665 w 15596"/>
                <a:gd name="T65" fmla="*/ 777 h 2043"/>
                <a:gd name="T66" fmla="*/ 2818 w 15596"/>
                <a:gd name="T67" fmla="*/ 838 h 2043"/>
                <a:gd name="T68" fmla="*/ 3077 w 15596"/>
                <a:gd name="T69" fmla="*/ 1052 h 2043"/>
                <a:gd name="T70" fmla="*/ 2741 w 15596"/>
                <a:gd name="T71" fmla="*/ 1203 h 2043"/>
                <a:gd name="T72" fmla="*/ 3168 w 15596"/>
                <a:gd name="T73" fmla="*/ 1219 h 2043"/>
                <a:gd name="T74" fmla="*/ 3030 w 15596"/>
                <a:gd name="T75" fmla="*/ 2010 h 2043"/>
                <a:gd name="T76" fmla="*/ 3213 w 15596"/>
                <a:gd name="T77" fmla="*/ 1737 h 2043"/>
                <a:gd name="T78" fmla="*/ 3122 w 15596"/>
                <a:gd name="T79" fmla="*/ 1934 h 2043"/>
                <a:gd name="T80" fmla="*/ 12778 w 15596"/>
                <a:gd name="T81" fmla="*/ 854 h 2043"/>
                <a:gd name="T82" fmla="*/ 12854 w 15596"/>
                <a:gd name="T83" fmla="*/ 1539 h 2043"/>
                <a:gd name="T84" fmla="*/ 12945 w 15596"/>
                <a:gd name="T85" fmla="*/ 1645 h 2043"/>
                <a:gd name="T86" fmla="*/ 12381 w 15596"/>
                <a:gd name="T87" fmla="*/ 548 h 2043"/>
                <a:gd name="T88" fmla="*/ 12077 w 15596"/>
                <a:gd name="T89" fmla="*/ 1478 h 2043"/>
                <a:gd name="T90" fmla="*/ 12625 w 15596"/>
                <a:gd name="T91" fmla="*/ 1264 h 2043"/>
                <a:gd name="T92" fmla="*/ 12199 w 15596"/>
                <a:gd name="T93" fmla="*/ 1203 h 2043"/>
                <a:gd name="T94" fmla="*/ 12428 w 15596"/>
                <a:gd name="T95" fmla="*/ 975 h 2043"/>
                <a:gd name="T96" fmla="*/ 12672 w 15596"/>
                <a:gd name="T97" fmla="*/ 868 h 2043"/>
                <a:gd name="T98" fmla="*/ 12747 w 15596"/>
                <a:gd name="T99" fmla="*/ 1600 h 2043"/>
                <a:gd name="T100" fmla="*/ 12792 w 15596"/>
                <a:gd name="T101" fmla="*/ 1783 h 2043"/>
                <a:gd name="T102" fmla="*/ 12961 w 15596"/>
                <a:gd name="T103" fmla="*/ 1737 h 2043"/>
                <a:gd name="T104" fmla="*/ 13021 w 15596"/>
                <a:gd name="T105" fmla="*/ 1584 h 2043"/>
                <a:gd name="T106" fmla="*/ 13143 w 15596"/>
                <a:gd name="T107" fmla="*/ 913 h 2043"/>
                <a:gd name="T108" fmla="*/ 13387 w 15596"/>
                <a:gd name="T109" fmla="*/ 1066 h 2043"/>
                <a:gd name="T110" fmla="*/ 13479 w 15596"/>
                <a:gd name="T111" fmla="*/ 1249 h 2043"/>
                <a:gd name="T112" fmla="*/ 13098 w 15596"/>
                <a:gd name="T113" fmla="*/ 1614 h 2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596" h="2043">
                  <a:moveTo>
                    <a:pt x="15595" y="671"/>
                  </a:moveTo>
                  <a:lnTo>
                    <a:pt x="15595" y="671"/>
                  </a:lnTo>
                  <a:cubicBezTo>
                    <a:pt x="13844" y="671"/>
                    <a:pt x="13844" y="671"/>
                    <a:pt x="13844" y="671"/>
                  </a:cubicBezTo>
                  <a:cubicBezTo>
                    <a:pt x="13828" y="671"/>
                    <a:pt x="13828" y="671"/>
                    <a:pt x="13828" y="671"/>
                  </a:cubicBezTo>
                  <a:cubicBezTo>
                    <a:pt x="14133" y="960"/>
                    <a:pt x="14164" y="1325"/>
                    <a:pt x="14164" y="1325"/>
                  </a:cubicBezTo>
                  <a:cubicBezTo>
                    <a:pt x="14164" y="2010"/>
                    <a:pt x="14164" y="2010"/>
                    <a:pt x="14164" y="2010"/>
                  </a:cubicBezTo>
                  <a:cubicBezTo>
                    <a:pt x="13981" y="2010"/>
                    <a:pt x="13981" y="2010"/>
                    <a:pt x="13981" y="2010"/>
                  </a:cubicBezTo>
                  <a:cubicBezTo>
                    <a:pt x="14027" y="1889"/>
                    <a:pt x="14042" y="1767"/>
                    <a:pt x="14042" y="1645"/>
                  </a:cubicBezTo>
                  <a:cubicBezTo>
                    <a:pt x="14042" y="1417"/>
                    <a:pt x="13981" y="1203"/>
                    <a:pt x="13858" y="1021"/>
                  </a:cubicBezTo>
                  <a:cubicBezTo>
                    <a:pt x="13797" y="899"/>
                    <a:pt x="13707" y="807"/>
                    <a:pt x="13600" y="716"/>
                  </a:cubicBezTo>
                  <a:cubicBezTo>
                    <a:pt x="13555" y="671"/>
                    <a:pt x="13479" y="626"/>
                    <a:pt x="13418" y="595"/>
                  </a:cubicBezTo>
                  <a:cubicBezTo>
                    <a:pt x="13402" y="534"/>
                    <a:pt x="13402" y="534"/>
                    <a:pt x="13402" y="534"/>
                  </a:cubicBezTo>
                  <a:cubicBezTo>
                    <a:pt x="12153" y="534"/>
                    <a:pt x="12153" y="534"/>
                    <a:pt x="12153" y="534"/>
                  </a:cubicBezTo>
                  <a:cubicBezTo>
                    <a:pt x="12138" y="687"/>
                    <a:pt x="12138" y="687"/>
                    <a:pt x="12138" y="687"/>
                  </a:cubicBezTo>
                  <a:cubicBezTo>
                    <a:pt x="12124" y="701"/>
                    <a:pt x="12108" y="716"/>
                    <a:pt x="12092" y="716"/>
                  </a:cubicBezTo>
                  <a:cubicBezTo>
                    <a:pt x="11833" y="946"/>
                    <a:pt x="11665" y="1264"/>
                    <a:pt x="11665" y="1645"/>
                  </a:cubicBezTo>
                  <a:cubicBezTo>
                    <a:pt x="11665" y="1767"/>
                    <a:pt x="11682" y="1889"/>
                    <a:pt x="11712" y="2010"/>
                  </a:cubicBezTo>
                  <a:cubicBezTo>
                    <a:pt x="11453" y="2010"/>
                    <a:pt x="11453" y="2010"/>
                    <a:pt x="11453" y="2010"/>
                  </a:cubicBezTo>
                  <a:cubicBezTo>
                    <a:pt x="11453" y="1325"/>
                    <a:pt x="11453" y="1325"/>
                    <a:pt x="11453" y="1325"/>
                  </a:cubicBezTo>
                  <a:cubicBezTo>
                    <a:pt x="11453" y="1325"/>
                    <a:pt x="11498" y="838"/>
                    <a:pt x="11940" y="534"/>
                  </a:cubicBezTo>
                  <a:cubicBezTo>
                    <a:pt x="3426" y="534"/>
                    <a:pt x="3426" y="534"/>
                    <a:pt x="3426" y="534"/>
                  </a:cubicBezTo>
                  <a:cubicBezTo>
                    <a:pt x="3731" y="838"/>
                    <a:pt x="3762" y="1203"/>
                    <a:pt x="3762" y="1203"/>
                  </a:cubicBezTo>
                  <a:cubicBezTo>
                    <a:pt x="3762" y="2010"/>
                    <a:pt x="3762" y="2010"/>
                    <a:pt x="3762" y="2010"/>
                  </a:cubicBezTo>
                  <a:cubicBezTo>
                    <a:pt x="3548" y="2010"/>
                    <a:pt x="3548" y="2010"/>
                    <a:pt x="3548" y="2010"/>
                  </a:cubicBezTo>
                  <a:cubicBezTo>
                    <a:pt x="3609" y="1859"/>
                    <a:pt x="3640" y="1692"/>
                    <a:pt x="3640" y="1523"/>
                  </a:cubicBezTo>
                  <a:cubicBezTo>
                    <a:pt x="3640" y="1294"/>
                    <a:pt x="3578" y="1082"/>
                    <a:pt x="3472" y="899"/>
                  </a:cubicBezTo>
                  <a:cubicBezTo>
                    <a:pt x="3397" y="793"/>
                    <a:pt x="3305" y="687"/>
                    <a:pt x="3213" y="610"/>
                  </a:cubicBezTo>
                  <a:cubicBezTo>
                    <a:pt x="3183" y="595"/>
                    <a:pt x="3168" y="579"/>
                    <a:pt x="3136" y="565"/>
                  </a:cubicBezTo>
                  <a:cubicBezTo>
                    <a:pt x="3136" y="534"/>
                    <a:pt x="3136" y="534"/>
                    <a:pt x="3136" y="534"/>
                  </a:cubicBezTo>
                  <a:cubicBezTo>
                    <a:pt x="2284" y="534"/>
                    <a:pt x="2284" y="534"/>
                    <a:pt x="2284" y="534"/>
                  </a:cubicBezTo>
                  <a:cubicBezTo>
                    <a:pt x="2070" y="397"/>
                    <a:pt x="2070" y="397"/>
                    <a:pt x="2070" y="397"/>
                  </a:cubicBezTo>
                  <a:cubicBezTo>
                    <a:pt x="2025" y="412"/>
                    <a:pt x="1979" y="442"/>
                    <a:pt x="1934" y="457"/>
                  </a:cubicBezTo>
                  <a:cubicBezTo>
                    <a:pt x="1964" y="320"/>
                    <a:pt x="1964" y="320"/>
                    <a:pt x="1964" y="320"/>
                  </a:cubicBezTo>
                  <a:cubicBezTo>
                    <a:pt x="1873" y="259"/>
                    <a:pt x="1873" y="259"/>
                    <a:pt x="1873" y="259"/>
                  </a:cubicBezTo>
                  <a:cubicBezTo>
                    <a:pt x="1858" y="259"/>
                    <a:pt x="1858" y="259"/>
                    <a:pt x="1858" y="259"/>
                  </a:cubicBezTo>
                  <a:cubicBezTo>
                    <a:pt x="1492" y="0"/>
                    <a:pt x="1492" y="0"/>
                    <a:pt x="1492" y="0"/>
                  </a:cubicBezTo>
                  <a:cubicBezTo>
                    <a:pt x="381" y="0"/>
                    <a:pt x="381" y="0"/>
                    <a:pt x="381" y="0"/>
                  </a:cubicBezTo>
                  <a:cubicBezTo>
                    <a:pt x="46" y="306"/>
                    <a:pt x="46" y="306"/>
                    <a:pt x="46" y="306"/>
                  </a:cubicBezTo>
                  <a:cubicBezTo>
                    <a:pt x="46" y="306"/>
                    <a:pt x="0" y="381"/>
                    <a:pt x="0" y="473"/>
                  </a:cubicBezTo>
                  <a:cubicBezTo>
                    <a:pt x="0" y="548"/>
                    <a:pt x="0" y="640"/>
                    <a:pt x="0" y="640"/>
                  </a:cubicBezTo>
                  <a:cubicBezTo>
                    <a:pt x="0" y="640"/>
                    <a:pt x="136" y="946"/>
                    <a:pt x="136" y="1005"/>
                  </a:cubicBezTo>
                  <a:cubicBezTo>
                    <a:pt x="122" y="1066"/>
                    <a:pt x="136" y="1325"/>
                    <a:pt x="136" y="1325"/>
                  </a:cubicBezTo>
                  <a:cubicBezTo>
                    <a:pt x="136" y="1325"/>
                    <a:pt x="152" y="1372"/>
                    <a:pt x="244" y="1433"/>
                  </a:cubicBezTo>
                  <a:cubicBezTo>
                    <a:pt x="350" y="1478"/>
                    <a:pt x="929" y="1767"/>
                    <a:pt x="943" y="1798"/>
                  </a:cubicBezTo>
                  <a:cubicBezTo>
                    <a:pt x="959" y="1812"/>
                    <a:pt x="1233" y="1950"/>
                    <a:pt x="1340" y="2010"/>
                  </a:cubicBezTo>
                  <a:cubicBezTo>
                    <a:pt x="1355" y="2010"/>
                    <a:pt x="1355" y="2010"/>
                    <a:pt x="1371" y="2026"/>
                  </a:cubicBezTo>
                  <a:cubicBezTo>
                    <a:pt x="1385" y="2026"/>
                    <a:pt x="1402" y="2042"/>
                    <a:pt x="1402" y="2042"/>
                  </a:cubicBezTo>
                  <a:cubicBezTo>
                    <a:pt x="1858" y="2042"/>
                    <a:pt x="1858" y="2042"/>
                    <a:pt x="1858" y="2042"/>
                  </a:cubicBezTo>
                  <a:cubicBezTo>
                    <a:pt x="1842" y="2026"/>
                    <a:pt x="1842" y="2010"/>
                    <a:pt x="1828" y="2010"/>
                  </a:cubicBezTo>
                  <a:cubicBezTo>
                    <a:pt x="1813" y="1981"/>
                    <a:pt x="1797" y="1950"/>
                    <a:pt x="1781" y="1920"/>
                  </a:cubicBezTo>
                  <a:cubicBezTo>
                    <a:pt x="1766" y="1920"/>
                    <a:pt x="1766" y="1904"/>
                    <a:pt x="1752" y="1889"/>
                  </a:cubicBezTo>
                  <a:cubicBezTo>
                    <a:pt x="1752" y="1873"/>
                    <a:pt x="1736" y="1859"/>
                    <a:pt x="1736" y="1843"/>
                  </a:cubicBezTo>
                  <a:cubicBezTo>
                    <a:pt x="1736" y="1843"/>
                    <a:pt x="1721" y="1828"/>
                    <a:pt x="1721" y="1812"/>
                  </a:cubicBezTo>
                  <a:cubicBezTo>
                    <a:pt x="1705" y="1767"/>
                    <a:pt x="1691" y="1722"/>
                    <a:pt x="1691" y="1692"/>
                  </a:cubicBezTo>
                  <a:cubicBezTo>
                    <a:pt x="1675" y="1661"/>
                    <a:pt x="1675" y="1630"/>
                    <a:pt x="1675" y="1614"/>
                  </a:cubicBezTo>
                  <a:cubicBezTo>
                    <a:pt x="1675" y="1569"/>
                    <a:pt x="1675" y="1539"/>
                    <a:pt x="1675" y="1494"/>
                  </a:cubicBezTo>
                  <a:cubicBezTo>
                    <a:pt x="1675" y="1478"/>
                    <a:pt x="1675" y="1478"/>
                    <a:pt x="1675" y="1462"/>
                  </a:cubicBezTo>
                  <a:cubicBezTo>
                    <a:pt x="2025" y="1630"/>
                    <a:pt x="2025" y="1630"/>
                    <a:pt x="2025" y="1630"/>
                  </a:cubicBezTo>
                  <a:cubicBezTo>
                    <a:pt x="2070" y="1753"/>
                    <a:pt x="2070" y="1753"/>
                    <a:pt x="2070" y="1753"/>
                  </a:cubicBezTo>
                  <a:cubicBezTo>
                    <a:pt x="1934" y="2010"/>
                    <a:pt x="1934" y="2010"/>
                    <a:pt x="1934" y="2010"/>
                  </a:cubicBezTo>
                  <a:cubicBezTo>
                    <a:pt x="1903" y="2042"/>
                    <a:pt x="1903" y="2042"/>
                    <a:pt x="1903" y="2042"/>
                  </a:cubicBezTo>
                  <a:cubicBezTo>
                    <a:pt x="2056" y="2042"/>
                    <a:pt x="2056" y="2042"/>
                    <a:pt x="2056" y="2042"/>
                  </a:cubicBezTo>
                  <a:cubicBezTo>
                    <a:pt x="2070" y="2010"/>
                    <a:pt x="2070" y="2010"/>
                    <a:pt x="2070" y="2010"/>
                  </a:cubicBezTo>
                  <a:cubicBezTo>
                    <a:pt x="2270" y="1692"/>
                    <a:pt x="2270" y="1692"/>
                    <a:pt x="2270" y="1692"/>
                  </a:cubicBezTo>
                  <a:cubicBezTo>
                    <a:pt x="2390" y="1783"/>
                    <a:pt x="2390" y="1783"/>
                    <a:pt x="2390" y="1783"/>
                  </a:cubicBezTo>
                  <a:cubicBezTo>
                    <a:pt x="2223" y="2010"/>
                    <a:pt x="2223" y="2010"/>
                    <a:pt x="2223" y="2010"/>
                  </a:cubicBezTo>
                  <a:cubicBezTo>
                    <a:pt x="2193" y="2042"/>
                    <a:pt x="2193" y="2042"/>
                    <a:pt x="2193" y="2042"/>
                  </a:cubicBezTo>
                  <a:cubicBezTo>
                    <a:pt x="2345" y="2042"/>
                    <a:pt x="2345" y="2042"/>
                    <a:pt x="2345" y="2042"/>
                  </a:cubicBezTo>
                  <a:cubicBezTo>
                    <a:pt x="2376" y="2010"/>
                    <a:pt x="2376" y="2010"/>
                    <a:pt x="2376" y="2010"/>
                  </a:cubicBezTo>
                  <a:cubicBezTo>
                    <a:pt x="2421" y="1965"/>
                    <a:pt x="2421" y="1965"/>
                    <a:pt x="2421" y="1965"/>
                  </a:cubicBezTo>
                  <a:cubicBezTo>
                    <a:pt x="2543" y="1950"/>
                    <a:pt x="2543" y="1950"/>
                    <a:pt x="2543" y="1950"/>
                  </a:cubicBezTo>
                  <a:cubicBezTo>
                    <a:pt x="2588" y="2010"/>
                    <a:pt x="2588" y="2010"/>
                    <a:pt x="2588" y="2010"/>
                  </a:cubicBezTo>
                  <a:cubicBezTo>
                    <a:pt x="2620" y="2042"/>
                    <a:pt x="2620" y="2042"/>
                    <a:pt x="2620" y="2042"/>
                  </a:cubicBezTo>
                  <a:cubicBezTo>
                    <a:pt x="2787" y="2042"/>
                    <a:pt x="2787" y="2042"/>
                    <a:pt x="2787" y="2042"/>
                  </a:cubicBezTo>
                  <a:cubicBezTo>
                    <a:pt x="2757" y="2010"/>
                    <a:pt x="2757" y="2010"/>
                    <a:pt x="2757" y="2010"/>
                  </a:cubicBezTo>
                  <a:cubicBezTo>
                    <a:pt x="2543" y="1753"/>
                    <a:pt x="2543" y="1753"/>
                    <a:pt x="2543" y="1753"/>
                  </a:cubicBezTo>
                  <a:cubicBezTo>
                    <a:pt x="2680" y="1661"/>
                    <a:pt x="2680" y="1661"/>
                    <a:pt x="2680" y="1661"/>
                  </a:cubicBezTo>
                  <a:cubicBezTo>
                    <a:pt x="2910" y="2010"/>
                    <a:pt x="2910" y="2010"/>
                    <a:pt x="2910" y="2010"/>
                  </a:cubicBezTo>
                  <a:cubicBezTo>
                    <a:pt x="2924" y="2042"/>
                    <a:pt x="2924" y="2042"/>
                    <a:pt x="2924" y="2042"/>
                  </a:cubicBezTo>
                  <a:cubicBezTo>
                    <a:pt x="12169" y="2042"/>
                    <a:pt x="12169" y="2042"/>
                    <a:pt x="12169" y="2042"/>
                  </a:cubicBezTo>
                  <a:cubicBezTo>
                    <a:pt x="12169" y="2026"/>
                    <a:pt x="12153" y="2010"/>
                    <a:pt x="12153" y="2010"/>
                  </a:cubicBezTo>
                  <a:cubicBezTo>
                    <a:pt x="12138" y="1981"/>
                    <a:pt x="12124" y="1950"/>
                    <a:pt x="12124" y="1920"/>
                  </a:cubicBezTo>
                  <a:lnTo>
                    <a:pt x="12124" y="1920"/>
                  </a:lnTo>
                  <a:cubicBezTo>
                    <a:pt x="12108" y="1904"/>
                    <a:pt x="12108" y="1904"/>
                    <a:pt x="12108" y="1889"/>
                  </a:cubicBezTo>
                  <a:lnTo>
                    <a:pt x="12108" y="1873"/>
                  </a:lnTo>
                  <a:cubicBezTo>
                    <a:pt x="12092" y="1873"/>
                    <a:pt x="12092" y="1859"/>
                    <a:pt x="12092" y="1859"/>
                  </a:cubicBezTo>
                  <a:cubicBezTo>
                    <a:pt x="12092" y="1828"/>
                    <a:pt x="12077" y="1783"/>
                    <a:pt x="12077" y="1753"/>
                  </a:cubicBezTo>
                  <a:cubicBezTo>
                    <a:pt x="12077" y="1737"/>
                    <a:pt x="12063" y="1722"/>
                    <a:pt x="12063" y="1706"/>
                  </a:cubicBezTo>
                  <a:cubicBezTo>
                    <a:pt x="12063" y="1675"/>
                    <a:pt x="12063" y="1645"/>
                    <a:pt x="12063" y="1600"/>
                  </a:cubicBezTo>
                  <a:cubicBezTo>
                    <a:pt x="12063" y="1600"/>
                    <a:pt x="12063" y="1584"/>
                    <a:pt x="12063" y="1569"/>
                  </a:cubicBezTo>
                  <a:cubicBezTo>
                    <a:pt x="12153" y="1614"/>
                    <a:pt x="12153" y="1614"/>
                    <a:pt x="12153" y="1614"/>
                  </a:cubicBezTo>
                  <a:cubicBezTo>
                    <a:pt x="12428" y="1737"/>
                    <a:pt x="12428" y="1737"/>
                    <a:pt x="12428" y="1737"/>
                  </a:cubicBezTo>
                  <a:cubicBezTo>
                    <a:pt x="12473" y="1859"/>
                    <a:pt x="12473" y="1859"/>
                    <a:pt x="12473" y="1859"/>
                  </a:cubicBezTo>
                  <a:cubicBezTo>
                    <a:pt x="12397" y="2010"/>
                    <a:pt x="12397" y="2010"/>
                    <a:pt x="12397" y="2010"/>
                  </a:cubicBezTo>
                  <a:cubicBezTo>
                    <a:pt x="12366" y="2042"/>
                    <a:pt x="12366" y="2042"/>
                    <a:pt x="12366" y="2042"/>
                  </a:cubicBezTo>
                  <a:cubicBezTo>
                    <a:pt x="12519" y="2042"/>
                    <a:pt x="12519" y="2042"/>
                    <a:pt x="12519" y="2042"/>
                  </a:cubicBezTo>
                  <a:cubicBezTo>
                    <a:pt x="12534" y="2010"/>
                    <a:pt x="12534" y="2010"/>
                    <a:pt x="12534" y="2010"/>
                  </a:cubicBezTo>
                  <a:cubicBezTo>
                    <a:pt x="12656" y="1798"/>
                    <a:pt x="12656" y="1798"/>
                    <a:pt x="12656" y="1798"/>
                  </a:cubicBezTo>
                  <a:cubicBezTo>
                    <a:pt x="12792" y="1904"/>
                    <a:pt x="12792" y="1904"/>
                    <a:pt x="12792" y="1904"/>
                  </a:cubicBezTo>
                  <a:cubicBezTo>
                    <a:pt x="12701" y="2010"/>
                    <a:pt x="12701" y="2010"/>
                    <a:pt x="12701" y="2010"/>
                  </a:cubicBezTo>
                  <a:cubicBezTo>
                    <a:pt x="12686" y="2042"/>
                    <a:pt x="12686" y="2042"/>
                    <a:pt x="12686" y="2042"/>
                  </a:cubicBezTo>
                  <a:cubicBezTo>
                    <a:pt x="13082" y="2042"/>
                    <a:pt x="13082" y="2042"/>
                    <a:pt x="13082" y="2042"/>
                  </a:cubicBezTo>
                  <a:cubicBezTo>
                    <a:pt x="13051" y="2010"/>
                    <a:pt x="13051" y="2010"/>
                    <a:pt x="13051" y="2010"/>
                  </a:cubicBezTo>
                  <a:cubicBezTo>
                    <a:pt x="12945" y="1873"/>
                    <a:pt x="12945" y="1873"/>
                    <a:pt x="12945" y="1873"/>
                  </a:cubicBezTo>
                  <a:cubicBezTo>
                    <a:pt x="13067" y="1783"/>
                    <a:pt x="13067" y="1783"/>
                    <a:pt x="13067" y="1783"/>
                  </a:cubicBezTo>
                  <a:cubicBezTo>
                    <a:pt x="13220" y="2010"/>
                    <a:pt x="13220" y="2010"/>
                    <a:pt x="13220" y="2010"/>
                  </a:cubicBezTo>
                  <a:cubicBezTo>
                    <a:pt x="13249" y="2042"/>
                    <a:pt x="13249" y="2042"/>
                    <a:pt x="13249" y="2042"/>
                  </a:cubicBezTo>
                  <a:cubicBezTo>
                    <a:pt x="13371" y="2042"/>
                    <a:pt x="13371" y="2042"/>
                    <a:pt x="13371" y="2042"/>
                  </a:cubicBezTo>
                  <a:cubicBezTo>
                    <a:pt x="13357" y="2010"/>
                    <a:pt x="13357" y="2010"/>
                    <a:pt x="13357" y="2010"/>
                  </a:cubicBezTo>
                  <a:cubicBezTo>
                    <a:pt x="13249" y="1812"/>
                    <a:pt x="13249" y="1812"/>
                    <a:pt x="13249" y="1812"/>
                  </a:cubicBezTo>
                  <a:cubicBezTo>
                    <a:pt x="13280" y="1692"/>
                    <a:pt x="13280" y="1692"/>
                    <a:pt x="13280" y="1692"/>
                  </a:cubicBezTo>
                  <a:cubicBezTo>
                    <a:pt x="13571" y="1553"/>
                    <a:pt x="13571" y="1553"/>
                    <a:pt x="13571" y="1553"/>
                  </a:cubicBezTo>
                  <a:cubicBezTo>
                    <a:pt x="13630" y="1539"/>
                    <a:pt x="13630" y="1539"/>
                    <a:pt x="13630" y="1539"/>
                  </a:cubicBezTo>
                  <a:cubicBezTo>
                    <a:pt x="13630" y="1584"/>
                    <a:pt x="13630" y="1630"/>
                    <a:pt x="13630" y="1675"/>
                  </a:cubicBezTo>
                  <a:cubicBezTo>
                    <a:pt x="13630" y="1706"/>
                    <a:pt x="13630" y="1722"/>
                    <a:pt x="13630" y="1753"/>
                  </a:cubicBezTo>
                  <a:cubicBezTo>
                    <a:pt x="13630" y="1767"/>
                    <a:pt x="13630" y="1783"/>
                    <a:pt x="13616" y="1798"/>
                  </a:cubicBezTo>
                  <a:cubicBezTo>
                    <a:pt x="13616" y="1843"/>
                    <a:pt x="13600" y="1889"/>
                    <a:pt x="13585" y="1934"/>
                  </a:cubicBezTo>
                  <a:cubicBezTo>
                    <a:pt x="13571" y="1950"/>
                    <a:pt x="13555" y="1981"/>
                    <a:pt x="13555" y="1995"/>
                  </a:cubicBezTo>
                  <a:cubicBezTo>
                    <a:pt x="13555" y="1995"/>
                    <a:pt x="13555" y="1995"/>
                    <a:pt x="13555" y="2010"/>
                  </a:cubicBezTo>
                  <a:cubicBezTo>
                    <a:pt x="13538" y="2010"/>
                    <a:pt x="13538" y="2026"/>
                    <a:pt x="13524" y="2042"/>
                  </a:cubicBezTo>
                  <a:cubicBezTo>
                    <a:pt x="14209" y="2042"/>
                    <a:pt x="14209" y="2042"/>
                    <a:pt x="14209" y="2042"/>
                  </a:cubicBezTo>
                  <a:cubicBezTo>
                    <a:pt x="14209" y="2042"/>
                    <a:pt x="14834" y="1965"/>
                    <a:pt x="15154" y="1753"/>
                  </a:cubicBezTo>
                  <a:cubicBezTo>
                    <a:pt x="15489" y="1553"/>
                    <a:pt x="15489" y="1553"/>
                    <a:pt x="15489" y="1553"/>
                  </a:cubicBezTo>
                  <a:cubicBezTo>
                    <a:pt x="15489" y="1494"/>
                    <a:pt x="15489" y="1494"/>
                    <a:pt x="15489" y="1494"/>
                  </a:cubicBezTo>
                  <a:cubicBezTo>
                    <a:pt x="15489" y="1494"/>
                    <a:pt x="15474" y="1494"/>
                    <a:pt x="15458" y="1494"/>
                  </a:cubicBezTo>
                  <a:cubicBezTo>
                    <a:pt x="15352" y="1494"/>
                    <a:pt x="15275" y="1417"/>
                    <a:pt x="15275" y="1311"/>
                  </a:cubicBezTo>
                  <a:cubicBezTo>
                    <a:pt x="15275" y="1219"/>
                    <a:pt x="15352" y="1127"/>
                    <a:pt x="15458" y="1127"/>
                  </a:cubicBezTo>
                  <a:cubicBezTo>
                    <a:pt x="15489" y="1127"/>
                    <a:pt x="15519" y="1143"/>
                    <a:pt x="15534" y="1158"/>
                  </a:cubicBezTo>
                  <a:cubicBezTo>
                    <a:pt x="15595" y="716"/>
                    <a:pt x="15595" y="716"/>
                    <a:pt x="15595" y="716"/>
                  </a:cubicBezTo>
                  <a:cubicBezTo>
                    <a:pt x="15595" y="716"/>
                    <a:pt x="15595" y="701"/>
                    <a:pt x="15595" y="671"/>
                  </a:cubicBezTo>
                  <a:close/>
                  <a:moveTo>
                    <a:pt x="2361" y="1280"/>
                  </a:moveTo>
                  <a:lnTo>
                    <a:pt x="2361" y="1280"/>
                  </a:lnTo>
                  <a:cubicBezTo>
                    <a:pt x="2376" y="746"/>
                    <a:pt x="2376" y="746"/>
                    <a:pt x="2376" y="746"/>
                  </a:cubicBezTo>
                  <a:cubicBezTo>
                    <a:pt x="2406" y="746"/>
                    <a:pt x="2437" y="746"/>
                    <a:pt x="2467" y="746"/>
                  </a:cubicBezTo>
                  <a:cubicBezTo>
                    <a:pt x="2512" y="1280"/>
                    <a:pt x="2512" y="1280"/>
                    <a:pt x="2512" y="1280"/>
                  </a:cubicBezTo>
                  <a:lnTo>
                    <a:pt x="2361" y="1280"/>
                  </a:lnTo>
                  <a:close/>
                  <a:moveTo>
                    <a:pt x="2482" y="1386"/>
                  </a:moveTo>
                  <a:lnTo>
                    <a:pt x="2482" y="1386"/>
                  </a:lnTo>
                  <a:cubicBezTo>
                    <a:pt x="2482" y="1402"/>
                    <a:pt x="2467" y="1417"/>
                    <a:pt x="2451" y="1417"/>
                  </a:cubicBezTo>
                  <a:cubicBezTo>
                    <a:pt x="2437" y="1417"/>
                    <a:pt x="2421" y="1402"/>
                    <a:pt x="2421" y="1386"/>
                  </a:cubicBezTo>
                  <a:cubicBezTo>
                    <a:pt x="2421" y="1372"/>
                    <a:pt x="2437" y="1356"/>
                    <a:pt x="2451" y="1356"/>
                  </a:cubicBezTo>
                  <a:cubicBezTo>
                    <a:pt x="2467" y="1356"/>
                    <a:pt x="2482" y="1372"/>
                    <a:pt x="2482" y="1386"/>
                  </a:cubicBezTo>
                  <a:close/>
                  <a:moveTo>
                    <a:pt x="1065" y="1859"/>
                  </a:moveTo>
                  <a:lnTo>
                    <a:pt x="1065" y="1859"/>
                  </a:lnTo>
                  <a:cubicBezTo>
                    <a:pt x="1065" y="1203"/>
                    <a:pt x="1065" y="1203"/>
                    <a:pt x="1065" y="1203"/>
                  </a:cubicBezTo>
                  <a:cubicBezTo>
                    <a:pt x="1065" y="1203"/>
                    <a:pt x="1127" y="503"/>
                    <a:pt x="1858" y="275"/>
                  </a:cubicBezTo>
                  <a:cubicBezTo>
                    <a:pt x="1781" y="548"/>
                    <a:pt x="1781" y="548"/>
                    <a:pt x="1781" y="548"/>
                  </a:cubicBezTo>
                  <a:cubicBezTo>
                    <a:pt x="1752" y="565"/>
                    <a:pt x="1721" y="595"/>
                    <a:pt x="1691" y="610"/>
                  </a:cubicBezTo>
                  <a:cubicBezTo>
                    <a:pt x="1430" y="823"/>
                    <a:pt x="1265" y="1158"/>
                    <a:pt x="1265" y="1523"/>
                  </a:cubicBezTo>
                  <a:cubicBezTo>
                    <a:pt x="1265" y="1692"/>
                    <a:pt x="1294" y="1843"/>
                    <a:pt x="1355" y="1981"/>
                  </a:cubicBezTo>
                  <a:lnTo>
                    <a:pt x="1355" y="1981"/>
                  </a:lnTo>
                  <a:cubicBezTo>
                    <a:pt x="1340" y="1995"/>
                    <a:pt x="1340" y="1995"/>
                    <a:pt x="1340" y="1995"/>
                  </a:cubicBezTo>
                  <a:cubicBezTo>
                    <a:pt x="1310" y="1981"/>
                    <a:pt x="1173" y="1920"/>
                    <a:pt x="1065" y="1859"/>
                  </a:cubicBezTo>
                  <a:close/>
                  <a:moveTo>
                    <a:pt x="2193" y="1539"/>
                  </a:moveTo>
                  <a:lnTo>
                    <a:pt x="2193" y="1539"/>
                  </a:lnTo>
                  <a:cubicBezTo>
                    <a:pt x="1691" y="1356"/>
                    <a:pt x="1691" y="1356"/>
                    <a:pt x="1691" y="1356"/>
                  </a:cubicBezTo>
                  <a:cubicBezTo>
                    <a:pt x="1691" y="1325"/>
                    <a:pt x="1705" y="1294"/>
                    <a:pt x="1721" y="1264"/>
                  </a:cubicBezTo>
                  <a:cubicBezTo>
                    <a:pt x="2239" y="1402"/>
                    <a:pt x="2239" y="1402"/>
                    <a:pt x="2239" y="1402"/>
                  </a:cubicBezTo>
                  <a:lnTo>
                    <a:pt x="2193" y="1539"/>
                  </a:lnTo>
                  <a:close/>
                  <a:moveTo>
                    <a:pt x="2223" y="1158"/>
                  </a:moveTo>
                  <a:lnTo>
                    <a:pt x="2223" y="1158"/>
                  </a:lnTo>
                  <a:cubicBezTo>
                    <a:pt x="2131" y="1235"/>
                    <a:pt x="2131" y="1235"/>
                    <a:pt x="2131" y="1235"/>
                  </a:cubicBezTo>
                  <a:cubicBezTo>
                    <a:pt x="1766" y="1158"/>
                    <a:pt x="1766" y="1158"/>
                    <a:pt x="1766" y="1158"/>
                  </a:cubicBezTo>
                  <a:cubicBezTo>
                    <a:pt x="1873" y="960"/>
                    <a:pt x="2056" y="807"/>
                    <a:pt x="2270" y="762"/>
                  </a:cubicBezTo>
                  <a:lnTo>
                    <a:pt x="2223" y="1158"/>
                  </a:lnTo>
                  <a:close/>
                  <a:moveTo>
                    <a:pt x="2315" y="1508"/>
                  </a:moveTo>
                  <a:lnTo>
                    <a:pt x="2315" y="1508"/>
                  </a:lnTo>
                  <a:cubicBezTo>
                    <a:pt x="2300" y="1508"/>
                    <a:pt x="2284" y="1494"/>
                    <a:pt x="2284" y="1478"/>
                  </a:cubicBezTo>
                  <a:cubicBezTo>
                    <a:pt x="2300" y="1462"/>
                    <a:pt x="2315" y="1447"/>
                    <a:pt x="2329" y="1447"/>
                  </a:cubicBezTo>
                  <a:cubicBezTo>
                    <a:pt x="2345" y="1462"/>
                    <a:pt x="2361" y="1478"/>
                    <a:pt x="2345" y="1494"/>
                  </a:cubicBezTo>
                  <a:cubicBezTo>
                    <a:pt x="2345" y="1508"/>
                    <a:pt x="2329" y="1523"/>
                    <a:pt x="2315" y="1508"/>
                  </a:cubicBezTo>
                  <a:close/>
                  <a:moveTo>
                    <a:pt x="2390" y="1661"/>
                  </a:moveTo>
                  <a:lnTo>
                    <a:pt x="2390" y="1661"/>
                  </a:lnTo>
                  <a:cubicBezTo>
                    <a:pt x="2390" y="1675"/>
                    <a:pt x="2361" y="1675"/>
                    <a:pt x="2345" y="1661"/>
                  </a:cubicBezTo>
                  <a:cubicBezTo>
                    <a:pt x="2329" y="1661"/>
                    <a:pt x="2329" y="1645"/>
                    <a:pt x="2345" y="1630"/>
                  </a:cubicBezTo>
                  <a:cubicBezTo>
                    <a:pt x="2361" y="1614"/>
                    <a:pt x="2376" y="1600"/>
                    <a:pt x="2390" y="1614"/>
                  </a:cubicBezTo>
                  <a:cubicBezTo>
                    <a:pt x="2406" y="1630"/>
                    <a:pt x="2406" y="1645"/>
                    <a:pt x="2390" y="1661"/>
                  </a:cubicBezTo>
                  <a:close/>
                  <a:moveTo>
                    <a:pt x="2361" y="1523"/>
                  </a:moveTo>
                  <a:lnTo>
                    <a:pt x="2361" y="1523"/>
                  </a:lnTo>
                  <a:cubicBezTo>
                    <a:pt x="2361" y="1478"/>
                    <a:pt x="2406" y="1433"/>
                    <a:pt x="2451" y="1433"/>
                  </a:cubicBezTo>
                  <a:cubicBezTo>
                    <a:pt x="2512" y="1433"/>
                    <a:pt x="2559" y="1478"/>
                    <a:pt x="2559" y="1523"/>
                  </a:cubicBezTo>
                  <a:cubicBezTo>
                    <a:pt x="2559" y="1584"/>
                    <a:pt x="2512" y="1630"/>
                    <a:pt x="2451" y="1630"/>
                  </a:cubicBezTo>
                  <a:cubicBezTo>
                    <a:pt x="2406" y="1630"/>
                    <a:pt x="2361" y="1584"/>
                    <a:pt x="2361" y="1523"/>
                  </a:cubicBezTo>
                  <a:close/>
                  <a:moveTo>
                    <a:pt x="2559" y="1661"/>
                  </a:moveTo>
                  <a:lnTo>
                    <a:pt x="2559" y="1661"/>
                  </a:lnTo>
                  <a:cubicBezTo>
                    <a:pt x="2543" y="1675"/>
                    <a:pt x="2529" y="1675"/>
                    <a:pt x="2512" y="1661"/>
                  </a:cubicBezTo>
                  <a:cubicBezTo>
                    <a:pt x="2498" y="1645"/>
                    <a:pt x="2512" y="1630"/>
                    <a:pt x="2512" y="1614"/>
                  </a:cubicBezTo>
                  <a:cubicBezTo>
                    <a:pt x="2529" y="1600"/>
                    <a:pt x="2559" y="1614"/>
                    <a:pt x="2559" y="1630"/>
                  </a:cubicBezTo>
                  <a:cubicBezTo>
                    <a:pt x="2574" y="1645"/>
                    <a:pt x="2574" y="1661"/>
                    <a:pt x="2559" y="1661"/>
                  </a:cubicBezTo>
                  <a:close/>
                  <a:moveTo>
                    <a:pt x="2604" y="1508"/>
                  </a:moveTo>
                  <a:lnTo>
                    <a:pt x="2604" y="1508"/>
                  </a:lnTo>
                  <a:cubicBezTo>
                    <a:pt x="2588" y="1523"/>
                    <a:pt x="2559" y="1508"/>
                    <a:pt x="2559" y="1494"/>
                  </a:cubicBezTo>
                  <a:cubicBezTo>
                    <a:pt x="2559" y="1478"/>
                    <a:pt x="2559" y="1462"/>
                    <a:pt x="2574" y="1447"/>
                  </a:cubicBezTo>
                  <a:cubicBezTo>
                    <a:pt x="2604" y="1447"/>
                    <a:pt x="2620" y="1462"/>
                    <a:pt x="2620" y="1478"/>
                  </a:cubicBezTo>
                  <a:cubicBezTo>
                    <a:pt x="2620" y="1494"/>
                    <a:pt x="2620" y="1508"/>
                    <a:pt x="2604" y="1508"/>
                  </a:cubicBezTo>
                  <a:close/>
                  <a:moveTo>
                    <a:pt x="2588" y="762"/>
                  </a:moveTo>
                  <a:lnTo>
                    <a:pt x="2588" y="762"/>
                  </a:lnTo>
                  <a:cubicBezTo>
                    <a:pt x="2620" y="762"/>
                    <a:pt x="2635" y="762"/>
                    <a:pt x="2665" y="777"/>
                  </a:cubicBezTo>
                  <a:lnTo>
                    <a:pt x="2680" y="777"/>
                  </a:lnTo>
                  <a:cubicBezTo>
                    <a:pt x="2696" y="777"/>
                    <a:pt x="2710" y="793"/>
                    <a:pt x="2741" y="793"/>
                  </a:cubicBezTo>
                  <a:cubicBezTo>
                    <a:pt x="2741" y="807"/>
                    <a:pt x="2757" y="807"/>
                    <a:pt x="2771" y="807"/>
                  </a:cubicBezTo>
                  <a:lnTo>
                    <a:pt x="2771" y="807"/>
                  </a:lnTo>
                  <a:cubicBezTo>
                    <a:pt x="2787" y="823"/>
                    <a:pt x="2802" y="823"/>
                    <a:pt x="2802" y="823"/>
                  </a:cubicBezTo>
                  <a:cubicBezTo>
                    <a:pt x="2818" y="823"/>
                    <a:pt x="2818" y="823"/>
                    <a:pt x="2818" y="838"/>
                  </a:cubicBezTo>
                  <a:lnTo>
                    <a:pt x="2832" y="838"/>
                  </a:lnTo>
                  <a:cubicBezTo>
                    <a:pt x="2877" y="868"/>
                    <a:pt x="2924" y="899"/>
                    <a:pt x="2969" y="929"/>
                  </a:cubicBezTo>
                  <a:cubicBezTo>
                    <a:pt x="2985" y="946"/>
                    <a:pt x="3016" y="975"/>
                    <a:pt x="3030" y="991"/>
                  </a:cubicBezTo>
                  <a:lnTo>
                    <a:pt x="3030" y="991"/>
                  </a:lnTo>
                  <a:cubicBezTo>
                    <a:pt x="3046" y="1005"/>
                    <a:pt x="3061" y="1021"/>
                    <a:pt x="3077" y="1052"/>
                  </a:cubicBezTo>
                  <a:lnTo>
                    <a:pt x="3077" y="1052"/>
                  </a:lnTo>
                  <a:lnTo>
                    <a:pt x="3077" y="1052"/>
                  </a:lnTo>
                  <a:lnTo>
                    <a:pt x="3077" y="1052"/>
                  </a:lnTo>
                  <a:lnTo>
                    <a:pt x="3077" y="1052"/>
                  </a:lnTo>
                  <a:cubicBezTo>
                    <a:pt x="3091" y="1082"/>
                    <a:pt x="3107" y="1097"/>
                    <a:pt x="3122" y="1127"/>
                  </a:cubicBezTo>
                  <a:cubicBezTo>
                    <a:pt x="3091" y="1127"/>
                    <a:pt x="3091" y="1127"/>
                    <a:pt x="3091" y="1127"/>
                  </a:cubicBezTo>
                  <a:cubicBezTo>
                    <a:pt x="2741" y="1203"/>
                    <a:pt x="2741" y="1203"/>
                    <a:pt x="2741" y="1203"/>
                  </a:cubicBezTo>
                  <a:cubicBezTo>
                    <a:pt x="2635" y="1127"/>
                    <a:pt x="2635" y="1127"/>
                    <a:pt x="2635" y="1127"/>
                  </a:cubicBezTo>
                  <a:lnTo>
                    <a:pt x="2588" y="762"/>
                  </a:lnTo>
                  <a:close/>
                  <a:moveTo>
                    <a:pt x="2649" y="1356"/>
                  </a:moveTo>
                  <a:lnTo>
                    <a:pt x="2649" y="1356"/>
                  </a:lnTo>
                  <a:cubicBezTo>
                    <a:pt x="3091" y="1235"/>
                    <a:pt x="3091" y="1235"/>
                    <a:pt x="3091" y="1235"/>
                  </a:cubicBezTo>
                  <a:cubicBezTo>
                    <a:pt x="3168" y="1219"/>
                    <a:pt x="3168" y="1219"/>
                    <a:pt x="3168" y="1219"/>
                  </a:cubicBezTo>
                  <a:cubicBezTo>
                    <a:pt x="3168" y="1219"/>
                    <a:pt x="3197" y="1264"/>
                    <a:pt x="3197" y="1294"/>
                  </a:cubicBezTo>
                  <a:cubicBezTo>
                    <a:pt x="3107" y="1341"/>
                    <a:pt x="3107" y="1341"/>
                    <a:pt x="3107" y="1341"/>
                  </a:cubicBezTo>
                  <a:cubicBezTo>
                    <a:pt x="2710" y="1508"/>
                    <a:pt x="2710" y="1508"/>
                    <a:pt x="2710" y="1508"/>
                  </a:cubicBezTo>
                  <a:lnTo>
                    <a:pt x="2649" y="1356"/>
                  </a:lnTo>
                  <a:close/>
                  <a:moveTo>
                    <a:pt x="3030" y="2010"/>
                  </a:moveTo>
                  <a:lnTo>
                    <a:pt x="3030" y="2010"/>
                  </a:lnTo>
                  <a:cubicBezTo>
                    <a:pt x="2848" y="1692"/>
                    <a:pt x="2848" y="1692"/>
                    <a:pt x="2848" y="1692"/>
                  </a:cubicBezTo>
                  <a:cubicBezTo>
                    <a:pt x="2877" y="1569"/>
                    <a:pt x="2877" y="1569"/>
                    <a:pt x="2877" y="1569"/>
                  </a:cubicBezTo>
                  <a:cubicBezTo>
                    <a:pt x="3122" y="1462"/>
                    <a:pt x="3122" y="1462"/>
                    <a:pt x="3122" y="1462"/>
                  </a:cubicBezTo>
                  <a:cubicBezTo>
                    <a:pt x="3228" y="1417"/>
                    <a:pt x="3228" y="1417"/>
                    <a:pt x="3228" y="1417"/>
                  </a:cubicBezTo>
                  <a:cubicBezTo>
                    <a:pt x="3244" y="1462"/>
                    <a:pt x="3244" y="1508"/>
                    <a:pt x="3244" y="1569"/>
                  </a:cubicBezTo>
                  <a:cubicBezTo>
                    <a:pt x="3228" y="1630"/>
                    <a:pt x="3228" y="1692"/>
                    <a:pt x="3213" y="1737"/>
                  </a:cubicBezTo>
                  <a:cubicBezTo>
                    <a:pt x="3197" y="1753"/>
                    <a:pt x="3197" y="1767"/>
                    <a:pt x="3197" y="1783"/>
                  </a:cubicBezTo>
                  <a:cubicBezTo>
                    <a:pt x="3197" y="1783"/>
                    <a:pt x="3197" y="1798"/>
                    <a:pt x="3183" y="1798"/>
                  </a:cubicBezTo>
                  <a:cubicBezTo>
                    <a:pt x="3183" y="1828"/>
                    <a:pt x="3168" y="1843"/>
                    <a:pt x="3168" y="1859"/>
                  </a:cubicBezTo>
                  <a:lnTo>
                    <a:pt x="3168" y="1859"/>
                  </a:lnTo>
                  <a:cubicBezTo>
                    <a:pt x="3152" y="1873"/>
                    <a:pt x="3152" y="1889"/>
                    <a:pt x="3136" y="1904"/>
                  </a:cubicBezTo>
                  <a:cubicBezTo>
                    <a:pt x="3136" y="1920"/>
                    <a:pt x="3122" y="1934"/>
                    <a:pt x="3122" y="1934"/>
                  </a:cubicBezTo>
                  <a:cubicBezTo>
                    <a:pt x="3107" y="1950"/>
                    <a:pt x="3107" y="1965"/>
                    <a:pt x="3091" y="1981"/>
                  </a:cubicBezTo>
                  <a:cubicBezTo>
                    <a:pt x="3091" y="1981"/>
                    <a:pt x="3077" y="1995"/>
                    <a:pt x="3077" y="2010"/>
                  </a:cubicBezTo>
                  <a:lnTo>
                    <a:pt x="3030" y="2010"/>
                  </a:lnTo>
                  <a:close/>
                  <a:moveTo>
                    <a:pt x="12747" y="1402"/>
                  </a:moveTo>
                  <a:lnTo>
                    <a:pt x="12747" y="1402"/>
                  </a:lnTo>
                  <a:cubicBezTo>
                    <a:pt x="12778" y="854"/>
                    <a:pt x="12778" y="854"/>
                    <a:pt x="12778" y="854"/>
                  </a:cubicBezTo>
                  <a:cubicBezTo>
                    <a:pt x="12809" y="854"/>
                    <a:pt x="12839" y="854"/>
                    <a:pt x="12870" y="854"/>
                  </a:cubicBezTo>
                  <a:cubicBezTo>
                    <a:pt x="12915" y="1402"/>
                    <a:pt x="12915" y="1402"/>
                    <a:pt x="12915" y="1402"/>
                  </a:cubicBezTo>
                  <a:lnTo>
                    <a:pt x="12747" y="1402"/>
                  </a:lnTo>
                  <a:close/>
                  <a:moveTo>
                    <a:pt x="12884" y="1494"/>
                  </a:moveTo>
                  <a:lnTo>
                    <a:pt x="12884" y="1494"/>
                  </a:lnTo>
                  <a:cubicBezTo>
                    <a:pt x="12884" y="1523"/>
                    <a:pt x="12870" y="1539"/>
                    <a:pt x="12854" y="1539"/>
                  </a:cubicBezTo>
                  <a:cubicBezTo>
                    <a:pt x="12839" y="1539"/>
                    <a:pt x="12823" y="1523"/>
                    <a:pt x="12823" y="1494"/>
                  </a:cubicBezTo>
                  <a:cubicBezTo>
                    <a:pt x="12823" y="1478"/>
                    <a:pt x="12839" y="1462"/>
                    <a:pt x="12854" y="1462"/>
                  </a:cubicBezTo>
                  <a:cubicBezTo>
                    <a:pt x="12870" y="1462"/>
                    <a:pt x="12884" y="1478"/>
                    <a:pt x="12884" y="1494"/>
                  </a:cubicBezTo>
                  <a:close/>
                  <a:moveTo>
                    <a:pt x="12854" y="1539"/>
                  </a:moveTo>
                  <a:lnTo>
                    <a:pt x="12854" y="1539"/>
                  </a:lnTo>
                  <a:cubicBezTo>
                    <a:pt x="12900" y="1539"/>
                    <a:pt x="12945" y="1584"/>
                    <a:pt x="12945" y="1645"/>
                  </a:cubicBezTo>
                  <a:cubicBezTo>
                    <a:pt x="12945" y="1692"/>
                    <a:pt x="12900" y="1737"/>
                    <a:pt x="12854" y="1737"/>
                  </a:cubicBezTo>
                  <a:cubicBezTo>
                    <a:pt x="12792" y="1737"/>
                    <a:pt x="12747" y="1692"/>
                    <a:pt x="12747" y="1645"/>
                  </a:cubicBezTo>
                  <a:cubicBezTo>
                    <a:pt x="12747" y="1584"/>
                    <a:pt x="12792" y="1539"/>
                    <a:pt x="12854" y="1539"/>
                  </a:cubicBezTo>
                  <a:close/>
                  <a:moveTo>
                    <a:pt x="12275" y="565"/>
                  </a:moveTo>
                  <a:lnTo>
                    <a:pt x="12275" y="565"/>
                  </a:lnTo>
                  <a:cubicBezTo>
                    <a:pt x="12381" y="548"/>
                    <a:pt x="12381" y="548"/>
                    <a:pt x="12381" y="548"/>
                  </a:cubicBezTo>
                  <a:cubicBezTo>
                    <a:pt x="12336" y="565"/>
                    <a:pt x="12305" y="579"/>
                    <a:pt x="12260" y="610"/>
                  </a:cubicBezTo>
                  <a:lnTo>
                    <a:pt x="12275" y="565"/>
                  </a:lnTo>
                  <a:close/>
                  <a:moveTo>
                    <a:pt x="12580" y="1661"/>
                  </a:moveTo>
                  <a:lnTo>
                    <a:pt x="12580" y="1661"/>
                  </a:lnTo>
                  <a:cubicBezTo>
                    <a:pt x="12169" y="1508"/>
                    <a:pt x="12169" y="1508"/>
                    <a:pt x="12169" y="1508"/>
                  </a:cubicBezTo>
                  <a:cubicBezTo>
                    <a:pt x="12077" y="1478"/>
                    <a:pt x="12077" y="1478"/>
                    <a:pt x="12077" y="1478"/>
                  </a:cubicBezTo>
                  <a:cubicBezTo>
                    <a:pt x="12092" y="1447"/>
                    <a:pt x="12092" y="1417"/>
                    <a:pt x="12108" y="1386"/>
                  </a:cubicBezTo>
                  <a:cubicBezTo>
                    <a:pt x="12169" y="1402"/>
                    <a:pt x="12169" y="1402"/>
                    <a:pt x="12169" y="1402"/>
                  </a:cubicBezTo>
                  <a:cubicBezTo>
                    <a:pt x="12640" y="1508"/>
                    <a:pt x="12640" y="1508"/>
                    <a:pt x="12640" y="1508"/>
                  </a:cubicBezTo>
                  <a:lnTo>
                    <a:pt x="12580" y="1661"/>
                  </a:lnTo>
                  <a:close/>
                  <a:moveTo>
                    <a:pt x="12625" y="1264"/>
                  </a:moveTo>
                  <a:lnTo>
                    <a:pt x="12625" y="1264"/>
                  </a:lnTo>
                  <a:cubicBezTo>
                    <a:pt x="12534" y="1356"/>
                    <a:pt x="12534" y="1356"/>
                    <a:pt x="12534" y="1356"/>
                  </a:cubicBezTo>
                  <a:cubicBezTo>
                    <a:pt x="12183" y="1280"/>
                    <a:pt x="12183" y="1280"/>
                    <a:pt x="12183" y="1280"/>
                  </a:cubicBezTo>
                  <a:cubicBezTo>
                    <a:pt x="12199" y="1203"/>
                    <a:pt x="12199" y="1203"/>
                    <a:pt x="12199" y="1203"/>
                  </a:cubicBezTo>
                  <a:lnTo>
                    <a:pt x="12199" y="1203"/>
                  </a:lnTo>
                  <a:lnTo>
                    <a:pt x="12199" y="1203"/>
                  </a:lnTo>
                  <a:lnTo>
                    <a:pt x="12199" y="1203"/>
                  </a:lnTo>
                  <a:cubicBezTo>
                    <a:pt x="12214" y="1188"/>
                    <a:pt x="12230" y="1158"/>
                    <a:pt x="12244" y="1143"/>
                  </a:cubicBezTo>
                  <a:lnTo>
                    <a:pt x="12260" y="1127"/>
                  </a:lnTo>
                  <a:cubicBezTo>
                    <a:pt x="12275" y="1113"/>
                    <a:pt x="12275" y="1097"/>
                    <a:pt x="12291" y="1097"/>
                  </a:cubicBezTo>
                  <a:cubicBezTo>
                    <a:pt x="12305" y="1082"/>
                    <a:pt x="12321" y="1066"/>
                    <a:pt x="12336" y="1052"/>
                  </a:cubicBezTo>
                  <a:cubicBezTo>
                    <a:pt x="12352" y="1036"/>
                    <a:pt x="12366" y="1021"/>
                    <a:pt x="12381" y="1005"/>
                  </a:cubicBezTo>
                  <a:cubicBezTo>
                    <a:pt x="12397" y="1005"/>
                    <a:pt x="12413" y="991"/>
                    <a:pt x="12428" y="975"/>
                  </a:cubicBezTo>
                  <a:cubicBezTo>
                    <a:pt x="12442" y="975"/>
                    <a:pt x="12442" y="975"/>
                    <a:pt x="12458" y="960"/>
                  </a:cubicBezTo>
                  <a:cubicBezTo>
                    <a:pt x="12473" y="946"/>
                    <a:pt x="12489" y="946"/>
                    <a:pt x="12519" y="929"/>
                  </a:cubicBezTo>
                  <a:cubicBezTo>
                    <a:pt x="12534" y="929"/>
                    <a:pt x="12550" y="913"/>
                    <a:pt x="12564" y="913"/>
                  </a:cubicBezTo>
                  <a:lnTo>
                    <a:pt x="12564" y="913"/>
                  </a:lnTo>
                  <a:cubicBezTo>
                    <a:pt x="12580" y="899"/>
                    <a:pt x="12595" y="899"/>
                    <a:pt x="12595" y="899"/>
                  </a:cubicBezTo>
                  <a:cubicBezTo>
                    <a:pt x="12625" y="884"/>
                    <a:pt x="12640" y="884"/>
                    <a:pt x="12672" y="868"/>
                  </a:cubicBezTo>
                  <a:lnTo>
                    <a:pt x="12625" y="1264"/>
                  </a:lnTo>
                  <a:close/>
                  <a:moveTo>
                    <a:pt x="12701" y="1630"/>
                  </a:moveTo>
                  <a:lnTo>
                    <a:pt x="12701" y="1630"/>
                  </a:lnTo>
                  <a:cubicBezTo>
                    <a:pt x="12686" y="1630"/>
                    <a:pt x="12672" y="1600"/>
                    <a:pt x="12686" y="1584"/>
                  </a:cubicBezTo>
                  <a:cubicBezTo>
                    <a:pt x="12686" y="1569"/>
                    <a:pt x="12701" y="1569"/>
                    <a:pt x="12731" y="1569"/>
                  </a:cubicBezTo>
                  <a:cubicBezTo>
                    <a:pt x="12747" y="1569"/>
                    <a:pt x="12747" y="1584"/>
                    <a:pt x="12747" y="1600"/>
                  </a:cubicBezTo>
                  <a:cubicBezTo>
                    <a:pt x="12747" y="1630"/>
                    <a:pt x="12717" y="1630"/>
                    <a:pt x="12701" y="1630"/>
                  </a:cubicBezTo>
                  <a:close/>
                  <a:moveTo>
                    <a:pt x="12747" y="1783"/>
                  </a:moveTo>
                  <a:lnTo>
                    <a:pt x="12747" y="1783"/>
                  </a:lnTo>
                  <a:cubicBezTo>
                    <a:pt x="12731" y="1767"/>
                    <a:pt x="12731" y="1753"/>
                    <a:pt x="12747" y="1737"/>
                  </a:cubicBezTo>
                  <a:cubicBezTo>
                    <a:pt x="12747" y="1722"/>
                    <a:pt x="12778" y="1722"/>
                    <a:pt x="12792" y="1737"/>
                  </a:cubicBezTo>
                  <a:cubicBezTo>
                    <a:pt x="12792" y="1737"/>
                    <a:pt x="12809" y="1767"/>
                    <a:pt x="12792" y="1783"/>
                  </a:cubicBezTo>
                  <a:cubicBezTo>
                    <a:pt x="12778" y="1783"/>
                    <a:pt x="12762" y="1798"/>
                    <a:pt x="12747" y="1783"/>
                  </a:cubicBezTo>
                  <a:close/>
                  <a:moveTo>
                    <a:pt x="12945" y="1783"/>
                  </a:moveTo>
                  <a:lnTo>
                    <a:pt x="12945" y="1783"/>
                  </a:lnTo>
                  <a:cubicBezTo>
                    <a:pt x="12945" y="1798"/>
                    <a:pt x="12915" y="1783"/>
                    <a:pt x="12915" y="1783"/>
                  </a:cubicBezTo>
                  <a:cubicBezTo>
                    <a:pt x="12900" y="1767"/>
                    <a:pt x="12900" y="1737"/>
                    <a:pt x="12915" y="1737"/>
                  </a:cubicBezTo>
                  <a:cubicBezTo>
                    <a:pt x="12929" y="1722"/>
                    <a:pt x="12945" y="1722"/>
                    <a:pt x="12961" y="1737"/>
                  </a:cubicBezTo>
                  <a:cubicBezTo>
                    <a:pt x="12976" y="1753"/>
                    <a:pt x="12961" y="1767"/>
                    <a:pt x="12945" y="1783"/>
                  </a:cubicBezTo>
                  <a:close/>
                  <a:moveTo>
                    <a:pt x="12990" y="1630"/>
                  </a:moveTo>
                  <a:lnTo>
                    <a:pt x="12990" y="1630"/>
                  </a:lnTo>
                  <a:cubicBezTo>
                    <a:pt x="12976" y="1630"/>
                    <a:pt x="12961" y="1630"/>
                    <a:pt x="12961" y="1600"/>
                  </a:cubicBezTo>
                  <a:cubicBezTo>
                    <a:pt x="12945" y="1584"/>
                    <a:pt x="12961" y="1569"/>
                    <a:pt x="12976" y="1569"/>
                  </a:cubicBezTo>
                  <a:cubicBezTo>
                    <a:pt x="12990" y="1569"/>
                    <a:pt x="13006" y="1569"/>
                    <a:pt x="13021" y="1584"/>
                  </a:cubicBezTo>
                  <a:cubicBezTo>
                    <a:pt x="13021" y="1600"/>
                    <a:pt x="13006" y="1630"/>
                    <a:pt x="12990" y="1630"/>
                  </a:cubicBezTo>
                  <a:close/>
                  <a:moveTo>
                    <a:pt x="12990" y="868"/>
                  </a:moveTo>
                  <a:lnTo>
                    <a:pt x="12990" y="868"/>
                  </a:lnTo>
                  <a:cubicBezTo>
                    <a:pt x="13006" y="868"/>
                    <a:pt x="13037" y="884"/>
                    <a:pt x="13051" y="884"/>
                  </a:cubicBezTo>
                  <a:cubicBezTo>
                    <a:pt x="13067" y="884"/>
                    <a:pt x="13082" y="884"/>
                    <a:pt x="13082" y="899"/>
                  </a:cubicBezTo>
                  <a:cubicBezTo>
                    <a:pt x="13112" y="899"/>
                    <a:pt x="13129" y="913"/>
                    <a:pt x="13143" y="913"/>
                  </a:cubicBezTo>
                  <a:cubicBezTo>
                    <a:pt x="13159" y="913"/>
                    <a:pt x="13159" y="913"/>
                    <a:pt x="13174" y="929"/>
                  </a:cubicBezTo>
                  <a:lnTo>
                    <a:pt x="13174" y="929"/>
                  </a:lnTo>
                  <a:cubicBezTo>
                    <a:pt x="13188" y="929"/>
                    <a:pt x="13188" y="929"/>
                    <a:pt x="13204" y="946"/>
                  </a:cubicBezTo>
                  <a:lnTo>
                    <a:pt x="13220" y="946"/>
                  </a:lnTo>
                  <a:lnTo>
                    <a:pt x="13235" y="960"/>
                  </a:lnTo>
                  <a:cubicBezTo>
                    <a:pt x="13296" y="991"/>
                    <a:pt x="13341" y="1021"/>
                    <a:pt x="13387" y="1066"/>
                  </a:cubicBezTo>
                  <a:cubicBezTo>
                    <a:pt x="13402" y="1082"/>
                    <a:pt x="13402" y="1082"/>
                    <a:pt x="13402" y="1097"/>
                  </a:cubicBezTo>
                  <a:cubicBezTo>
                    <a:pt x="13418" y="1097"/>
                    <a:pt x="13432" y="1113"/>
                    <a:pt x="13448" y="1127"/>
                  </a:cubicBezTo>
                  <a:lnTo>
                    <a:pt x="13448" y="1127"/>
                  </a:lnTo>
                  <a:cubicBezTo>
                    <a:pt x="13463" y="1143"/>
                    <a:pt x="13479" y="1158"/>
                    <a:pt x="13479" y="1174"/>
                  </a:cubicBezTo>
                  <a:cubicBezTo>
                    <a:pt x="13493" y="1188"/>
                    <a:pt x="13510" y="1219"/>
                    <a:pt x="13524" y="1235"/>
                  </a:cubicBezTo>
                  <a:cubicBezTo>
                    <a:pt x="13479" y="1249"/>
                    <a:pt x="13479" y="1249"/>
                    <a:pt x="13479" y="1249"/>
                  </a:cubicBezTo>
                  <a:cubicBezTo>
                    <a:pt x="13129" y="1311"/>
                    <a:pt x="13129" y="1311"/>
                    <a:pt x="13129" y="1311"/>
                  </a:cubicBezTo>
                  <a:cubicBezTo>
                    <a:pt x="13021" y="1249"/>
                    <a:pt x="13021" y="1249"/>
                    <a:pt x="13021" y="1249"/>
                  </a:cubicBezTo>
                  <a:lnTo>
                    <a:pt x="12990" y="868"/>
                  </a:lnTo>
                  <a:close/>
                  <a:moveTo>
                    <a:pt x="13538" y="1447"/>
                  </a:moveTo>
                  <a:lnTo>
                    <a:pt x="13538" y="1447"/>
                  </a:lnTo>
                  <a:cubicBezTo>
                    <a:pt x="13098" y="1614"/>
                    <a:pt x="13098" y="1614"/>
                    <a:pt x="13098" y="1614"/>
                  </a:cubicBezTo>
                  <a:cubicBezTo>
                    <a:pt x="13051" y="1478"/>
                    <a:pt x="13051" y="1478"/>
                    <a:pt x="13051" y="1478"/>
                  </a:cubicBezTo>
                  <a:cubicBezTo>
                    <a:pt x="13510" y="1341"/>
                    <a:pt x="13510" y="1341"/>
                    <a:pt x="13510" y="1341"/>
                  </a:cubicBezTo>
                  <a:cubicBezTo>
                    <a:pt x="13571" y="1325"/>
                    <a:pt x="13571" y="1325"/>
                    <a:pt x="13571" y="1325"/>
                  </a:cubicBezTo>
                  <a:cubicBezTo>
                    <a:pt x="13571" y="1325"/>
                    <a:pt x="13600" y="1386"/>
                    <a:pt x="13600" y="1417"/>
                  </a:cubicBezTo>
                  <a:lnTo>
                    <a:pt x="13538" y="144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9" name="Freeform 3"/>
            <p:cNvSpPr>
              <a:spLocks noChangeArrowheads="1"/>
            </p:cNvSpPr>
            <p:nvPr/>
          </p:nvSpPr>
          <p:spPr bwMode="auto">
            <a:xfrm>
              <a:off x="3027" y="3375"/>
              <a:ext cx="3449" cy="756"/>
            </a:xfrm>
            <a:custGeom>
              <a:avLst/>
              <a:gdLst>
                <a:gd name="T0" fmla="*/ 9929 w 15215"/>
                <a:gd name="T1" fmla="*/ 1721 h 3336"/>
                <a:gd name="T2" fmla="*/ 9929 w 15215"/>
                <a:gd name="T3" fmla="*/ 1796 h 3336"/>
                <a:gd name="T4" fmla="*/ 9397 w 15215"/>
                <a:gd name="T5" fmla="*/ 1309 h 3336"/>
                <a:gd name="T6" fmla="*/ 9929 w 15215"/>
                <a:gd name="T7" fmla="*/ 1721 h 3336"/>
                <a:gd name="T8" fmla="*/ 9929 w 15215"/>
                <a:gd name="T9" fmla="*/ 1796 h 3336"/>
                <a:gd name="T10" fmla="*/ 9534 w 15215"/>
                <a:gd name="T11" fmla="*/ 1888 h 3336"/>
                <a:gd name="T12" fmla="*/ 9153 w 15215"/>
                <a:gd name="T13" fmla="*/ 1721 h 3336"/>
                <a:gd name="T14" fmla="*/ 9153 w 15215"/>
                <a:gd name="T15" fmla="*/ 1492 h 3336"/>
                <a:gd name="T16" fmla="*/ 9397 w 15215"/>
                <a:gd name="T17" fmla="*/ 1309 h 3336"/>
                <a:gd name="T18" fmla="*/ 9397 w 15215"/>
                <a:gd name="T19" fmla="*/ 1309 h 3336"/>
                <a:gd name="T20" fmla="*/ 9397 w 15215"/>
                <a:gd name="T21" fmla="*/ 1309 h 3336"/>
                <a:gd name="T22" fmla="*/ 9929 w 15215"/>
                <a:gd name="T23" fmla="*/ 1721 h 3336"/>
                <a:gd name="T24" fmla="*/ 9929 w 15215"/>
                <a:gd name="T25" fmla="*/ 1796 h 3336"/>
                <a:gd name="T26" fmla="*/ 9534 w 15215"/>
                <a:gd name="T27" fmla="*/ 1888 h 3336"/>
                <a:gd name="T28" fmla="*/ 9153 w 15215"/>
                <a:gd name="T29" fmla="*/ 1721 h 3336"/>
                <a:gd name="T30" fmla="*/ 9153 w 15215"/>
                <a:gd name="T31" fmla="*/ 1492 h 3336"/>
                <a:gd name="T32" fmla="*/ 9397 w 15215"/>
                <a:gd name="T33" fmla="*/ 1309 h 3336"/>
                <a:gd name="T34" fmla="*/ 9397 w 15215"/>
                <a:gd name="T35" fmla="*/ 1309 h 3336"/>
                <a:gd name="T36" fmla="*/ 9397 w 15215"/>
                <a:gd name="T37" fmla="*/ 1309 h 3336"/>
                <a:gd name="T38" fmla="*/ 9929 w 15215"/>
                <a:gd name="T39" fmla="*/ 1721 h 3336"/>
                <a:gd name="T40" fmla="*/ 9929 w 15215"/>
                <a:gd name="T41" fmla="*/ 1796 h 3336"/>
                <a:gd name="T42" fmla="*/ 9534 w 15215"/>
                <a:gd name="T43" fmla="*/ 1888 h 3336"/>
                <a:gd name="T44" fmla="*/ 9153 w 15215"/>
                <a:gd name="T45" fmla="*/ 1721 h 3336"/>
                <a:gd name="T46" fmla="*/ 9153 w 15215"/>
                <a:gd name="T47" fmla="*/ 1492 h 3336"/>
                <a:gd name="T48" fmla="*/ 9397 w 15215"/>
                <a:gd name="T49" fmla="*/ 1309 h 3336"/>
                <a:gd name="T50" fmla="*/ 9397 w 15215"/>
                <a:gd name="T51" fmla="*/ 1309 h 3336"/>
                <a:gd name="T52" fmla="*/ 9397 w 15215"/>
                <a:gd name="T53" fmla="*/ 1309 h 3336"/>
                <a:gd name="T54" fmla="*/ 9929 w 15215"/>
                <a:gd name="T55" fmla="*/ 1721 h 3336"/>
                <a:gd name="T56" fmla="*/ 9929 w 15215"/>
                <a:gd name="T57" fmla="*/ 1796 h 3336"/>
                <a:gd name="T58" fmla="*/ 8162 w 15215"/>
                <a:gd name="T59" fmla="*/ 335 h 3336"/>
                <a:gd name="T60" fmla="*/ 609 w 15215"/>
                <a:gd name="T61" fmla="*/ 2391 h 3336"/>
                <a:gd name="T62" fmla="*/ 1903 w 15215"/>
                <a:gd name="T63" fmla="*/ 3198 h 3336"/>
                <a:gd name="T64" fmla="*/ 13463 w 15215"/>
                <a:gd name="T65" fmla="*/ 3335 h 3336"/>
                <a:gd name="T66" fmla="*/ 6837 w 15215"/>
                <a:gd name="T67" fmla="*/ 2085 h 3336"/>
                <a:gd name="T68" fmla="*/ 12381 w 15215"/>
                <a:gd name="T69" fmla="*/ 2970 h 3336"/>
                <a:gd name="T70" fmla="*/ 9929 w 15215"/>
                <a:gd name="T71" fmla="*/ 1796 h 3336"/>
                <a:gd name="T72" fmla="*/ 9534 w 15215"/>
                <a:gd name="T73" fmla="*/ 1888 h 3336"/>
                <a:gd name="T74" fmla="*/ 9153 w 15215"/>
                <a:gd name="T75" fmla="*/ 1721 h 3336"/>
                <a:gd name="T76" fmla="*/ 9153 w 15215"/>
                <a:gd name="T77" fmla="*/ 1492 h 3336"/>
                <a:gd name="T78" fmla="*/ 9397 w 15215"/>
                <a:gd name="T79" fmla="*/ 1309 h 3336"/>
                <a:gd name="T80" fmla="*/ 9397 w 15215"/>
                <a:gd name="T81" fmla="*/ 1309 h 3336"/>
                <a:gd name="T82" fmla="*/ 9397 w 15215"/>
                <a:gd name="T83" fmla="*/ 1309 h 3336"/>
                <a:gd name="T84" fmla="*/ 9929 w 15215"/>
                <a:gd name="T85" fmla="*/ 1721 h 3336"/>
                <a:gd name="T86" fmla="*/ 9929 w 15215"/>
                <a:gd name="T87" fmla="*/ 1796 h 3336"/>
                <a:gd name="T88" fmla="*/ 9534 w 15215"/>
                <a:gd name="T89" fmla="*/ 1888 h 3336"/>
                <a:gd name="T90" fmla="*/ 9153 w 15215"/>
                <a:gd name="T91" fmla="*/ 1721 h 3336"/>
                <a:gd name="T92" fmla="*/ 9153 w 15215"/>
                <a:gd name="T93" fmla="*/ 1492 h 3336"/>
                <a:gd name="T94" fmla="*/ 9397 w 15215"/>
                <a:gd name="T95" fmla="*/ 1309 h 3336"/>
                <a:gd name="T96" fmla="*/ 9397 w 15215"/>
                <a:gd name="T97" fmla="*/ 1309 h 3336"/>
                <a:gd name="T98" fmla="*/ 9397 w 15215"/>
                <a:gd name="T99" fmla="*/ 1309 h 3336"/>
                <a:gd name="T100" fmla="*/ 9929 w 15215"/>
                <a:gd name="T101" fmla="*/ 1721 h 3336"/>
                <a:gd name="T102" fmla="*/ 9929 w 15215"/>
                <a:gd name="T103" fmla="*/ 1796 h 3336"/>
                <a:gd name="T104" fmla="*/ 9534 w 15215"/>
                <a:gd name="T105" fmla="*/ 1888 h 3336"/>
                <a:gd name="T106" fmla="*/ 9153 w 15215"/>
                <a:gd name="T107" fmla="*/ 1721 h 3336"/>
                <a:gd name="T108" fmla="*/ 9153 w 15215"/>
                <a:gd name="T109" fmla="*/ 1492 h 3336"/>
                <a:gd name="T110" fmla="*/ 9397 w 15215"/>
                <a:gd name="T111" fmla="*/ 1309 h 3336"/>
                <a:gd name="T112" fmla="*/ 9397 w 15215"/>
                <a:gd name="T113" fmla="*/ 1309 h 3336"/>
                <a:gd name="T114" fmla="*/ 9397 w 15215"/>
                <a:gd name="T115" fmla="*/ 1309 h 3336"/>
                <a:gd name="T116" fmla="*/ 9929 w 15215"/>
                <a:gd name="T117" fmla="*/ 1721 h 3336"/>
                <a:gd name="T118" fmla="*/ 9929 w 15215"/>
                <a:gd name="T119" fmla="*/ 1796 h 3336"/>
                <a:gd name="T120" fmla="*/ 9534 w 15215"/>
                <a:gd name="T121" fmla="*/ 1888 h 3336"/>
                <a:gd name="T122" fmla="*/ 9153 w 15215"/>
                <a:gd name="T123" fmla="*/ 1721 h 3336"/>
                <a:gd name="T124" fmla="*/ 9153 w 15215"/>
                <a:gd name="T125" fmla="*/ 1492 h 3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215" h="3336">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2604" y="151"/>
                  </a:moveTo>
                  <a:lnTo>
                    <a:pt x="2604" y="151"/>
                  </a:lnTo>
                  <a:lnTo>
                    <a:pt x="2604" y="151"/>
                  </a:lnTo>
                  <a:cubicBezTo>
                    <a:pt x="2619" y="151"/>
                    <a:pt x="2635" y="137"/>
                    <a:pt x="2635" y="137"/>
                  </a:cubicBezTo>
                  <a:cubicBezTo>
                    <a:pt x="2635" y="137"/>
                    <a:pt x="2619" y="137"/>
                    <a:pt x="2604" y="151"/>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15122" y="3198"/>
                  </a:moveTo>
                  <a:lnTo>
                    <a:pt x="15122" y="3198"/>
                  </a:lnTo>
                  <a:cubicBezTo>
                    <a:pt x="15002" y="3076"/>
                    <a:pt x="14940" y="3000"/>
                    <a:pt x="14940" y="3000"/>
                  </a:cubicBezTo>
                  <a:cubicBezTo>
                    <a:pt x="14940" y="3000"/>
                    <a:pt x="14407" y="3000"/>
                    <a:pt x="13965" y="2741"/>
                  </a:cubicBezTo>
                  <a:cubicBezTo>
                    <a:pt x="13965" y="2741"/>
                    <a:pt x="13889" y="2664"/>
                    <a:pt x="13995" y="2558"/>
                  </a:cubicBezTo>
                  <a:cubicBezTo>
                    <a:pt x="14087" y="2466"/>
                    <a:pt x="14376" y="2421"/>
                    <a:pt x="14407" y="2421"/>
                  </a:cubicBezTo>
                  <a:cubicBezTo>
                    <a:pt x="14331" y="2375"/>
                    <a:pt x="14254" y="2330"/>
                    <a:pt x="14164" y="2299"/>
                  </a:cubicBezTo>
                  <a:cubicBezTo>
                    <a:pt x="13767" y="2177"/>
                    <a:pt x="12534" y="1918"/>
                    <a:pt x="11635" y="1766"/>
                  </a:cubicBezTo>
                  <a:lnTo>
                    <a:pt x="11635" y="1766"/>
                  </a:lnTo>
                  <a:cubicBezTo>
                    <a:pt x="11574" y="1751"/>
                    <a:pt x="11513" y="1735"/>
                    <a:pt x="11452" y="1735"/>
                  </a:cubicBezTo>
                  <a:cubicBezTo>
                    <a:pt x="11103" y="1659"/>
                    <a:pt x="10828" y="1629"/>
                    <a:pt x="10706" y="1614"/>
                  </a:cubicBezTo>
                  <a:cubicBezTo>
                    <a:pt x="10706" y="1614"/>
                    <a:pt x="10493" y="1568"/>
                    <a:pt x="10296" y="1431"/>
                  </a:cubicBezTo>
                  <a:cubicBezTo>
                    <a:pt x="10082" y="1294"/>
                    <a:pt x="8741" y="502"/>
                    <a:pt x="8162" y="335"/>
                  </a:cubicBezTo>
                  <a:cubicBezTo>
                    <a:pt x="7599" y="167"/>
                    <a:pt x="6837" y="15"/>
                    <a:pt x="6701" y="0"/>
                  </a:cubicBezTo>
                  <a:cubicBezTo>
                    <a:pt x="6564" y="0"/>
                    <a:pt x="6564" y="0"/>
                    <a:pt x="6564" y="0"/>
                  </a:cubicBezTo>
                  <a:cubicBezTo>
                    <a:pt x="4234" y="0"/>
                    <a:pt x="4234" y="0"/>
                    <a:pt x="4234" y="0"/>
                  </a:cubicBezTo>
                  <a:cubicBezTo>
                    <a:pt x="4234" y="0"/>
                    <a:pt x="3183" y="45"/>
                    <a:pt x="2696" y="137"/>
                  </a:cubicBezTo>
                  <a:cubicBezTo>
                    <a:pt x="2680" y="137"/>
                    <a:pt x="2604" y="227"/>
                    <a:pt x="2467" y="365"/>
                  </a:cubicBezTo>
                  <a:cubicBezTo>
                    <a:pt x="2467" y="304"/>
                    <a:pt x="2482" y="259"/>
                    <a:pt x="2482" y="212"/>
                  </a:cubicBezTo>
                  <a:cubicBezTo>
                    <a:pt x="2451" y="227"/>
                    <a:pt x="2406" y="243"/>
                    <a:pt x="2345" y="274"/>
                  </a:cubicBezTo>
                  <a:cubicBezTo>
                    <a:pt x="2345" y="349"/>
                    <a:pt x="2329" y="410"/>
                    <a:pt x="2315" y="487"/>
                  </a:cubicBezTo>
                  <a:cubicBezTo>
                    <a:pt x="2131" y="655"/>
                    <a:pt x="1889" y="836"/>
                    <a:pt x="1598" y="989"/>
                  </a:cubicBezTo>
                  <a:cubicBezTo>
                    <a:pt x="959" y="1370"/>
                    <a:pt x="303" y="1568"/>
                    <a:pt x="258" y="1523"/>
                  </a:cubicBezTo>
                  <a:cubicBezTo>
                    <a:pt x="228" y="1537"/>
                    <a:pt x="213" y="1553"/>
                    <a:pt x="183" y="1568"/>
                  </a:cubicBezTo>
                  <a:cubicBezTo>
                    <a:pt x="183" y="1568"/>
                    <a:pt x="14" y="1645"/>
                    <a:pt x="0" y="1735"/>
                  </a:cubicBezTo>
                  <a:cubicBezTo>
                    <a:pt x="0" y="1782"/>
                    <a:pt x="0" y="1965"/>
                    <a:pt x="0" y="2163"/>
                  </a:cubicBezTo>
                  <a:lnTo>
                    <a:pt x="0" y="2163"/>
                  </a:lnTo>
                  <a:cubicBezTo>
                    <a:pt x="334" y="2163"/>
                    <a:pt x="609" y="2269"/>
                    <a:pt x="609" y="2391"/>
                  </a:cubicBezTo>
                  <a:cubicBezTo>
                    <a:pt x="609" y="2513"/>
                    <a:pt x="334" y="2603"/>
                    <a:pt x="0" y="2603"/>
                  </a:cubicBezTo>
                  <a:lnTo>
                    <a:pt x="0" y="2603"/>
                  </a:lnTo>
                  <a:cubicBezTo>
                    <a:pt x="0" y="2650"/>
                    <a:pt x="0" y="2664"/>
                    <a:pt x="0" y="2664"/>
                  </a:cubicBezTo>
                  <a:cubicBezTo>
                    <a:pt x="1111" y="2664"/>
                    <a:pt x="1111" y="2664"/>
                    <a:pt x="1111" y="2664"/>
                  </a:cubicBezTo>
                  <a:cubicBezTo>
                    <a:pt x="1477" y="2923"/>
                    <a:pt x="1477" y="2923"/>
                    <a:pt x="1477" y="2923"/>
                  </a:cubicBezTo>
                  <a:cubicBezTo>
                    <a:pt x="1492" y="2923"/>
                    <a:pt x="1492" y="2923"/>
                    <a:pt x="1492" y="2923"/>
                  </a:cubicBezTo>
                  <a:cubicBezTo>
                    <a:pt x="1583" y="2984"/>
                    <a:pt x="1583" y="2984"/>
                    <a:pt x="1583" y="2984"/>
                  </a:cubicBezTo>
                  <a:cubicBezTo>
                    <a:pt x="1614" y="2893"/>
                    <a:pt x="1614" y="2893"/>
                    <a:pt x="1614" y="2893"/>
                  </a:cubicBezTo>
                  <a:cubicBezTo>
                    <a:pt x="1705" y="2878"/>
                    <a:pt x="1797" y="2862"/>
                    <a:pt x="1889" y="2862"/>
                  </a:cubicBezTo>
                  <a:lnTo>
                    <a:pt x="1889" y="2862"/>
                  </a:lnTo>
                  <a:cubicBezTo>
                    <a:pt x="2604" y="2954"/>
                    <a:pt x="2604" y="2954"/>
                    <a:pt x="2604" y="2954"/>
                  </a:cubicBezTo>
                  <a:cubicBezTo>
                    <a:pt x="2635" y="3137"/>
                    <a:pt x="2635" y="3137"/>
                    <a:pt x="2635" y="3137"/>
                  </a:cubicBezTo>
                  <a:cubicBezTo>
                    <a:pt x="2467" y="3045"/>
                    <a:pt x="2268" y="3000"/>
                    <a:pt x="2070" y="3000"/>
                  </a:cubicBezTo>
                  <a:cubicBezTo>
                    <a:pt x="1934" y="3000"/>
                    <a:pt x="1812" y="3029"/>
                    <a:pt x="1689" y="3061"/>
                  </a:cubicBezTo>
                  <a:cubicBezTo>
                    <a:pt x="1903" y="3198"/>
                    <a:pt x="1903" y="3198"/>
                    <a:pt x="1903" y="3198"/>
                  </a:cubicBezTo>
                  <a:cubicBezTo>
                    <a:pt x="2755" y="3198"/>
                    <a:pt x="2755" y="3198"/>
                    <a:pt x="2755" y="3198"/>
                  </a:cubicBezTo>
                  <a:cubicBezTo>
                    <a:pt x="2741" y="2984"/>
                    <a:pt x="2741" y="2984"/>
                    <a:pt x="2741" y="2984"/>
                  </a:cubicBezTo>
                  <a:cubicBezTo>
                    <a:pt x="2847" y="3045"/>
                    <a:pt x="2939" y="3106"/>
                    <a:pt x="3016" y="3167"/>
                  </a:cubicBezTo>
                  <a:cubicBezTo>
                    <a:pt x="3030" y="3182"/>
                    <a:pt x="3045" y="3198"/>
                    <a:pt x="3045" y="3198"/>
                  </a:cubicBezTo>
                  <a:cubicBezTo>
                    <a:pt x="11559" y="3198"/>
                    <a:pt x="11559" y="3198"/>
                    <a:pt x="11559" y="3198"/>
                  </a:cubicBezTo>
                  <a:cubicBezTo>
                    <a:pt x="11574" y="3198"/>
                    <a:pt x="11590" y="3182"/>
                    <a:pt x="11604" y="3167"/>
                  </a:cubicBezTo>
                  <a:cubicBezTo>
                    <a:pt x="11757" y="3076"/>
                    <a:pt x="11971" y="3000"/>
                    <a:pt x="12244" y="2970"/>
                  </a:cubicBezTo>
                  <a:cubicBezTo>
                    <a:pt x="12259" y="3000"/>
                    <a:pt x="12275" y="3029"/>
                    <a:pt x="12291" y="3045"/>
                  </a:cubicBezTo>
                  <a:cubicBezTo>
                    <a:pt x="11772" y="3121"/>
                    <a:pt x="11772" y="3121"/>
                    <a:pt x="11772" y="3121"/>
                  </a:cubicBezTo>
                  <a:cubicBezTo>
                    <a:pt x="11772" y="3198"/>
                    <a:pt x="11772" y="3198"/>
                    <a:pt x="11772" y="3198"/>
                  </a:cubicBezTo>
                  <a:cubicBezTo>
                    <a:pt x="13021" y="3198"/>
                    <a:pt x="13021" y="3198"/>
                    <a:pt x="13021" y="3198"/>
                  </a:cubicBezTo>
                  <a:cubicBezTo>
                    <a:pt x="12960" y="3045"/>
                    <a:pt x="12960" y="3045"/>
                    <a:pt x="12960" y="3045"/>
                  </a:cubicBezTo>
                  <a:cubicBezTo>
                    <a:pt x="13157" y="3106"/>
                    <a:pt x="13310" y="3198"/>
                    <a:pt x="13432" y="3304"/>
                  </a:cubicBezTo>
                  <a:cubicBezTo>
                    <a:pt x="13432" y="3304"/>
                    <a:pt x="13447" y="3319"/>
                    <a:pt x="13447" y="3335"/>
                  </a:cubicBezTo>
                  <a:cubicBezTo>
                    <a:pt x="13463" y="3335"/>
                    <a:pt x="13463" y="3335"/>
                    <a:pt x="13463" y="3335"/>
                  </a:cubicBezTo>
                  <a:cubicBezTo>
                    <a:pt x="15214" y="3335"/>
                    <a:pt x="15214" y="3335"/>
                    <a:pt x="15214" y="3335"/>
                  </a:cubicBezTo>
                  <a:cubicBezTo>
                    <a:pt x="15199" y="3304"/>
                    <a:pt x="15183" y="3259"/>
                    <a:pt x="15122" y="3198"/>
                  </a:cubicBezTo>
                  <a:close/>
                  <a:moveTo>
                    <a:pt x="3487" y="2254"/>
                  </a:moveTo>
                  <a:lnTo>
                    <a:pt x="3487" y="2254"/>
                  </a:lnTo>
                  <a:cubicBezTo>
                    <a:pt x="2985" y="2254"/>
                    <a:pt x="2985" y="2254"/>
                    <a:pt x="2985" y="2254"/>
                  </a:cubicBezTo>
                  <a:cubicBezTo>
                    <a:pt x="2939" y="2254"/>
                    <a:pt x="2908" y="2208"/>
                    <a:pt x="2908" y="2163"/>
                  </a:cubicBezTo>
                  <a:cubicBezTo>
                    <a:pt x="2908" y="2116"/>
                    <a:pt x="2939" y="2085"/>
                    <a:pt x="2985" y="2085"/>
                  </a:cubicBezTo>
                  <a:cubicBezTo>
                    <a:pt x="3487" y="2085"/>
                    <a:pt x="3487" y="2085"/>
                    <a:pt x="3487" y="2085"/>
                  </a:cubicBezTo>
                  <a:cubicBezTo>
                    <a:pt x="3533" y="2085"/>
                    <a:pt x="3564" y="2116"/>
                    <a:pt x="3564" y="2163"/>
                  </a:cubicBezTo>
                  <a:cubicBezTo>
                    <a:pt x="3564" y="2208"/>
                    <a:pt x="3533" y="2254"/>
                    <a:pt x="3487" y="2254"/>
                  </a:cubicBezTo>
                  <a:close/>
                  <a:moveTo>
                    <a:pt x="7341" y="2254"/>
                  </a:moveTo>
                  <a:lnTo>
                    <a:pt x="7341" y="2254"/>
                  </a:lnTo>
                  <a:cubicBezTo>
                    <a:pt x="6837" y="2254"/>
                    <a:pt x="6837" y="2254"/>
                    <a:pt x="6837" y="2254"/>
                  </a:cubicBezTo>
                  <a:cubicBezTo>
                    <a:pt x="6792" y="2254"/>
                    <a:pt x="6762" y="2208"/>
                    <a:pt x="6762" y="2163"/>
                  </a:cubicBezTo>
                  <a:cubicBezTo>
                    <a:pt x="6762" y="2116"/>
                    <a:pt x="6792" y="2085"/>
                    <a:pt x="6837" y="2085"/>
                  </a:cubicBezTo>
                  <a:cubicBezTo>
                    <a:pt x="7341" y="2085"/>
                    <a:pt x="7341" y="2085"/>
                    <a:pt x="7341" y="2085"/>
                  </a:cubicBezTo>
                  <a:cubicBezTo>
                    <a:pt x="7386" y="2085"/>
                    <a:pt x="7416" y="2116"/>
                    <a:pt x="7416" y="2163"/>
                  </a:cubicBezTo>
                  <a:cubicBezTo>
                    <a:pt x="7416" y="2208"/>
                    <a:pt x="7386" y="2254"/>
                    <a:pt x="7341" y="2254"/>
                  </a:cubicBezTo>
                  <a:close/>
                  <a:moveTo>
                    <a:pt x="6350" y="1782"/>
                  </a:moveTo>
                  <a:lnTo>
                    <a:pt x="6350" y="1782"/>
                  </a:lnTo>
                  <a:cubicBezTo>
                    <a:pt x="2680" y="1568"/>
                    <a:pt x="2680" y="1568"/>
                    <a:pt x="2680" y="1568"/>
                  </a:cubicBezTo>
                  <a:cubicBezTo>
                    <a:pt x="2771" y="1325"/>
                    <a:pt x="2939" y="975"/>
                    <a:pt x="3289" y="655"/>
                  </a:cubicBezTo>
                  <a:cubicBezTo>
                    <a:pt x="3670" y="319"/>
                    <a:pt x="4644" y="151"/>
                    <a:pt x="4644" y="151"/>
                  </a:cubicBezTo>
                  <a:cubicBezTo>
                    <a:pt x="6030" y="151"/>
                    <a:pt x="6030" y="151"/>
                    <a:pt x="6030" y="151"/>
                  </a:cubicBezTo>
                  <a:cubicBezTo>
                    <a:pt x="6030" y="151"/>
                    <a:pt x="6898" y="151"/>
                    <a:pt x="7371" y="259"/>
                  </a:cubicBezTo>
                  <a:cubicBezTo>
                    <a:pt x="7858" y="365"/>
                    <a:pt x="9670" y="1126"/>
                    <a:pt x="10051" y="1568"/>
                  </a:cubicBezTo>
                  <a:cubicBezTo>
                    <a:pt x="10310" y="1857"/>
                    <a:pt x="10355" y="1949"/>
                    <a:pt x="10371" y="2010"/>
                  </a:cubicBezTo>
                  <a:lnTo>
                    <a:pt x="6350" y="1782"/>
                  </a:lnTo>
                  <a:close/>
                  <a:moveTo>
                    <a:pt x="12381" y="2970"/>
                  </a:moveTo>
                  <a:lnTo>
                    <a:pt x="12381" y="2970"/>
                  </a:lnTo>
                  <a:cubicBezTo>
                    <a:pt x="12397" y="2970"/>
                    <a:pt x="12411" y="2970"/>
                    <a:pt x="12428" y="2970"/>
                  </a:cubicBezTo>
                  <a:cubicBezTo>
                    <a:pt x="12548" y="2970"/>
                    <a:pt x="12640" y="2970"/>
                    <a:pt x="12748" y="2984"/>
                  </a:cubicBezTo>
                  <a:cubicBezTo>
                    <a:pt x="12411" y="3029"/>
                    <a:pt x="12411" y="3029"/>
                    <a:pt x="12411" y="3029"/>
                  </a:cubicBezTo>
                  <a:cubicBezTo>
                    <a:pt x="12411" y="3015"/>
                    <a:pt x="12397" y="2984"/>
                    <a:pt x="12381" y="2970"/>
                  </a:cubicBezTo>
                  <a:close/>
                  <a:moveTo>
                    <a:pt x="12625" y="3121"/>
                  </a:moveTo>
                  <a:lnTo>
                    <a:pt x="12625" y="3121"/>
                  </a:lnTo>
                  <a:cubicBezTo>
                    <a:pt x="12854" y="3090"/>
                    <a:pt x="12854" y="3090"/>
                    <a:pt x="12854" y="3090"/>
                  </a:cubicBezTo>
                  <a:cubicBezTo>
                    <a:pt x="12884" y="3182"/>
                    <a:pt x="12884" y="3182"/>
                    <a:pt x="12884" y="3182"/>
                  </a:cubicBezTo>
                  <a:cubicBezTo>
                    <a:pt x="12807" y="3167"/>
                    <a:pt x="12717" y="3137"/>
                    <a:pt x="12625" y="3121"/>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moveTo>
                    <a:pt x="9397" y="1309"/>
                  </a:moveTo>
                  <a:lnTo>
                    <a:pt x="9397" y="1309"/>
                  </a:lnTo>
                  <a:cubicBezTo>
                    <a:pt x="9320" y="1325"/>
                    <a:pt x="9169" y="1370"/>
                    <a:pt x="9153" y="1492"/>
                  </a:cubicBezTo>
                  <a:cubicBezTo>
                    <a:pt x="9138" y="1614"/>
                    <a:pt x="9153" y="1721"/>
                    <a:pt x="9153" y="1721"/>
                  </a:cubicBezTo>
                  <a:cubicBezTo>
                    <a:pt x="9153" y="1721"/>
                    <a:pt x="9198" y="1904"/>
                    <a:pt x="9534" y="1888"/>
                  </a:cubicBezTo>
                  <a:cubicBezTo>
                    <a:pt x="9884" y="1857"/>
                    <a:pt x="9929" y="1796"/>
                    <a:pt x="9929" y="1796"/>
                  </a:cubicBezTo>
                  <a:cubicBezTo>
                    <a:pt x="9929" y="1721"/>
                    <a:pt x="9929" y="1721"/>
                    <a:pt x="9929" y="1721"/>
                  </a:cubicBezTo>
                  <a:cubicBezTo>
                    <a:pt x="9929" y="1721"/>
                    <a:pt x="9823" y="1248"/>
                    <a:pt x="9397" y="130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0" name="Freeform 4"/>
            <p:cNvSpPr>
              <a:spLocks noChangeArrowheads="1"/>
            </p:cNvSpPr>
            <p:nvPr/>
          </p:nvSpPr>
          <p:spPr bwMode="auto">
            <a:xfrm>
              <a:off x="5100" y="3659"/>
              <a:ext cx="179" cy="148"/>
            </a:xfrm>
            <a:custGeom>
              <a:avLst/>
              <a:gdLst>
                <a:gd name="T0" fmla="*/ 791 w 792"/>
                <a:gd name="T1" fmla="*/ 473 h 657"/>
                <a:gd name="T2" fmla="*/ 791 w 792"/>
                <a:gd name="T3" fmla="*/ 473 h 657"/>
                <a:gd name="T4" fmla="*/ 791 w 792"/>
                <a:gd name="T5" fmla="*/ 548 h 657"/>
                <a:gd name="T6" fmla="*/ 396 w 792"/>
                <a:gd name="T7" fmla="*/ 640 h 657"/>
                <a:gd name="T8" fmla="*/ 15 w 792"/>
                <a:gd name="T9" fmla="*/ 473 h 657"/>
                <a:gd name="T10" fmla="*/ 15 w 792"/>
                <a:gd name="T11" fmla="*/ 244 h 657"/>
                <a:gd name="T12" fmla="*/ 259 w 792"/>
                <a:gd name="T13" fmla="*/ 61 h 657"/>
                <a:gd name="T14" fmla="*/ 791 w 792"/>
                <a:gd name="T15" fmla="*/ 473 h 6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 h="657">
                  <a:moveTo>
                    <a:pt x="791" y="473"/>
                  </a:moveTo>
                  <a:lnTo>
                    <a:pt x="791" y="473"/>
                  </a:lnTo>
                  <a:cubicBezTo>
                    <a:pt x="791" y="548"/>
                    <a:pt x="791" y="548"/>
                    <a:pt x="791" y="548"/>
                  </a:cubicBezTo>
                  <a:cubicBezTo>
                    <a:pt x="791" y="548"/>
                    <a:pt x="746" y="609"/>
                    <a:pt x="396" y="640"/>
                  </a:cubicBezTo>
                  <a:cubicBezTo>
                    <a:pt x="60" y="656"/>
                    <a:pt x="15" y="473"/>
                    <a:pt x="15" y="473"/>
                  </a:cubicBezTo>
                  <a:cubicBezTo>
                    <a:pt x="15" y="473"/>
                    <a:pt x="0" y="366"/>
                    <a:pt x="15" y="244"/>
                  </a:cubicBezTo>
                  <a:cubicBezTo>
                    <a:pt x="31" y="122"/>
                    <a:pt x="182" y="77"/>
                    <a:pt x="259" y="61"/>
                  </a:cubicBezTo>
                  <a:cubicBezTo>
                    <a:pt x="685" y="0"/>
                    <a:pt x="791" y="473"/>
                    <a:pt x="791" y="47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1" name="Freeform 5"/>
            <p:cNvSpPr>
              <a:spLocks noChangeArrowheads="1"/>
            </p:cNvSpPr>
            <p:nvPr/>
          </p:nvSpPr>
          <p:spPr bwMode="auto">
            <a:xfrm>
              <a:off x="4467" y="3780"/>
              <a:ext cx="911" cy="583"/>
            </a:xfrm>
            <a:custGeom>
              <a:avLst/>
              <a:gdLst>
                <a:gd name="T0" fmla="*/ 4021 w 4022"/>
                <a:gd name="T1" fmla="*/ 228 h 2575"/>
                <a:gd name="T2" fmla="*/ 4021 w 4022"/>
                <a:gd name="T3" fmla="*/ 228 h 2575"/>
                <a:gd name="T4" fmla="*/ 0 w 4022"/>
                <a:gd name="T5" fmla="*/ 0 h 2575"/>
                <a:gd name="T6" fmla="*/ 0 w 4022"/>
                <a:gd name="T7" fmla="*/ 2574 h 2575"/>
                <a:gd name="T8" fmla="*/ 4021 w 4022"/>
                <a:gd name="T9" fmla="*/ 2574 h 2575"/>
                <a:gd name="T10" fmla="*/ 4021 w 4022"/>
                <a:gd name="T11" fmla="*/ 1416 h 2575"/>
                <a:gd name="T12" fmla="*/ 4021 w 4022"/>
                <a:gd name="T13" fmla="*/ 320 h 2575"/>
                <a:gd name="T14" fmla="*/ 4021 w 4022"/>
                <a:gd name="T15" fmla="*/ 228 h 2575"/>
                <a:gd name="T16" fmla="*/ 487 w 4022"/>
                <a:gd name="T17" fmla="*/ 303 h 2575"/>
                <a:gd name="T18" fmla="*/ 487 w 4022"/>
                <a:gd name="T19" fmla="*/ 303 h 2575"/>
                <a:gd name="T20" fmla="*/ 991 w 4022"/>
                <a:gd name="T21" fmla="*/ 303 h 2575"/>
                <a:gd name="T22" fmla="*/ 1066 w 4022"/>
                <a:gd name="T23" fmla="*/ 381 h 2575"/>
                <a:gd name="T24" fmla="*/ 991 w 4022"/>
                <a:gd name="T25" fmla="*/ 472 h 2575"/>
                <a:gd name="T26" fmla="*/ 487 w 4022"/>
                <a:gd name="T27" fmla="*/ 472 h 2575"/>
                <a:gd name="T28" fmla="*/ 412 w 4022"/>
                <a:gd name="T29" fmla="*/ 381 h 2575"/>
                <a:gd name="T30" fmla="*/ 487 w 4022"/>
                <a:gd name="T31" fmla="*/ 303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22" h="2575">
                  <a:moveTo>
                    <a:pt x="4021" y="228"/>
                  </a:moveTo>
                  <a:lnTo>
                    <a:pt x="4021" y="228"/>
                  </a:lnTo>
                  <a:cubicBezTo>
                    <a:pt x="0" y="0"/>
                    <a:pt x="0" y="0"/>
                    <a:pt x="0" y="0"/>
                  </a:cubicBezTo>
                  <a:cubicBezTo>
                    <a:pt x="0" y="2574"/>
                    <a:pt x="0" y="2574"/>
                    <a:pt x="0" y="2574"/>
                  </a:cubicBezTo>
                  <a:cubicBezTo>
                    <a:pt x="4021" y="2574"/>
                    <a:pt x="4021" y="2574"/>
                    <a:pt x="4021" y="2574"/>
                  </a:cubicBezTo>
                  <a:cubicBezTo>
                    <a:pt x="4021" y="2574"/>
                    <a:pt x="4021" y="1995"/>
                    <a:pt x="4021" y="1416"/>
                  </a:cubicBezTo>
                  <a:cubicBezTo>
                    <a:pt x="4021" y="320"/>
                    <a:pt x="4021" y="320"/>
                    <a:pt x="4021" y="320"/>
                  </a:cubicBezTo>
                  <a:cubicBezTo>
                    <a:pt x="4021" y="289"/>
                    <a:pt x="4021" y="258"/>
                    <a:pt x="4021" y="228"/>
                  </a:cubicBezTo>
                  <a:close/>
                  <a:moveTo>
                    <a:pt x="487" y="303"/>
                  </a:moveTo>
                  <a:lnTo>
                    <a:pt x="487" y="303"/>
                  </a:lnTo>
                  <a:cubicBezTo>
                    <a:pt x="991" y="303"/>
                    <a:pt x="991" y="303"/>
                    <a:pt x="991" y="303"/>
                  </a:cubicBezTo>
                  <a:cubicBezTo>
                    <a:pt x="1036" y="303"/>
                    <a:pt x="1066" y="334"/>
                    <a:pt x="1066" y="381"/>
                  </a:cubicBezTo>
                  <a:cubicBezTo>
                    <a:pt x="1066" y="426"/>
                    <a:pt x="1036" y="472"/>
                    <a:pt x="991" y="472"/>
                  </a:cubicBezTo>
                  <a:cubicBezTo>
                    <a:pt x="487" y="472"/>
                    <a:pt x="487" y="472"/>
                    <a:pt x="487" y="472"/>
                  </a:cubicBezTo>
                  <a:cubicBezTo>
                    <a:pt x="442" y="472"/>
                    <a:pt x="412" y="426"/>
                    <a:pt x="412" y="381"/>
                  </a:cubicBezTo>
                  <a:cubicBezTo>
                    <a:pt x="412" y="334"/>
                    <a:pt x="442" y="303"/>
                    <a:pt x="487" y="30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2" name="Freeform 6"/>
            <p:cNvSpPr>
              <a:spLocks noChangeArrowheads="1"/>
            </p:cNvSpPr>
            <p:nvPr/>
          </p:nvSpPr>
          <p:spPr bwMode="auto">
            <a:xfrm>
              <a:off x="3604" y="3731"/>
              <a:ext cx="863" cy="631"/>
            </a:xfrm>
            <a:custGeom>
              <a:avLst/>
              <a:gdLst>
                <a:gd name="T0" fmla="*/ 137 w 3808"/>
                <a:gd name="T1" fmla="*/ 0 h 2789"/>
                <a:gd name="T2" fmla="*/ 137 w 3808"/>
                <a:gd name="T3" fmla="*/ 0 h 2789"/>
                <a:gd name="T4" fmla="*/ 122 w 3808"/>
                <a:gd name="T5" fmla="*/ 91 h 2789"/>
                <a:gd name="T6" fmla="*/ 0 w 3808"/>
                <a:gd name="T7" fmla="*/ 1157 h 2789"/>
                <a:gd name="T8" fmla="*/ 732 w 3808"/>
                <a:gd name="T9" fmla="*/ 1630 h 2789"/>
                <a:gd name="T10" fmla="*/ 883 w 3808"/>
                <a:gd name="T11" fmla="*/ 1842 h 2789"/>
                <a:gd name="T12" fmla="*/ 1142 w 3808"/>
                <a:gd name="T13" fmla="*/ 2788 h 2789"/>
                <a:gd name="T14" fmla="*/ 3807 w 3808"/>
                <a:gd name="T15" fmla="*/ 2788 h 2789"/>
                <a:gd name="T16" fmla="*/ 3807 w 3808"/>
                <a:gd name="T17" fmla="*/ 214 h 2789"/>
                <a:gd name="T18" fmla="*/ 137 w 3808"/>
                <a:gd name="T19" fmla="*/ 0 h 2789"/>
                <a:gd name="T20" fmla="*/ 442 w 3808"/>
                <a:gd name="T21" fmla="*/ 686 h 2789"/>
                <a:gd name="T22" fmla="*/ 442 w 3808"/>
                <a:gd name="T23" fmla="*/ 686 h 2789"/>
                <a:gd name="T24" fmla="*/ 365 w 3808"/>
                <a:gd name="T25" fmla="*/ 595 h 2789"/>
                <a:gd name="T26" fmla="*/ 442 w 3808"/>
                <a:gd name="T27" fmla="*/ 517 h 2789"/>
                <a:gd name="T28" fmla="*/ 944 w 3808"/>
                <a:gd name="T29" fmla="*/ 517 h 2789"/>
                <a:gd name="T30" fmla="*/ 1021 w 3808"/>
                <a:gd name="T31" fmla="*/ 595 h 2789"/>
                <a:gd name="T32" fmla="*/ 944 w 3808"/>
                <a:gd name="T33" fmla="*/ 686 h 2789"/>
                <a:gd name="T34" fmla="*/ 442 w 3808"/>
                <a:gd name="T35" fmla="*/ 686 h 2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08" h="2789">
                  <a:moveTo>
                    <a:pt x="137" y="0"/>
                  </a:moveTo>
                  <a:lnTo>
                    <a:pt x="137" y="0"/>
                  </a:lnTo>
                  <a:cubicBezTo>
                    <a:pt x="137" y="30"/>
                    <a:pt x="122" y="61"/>
                    <a:pt x="122" y="91"/>
                  </a:cubicBezTo>
                  <a:cubicBezTo>
                    <a:pt x="45" y="336"/>
                    <a:pt x="31" y="960"/>
                    <a:pt x="0" y="1157"/>
                  </a:cubicBezTo>
                  <a:cubicBezTo>
                    <a:pt x="0" y="1157"/>
                    <a:pt x="473" y="1341"/>
                    <a:pt x="732" y="1630"/>
                  </a:cubicBezTo>
                  <a:cubicBezTo>
                    <a:pt x="793" y="1706"/>
                    <a:pt x="852" y="1767"/>
                    <a:pt x="883" y="1842"/>
                  </a:cubicBezTo>
                  <a:cubicBezTo>
                    <a:pt x="1066" y="2254"/>
                    <a:pt x="1142" y="2788"/>
                    <a:pt x="1142" y="2788"/>
                  </a:cubicBezTo>
                  <a:cubicBezTo>
                    <a:pt x="3807" y="2788"/>
                    <a:pt x="3807" y="2788"/>
                    <a:pt x="3807" y="2788"/>
                  </a:cubicBezTo>
                  <a:cubicBezTo>
                    <a:pt x="3807" y="214"/>
                    <a:pt x="3807" y="214"/>
                    <a:pt x="3807" y="214"/>
                  </a:cubicBezTo>
                  <a:lnTo>
                    <a:pt x="137" y="0"/>
                  </a:lnTo>
                  <a:close/>
                  <a:moveTo>
                    <a:pt x="442" y="686"/>
                  </a:moveTo>
                  <a:lnTo>
                    <a:pt x="442" y="686"/>
                  </a:lnTo>
                  <a:cubicBezTo>
                    <a:pt x="396" y="686"/>
                    <a:pt x="365" y="640"/>
                    <a:pt x="365" y="595"/>
                  </a:cubicBezTo>
                  <a:cubicBezTo>
                    <a:pt x="365" y="548"/>
                    <a:pt x="396" y="517"/>
                    <a:pt x="442" y="517"/>
                  </a:cubicBezTo>
                  <a:cubicBezTo>
                    <a:pt x="944" y="517"/>
                    <a:pt x="944" y="517"/>
                    <a:pt x="944" y="517"/>
                  </a:cubicBezTo>
                  <a:cubicBezTo>
                    <a:pt x="990" y="517"/>
                    <a:pt x="1021" y="548"/>
                    <a:pt x="1021" y="595"/>
                  </a:cubicBezTo>
                  <a:cubicBezTo>
                    <a:pt x="1021" y="640"/>
                    <a:pt x="990" y="686"/>
                    <a:pt x="944" y="686"/>
                  </a:cubicBezTo>
                  <a:lnTo>
                    <a:pt x="442" y="68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3" name="Freeform 7"/>
            <p:cNvSpPr>
              <a:spLocks noChangeArrowheads="1"/>
            </p:cNvSpPr>
            <p:nvPr/>
          </p:nvSpPr>
          <p:spPr bwMode="auto">
            <a:xfrm>
              <a:off x="5586" y="4049"/>
              <a:ext cx="538" cy="386"/>
            </a:xfrm>
            <a:custGeom>
              <a:avLst/>
              <a:gdLst>
                <a:gd name="T0" fmla="*/ 1935 w 2378"/>
                <a:gd name="T1" fmla="*/ 410 h 1705"/>
                <a:gd name="T2" fmla="*/ 1676 w 2378"/>
                <a:gd name="T3" fmla="*/ 75 h 1705"/>
                <a:gd name="T4" fmla="*/ 1127 w 2378"/>
                <a:gd name="T5" fmla="*/ 59 h 1705"/>
                <a:gd name="T6" fmla="*/ 1007 w 2378"/>
                <a:gd name="T7" fmla="*/ 75 h 1705"/>
                <a:gd name="T8" fmla="*/ 473 w 2378"/>
                <a:gd name="T9" fmla="*/ 381 h 1705"/>
                <a:gd name="T10" fmla="*/ 47 w 2378"/>
                <a:gd name="T11" fmla="*/ 1704 h 1705"/>
                <a:gd name="T12" fmla="*/ 459 w 2378"/>
                <a:gd name="T13" fmla="*/ 1614 h 1705"/>
                <a:gd name="T14" fmla="*/ 427 w 2378"/>
                <a:gd name="T15" fmla="*/ 1553 h 1705"/>
                <a:gd name="T16" fmla="*/ 398 w 2378"/>
                <a:gd name="T17" fmla="*/ 1294 h 1705"/>
                <a:gd name="T18" fmla="*/ 763 w 2378"/>
                <a:gd name="T19" fmla="*/ 1431 h 1705"/>
                <a:gd name="T20" fmla="*/ 869 w 2378"/>
                <a:gd name="T21" fmla="*/ 1704 h 1705"/>
                <a:gd name="T22" fmla="*/ 1036 w 2378"/>
                <a:gd name="T23" fmla="*/ 1704 h 1705"/>
                <a:gd name="T24" fmla="*/ 1402 w 2378"/>
                <a:gd name="T25" fmla="*/ 1477 h 1705"/>
                <a:gd name="T26" fmla="*/ 1584 w 2378"/>
                <a:gd name="T27" fmla="*/ 1506 h 1705"/>
                <a:gd name="T28" fmla="*/ 1965 w 2378"/>
                <a:gd name="T29" fmla="*/ 1233 h 1705"/>
                <a:gd name="T30" fmla="*/ 1951 w 2378"/>
                <a:gd name="T31" fmla="*/ 1492 h 1705"/>
                <a:gd name="T32" fmla="*/ 1890 w 2378"/>
                <a:gd name="T33" fmla="*/ 1704 h 1705"/>
                <a:gd name="T34" fmla="*/ 2193 w 2378"/>
                <a:gd name="T35" fmla="*/ 715 h 1705"/>
                <a:gd name="T36" fmla="*/ 1113 w 2378"/>
                <a:gd name="T37" fmla="*/ 548 h 1705"/>
                <a:gd name="T38" fmla="*/ 1082 w 2378"/>
                <a:gd name="T39" fmla="*/ 1096 h 1705"/>
                <a:gd name="T40" fmla="*/ 1189 w 2378"/>
                <a:gd name="T41" fmla="*/ 1233 h 1705"/>
                <a:gd name="T42" fmla="*/ 1219 w 2378"/>
                <a:gd name="T43" fmla="*/ 1188 h 1705"/>
                <a:gd name="T44" fmla="*/ 1600 w 2378"/>
                <a:gd name="T45" fmla="*/ 212 h 1705"/>
                <a:gd name="T46" fmla="*/ 610 w 2378"/>
                <a:gd name="T47" fmla="*/ 259 h 1705"/>
                <a:gd name="T48" fmla="*/ 595 w 2378"/>
                <a:gd name="T49" fmla="*/ 304 h 1705"/>
                <a:gd name="T50" fmla="*/ 915 w 2378"/>
                <a:gd name="T51" fmla="*/ 1355 h 1705"/>
                <a:gd name="T52" fmla="*/ 443 w 2378"/>
                <a:gd name="T53" fmla="*/ 1080 h 1705"/>
                <a:gd name="T54" fmla="*/ 915 w 2378"/>
                <a:gd name="T55" fmla="*/ 1355 h 1705"/>
                <a:gd name="T56" fmla="*/ 869 w 2378"/>
                <a:gd name="T57" fmla="*/ 1050 h 1705"/>
                <a:gd name="T58" fmla="*/ 534 w 2378"/>
                <a:gd name="T59" fmla="*/ 897 h 1705"/>
                <a:gd name="T60" fmla="*/ 579 w 2378"/>
                <a:gd name="T61" fmla="*/ 837 h 1705"/>
                <a:gd name="T62" fmla="*/ 671 w 2378"/>
                <a:gd name="T63" fmla="*/ 746 h 1705"/>
                <a:gd name="T64" fmla="*/ 793 w 2378"/>
                <a:gd name="T65" fmla="*/ 654 h 1705"/>
                <a:gd name="T66" fmla="*/ 899 w 2378"/>
                <a:gd name="T67" fmla="*/ 607 h 1705"/>
                <a:gd name="T68" fmla="*/ 960 w 2378"/>
                <a:gd name="T69" fmla="*/ 958 h 1705"/>
                <a:gd name="T70" fmla="*/ 1021 w 2378"/>
                <a:gd name="T71" fmla="*/ 1278 h 1705"/>
                <a:gd name="T72" fmla="*/ 1036 w 2378"/>
                <a:gd name="T73" fmla="*/ 1324 h 1705"/>
                <a:gd name="T74" fmla="*/ 1082 w 2378"/>
                <a:gd name="T75" fmla="*/ 1477 h 1705"/>
                <a:gd name="T76" fmla="*/ 1127 w 2378"/>
                <a:gd name="T77" fmla="*/ 1477 h 1705"/>
                <a:gd name="T78" fmla="*/ 1189 w 2378"/>
                <a:gd name="T79" fmla="*/ 1233 h 1705"/>
                <a:gd name="T80" fmla="*/ 1082 w 2378"/>
                <a:gd name="T81" fmla="*/ 1339 h 1705"/>
                <a:gd name="T82" fmla="*/ 1250 w 2378"/>
                <a:gd name="T83" fmla="*/ 1477 h 1705"/>
                <a:gd name="T84" fmla="*/ 1280 w 2378"/>
                <a:gd name="T85" fmla="*/ 1477 h 1705"/>
                <a:gd name="T86" fmla="*/ 1296 w 2378"/>
                <a:gd name="T87" fmla="*/ 1294 h 1705"/>
                <a:gd name="T88" fmla="*/ 1325 w 2378"/>
                <a:gd name="T89" fmla="*/ 1324 h 1705"/>
                <a:gd name="T90" fmla="*/ 1386 w 2378"/>
                <a:gd name="T91" fmla="*/ 578 h 1705"/>
                <a:gd name="T92" fmla="*/ 1509 w 2378"/>
                <a:gd name="T93" fmla="*/ 623 h 1705"/>
                <a:gd name="T94" fmla="*/ 1555 w 2378"/>
                <a:gd name="T95" fmla="*/ 640 h 1705"/>
                <a:gd name="T96" fmla="*/ 1737 w 2378"/>
                <a:gd name="T97" fmla="*/ 791 h 1705"/>
                <a:gd name="T98" fmla="*/ 1814 w 2378"/>
                <a:gd name="T99" fmla="*/ 868 h 1705"/>
                <a:gd name="T100" fmla="*/ 1464 w 2378"/>
                <a:gd name="T101" fmla="*/ 1005 h 1705"/>
                <a:gd name="T102" fmla="*/ 1873 w 2378"/>
                <a:gd name="T103" fmla="*/ 1141 h 1705"/>
                <a:gd name="T104" fmla="*/ 1386 w 2378"/>
                <a:gd name="T105" fmla="*/ 1172 h 1705"/>
                <a:gd name="T106" fmla="*/ 1935 w 2378"/>
                <a:gd name="T107" fmla="*/ 1111 h 1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8" h="1705">
                  <a:moveTo>
                    <a:pt x="2193" y="715"/>
                  </a:moveTo>
                  <a:lnTo>
                    <a:pt x="2193" y="715"/>
                  </a:lnTo>
                  <a:cubicBezTo>
                    <a:pt x="2132" y="593"/>
                    <a:pt x="2042" y="501"/>
                    <a:pt x="1935" y="410"/>
                  </a:cubicBezTo>
                  <a:cubicBezTo>
                    <a:pt x="1890" y="365"/>
                    <a:pt x="1814" y="320"/>
                    <a:pt x="1753" y="289"/>
                  </a:cubicBezTo>
                  <a:cubicBezTo>
                    <a:pt x="1737" y="228"/>
                    <a:pt x="1737" y="228"/>
                    <a:pt x="1737" y="228"/>
                  </a:cubicBezTo>
                  <a:cubicBezTo>
                    <a:pt x="1676" y="75"/>
                    <a:pt x="1676" y="75"/>
                    <a:pt x="1676" y="75"/>
                  </a:cubicBezTo>
                  <a:cubicBezTo>
                    <a:pt x="1615" y="45"/>
                    <a:pt x="1539" y="30"/>
                    <a:pt x="1464" y="14"/>
                  </a:cubicBezTo>
                  <a:lnTo>
                    <a:pt x="1464" y="14"/>
                  </a:lnTo>
                  <a:cubicBezTo>
                    <a:pt x="1127" y="59"/>
                    <a:pt x="1127" y="59"/>
                    <a:pt x="1127" y="59"/>
                  </a:cubicBezTo>
                  <a:cubicBezTo>
                    <a:pt x="1127" y="45"/>
                    <a:pt x="1113" y="14"/>
                    <a:pt x="1097" y="0"/>
                  </a:cubicBezTo>
                  <a:cubicBezTo>
                    <a:pt x="1052" y="0"/>
                    <a:pt x="1007" y="0"/>
                    <a:pt x="960" y="0"/>
                  </a:cubicBezTo>
                  <a:cubicBezTo>
                    <a:pt x="975" y="30"/>
                    <a:pt x="991" y="59"/>
                    <a:pt x="1007" y="75"/>
                  </a:cubicBezTo>
                  <a:cubicBezTo>
                    <a:pt x="488" y="151"/>
                    <a:pt x="488" y="151"/>
                    <a:pt x="488" y="151"/>
                  </a:cubicBezTo>
                  <a:cubicBezTo>
                    <a:pt x="488" y="228"/>
                    <a:pt x="488" y="228"/>
                    <a:pt x="488" y="228"/>
                  </a:cubicBezTo>
                  <a:cubicBezTo>
                    <a:pt x="473" y="381"/>
                    <a:pt x="473" y="381"/>
                    <a:pt x="473" y="381"/>
                  </a:cubicBezTo>
                  <a:cubicBezTo>
                    <a:pt x="459" y="395"/>
                    <a:pt x="443" y="410"/>
                    <a:pt x="427" y="410"/>
                  </a:cubicBezTo>
                  <a:cubicBezTo>
                    <a:pt x="168" y="640"/>
                    <a:pt x="0" y="958"/>
                    <a:pt x="0" y="1339"/>
                  </a:cubicBezTo>
                  <a:cubicBezTo>
                    <a:pt x="0" y="1461"/>
                    <a:pt x="17" y="1583"/>
                    <a:pt x="47" y="1704"/>
                  </a:cubicBezTo>
                  <a:cubicBezTo>
                    <a:pt x="488" y="1704"/>
                    <a:pt x="488" y="1704"/>
                    <a:pt x="488" y="1704"/>
                  </a:cubicBezTo>
                  <a:cubicBezTo>
                    <a:pt x="473" y="1675"/>
                    <a:pt x="459" y="1644"/>
                    <a:pt x="459" y="1614"/>
                  </a:cubicBezTo>
                  <a:lnTo>
                    <a:pt x="459" y="1614"/>
                  </a:lnTo>
                  <a:cubicBezTo>
                    <a:pt x="443" y="1598"/>
                    <a:pt x="443" y="1598"/>
                    <a:pt x="443" y="1583"/>
                  </a:cubicBezTo>
                  <a:lnTo>
                    <a:pt x="443" y="1567"/>
                  </a:lnTo>
                  <a:cubicBezTo>
                    <a:pt x="427" y="1567"/>
                    <a:pt x="427" y="1553"/>
                    <a:pt x="427" y="1553"/>
                  </a:cubicBezTo>
                  <a:cubicBezTo>
                    <a:pt x="427" y="1522"/>
                    <a:pt x="412" y="1477"/>
                    <a:pt x="412" y="1447"/>
                  </a:cubicBezTo>
                  <a:cubicBezTo>
                    <a:pt x="412" y="1431"/>
                    <a:pt x="398" y="1416"/>
                    <a:pt x="398" y="1400"/>
                  </a:cubicBezTo>
                  <a:cubicBezTo>
                    <a:pt x="398" y="1369"/>
                    <a:pt x="398" y="1339"/>
                    <a:pt x="398" y="1294"/>
                  </a:cubicBezTo>
                  <a:cubicBezTo>
                    <a:pt x="398" y="1294"/>
                    <a:pt x="398" y="1278"/>
                    <a:pt x="398" y="1263"/>
                  </a:cubicBezTo>
                  <a:cubicBezTo>
                    <a:pt x="488" y="1308"/>
                    <a:pt x="488" y="1308"/>
                    <a:pt x="488" y="1308"/>
                  </a:cubicBezTo>
                  <a:cubicBezTo>
                    <a:pt x="763" y="1431"/>
                    <a:pt x="763" y="1431"/>
                    <a:pt x="763" y="1431"/>
                  </a:cubicBezTo>
                  <a:cubicBezTo>
                    <a:pt x="808" y="1553"/>
                    <a:pt x="808" y="1553"/>
                    <a:pt x="808" y="1553"/>
                  </a:cubicBezTo>
                  <a:cubicBezTo>
                    <a:pt x="732" y="1704"/>
                    <a:pt x="732" y="1704"/>
                    <a:pt x="732" y="1704"/>
                  </a:cubicBezTo>
                  <a:cubicBezTo>
                    <a:pt x="869" y="1704"/>
                    <a:pt x="869" y="1704"/>
                    <a:pt x="869" y="1704"/>
                  </a:cubicBezTo>
                  <a:cubicBezTo>
                    <a:pt x="991" y="1492"/>
                    <a:pt x="991" y="1492"/>
                    <a:pt x="991" y="1492"/>
                  </a:cubicBezTo>
                  <a:cubicBezTo>
                    <a:pt x="1127" y="1598"/>
                    <a:pt x="1127" y="1598"/>
                    <a:pt x="1127" y="1598"/>
                  </a:cubicBezTo>
                  <a:cubicBezTo>
                    <a:pt x="1036" y="1704"/>
                    <a:pt x="1036" y="1704"/>
                    <a:pt x="1036" y="1704"/>
                  </a:cubicBezTo>
                  <a:cubicBezTo>
                    <a:pt x="1386" y="1704"/>
                    <a:pt x="1386" y="1704"/>
                    <a:pt x="1386" y="1704"/>
                  </a:cubicBezTo>
                  <a:cubicBezTo>
                    <a:pt x="1280" y="1567"/>
                    <a:pt x="1280" y="1567"/>
                    <a:pt x="1280" y="1567"/>
                  </a:cubicBezTo>
                  <a:cubicBezTo>
                    <a:pt x="1402" y="1477"/>
                    <a:pt x="1402" y="1477"/>
                    <a:pt x="1402" y="1477"/>
                  </a:cubicBezTo>
                  <a:cubicBezTo>
                    <a:pt x="1555" y="1704"/>
                    <a:pt x="1555" y="1704"/>
                    <a:pt x="1555" y="1704"/>
                  </a:cubicBezTo>
                  <a:cubicBezTo>
                    <a:pt x="1692" y="1704"/>
                    <a:pt x="1692" y="1704"/>
                    <a:pt x="1692" y="1704"/>
                  </a:cubicBezTo>
                  <a:cubicBezTo>
                    <a:pt x="1584" y="1506"/>
                    <a:pt x="1584" y="1506"/>
                    <a:pt x="1584" y="1506"/>
                  </a:cubicBezTo>
                  <a:cubicBezTo>
                    <a:pt x="1615" y="1386"/>
                    <a:pt x="1615" y="1386"/>
                    <a:pt x="1615" y="1386"/>
                  </a:cubicBezTo>
                  <a:cubicBezTo>
                    <a:pt x="1906" y="1247"/>
                    <a:pt x="1906" y="1247"/>
                    <a:pt x="1906" y="1247"/>
                  </a:cubicBezTo>
                  <a:cubicBezTo>
                    <a:pt x="1965" y="1233"/>
                    <a:pt x="1965" y="1233"/>
                    <a:pt x="1965" y="1233"/>
                  </a:cubicBezTo>
                  <a:cubicBezTo>
                    <a:pt x="1965" y="1278"/>
                    <a:pt x="1965" y="1324"/>
                    <a:pt x="1965" y="1369"/>
                  </a:cubicBezTo>
                  <a:cubicBezTo>
                    <a:pt x="1965" y="1400"/>
                    <a:pt x="1965" y="1416"/>
                    <a:pt x="1965" y="1447"/>
                  </a:cubicBezTo>
                  <a:cubicBezTo>
                    <a:pt x="1965" y="1461"/>
                    <a:pt x="1965" y="1477"/>
                    <a:pt x="1951" y="1492"/>
                  </a:cubicBezTo>
                  <a:cubicBezTo>
                    <a:pt x="1951" y="1537"/>
                    <a:pt x="1935" y="1583"/>
                    <a:pt x="1920" y="1628"/>
                  </a:cubicBezTo>
                  <a:cubicBezTo>
                    <a:pt x="1906" y="1644"/>
                    <a:pt x="1890" y="1675"/>
                    <a:pt x="1890" y="1689"/>
                  </a:cubicBezTo>
                  <a:cubicBezTo>
                    <a:pt x="1890" y="1689"/>
                    <a:pt x="1890" y="1689"/>
                    <a:pt x="1890" y="1704"/>
                  </a:cubicBezTo>
                  <a:cubicBezTo>
                    <a:pt x="2316" y="1704"/>
                    <a:pt x="2316" y="1704"/>
                    <a:pt x="2316" y="1704"/>
                  </a:cubicBezTo>
                  <a:cubicBezTo>
                    <a:pt x="2362" y="1583"/>
                    <a:pt x="2377" y="1461"/>
                    <a:pt x="2377" y="1339"/>
                  </a:cubicBezTo>
                  <a:cubicBezTo>
                    <a:pt x="2377" y="1111"/>
                    <a:pt x="2316" y="897"/>
                    <a:pt x="2193" y="715"/>
                  </a:cubicBezTo>
                  <a:close/>
                  <a:moveTo>
                    <a:pt x="1082" y="1096"/>
                  </a:moveTo>
                  <a:lnTo>
                    <a:pt x="1082" y="1096"/>
                  </a:lnTo>
                  <a:cubicBezTo>
                    <a:pt x="1113" y="548"/>
                    <a:pt x="1113" y="548"/>
                    <a:pt x="1113" y="548"/>
                  </a:cubicBezTo>
                  <a:cubicBezTo>
                    <a:pt x="1144" y="548"/>
                    <a:pt x="1174" y="548"/>
                    <a:pt x="1205" y="548"/>
                  </a:cubicBezTo>
                  <a:cubicBezTo>
                    <a:pt x="1250" y="1096"/>
                    <a:pt x="1250" y="1096"/>
                    <a:pt x="1250" y="1096"/>
                  </a:cubicBezTo>
                  <a:lnTo>
                    <a:pt x="1082" y="1096"/>
                  </a:lnTo>
                  <a:close/>
                  <a:moveTo>
                    <a:pt x="1219" y="1188"/>
                  </a:moveTo>
                  <a:lnTo>
                    <a:pt x="1219" y="1188"/>
                  </a:lnTo>
                  <a:cubicBezTo>
                    <a:pt x="1219" y="1217"/>
                    <a:pt x="1205" y="1233"/>
                    <a:pt x="1189" y="1233"/>
                  </a:cubicBezTo>
                  <a:cubicBezTo>
                    <a:pt x="1174" y="1233"/>
                    <a:pt x="1158" y="1217"/>
                    <a:pt x="1158" y="1188"/>
                  </a:cubicBezTo>
                  <a:cubicBezTo>
                    <a:pt x="1158" y="1172"/>
                    <a:pt x="1174" y="1156"/>
                    <a:pt x="1189" y="1156"/>
                  </a:cubicBezTo>
                  <a:cubicBezTo>
                    <a:pt x="1205" y="1156"/>
                    <a:pt x="1219" y="1172"/>
                    <a:pt x="1219" y="1188"/>
                  </a:cubicBezTo>
                  <a:close/>
                  <a:moveTo>
                    <a:pt x="1570" y="120"/>
                  </a:moveTo>
                  <a:lnTo>
                    <a:pt x="1570" y="120"/>
                  </a:lnTo>
                  <a:cubicBezTo>
                    <a:pt x="1600" y="212"/>
                    <a:pt x="1600" y="212"/>
                    <a:pt x="1600" y="212"/>
                  </a:cubicBezTo>
                  <a:cubicBezTo>
                    <a:pt x="1523" y="197"/>
                    <a:pt x="1433" y="167"/>
                    <a:pt x="1341" y="151"/>
                  </a:cubicBezTo>
                  <a:lnTo>
                    <a:pt x="1570" y="120"/>
                  </a:lnTo>
                  <a:close/>
                  <a:moveTo>
                    <a:pt x="610" y="259"/>
                  </a:moveTo>
                  <a:lnTo>
                    <a:pt x="610" y="259"/>
                  </a:lnTo>
                  <a:cubicBezTo>
                    <a:pt x="716" y="242"/>
                    <a:pt x="716" y="242"/>
                    <a:pt x="716" y="242"/>
                  </a:cubicBezTo>
                  <a:cubicBezTo>
                    <a:pt x="671" y="259"/>
                    <a:pt x="640" y="273"/>
                    <a:pt x="595" y="304"/>
                  </a:cubicBezTo>
                  <a:lnTo>
                    <a:pt x="610" y="259"/>
                  </a:lnTo>
                  <a:close/>
                  <a:moveTo>
                    <a:pt x="915" y="1355"/>
                  </a:moveTo>
                  <a:lnTo>
                    <a:pt x="915" y="1355"/>
                  </a:lnTo>
                  <a:cubicBezTo>
                    <a:pt x="504" y="1202"/>
                    <a:pt x="504" y="1202"/>
                    <a:pt x="504" y="1202"/>
                  </a:cubicBezTo>
                  <a:cubicBezTo>
                    <a:pt x="412" y="1172"/>
                    <a:pt x="412" y="1172"/>
                    <a:pt x="412" y="1172"/>
                  </a:cubicBezTo>
                  <a:cubicBezTo>
                    <a:pt x="427" y="1141"/>
                    <a:pt x="427" y="1111"/>
                    <a:pt x="443" y="1080"/>
                  </a:cubicBezTo>
                  <a:cubicBezTo>
                    <a:pt x="504" y="1096"/>
                    <a:pt x="504" y="1096"/>
                    <a:pt x="504" y="1096"/>
                  </a:cubicBezTo>
                  <a:cubicBezTo>
                    <a:pt x="975" y="1202"/>
                    <a:pt x="975" y="1202"/>
                    <a:pt x="975" y="1202"/>
                  </a:cubicBezTo>
                  <a:lnTo>
                    <a:pt x="915" y="1355"/>
                  </a:lnTo>
                  <a:close/>
                  <a:moveTo>
                    <a:pt x="960" y="958"/>
                  </a:moveTo>
                  <a:lnTo>
                    <a:pt x="960" y="958"/>
                  </a:lnTo>
                  <a:cubicBezTo>
                    <a:pt x="869" y="1050"/>
                    <a:pt x="869" y="1050"/>
                    <a:pt x="869" y="1050"/>
                  </a:cubicBezTo>
                  <a:cubicBezTo>
                    <a:pt x="518" y="974"/>
                    <a:pt x="518" y="974"/>
                    <a:pt x="518" y="974"/>
                  </a:cubicBezTo>
                  <a:cubicBezTo>
                    <a:pt x="534" y="897"/>
                    <a:pt x="534" y="897"/>
                    <a:pt x="534" y="897"/>
                  </a:cubicBezTo>
                  <a:lnTo>
                    <a:pt x="534" y="897"/>
                  </a:lnTo>
                  <a:lnTo>
                    <a:pt x="534" y="897"/>
                  </a:lnTo>
                  <a:lnTo>
                    <a:pt x="534" y="897"/>
                  </a:lnTo>
                  <a:cubicBezTo>
                    <a:pt x="549" y="882"/>
                    <a:pt x="565" y="852"/>
                    <a:pt x="579" y="837"/>
                  </a:cubicBezTo>
                  <a:lnTo>
                    <a:pt x="595" y="821"/>
                  </a:lnTo>
                  <a:cubicBezTo>
                    <a:pt x="610" y="807"/>
                    <a:pt x="610" y="791"/>
                    <a:pt x="626" y="791"/>
                  </a:cubicBezTo>
                  <a:cubicBezTo>
                    <a:pt x="640" y="776"/>
                    <a:pt x="656" y="760"/>
                    <a:pt x="671" y="746"/>
                  </a:cubicBezTo>
                  <a:cubicBezTo>
                    <a:pt x="687" y="730"/>
                    <a:pt x="701" y="715"/>
                    <a:pt x="716" y="699"/>
                  </a:cubicBezTo>
                  <a:cubicBezTo>
                    <a:pt x="732" y="699"/>
                    <a:pt x="748" y="685"/>
                    <a:pt x="763" y="669"/>
                  </a:cubicBezTo>
                  <a:cubicBezTo>
                    <a:pt x="777" y="669"/>
                    <a:pt x="777" y="669"/>
                    <a:pt x="793" y="654"/>
                  </a:cubicBezTo>
                  <a:cubicBezTo>
                    <a:pt x="808" y="640"/>
                    <a:pt x="824" y="640"/>
                    <a:pt x="854" y="623"/>
                  </a:cubicBezTo>
                  <a:cubicBezTo>
                    <a:pt x="869" y="623"/>
                    <a:pt x="885" y="607"/>
                    <a:pt x="899" y="607"/>
                  </a:cubicBezTo>
                  <a:lnTo>
                    <a:pt x="899" y="607"/>
                  </a:lnTo>
                  <a:cubicBezTo>
                    <a:pt x="915" y="593"/>
                    <a:pt x="930" y="593"/>
                    <a:pt x="930" y="593"/>
                  </a:cubicBezTo>
                  <a:cubicBezTo>
                    <a:pt x="960" y="578"/>
                    <a:pt x="975" y="578"/>
                    <a:pt x="1007" y="562"/>
                  </a:cubicBezTo>
                  <a:lnTo>
                    <a:pt x="960" y="958"/>
                  </a:lnTo>
                  <a:close/>
                  <a:moveTo>
                    <a:pt x="1036" y="1324"/>
                  </a:moveTo>
                  <a:lnTo>
                    <a:pt x="1036" y="1324"/>
                  </a:lnTo>
                  <a:cubicBezTo>
                    <a:pt x="1021" y="1324"/>
                    <a:pt x="1007" y="1294"/>
                    <a:pt x="1021" y="1278"/>
                  </a:cubicBezTo>
                  <a:cubicBezTo>
                    <a:pt x="1021" y="1263"/>
                    <a:pt x="1036" y="1263"/>
                    <a:pt x="1066" y="1263"/>
                  </a:cubicBezTo>
                  <a:cubicBezTo>
                    <a:pt x="1082" y="1263"/>
                    <a:pt x="1082" y="1278"/>
                    <a:pt x="1082" y="1294"/>
                  </a:cubicBezTo>
                  <a:cubicBezTo>
                    <a:pt x="1082" y="1324"/>
                    <a:pt x="1052" y="1324"/>
                    <a:pt x="1036" y="1324"/>
                  </a:cubicBezTo>
                  <a:close/>
                  <a:moveTo>
                    <a:pt x="1127" y="1477"/>
                  </a:moveTo>
                  <a:lnTo>
                    <a:pt x="1127" y="1477"/>
                  </a:lnTo>
                  <a:cubicBezTo>
                    <a:pt x="1113" y="1477"/>
                    <a:pt x="1097" y="1492"/>
                    <a:pt x="1082" y="1477"/>
                  </a:cubicBezTo>
                  <a:cubicBezTo>
                    <a:pt x="1066" y="1461"/>
                    <a:pt x="1066" y="1447"/>
                    <a:pt x="1082" y="1431"/>
                  </a:cubicBezTo>
                  <a:cubicBezTo>
                    <a:pt x="1082" y="1416"/>
                    <a:pt x="1113" y="1416"/>
                    <a:pt x="1127" y="1431"/>
                  </a:cubicBezTo>
                  <a:cubicBezTo>
                    <a:pt x="1127" y="1431"/>
                    <a:pt x="1144" y="1461"/>
                    <a:pt x="1127" y="1477"/>
                  </a:cubicBezTo>
                  <a:close/>
                  <a:moveTo>
                    <a:pt x="1082" y="1339"/>
                  </a:moveTo>
                  <a:lnTo>
                    <a:pt x="1082" y="1339"/>
                  </a:lnTo>
                  <a:cubicBezTo>
                    <a:pt x="1082" y="1278"/>
                    <a:pt x="1127" y="1233"/>
                    <a:pt x="1189" y="1233"/>
                  </a:cubicBezTo>
                  <a:cubicBezTo>
                    <a:pt x="1235" y="1233"/>
                    <a:pt x="1280" y="1278"/>
                    <a:pt x="1280" y="1339"/>
                  </a:cubicBezTo>
                  <a:cubicBezTo>
                    <a:pt x="1280" y="1386"/>
                    <a:pt x="1235" y="1431"/>
                    <a:pt x="1189" y="1431"/>
                  </a:cubicBezTo>
                  <a:cubicBezTo>
                    <a:pt x="1127" y="1431"/>
                    <a:pt x="1082" y="1386"/>
                    <a:pt x="1082" y="1339"/>
                  </a:cubicBezTo>
                  <a:close/>
                  <a:moveTo>
                    <a:pt x="1280" y="1477"/>
                  </a:moveTo>
                  <a:lnTo>
                    <a:pt x="1280" y="1477"/>
                  </a:lnTo>
                  <a:cubicBezTo>
                    <a:pt x="1280" y="1492"/>
                    <a:pt x="1250" y="1477"/>
                    <a:pt x="1250" y="1477"/>
                  </a:cubicBezTo>
                  <a:cubicBezTo>
                    <a:pt x="1235" y="1461"/>
                    <a:pt x="1235" y="1431"/>
                    <a:pt x="1250" y="1431"/>
                  </a:cubicBezTo>
                  <a:cubicBezTo>
                    <a:pt x="1264" y="1416"/>
                    <a:pt x="1280" y="1416"/>
                    <a:pt x="1296" y="1431"/>
                  </a:cubicBezTo>
                  <a:cubicBezTo>
                    <a:pt x="1311" y="1447"/>
                    <a:pt x="1296" y="1461"/>
                    <a:pt x="1280" y="1477"/>
                  </a:cubicBezTo>
                  <a:close/>
                  <a:moveTo>
                    <a:pt x="1325" y="1324"/>
                  </a:moveTo>
                  <a:lnTo>
                    <a:pt x="1325" y="1324"/>
                  </a:lnTo>
                  <a:cubicBezTo>
                    <a:pt x="1311" y="1324"/>
                    <a:pt x="1296" y="1324"/>
                    <a:pt x="1296" y="1294"/>
                  </a:cubicBezTo>
                  <a:cubicBezTo>
                    <a:pt x="1280" y="1278"/>
                    <a:pt x="1296" y="1263"/>
                    <a:pt x="1311" y="1263"/>
                  </a:cubicBezTo>
                  <a:cubicBezTo>
                    <a:pt x="1325" y="1263"/>
                    <a:pt x="1341" y="1263"/>
                    <a:pt x="1356" y="1278"/>
                  </a:cubicBezTo>
                  <a:cubicBezTo>
                    <a:pt x="1356" y="1294"/>
                    <a:pt x="1341" y="1324"/>
                    <a:pt x="1325" y="1324"/>
                  </a:cubicBezTo>
                  <a:close/>
                  <a:moveTo>
                    <a:pt x="1325" y="562"/>
                  </a:moveTo>
                  <a:lnTo>
                    <a:pt x="1325" y="562"/>
                  </a:lnTo>
                  <a:cubicBezTo>
                    <a:pt x="1341" y="562"/>
                    <a:pt x="1372" y="578"/>
                    <a:pt x="1386" y="578"/>
                  </a:cubicBezTo>
                  <a:cubicBezTo>
                    <a:pt x="1402" y="578"/>
                    <a:pt x="1417" y="578"/>
                    <a:pt x="1417" y="593"/>
                  </a:cubicBezTo>
                  <a:cubicBezTo>
                    <a:pt x="1447" y="593"/>
                    <a:pt x="1464" y="607"/>
                    <a:pt x="1478" y="607"/>
                  </a:cubicBezTo>
                  <a:cubicBezTo>
                    <a:pt x="1494" y="607"/>
                    <a:pt x="1494" y="607"/>
                    <a:pt x="1509" y="623"/>
                  </a:cubicBezTo>
                  <a:lnTo>
                    <a:pt x="1509" y="623"/>
                  </a:lnTo>
                  <a:cubicBezTo>
                    <a:pt x="1523" y="623"/>
                    <a:pt x="1523" y="623"/>
                    <a:pt x="1539" y="640"/>
                  </a:cubicBezTo>
                  <a:lnTo>
                    <a:pt x="1555" y="640"/>
                  </a:lnTo>
                  <a:lnTo>
                    <a:pt x="1570" y="654"/>
                  </a:lnTo>
                  <a:cubicBezTo>
                    <a:pt x="1631" y="685"/>
                    <a:pt x="1676" y="715"/>
                    <a:pt x="1722" y="760"/>
                  </a:cubicBezTo>
                  <a:cubicBezTo>
                    <a:pt x="1737" y="776"/>
                    <a:pt x="1737" y="776"/>
                    <a:pt x="1737" y="791"/>
                  </a:cubicBezTo>
                  <a:cubicBezTo>
                    <a:pt x="1753" y="791"/>
                    <a:pt x="1767" y="807"/>
                    <a:pt x="1783" y="821"/>
                  </a:cubicBezTo>
                  <a:lnTo>
                    <a:pt x="1783" y="821"/>
                  </a:lnTo>
                  <a:cubicBezTo>
                    <a:pt x="1798" y="837"/>
                    <a:pt x="1814" y="852"/>
                    <a:pt x="1814" y="868"/>
                  </a:cubicBezTo>
                  <a:cubicBezTo>
                    <a:pt x="1828" y="882"/>
                    <a:pt x="1845" y="913"/>
                    <a:pt x="1859" y="929"/>
                  </a:cubicBezTo>
                  <a:cubicBezTo>
                    <a:pt x="1814" y="943"/>
                    <a:pt x="1814" y="943"/>
                    <a:pt x="1814" y="943"/>
                  </a:cubicBezTo>
                  <a:cubicBezTo>
                    <a:pt x="1464" y="1005"/>
                    <a:pt x="1464" y="1005"/>
                    <a:pt x="1464" y="1005"/>
                  </a:cubicBezTo>
                  <a:cubicBezTo>
                    <a:pt x="1356" y="943"/>
                    <a:pt x="1356" y="943"/>
                    <a:pt x="1356" y="943"/>
                  </a:cubicBezTo>
                  <a:lnTo>
                    <a:pt x="1325" y="562"/>
                  </a:lnTo>
                  <a:close/>
                  <a:moveTo>
                    <a:pt x="1873" y="1141"/>
                  </a:moveTo>
                  <a:lnTo>
                    <a:pt x="1873" y="1141"/>
                  </a:lnTo>
                  <a:cubicBezTo>
                    <a:pt x="1433" y="1308"/>
                    <a:pt x="1433" y="1308"/>
                    <a:pt x="1433" y="1308"/>
                  </a:cubicBezTo>
                  <a:cubicBezTo>
                    <a:pt x="1386" y="1172"/>
                    <a:pt x="1386" y="1172"/>
                    <a:pt x="1386" y="1172"/>
                  </a:cubicBezTo>
                  <a:cubicBezTo>
                    <a:pt x="1845" y="1035"/>
                    <a:pt x="1845" y="1035"/>
                    <a:pt x="1845" y="1035"/>
                  </a:cubicBezTo>
                  <a:cubicBezTo>
                    <a:pt x="1906" y="1019"/>
                    <a:pt x="1906" y="1019"/>
                    <a:pt x="1906" y="1019"/>
                  </a:cubicBezTo>
                  <a:cubicBezTo>
                    <a:pt x="1906" y="1019"/>
                    <a:pt x="1935" y="1080"/>
                    <a:pt x="1935" y="1111"/>
                  </a:cubicBezTo>
                  <a:lnTo>
                    <a:pt x="1873" y="11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4" name="Freeform 8"/>
            <p:cNvSpPr>
              <a:spLocks noChangeArrowheads="1"/>
            </p:cNvSpPr>
            <p:nvPr/>
          </p:nvSpPr>
          <p:spPr bwMode="auto">
            <a:xfrm>
              <a:off x="3228" y="4021"/>
              <a:ext cx="538" cy="413"/>
            </a:xfrm>
            <a:custGeom>
              <a:avLst/>
              <a:gdLst>
                <a:gd name="T0" fmla="*/ 1948 w 2376"/>
                <a:gd name="T1" fmla="*/ 426 h 1827"/>
                <a:gd name="T2" fmla="*/ 1857 w 2376"/>
                <a:gd name="T3" fmla="*/ 136 h 1827"/>
                <a:gd name="T4" fmla="*/ 1720 w 2376"/>
                <a:gd name="T5" fmla="*/ 106 h 1827"/>
                <a:gd name="T6" fmla="*/ 805 w 2376"/>
                <a:gd name="T7" fmla="*/ 213 h 1827"/>
                <a:gd name="T8" fmla="*/ 730 w 2376"/>
                <a:gd name="T9" fmla="*/ 45 h 1827"/>
                <a:gd name="T10" fmla="*/ 593 w 2376"/>
                <a:gd name="T11" fmla="*/ 91 h 1827"/>
                <a:gd name="T12" fmla="*/ 426 w 2376"/>
                <a:gd name="T13" fmla="*/ 426 h 1827"/>
                <a:gd name="T14" fmla="*/ 90 w 2376"/>
                <a:gd name="T15" fmla="*/ 1797 h 1827"/>
                <a:gd name="T16" fmla="*/ 563 w 2376"/>
                <a:gd name="T17" fmla="*/ 1826 h 1827"/>
                <a:gd name="T18" fmla="*/ 471 w 2376"/>
                <a:gd name="T19" fmla="*/ 1659 h 1827"/>
                <a:gd name="T20" fmla="*/ 410 w 2376"/>
                <a:gd name="T21" fmla="*/ 1430 h 1827"/>
                <a:gd name="T22" fmla="*/ 760 w 2376"/>
                <a:gd name="T23" fmla="*/ 1446 h 1827"/>
                <a:gd name="T24" fmla="*/ 805 w 2376"/>
                <a:gd name="T25" fmla="*/ 1826 h 1827"/>
                <a:gd name="T26" fmla="*/ 958 w 2376"/>
                <a:gd name="T27" fmla="*/ 1826 h 1827"/>
                <a:gd name="T28" fmla="*/ 1278 w 2376"/>
                <a:gd name="T29" fmla="*/ 1766 h 1827"/>
                <a:gd name="T30" fmla="*/ 1278 w 2376"/>
                <a:gd name="T31" fmla="*/ 1569 h 1827"/>
                <a:gd name="T32" fmla="*/ 1765 w 2376"/>
                <a:gd name="T33" fmla="*/ 1826 h 1827"/>
                <a:gd name="T34" fmla="*/ 1857 w 2376"/>
                <a:gd name="T35" fmla="*/ 1278 h 1827"/>
                <a:gd name="T36" fmla="*/ 1948 w 2376"/>
                <a:gd name="T37" fmla="*/ 1553 h 1827"/>
                <a:gd name="T38" fmla="*/ 1903 w 2376"/>
                <a:gd name="T39" fmla="*/ 1675 h 1827"/>
                <a:gd name="T40" fmla="*/ 1857 w 2376"/>
                <a:gd name="T41" fmla="*/ 1750 h 1827"/>
                <a:gd name="T42" fmla="*/ 2283 w 2376"/>
                <a:gd name="T43" fmla="*/ 1826 h 1827"/>
                <a:gd name="T44" fmla="*/ 1096 w 2376"/>
                <a:gd name="T45" fmla="*/ 1096 h 1827"/>
                <a:gd name="T46" fmla="*/ 1202 w 2376"/>
                <a:gd name="T47" fmla="*/ 562 h 1827"/>
                <a:gd name="T48" fmla="*/ 1217 w 2376"/>
                <a:gd name="T49" fmla="*/ 1202 h 1827"/>
                <a:gd name="T50" fmla="*/ 1156 w 2376"/>
                <a:gd name="T51" fmla="*/ 1202 h 1827"/>
                <a:gd name="T52" fmla="*/ 928 w 2376"/>
                <a:gd name="T53" fmla="*/ 1355 h 1827"/>
                <a:gd name="T54" fmla="*/ 456 w 2376"/>
                <a:gd name="T55" fmla="*/ 1080 h 1827"/>
                <a:gd name="T56" fmla="*/ 958 w 2376"/>
                <a:gd name="T57" fmla="*/ 974 h 1827"/>
                <a:gd name="T58" fmla="*/ 501 w 2376"/>
                <a:gd name="T59" fmla="*/ 974 h 1827"/>
                <a:gd name="T60" fmla="*/ 1050 w 2376"/>
                <a:gd name="T61" fmla="*/ 1324 h 1827"/>
                <a:gd name="T62" fmla="*/ 1064 w 2376"/>
                <a:gd name="T63" fmla="*/ 1263 h 1827"/>
                <a:gd name="T64" fmla="*/ 1125 w 2376"/>
                <a:gd name="T65" fmla="*/ 1477 h 1827"/>
                <a:gd name="T66" fmla="*/ 1080 w 2376"/>
                <a:gd name="T67" fmla="*/ 1446 h 1827"/>
                <a:gd name="T68" fmla="*/ 1096 w 2376"/>
                <a:gd name="T69" fmla="*/ 1339 h 1827"/>
                <a:gd name="T70" fmla="*/ 1294 w 2376"/>
                <a:gd name="T71" fmla="*/ 1339 h 1827"/>
                <a:gd name="T72" fmla="*/ 1294 w 2376"/>
                <a:gd name="T73" fmla="*/ 1477 h 1827"/>
                <a:gd name="T74" fmla="*/ 1247 w 2376"/>
                <a:gd name="T75" fmla="*/ 1430 h 1827"/>
                <a:gd name="T76" fmla="*/ 1339 w 2376"/>
                <a:gd name="T77" fmla="*/ 1324 h 1827"/>
                <a:gd name="T78" fmla="*/ 1309 w 2376"/>
                <a:gd name="T79" fmla="*/ 1263 h 1827"/>
                <a:gd name="T80" fmla="*/ 1323 w 2376"/>
                <a:gd name="T81" fmla="*/ 578 h 1827"/>
                <a:gd name="T82" fmla="*/ 1415 w 2376"/>
                <a:gd name="T83" fmla="*/ 593 h 1827"/>
                <a:gd name="T84" fmla="*/ 1506 w 2376"/>
                <a:gd name="T85" fmla="*/ 623 h 1827"/>
                <a:gd name="T86" fmla="*/ 1567 w 2376"/>
                <a:gd name="T87" fmla="*/ 654 h 1827"/>
                <a:gd name="T88" fmla="*/ 1765 w 2376"/>
                <a:gd name="T89" fmla="*/ 807 h 1827"/>
                <a:gd name="T90" fmla="*/ 1812 w 2376"/>
                <a:gd name="T91" fmla="*/ 868 h 1827"/>
                <a:gd name="T92" fmla="*/ 1857 w 2376"/>
                <a:gd name="T93" fmla="*/ 943 h 1827"/>
                <a:gd name="T94" fmla="*/ 1370 w 2376"/>
                <a:gd name="T95" fmla="*/ 943 h 1827"/>
                <a:gd name="T96" fmla="*/ 1842 w 2376"/>
                <a:gd name="T97" fmla="*/ 1157 h 1827"/>
                <a:gd name="T98" fmla="*/ 1826 w 2376"/>
                <a:gd name="T99" fmla="*/ 1051 h 1827"/>
                <a:gd name="T100" fmla="*/ 1842 w 2376"/>
                <a:gd name="T101" fmla="*/ 1157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76" h="1827">
                  <a:moveTo>
                    <a:pt x="2207" y="715"/>
                  </a:moveTo>
                  <a:lnTo>
                    <a:pt x="2207" y="715"/>
                  </a:lnTo>
                  <a:cubicBezTo>
                    <a:pt x="2132" y="609"/>
                    <a:pt x="2040" y="503"/>
                    <a:pt x="1948" y="426"/>
                  </a:cubicBezTo>
                  <a:cubicBezTo>
                    <a:pt x="1918" y="411"/>
                    <a:pt x="1903" y="395"/>
                    <a:pt x="1871" y="381"/>
                  </a:cubicBezTo>
                  <a:cubicBezTo>
                    <a:pt x="1871" y="350"/>
                    <a:pt x="1871" y="350"/>
                    <a:pt x="1871" y="350"/>
                  </a:cubicBezTo>
                  <a:cubicBezTo>
                    <a:pt x="1857" y="136"/>
                    <a:pt x="1857" y="136"/>
                    <a:pt x="1857" y="136"/>
                  </a:cubicBezTo>
                  <a:cubicBezTo>
                    <a:pt x="1674" y="61"/>
                    <a:pt x="1445" y="0"/>
                    <a:pt x="1156" y="0"/>
                  </a:cubicBezTo>
                  <a:cubicBezTo>
                    <a:pt x="1096" y="0"/>
                    <a:pt x="1050" y="0"/>
                    <a:pt x="1005" y="14"/>
                  </a:cubicBezTo>
                  <a:cubicBezTo>
                    <a:pt x="1720" y="106"/>
                    <a:pt x="1720" y="106"/>
                    <a:pt x="1720" y="106"/>
                  </a:cubicBezTo>
                  <a:cubicBezTo>
                    <a:pt x="1751" y="289"/>
                    <a:pt x="1751" y="289"/>
                    <a:pt x="1751" y="289"/>
                  </a:cubicBezTo>
                  <a:cubicBezTo>
                    <a:pt x="1583" y="197"/>
                    <a:pt x="1384" y="152"/>
                    <a:pt x="1186" y="152"/>
                  </a:cubicBezTo>
                  <a:cubicBezTo>
                    <a:pt x="1050" y="152"/>
                    <a:pt x="928" y="181"/>
                    <a:pt x="805" y="213"/>
                  </a:cubicBezTo>
                  <a:cubicBezTo>
                    <a:pt x="760" y="228"/>
                    <a:pt x="714" y="258"/>
                    <a:pt x="669" y="273"/>
                  </a:cubicBezTo>
                  <a:cubicBezTo>
                    <a:pt x="699" y="136"/>
                    <a:pt x="699" y="136"/>
                    <a:pt x="699" y="136"/>
                  </a:cubicBezTo>
                  <a:cubicBezTo>
                    <a:pt x="730" y="45"/>
                    <a:pt x="730" y="45"/>
                    <a:pt x="730" y="45"/>
                  </a:cubicBezTo>
                  <a:cubicBezTo>
                    <a:pt x="699" y="61"/>
                    <a:pt x="654" y="61"/>
                    <a:pt x="624" y="75"/>
                  </a:cubicBezTo>
                  <a:cubicBezTo>
                    <a:pt x="608" y="75"/>
                    <a:pt x="608" y="75"/>
                    <a:pt x="608" y="75"/>
                  </a:cubicBezTo>
                  <a:cubicBezTo>
                    <a:pt x="608" y="75"/>
                    <a:pt x="608" y="75"/>
                    <a:pt x="593" y="91"/>
                  </a:cubicBezTo>
                  <a:lnTo>
                    <a:pt x="593" y="91"/>
                  </a:lnTo>
                  <a:cubicBezTo>
                    <a:pt x="516" y="364"/>
                    <a:pt x="516" y="364"/>
                    <a:pt x="516" y="364"/>
                  </a:cubicBezTo>
                  <a:cubicBezTo>
                    <a:pt x="487" y="381"/>
                    <a:pt x="456" y="411"/>
                    <a:pt x="426" y="426"/>
                  </a:cubicBezTo>
                  <a:cubicBezTo>
                    <a:pt x="165" y="639"/>
                    <a:pt x="0" y="974"/>
                    <a:pt x="0" y="1339"/>
                  </a:cubicBezTo>
                  <a:cubicBezTo>
                    <a:pt x="0" y="1508"/>
                    <a:pt x="29" y="1659"/>
                    <a:pt x="90" y="1797"/>
                  </a:cubicBezTo>
                  <a:lnTo>
                    <a:pt x="90" y="1797"/>
                  </a:lnTo>
                  <a:cubicBezTo>
                    <a:pt x="75" y="1811"/>
                    <a:pt x="75" y="1811"/>
                    <a:pt x="75" y="1811"/>
                  </a:cubicBezTo>
                  <a:cubicBezTo>
                    <a:pt x="90" y="1811"/>
                    <a:pt x="90" y="1826"/>
                    <a:pt x="90" y="1826"/>
                  </a:cubicBezTo>
                  <a:cubicBezTo>
                    <a:pt x="563" y="1826"/>
                    <a:pt x="563" y="1826"/>
                    <a:pt x="563" y="1826"/>
                  </a:cubicBezTo>
                  <a:cubicBezTo>
                    <a:pt x="548" y="1797"/>
                    <a:pt x="532" y="1766"/>
                    <a:pt x="516" y="1736"/>
                  </a:cubicBezTo>
                  <a:cubicBezTo>
                    <a:pt x="501" y="1736"/>
                    <a:pt x="501" y="1720"/>
                    <a:pt x="487" y="1705"/>
                  </a:cubicBezTo>
                  <a:cubicBezTo>
                    <a:pt x="487" y="1689"/>
                    <a:pt x="471" y="1675"/>
                    <a:pt x="471" y="1659"/>
                  </a:cubicBezTo>
                  <a:cubicBezTo>
                    <a:pt x="471" y="1659"/>
                    <a:pt x="456" y="1644"/>
                    <a:pt x="456" y="1628"/>
                  </a:cubicBezTo>
                  <a:cubicBezTo>
                    <a:pt x="440" y="1583"/>
                    <a:pt x="426" y="1538"/>
                    <a:pt x="426" y="1508"/>
                  </a:cubicBezTo>
                  <a:cubicBezTo>
                    <a:pt x="410" y="1477"/>
                    <a:pt x="410" y="1446"/>
                    <a:pt x="410" y="1430"/>
                  </a:cubicBezTo>
                  <a:cubicBezTo>
                    <a:pt x="410" y="1385"/>
                    <a:pt x="410" y="1355"/>
                    <a:pt x="410" y="1310"/>
                  </a:cubicBezTo>
                  <a:cubicBezTo>
                    <a:pt x="410" y="1294"/>
                    <a:pt x="410" y="1294"/>
                    <a:pt x="410" y="1278"/>
                  </a:cubicBezTo>
                  <a:cubicBezTo>
                    <a:pt x="760" y="1446"/>
                    <a:pt x="760" y="1446"/>
                    <a:pt x="760" y="1446"/>
                  </a:cubicBezTo>
                  <a:cubicBezTo>
                    <a:pt x="805" y="1569"/>
                    <a:pt x="805" y="1569"/>
                    <a:pt x="805" y="1569"/>
                  </a:cubicBezTo>
                  <a:cubicBezTo>
                    <a:pt x="669" y="1826"/>
                    <a:pt x="669" y="1826"/>
                    <a:pt x="669" y="1826"/>
                  </a:cubicBezTo>
                  <a:cubicBezTo>
                    <a:pt x="805" y="1826"/>
                    <a:pt x="805" y="1826"/>
                    <a:pt x="805" y="1826"/>
                  </a:cubicBezTo>
                  <a:cubicBezTo>
                    <a:pt x="1005" y="1508"/>
                    <a:pt x="1005" y="1508"/>
                    <a:pt x="1005" y="1508"/>
                  </a:cubicBezTo>
                  <a:cubicBezTo>
                    <a:pt x="1125" y="1599"/>
                    <a:pt x="1125" y="1599"/>
                    <a:pt x="1125" y="1599"/>
                  </a:cubicBezTo>
                  <a:cubicBezTo>
                    <a:pt x="958" y="1826"/>
                    <a:pt x="958" y="1826"/>
                    <a:pt x="958" y="1826"/>
                  </a:cubicBezTo>
                  <a:cubicBezTo>
                    <a:pt x="1111" y="1826"/>
                    <a:pt x="1111" y="1826"/>
                    <a:pt x="1111" y="1826"/>
                  </a:cubicBezTo>
                  <a:cubicBezTo>
                    <a:pt x="1156" y="1781"/>
                    <a:pt x="1156" y="1781"/>
                    <a:pt x="1156" y="1781"/>
                  </a:cubicBezTo>
                  <a:cubicBezTo>
                    <a:pt x="1278" y="1766"/>
                    <a:pt x="1278" y="1766"/>
                    <a:pt x="1278" y="1766"/>
                  </a:cubicBezTo>
                  <a:cubicBezTo>
                    <a:pt x="1323" y="1826"/>
                    <a:pt x="1323" y="1826"/>
                    <a:pt x="1323" y="1826"/>
                  </a:cubicBezTo>
                  <a:cubicBezTo>
                    <a:pt x="1492" y="1826"/>
                    <a:pt x="1492" y="1826"/>
                    <a:pt x="1492" y="1826"/>
                  </a:cubicBezTo>
                  <a:cubicBezTo>
                    <a:pt x="1278" y="1569"/>
                    <a:pt x="1278" y="1569"/>
                    <a:pt x="1278" y="1569"/>
                  </a:cubicBezTo>
                  <a:cubicBezTo>
                    <a:pt x="1415" y="1477"/>
                    <a:pt x="1415" y="1477"/>
                    <a:pt x="1415" y="1477"/>
                  </a:cubicBezTo>
                  <a:cubicBezTo>
                    <a:pt x="1645" y="1826"/>
                    <a:pt x="1645" y="1826"/>
                    <a:pt x="1645" y="1826"/>
                  </a:cubicBezTo>
                  <a:cubicBezTo>
                    <a:pt x="1765" y="1826"/>
                    <a:pt x="1765" y="1826"/>
                    <a:pt x="1765" y="1826"/>
                  </a:cubicBezTo>
                  <a:cubicBezTo>
                    <a:pt x="1583" y="1508"/>
                    <a:pt x="1583" y="1508"/>
                    <a:pt x="1583" y="1508"/>
                  </a:cubicBezTo>
                  <a:cubicBezTo>
                    <a:pt x="1612" y="1385"/>
                    <a:pt x="1612" y="1385"/>
                    <a:pt x="1612" y="1385"/>
                  </a:cubicBezTo>
                  <a:cubicBezTo>
                    <a:pt x="1857" y="1278"/>
                    <a:pt x="1857" y="1278"/>
                    <a:pt x="1857" y="1278"/>
                  </a:cubicBezTo>
                  <a:cubicBezTo>
                    <a:pt x="1963" y="1233"/>
                    <a:pt x="1963" y="1233"/>
                    <a:pt x="1963" y="1233"/>
                  </a:cubicBezTo>
                  <a:cubicBezTo>
                    <a:pt x="1979" y="1278"/>
                    <a:pt x="1979" y="1324"/>
                    <a:pt x="1979" y="1385"/>
                  </a:cubicBezTo>
                  <a:cubicBezTo>
                    <a:pt x="1963" y="1446"/>
                    <a:pt x="1963" y="1508"/>
                    <a:pt x="1948" y="1553"/>
                  </a:cubicBezTo>
                  <a:cubicBezTo>
                    <a:pt x="1932" y="1569"/>
                    <a:pt x="1932" y="1583"/>
                    <a:pt x="1932" y="1599"/>
                  </a:cubicBezTo>
                  <a:cubicBezTo>
                    <a:pt x="1932" y="1599"/>
                    <a:pt x="1932" y="1614"/>
                    <a:pt x="1918" y="1614"/>
                  </a:cubicBezTo>
                  <a:cubicBezTo>
                    <a:pt x="1918" y="1644"/>
                    <a:pt x="1903" y="1659"/>
                    <a:pt x="1903" y="1675"/>
                  </a:cubicBezTo>
                  <a:lnTo>
                    <a:pt x="1903" y="1675"/>
                  </a:lnTo>
                  <a:cubicBezTo>
                    <a:pt x="1887" y="1689"/>
                    <a:pt x="1887" y="1705"/>
                    <a:pt x="1871" y="1720"/>
                  </a:cubicBezTo>
                  <a:cubicBezTo>
                    <a:pt x="1871" y="1736"/>
                    <a:pt x="1857" y="1750"/>
                    <a:pt x="1857" y="1750"/>
                  </a:cubicBezTo>
                  <a:cubicBezTo>
                    <a:pt x="1842" y="1766"/>
                    <a:pt x="1842" y="1781"/>
                    <a:pt x="1826" y="1797"/>
                  </a:cubicBezTo>
                  <a:cubicBezTo>
                    <a:pt x="1826" y="1797"/>
                    <a:pt x="1812" y="1811"/>
                    <a:pt x="1812" y="1826"/>
                  </a:cubicBezTo>
                  <a:cubicBezTo>
                    <a:pt x="2283" y="1826"/>
                    <a:pt x="2283" y="1826"/>
                    <a:pt x="2283" y="1826"/>
                  </a:cubicBezTo>
                  <a:cubicBezTo>
                    <a:pt x="2344" y="1675"/>
                    <a:pt x="2375" y="1508"/>
                    <a:pt x="2375" y="1339"/>
                  </a:cubicBezTo>
                  <a:cubicBezTo>
                    <a:pt x="2375" y="1110"/>
                    <a:pt x="2313" y="898"/>
                    <a:pt x="2207" y="715"/>
                  </a:cubicBezTo>
                  <a:close/>
                  <a:moveTo>
                    <a:pt x="1096" y="1096"/>
                  </a:moveTo>
                  <a:lnTo>
                    <a:pt x="1096" y="1096"/>
                  </a:lnTo>
                  <a:cubicBezTo>
                    <a:pt x="1111" y="562"/>
                    <a:pt x="1111" y="562"/>
                    <a:pt x="1111" y="562"/>
                  </a:cubicBezTo>
                  <a:cubicBezTo>
                    <a:pt x="1141" y="562"/>
                    <a:pt x="1172" y="562"/>
                    <a:pt x="1202" y="562"/>
                  </a:cubicBezTo>
                  <a:cubicBezTo>
                    <a:pt x="1247" y="1096"/>
                    <a:pt x="1247" y="1096"/>
                    <a:pt x="1247" y="1096"/>
                  </a:cubicBezTo>
                  <a:lnTo>
                    <a:pt x="1096" y="1096"/>
                  </a:lnTo>
                  <a:close/>
                  <a:moveTo>
                    <a:pt x="1217" y="1202"/>
                  </a:moveTo>
                  <a:lnTo>
                    <a:pt x="1217" y="1202"/>
                  </a:lnTo>
                  <a:cubicBezTo>
                    <a:pt x="1217" y="1218"/>
                    <a:pt x="1202" y="1233"/>
                    <a:pt x="1186" y="1233"/>
                  </a:cubicBezTo>
                  <a:cubicBezTo>
                    <a:pt x="1172" y="1233"/>
                    <a:pt x="1156" y="1218"/>
                    <a:pt x="1156" y="1202"/>
                  </a:cubicBezTo>
                  <a:cubicBezTo>
                    <a:pt x="1156" y="1188"/>
                    <a:pt x="1172" y="1172"/>
                    <a:pt x="1186" y="1172"/>
                  </a:cubicBezTo>
                  <a:cubicBezTo>
                    <a:pt x="1202" y="1172"/>
                    <a:pt x="1217" y="1188"/>
                    <a:pt x="1217" y="1202"/>
                  </a:cubicBezTo>
                  <a:close/>
                  <a:moveTo>
                    <a:pt x="928" y="1355"/>
                  </a:moveTo>
                  <a:lnTo>
                    <a:pt x="928" y="1355"/>
                  </a:lnTo>
                  <a:cubicBezTo>
                    <a:pt x="426" y="1172"/>
                    <a:pt x="426" y="1172"/>
                    <a:pt x="426" y="1172"/>
                  </a:cubicBezTo>
                  <a:cubicBezTo>
                    <a:pt x="426" y="1141"/>
                    <a:pt x="440" y="1110"/>
                    <a:pt x="456" y="1080"/>
                  </a:cubicBezTo>
                  <a:cubicBezTo>
                    <a:pt x="974" y="1218"/>
                    <a:pt x="974" y="1218"/>
                    <a:pt x="974" y="1218"/>
                  </a:cubicBezTo>
                  <a:lnTo>
                    <a:pt x="928" y="1355"/>
                  </a:lnTo>
                  <a:close/>
                  <a:moveTo>
                    <a:pt x="958" y="974"/>
                  </a:moveTo>
                  <a:lnTo>
                    <a:pt x="958" y="974"/>
                  </a:lnTo>
                  <a:cubicBezTo>
                    <a:pt x="866" y="1051"/>
                    <a:pt x="866" y="1051"/>
                    <a:pt x="866" y="1051"/>
                  </a:cubicBezTo>
                  <a:cubicBezTo>
                    <a:pt x="501" y="974"/>
                    <a:pt x="501" y="974"/>
                    <a:pt x="501" y="974"/>
                  </a:cubicBezTo>
                  <a:cubicBezTo>
                    <a:pt x="608" y="776"/>
                    <a:pt x="791" y="623"/>
                    <a:pt x="1005" y="578"/>
                  </a:cubicBezTo>
                  <a:lnTo>
                    <a:pt x="958" y="974"/>
                  </a:lnTo>
                  <a:close/>
                  <a:moveTo>
                    <a:pt x="1050" y="1324"/>
                  </a:moveTo>
                  <a:lnTo>
                    <a:pt x="1050" y="1324"/>
                  </a:lnTo>
                  <a:cubicBezTo>
                    <a:pt x="1035" y="1324"/>
                    <a:pt x="1019" y="1310"/>
                    <a:pt x="1019" y="1294"/>
                  </a:cubicBezTo>
                  <a:cubicBezTo>
                    <a:pt x="1035" y="1278"/>
                    <a:pt x="1050" y="1263"/>
                    <a:pt x="1064" y="1263"/>
                  </a:cubicBezTo>
                  <a:cubicBezTo>
                    <a:pt x="1080" y="1278"/>
                    <a:pt x="1096" y="1294"/>
                    <a:pt x="1080" y="1310"/>
                  </a:cubicBezTo>
                  <a:cubicBezTo>
                    <a:pt x="1080" y="1324"/>
                    <a:pt x="1064" y="1339"/>
                    <a:pt x="1050" y="1324"/>
                  </a:cubicBezTo>
                  <a:close/>
                  <a:moveTo>
                    <a:pt x="1125" y="1477"/>
                  </a:moveTo>
                  <a:lnTo>
                    <a:pt x="1125" y="1477"/>
                  </a:lnTo>
                  <a:cubicBezTo>
                    <a:pt x="1125" y="1491"/>
                    <a:pt x="1096" y="1491"/>
                    <a:pt x="1080" y="1477"/>
                  </a:cubicBezTo>
                  <a:cubicBezTo>
                    <a:pt x="1064" y="1477"/>
                    <a:pt x="1064" y="1461"/>
                    <a:pt x="1080" y="1446"/>
                  </a:cubicBezTo>
                  <a:cubicBezTo>
                    <a:pt x="1096" y="1430"/>
                    <a:pt x="1111" y="1416"/>
                    <a:pt x="1125" y="1430"/>
                  </a:cubicBezTo>
                  <a:cubicBezTo>
                    <a:pt x="1141" y="1446"/>
                    <a:pt x="1141" y="1461"/>
                    <a:pt x="1125" y="1477"/>
                  </a:cubicBezTo>
                  <a:close/>
                  <a:moveTo>
                    <a:pt x="1096" y="1339"/>
                  </a:moveTo>
                  <a:lnTo>
                    <a:pt x="1096" y="1339"/>
                  </a:lnTo>
                  <a:cubicBezTo>
                    <a:pt x="1096" y="1294"/>
                    <a:pt x="1141" y="1249"/>
                    <a:pt x="1186" y="1249"/>
                  </a:cubicBezTo>
                  <a:cubicBezTo>
                    <a:pt x="1247" y="1249"/>
                    <a:pt x="1294" y="1294"/>
                    <a:pt x="1294" y="1339"/>
                  </a:cubicBezTo>
                  <a:cubicBezTo>
                    <a:pt x="1294" y="1400"/>
                    <a:pt x="1247" y="1446"/>
                    <a:pt x="1186" y="1446"/>
                  </a:cubicBezTo>
                  <a:cubicBezTo>
                    <a:pt x="1141" y="1446"/>
                    <a:pt x="1096" y="1400"/>
                    <a:pt x="1096" y="1339"/>
                  </a:cubicBezTo>
                  <a:close/>
                  <a:moveTo>
                    <a:pt x="1294" y="1477"/>
                  </a:moveTo>
                  <a:lnTo>
                    <a:pt x="1294" y="1477"/>
                  </a:lnTo>
                  <a:cubicBezTo>
                    <a:pt x="1278" y="1491"/>
                    <a:pt x="1264" y="1491"/>
                    <a:pt x="1247" y="1477"/>
                  </a:cubicBezTo>
                  <a:cubicBezTo>
                    <a:pt x="1233" y="1461"/>
                    <a:pt x="1247" y="1446"/>
                    <a:pt x="1247" y="1430"/>
                  </a:cubicBezTo>
                  <a:cubicBezTo>
                    <a:pt x="1264" y="1416"/>
                    <a:pt x="1294" y="1430"/>
                    <a:pt x="1294" y="1446"/>
                  </a:cubicBezTo>
                  <a:cubicBezTo>
                    <a:pt x="1309" y="1461"/>
                    <a:pt x="1309" y="1477"/>
                    <a:pt x="1294" y="1477"/>
                  </a:cubicBezTo>
                  <a:close/>
                  <a:moveTo>
                    <a:pt x="1339" y="1324"/>
                  </a:moveTo>
                  <a:lnTo>
                    <a:pt x="1339" y="1324"/>
                  </a:lnTo>
                  <a:cubicBezTo>
                    <a:pt x="1323" y="1339"/>
                    <a:pt x="1294" y="1324"/>
                    <a:pt x="1294" y="1310"/>
                  </a:cubicBezTo>
                  <a:cubicBezTo>
                    <a:pt x="1294" y="1294"/>
                    <a:pt x="1294" y="1278"/>
                    <a:pt x="1309" y="1263"/>
                  </a:cubicBezTo>
                  <a:cubicBezTo>
                    <a:pt x="1339" y="1263"/>
                    <a:pt x="1355" y="1278"/>
                    <a:pt x="1355" y="1294"/>
                  </a:cubicBezTo>
                  <a:cubicBezTo>
                    <a:pt x="1355" y="1310"/>
                    <a:pt x="1355" y="1324"/>
                    <a:pt x="1339" y="1324"/>
                  </a:cubicBezTo>
                  <a:close/>
                  <a:moveTo>
                    <a:pt x="1323" y="578"/>
                  </a:moveTo>
                  <a:lnTo>
                    <a:pt x="1323" y="578"/>
                  </a:lnTo>
                  <a:cubicBezTo>
                    <a:pt x="1355" y="578"/>
                    <a:pt x="1370" y="578"/>
                    <a:pt x="1400" y="593"/>
                  </a:cubicBezTo>
                  <a:lnTo>
                    <a:pt x="1415" y="593"/>
                  </a:lnTo>
                  <a:cubicBezTo>
                    <a:pt x="1431" y="593"/>
                    <a:pt x="1445" y="609"/>
                    <a:pt x="1476" y="609"/>
                  </a:cubicBezTo>
                  <a:cubicBezTo>
                    <a:pt x="1476" y="623"/>
                    <a:pt x="1492" y="623"/>
                    <a:pt x="1506" y="623"/>
                  </a:cubicBezTo>
                  <a:lnTo>
                    <a:pt x="1506" y="623"/>
                  </a:lnTo>
                  <a:cubicBezTo>
                    <a:pt x="1522" y="639"/>
                    <a:pt x="1537" y="639"/>
                    <a:pt x="1537" y="639"/>
                  </a:cubicBezTo>
                  <a:cubicBezTo>
                    <a:pt x="1553" y="639"/>
                    <a:pt x="1553" y="639"/>
                    <a:pt x="1553" y="654"/>
                  </a:cubicBezTo>
                  <a:lnTo>
                    <a:pt x="1567" y="654"/>
                  </a:lnTo>
                  <a:cubicBezTo>
                    <a:pt x="1612" y="684"/>
                    <a:pt x="1659" y="715"/>
                    <a:pt x="1704" y="745"/>
                  </a:cubicBezTo>
                  <a:cubicBezTo>
                    <a:pt x="1720" y="762"/>
                    <a:pt x="1751" y="791"/>
                    <a:pt x="1765" y="807"/>
                  </a:cubicBezTo>
                  <a:lnTo>
                    <a:pt x="1765" y="807"/>
                  </a:lnTo>
                  <a:cubicBezTo>
                    <a:pt x="1781" y="821"/>
                    <a:pt x="1796" y="837"/>
                    <a:pt x="1812" y="868"/>
                  </a:cubicBezTo>
                  <a:lnTo>
                    <a:pt x="1812" y="868"/>
                  </a:lnTo>
                  <a:lnTo>
                    <a:pt x="1812" y="868"/>
                  </a:lnTo>
                  <a:lnTo>
                    <a:pt x="1812" y="868"/>
                  </a:lnTo>
                  <a:lnTo>
                    <a:pt x="1812" y="868"/>
                  </a:lnTo>
                  <a:cubicBezTo>
                    <a:pt x="1826" y="898"/>
                    <a:pt x="1842" y="913"/>
                    <a:pt x="1857" y="943"/>
                  </a:cubicBezTo>
                  <a:cubicBezTo>
                    <a:pt x="1826" y="943"/>
                    <a:pt x="1826" y="943"/>
                    <a:pt x="1826" y="943"/>
                  </a:cubicBezTo>
                  <a:cubicBezTo>
                    <a:pt x="1476" y="1019"/>
                    <a:pt x="1476" y="1019"/>
                    <a:pt x="1476" y="1019"/>
                  </a:cubicBezTo>
                  <a:cubicBezTo>
                    <a:pt x="1370" y="943"/>
                    <a:pt x="1370" y="943"/>
                    <a:pt x="1370" y="943"/>
                  </a:cubicBezTo>
                  <a:lnTo>
                    <a:pt x="1323" y="578"/>
                  </a:lnTo>
                  <a:close/>
                  <a:moveTo>
                    <a:pt x="1842" y="1157"/>
                  </a:moveTo>
                  <a:lnTo>
                    <a:pt x="1842" y="1157"/>
                  </a:lnTo>
                  <a:cubicBezTo>
                    <a:pt x="1445" y="1324"/>
                    <a:pt x="1445" y="1324"/>
                    <a:pt x="1445" y="1324"/>
                  </a:cubicBezTo>
                  <a:cubicBezTo>
                    <a:pt x="1384" y="1172"/>
                    <a:pt x="1384" y="1172"/>
                    <a:pt x="1384" y="1172"/>
                  </a:cubicBezTo>
                  <a:cubicBezTo>
                    <a:pt x="1826" y="1051"/>
                    <a:pt x="1826" y="1051"/>
                    <a:pt x="1826" y="1051"/>
                  </a:cubicBezTo>
                  <a:cubicBezTo>
                    <a:pt x="1903" y="1035"/>
                    <a:pt x="1903" y="1035"/>
                    <a:pt x="1903" y="1035"/>
                  </a:cubicBezTo>
                  <a:cubicBezTo>
                    <a:pt x="1903" y="1035"/>
                    <a:pt x="1932" y="1080"/>
                    <a:pt x="1932" y="1110"/>
                  </a:cubicBezTo>
                  <a:lnTo>
                    <a:pt x="1842" y="115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5" name="Freeform 9"/>
            <p:cNvSpPr>
              <a:spLocks noChangeArrowheads="1"/>
            </p:cNvSpPr>
            <p:nvPr/>
          </p:nvSpPr>
          <p:spPr bwMode="auto">
            <a:xfrm>
              <a:off x="5100" y="3659"/>
              <a:ext cx="179" cy="148"/>
            </a:xfrm>
            <a:custGeom>
              <a:avLst/>
              <a:gdLst>
                <a:gd name="T0" fmla="*/ 791 w 792"/>
                <a:gd name="T1" fmla="*/ 473 h 657"/>
                <a:gd name="T2" fmla="*/ 791 w 792"/>
                <a:gd name="T3" fmla="*/ 473 h 657"/>
                <a:gd name="T4" fmla="*/ 791 w 792"/>
                <a:gd name="T5" fmla="*/ 548 h 657"/>
                <a:gd name="T6" fmla="*/ 396 w 792"/>
                <a:gd name="T7" fmla="*/ 640 h 657"/>
                <a:gd name="T8" fmla="*/ 15 w 792"/>
                <a:gd name="T9" fmla="*/ 473 h 657"/>
                <a:gd name="T10" fmla="*/ 15 w 792"/>
                <a:gd name="T11" fmla="*/ 244 h 657"/>
                <a:gd name="T12" fmla="*/ 259 w 792"/>
                <a:gd name="T13" fmla="*/ 61 h 657"/>
                <a:gd name="T14" fmla="*/ 791 w 792"/>
                <a:gd name="T15" fmla="*/ 473 h 6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2" h="657">
                  <a:moveTo>
                    <a:pt x="791" y="473"/>
                  </a:moveTo>
                  <a:lnTo>
                    <a:pt x="791" y="473"/>
                  </a:lnTo>
                  <a:cubicBezTo>
                    <a:pt x="791" y="548"/>
                    <a:pt x="791" y="548"/>
                    <a:pt x="791" y="548"/>
                  </a:cubicBezTo>
                  <a:cubicBezTo>
                    <a:pt x="791" y="548"/>
                    <a:pt x="746" y="609"/>
                    <a:pt x="396" y="640"/>
                  </a:cubicBezTo>
                  <a:cubicBezTo>
                    <a:pt x="60" y="656"/>
                    <a:pt x="15" y="473"/>
                    <a:pt x="15" y="473"/>
                  </a:cubicBezTo>
                  <a:cubicBezTo>
                    <a:pt x="15" y="473"/>
                    <a:pt x="0" y="366"/>
                    <a:pt x="15" y="244"/>
                  </a:cubicBezTo>
                  <a:cubicBezTo>
                    <a:pt x="31" y="122"/>
                    <a:pt x="182" y="77"/>
                    <a:pt x="259" y="61"/>
                  </a:cubicBezTo>
                  <a:cubicBezTo>
                    <a:pt x="685" y="0"/>
                    <a:pt x="791" y="473"/>
                    <a:pt x="791" y="47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10"/>
            <p:cNvSpPr>
              <a:spLocks noChangeArrowheads="1"/>
            </p:cNvSpPr>
            <p:nvPr/>
          </p:nvSpPr>
          <p:spPr bwMode="auto">
            <a:xfrm>
              <a:off x="3086" y="3410"/>
              <a:ext cx="531" cy="310"/>
            </a:xfrm>
            <a:custGeom>
              <a:avLst/>
              <a:gdLst>
                <a:gd name="T0" fmla="*/ 2346 w 2347"/>
                <a:gd name="T1" fmla="*/ 0 h 1373"/>
                <a:gd name="T2" fmla="*/ 2346 w 2347"/>
                <a:gd name="T3" fmla="*/ 0 h 1373"/>
                <a:gd name="T4" fmla="*/ 2224 w 2347"/>
                <a:gd name="T5" fmla="*/ 61 h 1373"/>
                <a:gd name="T6" fmla="*/ 2209 w 2347"/>
                <a:gd name="T7" fmla="*/ 214 h 1373"/>
                <a:gd name="T8" fmla="*/ 2057 w 2347"/>
                <a:gd name="T9" fmla="*/ 336 h 1373"/>
                <a:gd name="T10" fmla="*/ 2087 w 2347"/>
                <a:gd name="T11" fmla="*/ 123 h 1373"/>
                <a:gd name="T12" fmla="*/ 0 w 2347"/>
                <a:gd name="T13" fmla="*/ 1372 h 1373"/>
                <a:gd name="T14" fmla="*/ 0 w 2347"/>
                <a:gd name="T15" fmla="*/ 1356 h 1373"/>
                <a:gd name="T16" fmla="*/ 2087 w 2347"/>
                <a:gd name="T17" fmla="*/ 123 h 1373"/>
                <a:gd name="T18" fmla="*/ 2224 w 2347"/>
                <a:gd name="T19" fmla="*/ 47 h 1373"/>
                <a:gd name="T20" fmla="*/ 2330 w 2347"/>
                <a:gd name="T21" fmla="*/ 0 h 1373"/>
                <a:gd name="T22" fmla="*/ 2346 w 2347"/>
                <a:gd name="T23" fmla="*/ 0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47" h="1373">
                  <a:moveTo>
                    <a:pt x="2346" y="0"/>
                  </a:moveTo>
                  <a:lnTo>
                    <a:pt x="2346" y="0"/>
                  </a:lnTo>
                  <a:cubicBezTo>
                    <a:pt x="2330" y="0"/>
                    <a:pt x="2285" y="31"/>
                    <a:pt x="2224" y="61"/>
                  </a:cubicBezTo>
                  <a:cubicBezTo>
                    <a:pt x="2224" y="108"/>
                    <a:pt x="2209" y="153"/>
                    <a:pt x="2209" y="214"/>
                  </a:cubicBezTo>
                  <a:cubicBezTo>
                    <a:pt x="2163" y="259"/>
                    <a:pt x="2118" y="290"/>
                    <a:pt x="2057" y="336"/>
                  </a:cubicBezTo>
                  <a:cubicBezTo>
                    <a:pt x="2071" y="259"/>
                    <a:pt x="2087" y="198"/>
                    <a:pt x="2087" y="123"/>
                  </a:cubicBezTo>
                  <a:cubicBezTo>
                    <a:pt x="1615" y="381"/>
                    <a:pt x="579" y="946"/>
                    <a:pt x="0" y="1372"/>
                  </a:cubicBezTo>
                  <a:lnTo>
                    <a:pt x="0" y="1356"/>
                  </a:lnTo>
                  <a:cubicBezTo>
                    <a:pt x="579" y="930"/>
                    <a:pt x="1631" y="367"/>
                    <a:pt x="2087" y="123"/>
                  </a:cubicBezTo>
                  <a:cubicBezTo>
                    <a:pt x="2148" y="92"/>
                    <a:pt x="2193" y="76"/>
                    <a:pt x="2224" y="47"/>
                  </a:cubicBezTo>
                  <a:cubicBezTo>
                    <a:pt x="2300" y="16"/>
                    <a:pt x="2330" y="0"/>
                    <a:pt x="2330" y="0"/>
                  </a:cubicBezTo>
                  <a:lnTo>
                    <a:pt x="2346"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7" name="Freeform 11"/>
            <p:cNvSpPr>
              <a:spLocks noChangeArrowheads="1"/>
            </p:cNvSpPr>
            <p:nvPr/>
          </p:nvSpPr>
          <p:spPr bwMode="auto">
            <a:xfrm>
              <a:off x="3228" y="4056"/>
              <a:ext cx="538" cy="538"/>
            </a:xfrm>
            <a:custGeom>
              <a:avLst/>
              <a:gdLst>
                <a:gd name="T0" fmla="*/ 2207 w 2376"/>
                <a:gd name="T1" fmla="*/ 563 h 2376"/>
                <a:gd name="T2" fmla="*/ 2207 w 2376"/>
                <a:gd name="T3" fmla="*/ 563 h 2376"/>
                <a:gd name="T4" fmla="*/ 1948 w 2376"/>
                <a:gd name="T5" fmla="*/ 274 h 2376"/>
                <a:gd name="T6" fmla="*/ 1871 w 2376"/>
                <a:gd name="T7" fmla="*/ 229 h 2376"/>
                <a:gd name="T8" fmla="*/ 1857 w 2376"/>
                <a:gd name="T9" fmla="*/ 198 h 2376"/>
                <a:gd name="T10" fmla="*/ 1751 w 2376"/>
                <a:gd name="T11" fmla="*/ 137 h 2376"/>
                <a:gd name="T12" fmla="*/ 1186 w 2376"/>
                <a:gd name="T13" fmla="*/ 0 h 2376"/>
                <a:gd name="T14" fmla="*/ 805 w 2376"/>
                <a:gd name="T15" fmla="*/ 61 h 2376"/>
                <a:gd name="T16" fmla="*/ 669 w 2376"/>
                <a:gd name="T17" fmla="*/ 121 h 2376"/>
                <a:gd name="T18" fmla="*/ 516 w 2376"/>
                <a:gd name="T19" fmla="*/ 212 h 2376"/>
                <a:gd name="T20" fmla="*/ 426 w 2376"/>
                <a:gd name="T21" fmla="*/ 274 h 2376"/>
                <a:gd name="T22" fmla="*/ 0 w 2376"/>
                <a:gd name="T23" fmla="*/ 1187 h 2376"/>
                <a:gd name="T24" fmla="*/ 90 w 2376"/>
                <a:gd name="T25" fmla="*/ 1645 h 2376"/>
                <a:gd name="T26" fmla="*/ 90 w 2376"/>
                <a:gd name="T27" fmla="*/ 1645 h 2376"/>
                <a:gd name="T28" fmla="*/ 90 w 2376"/>
                <a:gd name="T29" fmla="*/ 1674 h 2376"/>
                <a:gd name="T30" fmla="*/ 106 w 2376"/>
                <a:gd name="T31" fmla="*/ 1690 h 2376"/>
                <a:gd name="T32" fmla="*/ 165 w 2376"/>
                <a:gd name="T33" fmla="*/ 1796 h 2376"/>
                <a:gd name="T34" fmla="*/ 1186 w 2376"/>
                <a:gd name="T35" fmla="*/ 2375 h 2376"/>
                <a:gd name="T36" fmla="*/ 1963 w 2376"/>
                <a:gd name="T37" fmla="*/ 2102 h 2376"/>
                <a:gd name="T38" fmla="*/ 2071 w 2376"/>
                <a:gd name="T39" fmla="*/ 1979 h 2376"/>
                <a:gd name="T40" fmla="*/ 2207 w 2376"/>
                <a:gd name="T41" fmla="*/ 1812 h 2376"/>
                <a:gd name="T42" fmla="*/ 2268 w 2376"/>
                <a:gd name="T43" fmla="*/ 1706 h 2376"/>
                <a:gd name="T44" fmla="*/ 2283 w 2376"/>
                <a:gd name="T45" fmla="*/ 1674 h 2376"/>
                <a:gd name="T46" fmla="*/ 2375 w 2376"/>
                <a:gd name="T47" fmla="*/ 1187 h 2376"/>
                <a:gd name="T48" fmla="*/ 2207 w 2376"/>
                <a:gd name="T49" fmla="*/ 563 h 2376"/>
                <a:gd name="T50" fmla="*/ 1186 w 2376"/>
                <a:gd name="T51" fmla="*/ 2116 h 2376"/>
                <a:gd name="T52" fmla="*/ 1186 w 2376"/>
                <a:gd name="T53" fmla="*/ 2116 h 2376"/>
                <a:gd name="T54" fmla="*/ 426 w 2376"/>
                <a:gd name="T55" fmla="*/ 1706 h 2376"/>
                <a:gd name="T56" fmla="*/ 410 w 2376"/>
                <a:gd name="T57" fmla="*/ 1674 h 2376"/>
                <a:gd name="T58" fmla="*/ 288 w 2376"/>
                <a:gd name="T59" fmla="*/ 1386 h 2376"/>
                <a:gd name="T60" fmla="*/ 273 w 2376"/>
                <a:gd name="T61" fmla="*/ 1187 h 2376"/>
                <a:gd name="T62" fmla="*/ 548 w 2376"/>
                <a:gd name="T63" fmla="*/ 532 h 2376"/>
                <a:gd name="T64" fmla="*/ 1186 w 2376"/>
                <a:gd name="T65" fmla="*/ 274 h 2376"/>
                <a:gd name="T66" fmla="*/ 1781 w 2376"/>
                <a:gd name="T67" fmla="*/ 487 h 2376"/>
                <a:gd name="T68" fmla="*/ 1781 w 2376"/>
                <a:gd name="T69" fmla="*/ 487 h 2376"/>
                <a:gd name="T70" fmla="*/ 1932 w 2376"/>
                <a:gd name="T71" fmla="*/ 639 h 2376"/>
                <a:gd name="T72" fmla="*/ 2116 w 2376"/>
                <a:gd name="T73" fmla="*/ 1187 h 2376"/>
                <a:gd name="T74" fmla="*/ 2024 w 2376"/>
                <a:gd name="T75" fmla="*/ 1568 h 2376"/>
                <a:gd name="T76" fmla="*/ 2024 w 2376"/>
                <a:gd name="T77" fmla="*/ 1568 h 2376"/>
                <a:gd name="T78" fmla="*/ 1979 w 2376"/>
                <a:gd name="T79" fmla="*/ 1674 h 2376"/>
                <a:gd name="T80" fmla="*/ 1963 w 2376"/>
                <a:gd name="T81" fmla="*/ 1706 h 2376"/>
                <a:gd name="T82" fmla="*/ 1932 w 2376"/>
                <a:gd name="T83" fmla="*/ 1735 h 2376"/>
                <a:gd name="T84" fmla="*/ 1186 w 2376"/>
                <a:gd name="T85" fmla="*/ 2116 h 2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76" h="2376">
                  <a:moveTo>
                    <a:pt x="2207" y="563"/>
                  </a:moveTo>
                  <a:lnTo>
                    <a:pt x="2207" y="563"/>
                  </a:lnTo>
                  <a:cubicBezTo>
                    <a:pt x="2132" y="457"/>
                    <a:pt x="2040" y="351"/>
                    <a:pt x="1948" y="274"/>
                  </a:cubicBezTo>
                  <a:cubicBezTo>
                    <a:pt x="1918" y="259"/>
                    <a:pt x="1903" y="243"/>
                    <a:pt x="1871" y="229"/>
                  </a:cubicBezTo>
                  <a:cubicBezTo>
                    <a:pt x="1871" y="212"/>
                    <a:pt x="1857" y="212"/>
                    <a:pt x="1857" y="198"/>
                  </a:cubicBezTo>
                  <a:cubicBezTo>
                    <a:pt x="1826" y="182"/>
                    <a:pt x="1781" y="151"/>
                    <a:pt x="1751" y="137"/>
                  </a:cubicBezTo>
                  <a:cubicBezTo>
                    <a:pt x="1583" y="45"/>
                    <a:pt x="1384" y="0"/>
                    <a:pt x="1186" y="0"/>
                  </a:cubicBezTo>
                  <a:cubicBezTo>
                    <a:pt x="1050" y="0"/>
                    <a:pt x="928" y="29"/>
                    <a:pt x="805" y="61"/>
                  </a:cubicBezTo>
                  <a:cubicBezTo>
                    <a:pt x="760" y="76"/>
                    <a:pt x="714" y="106"/>
                    <a:pt x="669" y="121"/>
                  </a:cubicBezTo>
                  <a:cubicBezTo>
                    <a:pt x="608" y="151"/>
                    <a:pt x="563" y="182"/>
                    <a:pt x="516" y="212"/>
                  </a:cubicBezTo>
                  <a:cubicBezTo>
                    <a:pt x="487" y="229"/>
                    <a:pt x="456" y="259"/>
                    <a:pt x="426" y="274"/>
                  </a:cubicBezTo>
                  <a:cubicBezTo>
                    <a:pt x="165" y="487"/>
                    <a:pt x="0" y="822"/>
                    <a:pt x="0" y="1187"/>
                  </a:cubicBezTo>
                  <a:cubicBezTo>
                    <a:pt x="0" y="1356"/>
                    <a:pt x="29" y="1507"/>
                    <a:pt x="90" y="1645"/>
                  </a:cubicBezTo>
                  <a:lnTo>
                    <a:pt x="90" y="1645"/>
                  </a:lnTo>
                  <a:cubicBezTo>
                    <a:pt x="90" y="1645"/>
                    <a:pt x="90" y="1659"/>
                    <a:pt x="90" y="1674"/>
                  </a:cubicBezTo>
                  <a:cubicBezTo>
                    <a:pt x="106" y="1674"/>
                    <a:pt x="106" y="1674"/>
                    <a:pt x="106" y="1690"/>
                  </a:cubicBezTo>
                  <a:cubicBezTo>
                    <a:pt x="120" y="1720"/>
                    <a:pt x="151" y="1766"/>
                    <a:pt x="165" y="1796"/>
                  </a:cubicBezTo>
                  <a:cubicBezTo>
                    <a:pt x="379" y="2147"/>
                    <a:pt x="760" y="2375"/>
                    <a:pt x="1186" y="2375"/>
                  </a:cubicBezTo>
                  <a:cubicBezTo>
                    <a:pt x="1492" y="2375"/>
                    <a:pt x="1751" y="2269"/>
                    <a:pt x="1963" y="2102"/>
                  </a:cubicBezTo>
                  <a:cubicBezTo>
                    <a:pt x="2010" y="2055"/>
                    <a:pt x="2040" y="2024"/>
                    <a:pt x="2071" y="1979"/>
                  </a:cubicBezTo>
                  <a:cubicBezTo>
                    <a:pt x="2132" y="1934"/>
                    <a:pt x="2161" y="1873"/>
                    <a:pt x="2207" y="1812"/>
                  </a:cubicBezTo>
                  <a:cubicBezTo>
                    <a:pt x="2222" y="1782"/>
                    <a:pt x="2252" y="1735"/>
                    <a:pt x="2268" y="1706"/>
                  </a:cubicBezTo>
                  <a:cubicBezTo>
                    <a:pt x="2268" y="1690"/>
                    <a:pt x="2283" y="1674"/>
                    <a:pt x="2283" y="1674"/>
                  </a:cubicBezTo>
                  <a:cubicBezTo>
                    <a:pt x="2344" y="1523"/>
                    <a:pt x="2375" y="1356"/>
                    <a:pt x="2375" y="1187"/>
                  </a:cubicBezTo>
                  <a:cubicBezTo>
                    <a:pt x="2375" y="958"/>
                    <a:pt x="2313" y="746"/>
                    <a:pt x="2207" y="563"/>
                  </a:cubicBezTo>
                  <a:close/>
                  <a:moveTo>
                    <a:pt x="1186" y="2116"/>
                  </a:moveTo>
                  <a:lnTo>
                    <a:pt x="1186" y="2116"/>
                  </a:lnTo>
                  <a:cubicBezTo>
                    <a:pt x="866" y="2116"/>
                    <a:pt x="593" y="1949"/>
                    <a:pt x="426" y="1706"/>
                  </a:cubicBezTo>
                  <a:cubicBezTo>
                    <a:pt x="410" y="1690"/>
                    <a:pt x="410" y="1674"/>
                    <a:pt x="410" y="1674"/>
                  </a:cubicBezTo>
                  <a:cubicBezTo>
                    <a:pt x="349" y="1584"/>
                    <a:pt x="304" y="1492"/>
                    <a:pt x="288" y="1386"/>
                  </a:cubicBezTo>
                  <a:cubicBezTo>
                    <a:pt x="273" y="1325"/>
                    <a:pt x="273" y="1264"/>
                    <a:pt x="273" y="1187"/>
                  </a:cubicBezTo>
                  <a:cubicBezTo>
                    <a:pt x="273" y="928"/>
                    <a:pt x="379" y="700"/>
                    <a:pt x="548" y="532"/>
                  </a:cubicBezTo>
                  <a:cubicBezTo>
                    <a:pt x="714" y="365"/>
                    <a:pt x="944" y="274"/>
                    <a:pt x="1186" y="274"/>
                  </a:cubicBezTo>
                  <a:cubicBezTo>
                    <a:pt x="1415" y="274"/>
                    <a:pt x="1629" y="351"/>
                    <a:pt x="1781" y="487"/>
                  </a:cubicBezTo>
                  <a:lnTo>
                    <a:pt x="1781" y="487"/>
                  </a:lnTo>
                  <a:cubicBezTo>
                    <a:pt x="1842" y="532"/>
                    <a:pt x="1887" y="593"/>
                    <a:pt x="1932" y="639"/>
                  </a:cubicBezTo>
                  <a:cubicBezTo>
                    <a:pt x="2040" y="791"/>
                    <a:pt x="2116" y="989"/>
                    <a:pt x="2116" y="1187"/>
                  </a:cubicBezTo>
                  <a:cubicBezTo>
                    <a:pt x="2116" y="1325"/>
                    <a:pt x="2085" y="1447"/>
                    <a:pt x="2024" y="1568"/>
                  </a:cubicBezTo>
                  <a:lnTo>
                    <a:pt x="2024" y="1568"/>
                  </a:lnTo>
                  <a:cubicBezTo>
                    <a:pt x="2010" y="1598"/>
                    <a:pt x="1993" y="1629"/>
                    <a:pt x="1979" y="1674"/>
                  </a:cubicBezTo>
                  <a:cubicBezTo>
                    <a:pt x="1963" y="1674"/>
                    <a:pt x="1963" y="1690"/>
                    <a:pt x="1963" y="1706"/>
                  </a:cubicBezTo>
                  <a:cubicBezTo>
                    <a:pt x="1948" y="1706"/>
                    <a:pt x="1932" y="1720"/>
                    <a:pt x="1932" y="1735"/>
                  </a:cubicBezTo>
                  <a:cubicBezTo>
                    <a:pt x="1765" y="1965"/>
                    <a:pt x="1492" y="2116"/>
                    <a:pt x="1186" y="211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8" name="Freeform 12"/>
            <p:cNvSpPr>
              <a:spLocks noChangeArrowheads="1"/>
            </p:cNvSpPr>
            <p:nvPr/>
          </p:nvSpPr>
          <p:spPr bwMode="auto">
            <a:xfrm>
              <a:off x="3290" y="4118"/>
              <a:ext cx="417" cy="417"/>
            </a:xfrm>
            <a:custGeom>
              <a:avLst/>
              <a:gdLst>
                <a:gd name="T0" fmla="*/ 1659 w 1844"/>
                <a:gd name="T1" fmla="*/ 365 h 1843"/>
                <a:gd name="T2" fmla="*/ 1659 w 1844"/>
                <a:gd name="T3" fmla="*/ 365 h 1843"/>
                <a:gd name="T4" fmla="*/ 1508 w 1844"/>
                <a:gd name="T5" fmla="*/ 213 h 1843"/>
                <a:gd name="T6" fmla="*/ 1508 w 1844"/>
                <a:gd name="T7" fmla="*/ 213 h 1843"/>
                <a:gd name="T8" fmla="*/ 913 w 1844"/>
                <a:gd name="T9" fmla="*/ 0 h 1843"/>
                <a:gd name="T10" fmla="*/ 275 w 1844"/>
                <a:gd name="T11" fmla="*/ 258 h 1843"/>
                <a:gd name="T12" fmla="*/ 0 w 1844"/>
                <a:gd name="T13" fmla="*/ 913 h 1843"/>
                <a:gd name="T14" fmla="*/ 15 w 1844"/>
                <a:gd name="T15" fmla="*/ 1112 h 1843"/>
                <a:gd name="T16" fmla="*/ 137 w 1844"/>
                <a:gd name="T17" fmla="*/ 1400 h 1843"/>
                <a:gd name="T18" fmla="*/ 153 w 1844"/>
                <a:gd name="T19" fmla="*/ 1432 h 1843"/>
                <a:gd name="T20" fmla="*/ 913 w 1844"/>
                <a:gd name="T21" fmla="*/ 1842 h 1843"/>
                <a:gd name="T22" fmla="*/ 1659 w 1844"/>
                <a:gd name="T23" fmla="*/ 1461 h 1843"/>
                <a:gd name="T24" fmla="*/ 1690 w 1844"/>
                <a:gd name="T25" fmla="*/ 1432 h 1843"/>
                <a:gd name="T26" fmla="*/ 1706 w 1844"/>
                <a:gd name="T27" fmla="*/ 1400 h 1843"/>
                <a:gd name="T28" fmla="*/ 1751 w 1844"/>
                <a:gd name="T29" fmla="*/ 1294 h 1843"/>
                <a:gd name="T30" fmla="*/ 1751 w 1844"/>
                <a:gd name="T31" fmla="*/ 1294 h 1843"/>
                <a:gd name="T32" fmla="*/ 1843 w 1844"/>
                <a:gd name="T33" fmla="*/ 913 h 1843"/>
                <a:gd name="T34" fmla="*/ 1659 w 1844"/>
                <a:gd name="T35" fmla="*/ 365 h 1843"/>
                <a:gd name="T36" fmla="*/ 1645 w 1844"/>
                <a:gd name="T37" fmla="*/ 1340 h 1843"/>
                <a:gd name="T38" fmla="*/ 1645 w 1844"/>
                <a:gd name="T39" fmla="*/ 1340 h 1843"/>
                <a:gd name="T40" fmla="*/ 1645 w 1844"/>
                <a:gd name="T41" fmla="*/ 1340 h 1843"/>
                <a:gd name="T42" fmla="*/ 1614 w 1844"/>
                <a:gd name="T43" fmla="*/ 1400 h 1843"/>
                <a:gd name="T44" fmla="*/ 1584 w 1844"/>
                <a:gd name="T45" fmla="*/ 1432 h 1843"/>
                <a:gd name="T46" fmla="*/ 883 w 1844"/>
                <a:gd name="T47" fmla="*/ 1750 h 1843"/>
                <a:gd name="T48" fmla="*/ 243 w 1844"/>
                <a:gd name="T49" fmla="*/ 1432 h 1843"/>
                <a:gd name="T50" fmla="*/ 228 w 1844"/>
                <a:gd name="T51" fmla="*/ 1400 h 1843"/>
                <a:gd name="T52" fmla="*/ 76 w 1844"/>
                <a:gd name="T53" fmla="*/ 913 h 1843"/>
                <a:gd name="T54" fmla="*/ 76 w 1844"/>
                <a:gd name="T55" fmla="*/ 884 h 1843"/>
                <a:gd name="T56" fmla="*/ 214 w 1844"/>
                <a:gd name="T57" fmla="*/ 456 h 1843"/>
                <a:gd name="T58" fmla="*/ 214 w 1844"/>
                <a:gd name="T59" fmla="*/ 456 h 1843"/>
                <a:gd name="T60" fmla="*/ 960 w 1844"/>
                <a:gd name="T61" fmla="*/ 77 h 1843"/>
                <a:gd name="T62" fmla="*/ 1523 w 1844"/>
                <a:gd name="T63" fmla="*/ 336 h 1843"/>
                <a:gd name="T64" fmla="*/ 1675 w 1844"/>
                <a:gd name="T65" fmla="*/ 564 h 1843"/>
                <a:gd name="T66" fmla="*/ 1675 w 1844"/>
                <a:gd name="T67" fmla="*/ 564 h 1843"/>
                <a:gd name="T68" fmla="*/ 1751 w 1844"/>
                <a:gd name="T69" fmla="*/ 959 h 1843"/>
                <a:gd name="T70" fmla="*/ 1737 w 1844"/>
                <a:gd name="T71" fmla="*/ 1096 h 1843"/>
                <a:gd name="T72" fmla="*/ 1645 w 1844"/>
                <a:gd name="T73" fmla="*/ 1340 h 1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4" h="1843">
                  <a:moveTo>
                    <a:pt x="1659" y="365"/>
                  </a:moveTo>
                  <a:lnTo>
                    <a:pt x="1659" y="365"/>
                  </a:lnTo>
                  <a:cubicBezTo>
                    <a:pt x="1614" y="319"/>
                    <a:pt x="1569" y="258"/>
                    <a:pt x="1508" y="213"/>
                  </a:cubicBezTo>
                  <a:lnTo>
                    <a:pt x="1508" y="213"/>
                  </a:lnTo>
                  <a:cubicBezTo>
                    <a:pt x="1356" y="77"/>
                    <a:pt x="1142" y="0"/>
                    <a:pt x="913" y="0"/>
                  </a:cubicBezTo>
                  <a:cubicBezTo>
                    <a:pt x="671" y="0"/>
                    <a:pt x="441" y="91"/>
                    <a:pt x="275" y="258"/>
                  </a:cubicBezTo>
                  <a:cubicBezTo>
                    <a:pt x="106" y="426"/>
                    <a:pt x="0" y="654"/>
                    <a:pt x="0" y="913"/>
                  </a:cubicBezTo>
                  <a:cubicBezTo>
                    <a:pt x="0" y="990"/>
                    <a:pt x="0" y="1051"/>
                    <a:pt x="15" y="1112"/>
                  </a:cubicBezTo>
                  <a:cubicBezTo>
                    <a:pt x="31" y="1218"/>
                    <a:pt x="76" y="1310"/>
                    <a:pt x="137" y="1400"/>
                  </a:cubicBezTo>
                  <a:cubicBezTo>
                    <a:pt x="137" y="1400"/>
                    <a:pt x="137" y="1416"/>
                    <a:pt x="153" y="1432"/>
                  </a:cubicBezTo>
                  <a:cubicBezTo>
                    <a:pt x="320" y="1675"/>
                    <a:pt x="593" y="1842"/>
                    <a:pt x="913" y="1842"/>
                  </a:cubicBezTo>
                  <a:cubicBezTo>
                    <a:pt x="1219" y="1842"/>
                    <a:pt x="1492" y="1691"/>
                    <a:pt x="1659" y="1461"/>
                  </a:cubicBezTo>
                  <a:cubicBezTo>
                    <a:pt x="1659" y="1446"/>
                    <a:pt x="1675" y="1432"/>
                    <a:pt x="1690" y="1432"/>
                  </a:cubicBezTo>
                  <a:cubicBezTo>
                    <a:pt x="1690" y="1416"/>
                    <a:pt x="1690" y="1400"/>
                    <a:pt x="1706" y="1400"/>
                  </a:cubicBezTo>
                  <a:cubicBezTo>
                    <a:pt x="1720" y="1355"/>
                    <a:pt x="1737" y="1324"/>
                    <a:pt x="1751" y="1294"/>
                  </a:cubicBezTo>
                  <a:lnTo>
                    <a:pt x="1751" y="1294"/>
                  </a:lnTo>
                  <a:cubicBezTo>
                    <a:pt x="1812" y="1173"/>
                    <a:pt x="1843" y="1051"/>
                    <a:pt x="1843" y="913"/>
                  </a:cubicBezTo>
                  <a:cubicBezTo>
                    <a:pt x="1843" y="715"/>
                    <a:pt x="1767" y="517"/>
                    <a:pt x="1659" y="365"/>
                  </a:cubicBezTo>
                  <a:close/>
                  <a:moveTo>
                    <a:pt x="1645" y="1340"/>
                  </a:moveTo>
                  <a:lnTo>
                    <a:pt x="1645" y="1340"/>
                  </a:lnTo>
                  <a:lnTo>
                    <a:pt x="1645" y="1340"/>
                  </a:lnTo>
                  <a:cubicBezTo>
                    <a:pt x="1630" y="1355"/>
                    <a:pt x="1614" y="1371"/>
                    <a:pt x="1614" y="1400"/>
                  </a:cubicBezTo>
                  <a:cubicBezTo>
                    <a:pt x="1598" y="1400"/>
                    <a:pt x="1598" y="1416"/>
                    <a:pt x="1584" y="1432"/>
                  </a:cubicBezTo>
                  <a:cubicBezTo>
                    <a:pt x="1431" y="1644"/>
                    <a:pt x="1158" y="1766"/>
                    <a:pt x="883" y="1750"/>
                  </a:cubicBezTo>
                  <a:cubicBezTo>
                    <a:pt x="624" y="1750"/>
                    <a:pt x="396" y="1614"/>
                    <a:pt x="243" y="1432"/>
                  </a:cubicBezTo>
                  <a:cubicBezTo>
                    <a:pt x="243" y="1416"/>
                    <a:pt x="228" y="1400"/>
                    <a:pt x="228" y="1400"/>
                  </a:cubicBezTo>
                  <a:cubicBezTo>
                    <a:pt x="137" y="1263"/>
                    <a:pt x="76" y="1096"/>
                    <a:pt x="76" y="913"/>
                  </a:cubicBezTo>
                  <a:cubicBezTo>
                    <a:pt x="76" y="898"/>
                    <a:pt x="76" y="898"/>
                    <a:pt x="76" y="884"/>
                  </a:cubicBezTo>
                  <a:cubicBezTo>
                    <a:pt x="92" y="731"/>
                    <a:pt x="137" y="578"/>
                    <a:pt x="214" y="456"/>
                  </a:cubicBezTo>
                  <a:lnTo>
                    <a:pt x="214" y="456"/>
                  </a:lnTo>
                  <a:cubicBezTo>
                    <a:pt x="365" y="213"/>
                    <a:pt x="640" y="61"/>
                    <a:pt x="960" y="77"/>
                  </a:cubicBezTo>
                  <a:cubicBezTo>
                    <a:pt x="1172" y="91"/>
                    <a:pt x="1386" y="183"/>
                    <a:pt x="1523" y="336"/>
                  </a:cubicBezTo>
                  <a:cubicBezTo>
                    <a:pt x="1584" y="411"/>
                    <a:pt x="1630" y="487"/>
                    <a:pt x="1675" y="564"/>
                  </a:cubicBezTo>
                  <a:lnTo>
                    <a:pt x="1675" y="564"/>
                  </a:lnTo>
                  <a:cubicBezTo>
                    <a:pt x="1737" y="684"/>
                    <a:pt x="1767" y="823"/>
                    <a:pt x="1751" y="959"/>
                  </a:cubicBezTo>
                  <a:cubicBezTo>
                    <a:pt x="1751" y="1004"/>
                    <a:pt x="1751" y="1051"/>
                    <a:pt x="1737" y="1096"/>
                  </a:cubicBezTo>
                  <a:cubicBezTo>
                    <a:pt x="1720" y="1188"/>
                    <a:pt x="1690" y="1263"/>
                    <a:pt x="1645" y="134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9" name="Freeform 13"/>
            <p:cNvSpPr>
              <a:spLocks noChangeArrowheads="1"/>
            </p:cNvSpPr>
            <p:nvPr/>
          </p:nvSpPr>
          <p:spPr bwMode="auto">
            <a:xfrm>
              <a:off x="3307" y="4132"/>
              <a:ext cx="383" cy="386"/>
            </a:xfrm>
            <a:custGeom>
              <a:avLst/>
              <a:gdLst>
                <a:gd name="T0" fmla="*/ 1599 w 1692"/>
                <a:gd name="T1" fmla="*/ 503 h 1706"/>
                <a:gd name="T2" fmla="*/ 138 w 1692"/>
                <a:gd name="T3" fmla="*/ 395 h 1706"/>
                <a:gd name="T4" fmla="*/ 0 w 1692"/>
                <a:gd name="T5" fmla="*/ 852 h 1706"/>
                <a:gd name="T6" fmla="*/ 807 w 1692"/>
                <a:gd name="T7" fmla="*/ 1689 h 1706"/>
                <a:gd name="T8" fmla="*/ 1569 w 1692"/>
                <a:gd name="T9" fmla="*/ 1279 h 1706"/>
                <a:gd name="T10" fmla="*/ 1675 w 1692"/>
                <a:gd name="T11" fmla="*/ 898 h 1706"/>
                <a:gd name="T12" fmla="*/ 1583 w 1692"/>
                <a:gd name="T13" fmla="*/ 623 h 1706"/>
                <a:gd name="T14" fmla="*/ 1035 w 1692"/>
                <a:gd name="T15" fmla="*/ 685 h 1706"/>
                <a:gd name="T16" fmla="*/ 1583 w 1692"/>
                <a:gd name="T17" fmla="*/ 623 h 1706"/>
                <a:gd name="T18" fmla="*/ 1066 w 1692"/>
                <a:gd name="T19" fmla="*/ 106 h 1706"/>
                <a:gd name="T20" fmla="*/ 1157 w 1692"/>
                <a:gd name="T21" fmla="*/ 136 h 1706"/>
                <a:gd name="T22" fmla="*/ 1218 w 1692"/>
                <a:gd name="T23" fmla="*/ 167 h 1706"/>
                <a:gd name="T24" fmla="*/ 1416 w 1692"/>
                <a:gd name="T25" fmla="*/ 320 h 1706"/>
                <a:gd name="T26" fmla="*/ 1463 w 1692"/>
                <a:gd name="T27" fmla="*/ 381 h 1706"/>
                <a:gd name="T28" fmla="*/ 1508 w 1692"/>
                <a:gd name="T29" fmla="*/ 456 h 1706"/>
                <a:gd name="T30" fmla="*/ 1021 w 1692"/>
                <a:gd name="T31" fmla="*/ 456 h 1706"/>
                <a:gd name="T32" fmla="*/ 960 w 1692"/>
                <a:gd name="T33" fmla="*/ 776 h 1706"/>
                <a:gd name="T34" fmla="*/ 990 w 1692"/>
                <a:gd name="T35" fmla="*/ 837 h 1706"/>
                <a:gd name="T36" fmla="*/ 945 w 1692"/>
                <a:gd name="T37" fmla="*/ 990 h 1706"/>
                <a:gd name="T38" fmla="*/ 898 w 1692"/>
                <a:gd name="T39" fmla="*/ 943 h 1706"/>
                <a:gd name="T40" fmla="*/ 762 w 1692"/>
                <a:gd name="T41" fmla="*/ 75 h 1706"/>
                <a:gd name="T42" fmla="*/ 898 w 1692"/>
                <a:gd name="T43" fmla="*/ 609 h 1706"/>
                <a:gd name="T44" fmla="*/ 868 w 1692"/>
                <a:gd name="T45" fmla="*/ 715 h 1706"/>
                <a:gd name="T46" fmla="*/ 807 w 1692"/>
                <a:gd name="T47" fmla="*/ 715 h 1706"/>
                <a:gd name="T48" fmla="*/ 837 w 1692"/>
                <a:gd name="T49" fmla="*/ 762 h 1706"/>
                <a:gd name="T50" fmla="*/ 837 w 1692"/>
                <a:gd name="T51" fmla="*/ 959 h 1706"/>
                <a:gd name="T52" fmla="*/ 776 w 1692"/>
                <a:gd name="T53" fmla="*/ 990 h 1706"/>
                <a:gd name="T54" fmla="*/ 731 w 1692"/>
                <a:gd name="T55" fmla="*/ 959 h 1706"/>
                <a:gd name="T56" fmla="*/ 715 w 1692"/>
                <a:gd name="T57" fmla="*/ 776 h 1706"/>
                <a:gd name="T58" fmla="*/ 701 w 1692"/>
                <a:gd name="T59" fmla="*/ 837 h 1706"/>
                <a:gd name="T60" fmla="*/ 656 w 1692"/>
                <a:gd name="T61" fmla="*/ 91 h 1706"/>
                <a:gd name="T62" fmla="*/ 517 w 1692"/>
                <a:gd name="T63" fmla="*/ 564 h 1706"/>
                <a:gd name="T64" fmla="*/ 625 w 1692"/>
                <a:gd name="T65" fmla="*/ 731 h 1706"/>
                <a:gd name="T66" fmla="*/ 77 w 1692"/>
                <a:gd name="T67" fmla="*/ 685 h 1706"/>
                <a:gd name="T68" fmla="*/ 275 w 1692"/>
                <a:gd name="T69" fmla="*/ 1400 h 1706"/>
                <a:gd name="T70" fmla="*/ 214 w 1692"/>
                <a:gd name="T71" fmla="*/ 1339 h 1706"/>
                <a:gd name="T72" fmla="*/ 122 w 1692"/>
                <a:gd name="T73" fmla="*/ 1172 h 1706"/>
                <a:gd name="T74" fmla="*/ 61 w 1692"/>
                <a:gd name="T75" fmla="*/ 943 h 1706"/>
                <a:gd name="T76" fmla="*/ 411 w 1692"/>
                <a:gd name="T77" fmla="*/ 959 h 1706"/>
                <a:gd name="T78" fmla="*/ 289 w 1692"/>
                <a:gd name="T79" fmla="*/ 1371 h 1706"/>
                <a:gd name="T80" fmla="*/ 365 w 1692"/>
                <a:gd name="T81" fmla="*/ 1477 h 1706"/>
                <a:gd name="T82" fmla="*/ 656 w 1692"/>
                <a:gd name="T83" fmla="*/ 1021 h 1706"/>
                <a:gd name="T84" fmla="*/ 579 w 1692"/>
                <a:gd name="T85" fmla="*/ 1371 h 1706"/>
                <a:gd name="T86" fmla="*/ 807 w 1692"/>
                <a:gd name="T87" fmla="*/ 1644 h 1706"/>
                <a:gd name="T88" fmla="*/ 731 w 1692"/>
                <a:gd name="T89" fmla="*/ 1371 h 1706"/>
                <a:gd name="T90" fmla="*/ 929 w 1692"/>
                <a:gd name="T91" fmla="*/ 1279 h 1706"/>
                <a:gd name="T92" fmla="*/ 1188 w 1692"/>
                <a:gd name="T93" fmla="*/ 1569 h 1706"/>
                <a:gd name="T94" fmla="*/ 1280 w 1692"/>
                <a:gd name="T95" fmla="*/ 1508 h 1706"/>
                <a:gd name="T96" fmla="*/ 929 w 1692"/>
                <a:gd name="T97" fmla="*/ 1082 h 1706"/>
                <a:gd name="T98" fmla="*/ 1310 w 1692"/>
                <a:gd name="T99" fmla="*/ 1371 h 1706"/>
                <a:gd name="T100" fmla="*/ 1599 w 1692"/>
                <a:gd name="T101" fmla="*/ 1066 h 1706"/>
                <a:gd name="T102" fmla="*/ 1569 w 1692"/>
                <a:gd name="T103" fmla="*/ 1127 h 1706"/>
                <a:gd name="T104" fmla="*/ 1522 w 1692"/>
                <a:gd name="T105" fmla="*/ 1233 h 1706"/>
                <a:gd name="T106" fmla="*/ 1463 w 1692"/>
                <a:gd name="T107" fmla="*/ 1339 h 1706"/>
                <a:gd name="T108" fmla="*/ 1432 w 1692"/>
                <a:gd name="T109" fmla="*/ 1371 h 1706"/>
                <a:gd name="T110" fmla="*/ 1263 w 1692"/>
                <a:gd name="T111" fmla="*/ 898 h 1706"/>
                <a:gd name="T112" fmla="*/ 1630 w 1692"/>
                <a:gd name="T113" fmla="*/ 898 h 1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92" h="1706">
                  <a:moveTo>
                    <a:pt x="1599" y="503"/>
                  </a:moveTo>
                  <a:lnTo>
                    <a:pt x="1599" y="503"/>
                  </a:lnTo>
                  <a:lnTo>
                    <a:pt x="1599" y="503"/>
                  </a:lnTo>
                  <a:cubicBezTo>
                    <a:pt x="1554" y="426"/>
                    <a:pt x="1508" y="350"/>
                    <a:pt x="1447" y="275"/>
                  </a:cubicBezTo>
                  <a:cubicBezTo>
                    <a:pt x="1310" y="122"/>
                    <a:pt x="1096" y="30"/>
                    <a:pt x="884" y="16"/>
                  </a:cubicBezTo>
                  <a:cubicBezTo>
                    <a:pt x="564" y="0"/>
                    <a:pt x="289" y="152"/>
                    <a:pt x="138" y="395"/>
                  </a:cubicBezTo>
                  <a:lnTo>
                    <a:pt x="138" y="395"/>
                  </a:lnTo>
                  <a:cubicBezTo>
                    <a:pt x="61" y="517"/>
                    <a:pt x="16" y="670"/>
                    <a:pt x="0" y="823"/>
                  </a:cubicBezTo>
                  <a:cubicBezTo>
                    <a:pt x="0" y="837"/>
                    <a:pt x="0" y="837"/>
                    <a:pt x="0" y="852"/>
                  </a:cubicBezTo>
                  <a:cubicBezTo>
                    <a:pt x="0" y="1035"/>
                    <a:pt x="61" y="1202"/>
                    <a:pt x="152" y="1339"/>
                  </a:cubicBezTo>
                  <a:cubicBezTo>
                    <a:pt x="152" y="1339"/>
                    <a:pt x="167" y="1355"/>
                    <a:pt x="167" y="1371"/>
                  </a:cubicBezTo>
                  <a:cubicBezTo>
                    <a:pt x="320" y="1553"/>
                    <a:pt x="548" y="1689"/>
                    <a:pt x="807" y="1689"/>
                  </a:cubicBezTo>
                  <a:cubicBezTo>
                    <a:pt x="1082" y="1705"/>
                    <a:pt x="1355" y="1583"/>
                    <a:pt x="1508" y="1371"/>
                  </a:cubicBezTo>
                  <a:cubicBezTo>
                    <a:pt x="1522" y="1355"/>
                    <a:pt x="1522" y="1339"/>
                    <a:pt x="1538" y="1339"/>
                  </a:cubicBezTo>
                  <a:cubicBezTo>
                    <a:pt x="1538" y="1310"/>
                    <a:pt x="1554" y="1294"/>
                    <a:pt x="1569" y="1279"/>
                  </a:cubicBezTo>
                  <a:lnTo>
                    <a:pt x="1569" y="1279"/>
                  </a:lnTo>
                  <a:cubicBezTo>
                    <a:pt x="1614" y="1202"/>
                    <a:pt x="1644" y="1127"/>
                    <a:pt x="1661" y="1035"/>
                  </a:cubicBezTo>
                  <a:cubicBezTo>
                    <a:pt x="1675" y="990"/>
                    <a:pt x="1675" y="943"/>
                    <a:pt x="1675" y="898"/>
                  </a:cubicBezTo>
                  <a:cubicBezTo>
                    <a:pt x="1691" y="762"/>
                    <a:pt x="1661" y="623"/>
                    <a:pt x="1599" y="503"/>
                  </a:cubicBezTo>
                  <a:close/>
                  <a:moveTo>
                    <a:pt x="1583" y="623"/>
                  </a:moveTo>
                  <a:lnTo>
                    <a:pt x="1583" y="623"/>
                  </a:lnTo>
                  <a:cubicBezTo>
                    <a:pt x="1493" y="670"/>
                    <a:pt x="1493" y="670"/>
                    <a:pt x="1493" y="670"/>
                  </a:cubicBezTo>
                  <a:cubicBezTo>
                    <a:pt x="1096" y="837"/>
                    <a:pt x="1096" y="837"/>
                    <a:pt x="1096" y="837"/>
                  </a:cubicBezTo>
                  <a:cubicBezTo>
                    <a:pt x="1035" y="685"/>
                    <a:pt x="1035" y="685"/>
                    <a:pt x="1035" y="685"/>
                  </a:cubicBezTo>
                  <a:cubicBezTo>
                    <a:pt x="1477" y="564"/>
                    <a:pt x="1477" y="564"/>
                    <a:pt x="1477" y="564"/>
                  </a:cubicBezTo>
                  <a:cubicBezTo>
                    <a:pt x="1554" y="548"/>
                    <a:pt x="1554" y="548"/>
                    <a:pt x="1554" y="548"/>
                  </a:cubicBezTo>
                  <a:cubicBezTo>
                    <a:pt x="1554" y="548"/>
                    <a:pt x="1583" y="593"/>
                    <a:pt x="1583" y="623"/>
                  </a:cubicBezTo>
                  <a:close/>
                  <a:moveTo>
                    <a:pt x="1051" y="106"/>
                  </a:moveTo>
                  <a:lnTo>
                    <a:pt x="1051" y="106"/>
                  </a:lnTo>
                  <a:lnTo>
                    <a:pt x="1066" y="106"/>
                  </a:lnTo>
                  <a:cubicBezTo>
                    <a:pt x="1082" y="106"/>
                    <a:pt x="1096" y="122"/>
                    <a:pt x="1127" y="122"/>
                  </a:cubicBezTo>
                  <a:cubicBezTo>
                    <a:pt x="1127" y="136"/>
                    <a:pt x="1143" y="136"/>
                    <a:pt x="1157" y="136"/>
                  </a:cubicBezTo>
                  <a:lnTo>
                    <a:pt x="1157" y="136"/>
                  </a:lnTo>
                  <a:cubicBezTo>
                    <a:pt x="1173" y="152"/>
                    <a:pt x="1188" y="152"/>
                    <a:pt x="1188" y="152"/>
                  </a:cubicBezTo>
                  <a:cubicBezTo>
                    <a:pt x="1204" y="152"/>
                    <a:pt x="1204" y="152"/>
                    <a:pt x="1204" y="167"/>
                  </a:cubicBezTo>
                  <a:lnTo>
                    <a:pt x="1218" y="167"/>
                  </a:lnTo>
                  <a:cubicBezTo>
                    <a:pt x="1263" y="197"/>
                    <a:pt x="1310" y="228"/>
                    <a:pt x="1355" y="258"/>
                  </a:cubicBezTo>
                  <a:cubicBezTo>
                    <a:pt x="1371" y="275"/>
                    <a:pt x="1402" y="304"/>
                    <a:pt x="1416" y="320"/>
                  </a:cubicBezTo>
                  <a:lnTo>
                    <a:pt x="1416" y="320"/>
                  </a:lnTo>
                  <a:cubicBezTo>
                    <a:pt x="1432" y="334"/>
                    <a:pt x="1447" y="350"/>
                    <a:pt x="1463" y="381"/>
                  </a:cubicBezTo>
                  <a:lnTo>
                    <a:pt x="1463" y="381"/>
                  </a:lnTo>
                  <a:lnTo>
                    <a:pt x="1463" y="381"/>
                  </a:lnTo>
                  <a:lnTo>
                    <a:pt x="1463" y="381"/>
                  </a:lnTo>
                  <a:lnTo>
                    <a:pt x="1463" y="381"/>
                  </a:lnTo>
                  <a:cubicBezTo>
                    <a:pt x="1477" y="411"/>
                    <a:pt x="1493" y="426"/>
                    <a:pt x="1508" y="456"/>
                  </a:cubicBezTo>
                  <a:cubicBezTo>
                    <a:pt x="1477" y="456"/>
                    <a:pt x="1477" y="456"/>
                    <a:pt x="1477" y="456"/>
                  </a:cubicBezTo>
                  <a:cubicBezTo>
                    <a:pt x="1127" y="532"/>
                    <a:pt x="1127" y="532"/>
                    <a:pt x="1127" y="532"/>
                  </a:cubicBezTo>
                  <a:cubicBezTo>
                    <a:pt x="1021" y="456"/>
                    <a:pt x="1021" y="456"/>
                    <a:pt x="1021" y="456"/>
                  </a:cubicBezTo>
                  <a:cubicBezTo>
                    <a:pt x="974" y="91"/>
                    <a:pt x="974" y="91"/>
                    <a:pt x="974" y="91"/>
                  </a:cubicBezTo>
                  <a:cubicBezTo>
                    <a:pt x="1006" y="91"/>
                    <a:pt x="1021" y="91"/>
                    <a:pt x="1051" y="106"/>
                  </a:cubicBezTo>
                  <a:close/>
                  <a:moveTo>
                    <a:pt x="960" y="776"/>
                  </a:moveTo>
                  <a:lnTo>
                    <a:pt x="960" y="776"/>
                  </a:lnTo>
                  <a:cubicBezTo>
                    <a:pt x="990" y="776"/>
                    <a:pt x="1006" y="791"/>
                    <a:pt x="1006" y="807"/>
                  </a:cubicBezTo>
                  <a:cubicBezTo>
                    <a:pt x="1006" y="823"/>
                    <a:pt x="1006" y="837"/>
                    <a:pt x="990" y="837"/>
                  </a:cubicBezTo>
                  <a:cubicBezTo>
                    <a:pt x="974" y="852"/>
                    <a:pt x="945" y="837"/>
                    <a:pt x="945" y="823"/>
                  </a:cubicBezTo>
                  <a:cubicBezTo>
                    <a:pt x="945" y="807"/>
                    <a:pt x="945" y="791"/>
                    <a:pt x="960" y="776"/>
                  </a:cubicBezTo>
                  <a:close/>
                  <a:moveTo>
                    <a:pt x="945" y="990"/>
                  </a:moveTo>
                  <a:lnTo>
                    <a:pt x="945" y="990"/>
                  </a:lnTo>
                  <a:cubicBezTo>
                    <a:pt x="929" y="1004"/>
                    <a:pt x="915" y="1004"/>
                    <a:pt x="898" y="990"/>
                  </a:cubicBezTo>
                  <a:cubicBezTo>
                    <a:pt x="884" y="974"/>
                    <a:pt x="898" y="959"/>
                    <a:pt x="898" y="943"/>
                  </a:cubicBezTo>
                  <a:cubicBezTo>
                    <a:pt x="915" y="929"/>
                    <a:pt x="945" y="943"/>
                    <a:pt x="945" y="959"/>
                  </a:cubicBezTo>
                  <a:cubicBezTo>
                    <a:pt x="960" y="974"/>
                    <a:pt x="960" y="990"/>
                    <a:pt x="945" y="990"/>
                  </a:cubicBezTo>
                  <a:close/>
                  <a:moveTo>
                    <a:pt x="762" y="75"/>
                  </a:moveTo>
                  <a:lnTo>
                    <a:pt x="762" y="75"/>
                  </a:lnTo>
                  <a:cubicBezTo>
                    <a:pt x="792" y="75"/>
                    <a:pt x="823" y="75"/>
                    <a:pt x="853" y="75"/>
                  </a:cubicBezTo>
                  <a:cubicBezTo>
                    <a:pt x="898" y="609"/>
                    <a:pt x="898" y="609"/>
                    <a:pt x="898" y="609"/>
                  </a:cubicBezTo>
                  <a:cubicBezTo>
                    <a:pt x="747" y="609"/>
                    <a:pt x="747" y="609"/>
                    <a:pt x="747" y="609"/>
                  </a:cubicBezTo>
                  <a:lnTo>
                    <a:pt x="762" y="75"/>
                  </a:lnTo>
                  <a:close/>
                  <a:moveTo>
                    <a:pt x="868" y="715"/>
                  </a:moveTo>
                  <a:lnTo>
                    <a:pt x="868" y="715"/>
                  </a:lnTo>
                  <a:cubicBezTo>
                    <a:pt x="868" y="731"/>
                    <a:pt x="853" y="746"/>
                    <a:pt x="837" y="746"/>
                  </a:cubicBezTo>
                  <a:cubicBezTo>
                    <a:pt x="823" y="746"/>
                    <a:pt x="807" y="731"/>
                    <a:pt x="807" y="715"/>
                  </a:cubicBezTo>
                  <a:cubicBezTo>
                    <a:pt x="807" y="701"/>
                    <a:pt x="823" y="685"/>
                    <a:pt x="837" y="685"/>
                  </a:cubicBezTo>
                  <a:cubicBezTo>
                    <a:pt x="853" y="685"/>
                    <a:pt x="868" y="701"/>
                    <a:pt x="868" y="715"/>
                  </a:cubicBezTo>
                  <a:close/>
                  <a:moveTo>
                    <a:pt x="837" y="762"/>
                  </a:moveTo>
                  <a:lnTo>
                    <a:pt x="837" y="762"/>
                  </a:lnTo>
                  <a:cubicBezTo>
                    <a:pt x="898" y="762"/>
                    <a:pt x="945" y="807"/>
                    <a:pt x="945" y="852"/>
                  </a:cubicBezTo>
                  <a:cubicBezTo>
                    <a:pt x="945" y="913"/>
                    <a:pt x="898" y="959"/>
                    <a:pt x="837" y="959"/>
                  </a:cubicBezTo>
                  <a:cubicBezTo>
                    <a:pt x="792" y="959"/>
                    <a:pt x="747" y="913"/>
                    <a:pt x="747" y="852"/>
                  </a:cubicBezTo>
                  <a:cubicBezTo>
                    <a:pt x="747" y="807"/>
                    <a:pt x="792" y="762"/>
                    <a:pt x="837" y="762"/>
                  </a:cubicBezTo>
                  <a:close/>
                  <a:moveTo>
                    <a:pt x="776" y="990"/>
                  </a:moveTo>
                  <a:lnTo>
                    <a:pt x="776" y="990"/>
                  </a:lnTo>
                  <a:cubicBezTo>
                    <a:pt x="776" y="1004"/>
                    <a:pt x="747" y="1004"/>
                    <a:pt x="731" y="990"/>
                  </a:cubicBezTo>
                  <a:cubicBezTo>
                    <a:pt x="715" y="990"/>
                    <a:pt x="715" y="974"/>
                    <a:pt x="731" y="959"/>
                  </a:cubicBezTo>
                  <a:cubicBezTo>
                    <a:pt x="747" y="943"/>
                    <a:pt x="762" y="929"/>
                    <a:pt x="776" y="943"/>
                  </a:cubicBezTo>
                  <a:cubicBezTo>
                    <a:pt x="792" y="959"/>
                    <a:pt x="792" y="974"/>
                    <a:pt x="776" y="990"/>
                  </a:cubicBezTo>
                  <a:close/>
                  <a:moveTo>
                    <a:pt x="715" y="776"/>
                  </a:moveTo>
                  <a:lnTo>
                    <a:pt x="715" y="776"/>
                  </a:lnTo>
                  <a:cubicBezTo>
                    <a:pt x="731" y="791"/>
                    <a:pt x="747" y="807"/>
                    <a:pt x="731" y="823"/>
                  </a:cubicBezTo>
                  <a:cubicBezTo>
                    <a:pt x="731" y="837"/>
                    <a:pt x="715" y="852"/>
                    <a:pt x="701" y="837"/>
                  </a:cubicBezTo>
                  <a:cubicBezTo>
                    <a:pt x="686" y="837"/>
                    <a:pt x="670" y="823"/>
                    <a:pt x="670" y="807"/>
                  </a:cubicBezTo>
                  <a:cubicBezTo>
                    <a:pt x="686" y="791"/>
                    <a:pt x="701" y="776"/>
                    <a:pt x="715" y="776"/>
                  </a:cubicBezTo>
                  <a:close/>
                  <a:moveTo>
                    <a:pt x="656" y="91"/>
                  </a:moveTo>
                  <a:lnTo>
                    <a:pt x="656" y="91"/>
                  </a:lnTo>
                  <a:cubicBezTo>
                    <a:pt x="609" y="487"/>
                    <a:pt x="609" y="487"/>
                    <a:pt x="609" y="487"/>
                  </a:cubicBezTo>
                  <a:cubicBezTo>
                    <a:pt x="517" y="564"/>
                    <a:pt x="517" y="564"/>
                    <a:pt x="517" y="564"/>
                  </a:cubicBezTo>
                  <a:cubicBezTo>
                    <a:pt x="152" y="487"/>
                    <a:pt x="152" y="487"/>
                    <a:pt x="152" y="487"/>
                  </a:cubicBezTo>
                  <a:cubicBezTo>
                    <a:pt x="259" y="289"/>
                    <a:pt x="442" y="136"/>
                    <a:pt x="656" y="91"/>
                  </a:cubicBezTo>
                  <a:close/>
                  <a:moveTo>
                    <a:pt x="625" y="731"/>
                  </a:moveTo>
                  <a:lnTo>
                    <a:pt x="625" y="731"/>
                  </a:lnTo>
                  <a:cubicBezTo>
                    <a:pt x="579" y="868"/>
                    <a:pt x="579" y="868"/>
                    <a:pt x="579" y="868"/>
                  </a:cubicBezTo>
                  <a:cubicBezTo>
                    <a:pt x="77" y="685"/>
                    <a:pt x="77" y="685"/>
                    <a:pt x="77" y="685"/>
                  </a:cubicBezTo>
                  <a:cubicBezTo>
                    <a:pt x="77" y="654"/>
                    <a:pt x="91" y="623"/>
                    <a:pt x="107" y="593"/>
                  </a:cubicBezTo>
                  <a:lnTo>
                    <a:pt x="625" y="731"/>
                  </a:lnTo>
                  <a:close/>
                  <a:moveTo>
                    <a:pt x="275" y="1400"/>
                  </a:moveTo>
                  <a:lnTo>
                    <a:pt x="275" y="1400"/>
                  </a:lnTo>
                  <a:cubicBezTo>
                    <a:pt x="259" y="1385"/>
                    <a:pt x="244" y="1371"/>
                    <a:pt x="244" y="1371"/>
                  </a:cubicBezTo>
                  <a:cubicBezTo>
                    <a:pt x="228" y="1355"/>
                    <a:pt x="228" y="1339"/>
                    <a:pt x="214" y="1339"/>
                  </a:cubicBezTo>
                  <a:cubicBezTo>
                    <a:pt x="199" y="1310"/>
                    <a:pt x="183" y="1279"/>
                    <a:pt x="167" y="1249"/>
                  </a:cubicBezTo>
                  <a:cubicBezTo>
                    <a:pt x="152" y="1249"/>
                    <a:pt x="152" y="1233"/>
                    <a:pt x="138" y="1218"/>
                  </a:cubicBezTo>
                  <a:cubicBezTo>
                    <a:pt x="138" y="1202"/>
                    <a:pt x="122" y="1188"/>
                    <a:pt x="122" y="1172"/>
                  </a:cubicBezTo>
                  <a:cubicBezTo>
                    <a:pt x="122" y="1172"/>
                    <a:pt x="107" y="1157"/>
                    <a:pt x="107" y="1141"/>
                  </a:cubicBezTo>
                  <a:cubicBezTo>
                    <a:pt x="91" y="1096"/>
                    <a:pt x="77" y="1051"/>
                    <a:pt x="77" y="1021"/>
                  </a:cubicBezTo>
                  <a:cubicBezTo>
                    <a:pt x="61" y="990"/>
                    <a:pt x="61" y="959"/>
                    <a:pt x="61" y="943"/>
                  </a:cubicBezTo>
                  <a:cubicBezTo>
                    <a:pt x="61" y="898"/>
                    <a:pt x="61" y="868"/>
                    <a:pt x="61" y="823"/>
                  </a:cubicBezTo>
                  <a:cubicBezTo>
                    <a:pt x="61" y="807"/>
                    <a:pt x="61" y="807"/>
                    <a:pt x="61" y="791"/>
                  </a:cubicBezTo>
                  <a:cubicBezTo>
                    <a:pt x="411" y="959"/>
                    <a:pt x="411" y="959"/>
                    <a:pt x="411" y="959"/>
                  </a:cubicBezTo>
                  <a:cubicBezTo>
                    <a:pt x="456" y="1082"/>
                    <a:pt x="456" y="1082"/>
                    <a:pt x="456" y="1082"/>
                  </a:cubicBezTo>
                  <a:cubicBezTo>
                    <a:pt x="320" y="1339"/>
                    <a:pt x="320" y="1339"/>
                    <a:pt x="320" y="1339"/>
                  </a:cubicBezTo>
                  <a:cubicBezTo>
                    <a:pt x="289" y="1371"/>
                    <a:pt x="289" y="1371"/>
                    <a:pt x="289" y="1371"/>
                  </a:cubicBezTo>
                  <a:lnTo>
                    <a:pt x="275" y="1400"/>
                  </a:lnTo>
                  <a:close/>
                  <a:moveTo>
                    <a:pt x="365" y="1477"/>
                  </a:moveTo>
                  <a:lnTo>
                    <a:pt x="365" y="1477"/>
                  </a:lnTo>
                  <a:cubicBezTo>
                    <a:pt x="442" y="1371"/>
                    <a:pt x="442" y="1371"/>
                    <a:pt x="442" y="1371"/>
                  </a:cubicBezTo>
                  <a:cubicBezTo>
                    <a:pt x="456" y="1339"/>
                    <a:pt x="456" y="1339"/>
                    <a:pt x="456" y="1339"/>
                  </a:cubicBezTo>
                  <a:cubicBezTo>
                    <a:pt x="656" y="1021"/>
                    <a:pt x="656" y="1021"/>
                    <a:pt x="656" y="1021"/>
                  </a:cubicBezTo>
                  <a:cubicBezTo>
                    <a:pt x="776" y="1112"/>
                    <a:pt x="776" y="1112"/>
                    <a:pt x="776" y="1112"/>
                  </a:cubicBezTo>
                  <a:cubicBezTo>
                    <a:pt x="609" y="1339"/>
                    <a:pt x="609" y="1339"/>
                    <a:pt x="609" y="1339"/>
                  </a:cubicBezTo>
                  <a:cubicBezTo>
                    <a:pt x="579" y="1371"/>
                    <a:pt x="579" y="1371"/>
                    <a:pt x="579" y="1371"/>
                  </a:cubicBezTo>
                  <a:cubicBezTo>
                    <a:pt x="442" y="1538"/>
                    <a:pt x="442" y="1538"/>
                    <a:pt x="442" y="1538"/>
                  </a:cubicBezTo>
                  <a:cubicBezTo>
                    <a:pt x="411" y="1522"/>
                    <a:pt x="397" y="1508"/>
                    <a:pt x="365" y="1477"/>
                  </a:cubicBezTo>
                  <a:close/>
                  <a:moveTo>
                    <a:pt x="807" y="1644"/>
                  </a:moveTo>
                  <a:lnTo>
                    <a:pt x="807" y="1644"/>
                  </a:lnTo>
                  <a:cubicBezTo>
                    <a:pt x="715" y="1644"/>
                    <a:pt x="625" y="1614"/>
                    <a:pt x="534" y="1583"/>
                  </a:cubicBezTo>
                  <a:cubicBezTo>
                    <a:pt x="731" y="1371"/>
                    <a:pt x="731" y="1371"/>
                    <a:pt x="731" y="1371"/>
                  </a:cubicBezTo>
                  <a:cubicBezTo>
                    <a:pt x="762" y="1339"/>
                    <a:pt x="762" y="1339"/>
                    <a:pt x="762" y="1339"/>
                  </a:cubicBezTo>
                  <a:cubicBezTo>
                    <a:pt x="807" y="1294"/>
                    <a:pt x="807" y="1294"/>
                    <a:pt x="807" y="1294"/>
                  </a:cubicBezTo>
                  <a:cubicBezTo>
                    <a:pt x="929" y="1279"/>
                    <a:pt x="929" y="1279"/>
                    <a:pt x="929" y="1279"/>
                  </a:cubicBezTo>
                  <a:cubicBezTo>
                    <a:pt x="974" y="1339"/>
                    <a:pt x="974" y="1339"/>
                    <a:pt x="974" y="1339"/>
                  </a:cubicBezTo>
                  <a:cubicBezTo>
                    <a:pt x="1006" y="1371"/>
                    <a:pt x="1006" y="1371"/>
                    <a:pt x="1006" y="1371"/>
                  </a:cubicBezTo>
                  <a:cubicBezTo>
                    <a:pt x="1188" y="1569"/>
                    <a:pt x="1188" y="1569"/>
                    <a:pt x="1188" y="1569"/>
                  </a:cubicBezTo>
                  <a:cubicBezTo>
                    <a:pt x="1066" y="1614"/>
                    <a:pt x="945" y="1644"/>
                    <a:pt x="807" y="1644"/>
                  </a:cubicBezTo>
                  <a:close/>
                  <a:moveTo>
                    <a:pt x="1280" y="1508"/>
                  </a:moveTo>
                  <a:lnTo>
                    <a:pt x="1280" y="1508"/>
                  </a:lnTo>
                  <a:cubicBezTo>
                    <a:pt x="1173" y="1371"/>
                    <a:pt x="1173" y="1371"/>
                    <a:pt x="1173" y="1371"/>
                  </a:cubicBezTo>
                  <a:cubicBezTo>
                    <a:pt x="1143" y="1339"/>
                    <a:pt x="1143" y="1339"/>
                    <a:pt x="1143" y="1339"/>
                  </a:cubicBezTo>
                  <a:cubicBezTo>
                    <a:pt x="929" y="1082"/>
                    <a:pt x="929" y="1082"/>
                    <a:pt x="929" y="1082"/>
                  </a:cubicBezTo>
                  <a:cubicBezTo>
                    <a:pt x="1066" y="990"/>
                    <a:pt x="1066" y="990"/>
                    <a:pt x="1066" y="990"/>
                  </a:cubicBezTo>
                  <a:cubicBezTo>
                    <a:pt x="1296" y="1339"/>
                    <a:pt x="1296" y="1339"/>
                    <a:pt x="1296" y="1339"/>
                  </a:cubicBezTo>
                  <a:cubicBezTo>
                    <a:pt x="1310" y="1371"/>
                    <a:pt x="1310" y="1371"/>
                    <a:pt x="1310" y="1371"/>
                  </a:cubicBezTo>
                  <a:cubicBezTo>
                    <a:pt x="1355" y="1447"/>
                    <a:pt x="1355" y="1447"/>
                    <a:pt x="1355" y="1447"/>
                  </a:cubicBezTo>
                  <a:cubicBezTo>
                    <a:pt x="1341" y="1461"/>
                    <a:pt x="1310" y="1477"/>
                    <a:pt x="1280" y="1508"/>
                  </a:cubicBezTo>
                  <a:close/>
                  <a:moveTo>
                    <a:pt x="1599" y="1066"/>
                  </a:moveTo>
                  <a:lnTo>
                    <a:pt x="1599" y="1066"/>
                  </a:lnTo>
                  <a:cubicBezTo>
                    <a:pt x="1583" y="1082"/>
                    <a:pt x="1583" y="1096"/>
                    <a:pt x="1583" y="1112"/>
                  </a:cubicBezTo>
                  <a:cubicBezTo>
                    <a:pt x="1583" y="1112"/>
                    <a:pt x="1583" y="1127"/>
                    <a:pt x="1569" y="1127"/>
                  </a:cubicBezTo>
                  <a:cubicBezTo>
                    <a:pt x="1569" y="1157"/>
                    <a:pt x="1554" y="1172"/>
                    <a:pt x="1554" y="1188"/>
                  </a:cubicBezTo>
                  <a:lnTo>
                    <a:pt x="1554" y="1188"/>
                  </a:lnTo>
                  <a:cubicBezTo>
                    <a:pt x="1538" y="1202"/>
                    <a:pt x="1538" y="1218"/>
                    <a:pt x="1522" y="1233"/>
                  </a:cubicBezTo>
                  <a:cubicBezTo>
                    <a:pt x="1522" y="1249"/>
                    <a:pt x="1508" y="1263"/>
                    <a:pt x="1508" y="1263"/>
                  </a:cubicBezTo>
                  <a:cubicBezTo>
                    <a:pt x="1493" y="1279"/>
                    <a:pt x="1493" y="1294"/>
                    <a:pt x="1477" y="1310"/>
                  </a:cubicBezTo>
                  <a:cubicBezTo>
                    <a:pt x="1477" y="1310"/>
                    <a:pt x="1463" y="1324"/>
                    <a:pt x="1463" y="1339"/>
                  </a:cubicBezTo>
                  <a:cubicBezTo>
                    <a:pt x="1463" y="1339"/>
                    <a:pt x="1447" y="1355"/>
                    <a:pt x="1432" y="1371"/>
                  </a:cubicBezTo>
                  <a:lnTo>
                    <a:pt x="1432" y="1371"/>
                  </a:lnTo>
                  <a:lnTo>
                    <a:pt x="1432" y="1371"/>
                  </a:lnTo>
                  <a:cubicBezTo>
                    <a:pt x="1416" y="1339"/>
                    <a:pt x="1416" y="1339"/>
                    <a:pt x="1416" y="1339"/>
                  </a:cubicBezTo>
                  <a:cubicBezTo>
                    <a:pt x="1234" y="1021"/>
                    <a:pt x="1234" y="1021"/>
                    <a:pt x="1234" y="1021"/>
                  </a:cubicBezTo>
                  <a:cubicBezTo>
                    <a:pt x="1263" y="898"/>
                    <a:pt x="1263" y="898"/>
                    <a:pt x="1263" y="898"/>
                  </a:cubicBezTo>
                  <a:cubicBezTo>
                    <a:pt x="1508" y="791"/>
                    <a:pt x="1508" y="791"/>
                    <a:pt x="1508" y="791"/>
                  </a:cubicBezTo>
                  <a:cubicBezTo>
                    <a:pt x="1614" y="746"/>
                    <a:pt x="1614" y="746"/>
                    <a:pt x="1614" y="746"/>
                  </a:cubicBezTo>
                  <a:cubicBezTo>
                    <a:pt x="1630" y="791"/>
                    <a:pt x="1630" y="837"/>
                    <a:pt x="1630" y="898"/>
                  </a:cubicBezTo>
                  <a:cubicBezTo>
                    <a:pt x="1614" y="959"/>
                    <a:pt x="1614" y="1021"/>
                    <a:pt x="1599" y="106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0" name="Freeform 14"/>
            <p:cNvSpPr>
              <a:spLocks noChangeArrowheads="1"/>
            </p:cNvSpPr>
            <p:nvPr/>
          </p:nvSpPr>
          <p:spPr bwMode="auto">
            <a:xfrm>
              <a:off x="3628" y="4435"/>
              <a:ext cx="10" cy="6"/>
            </a:xfrm>
            <a:custGeom>
              <a:avLst/>
              <a:gdLst>
                <a:gd name="T0" fmla="*/ 0 w 48"/>
                <a:gd name="T1" fmla="*/ 0 h 33"/>
                <a:gd name="T2" fmla="*/ 0 w 48"/>
                <a:gd name="T3" fmla="*/ 0 h 33"/>
                <a:gd name="T4" fmla="*/ 47 w 48"/>
                <a:gd name="T5" fmla="*/ 0 h 33"/>
                <a:gd name="T6" fmla="*/ 16 w 48"/>
                <a:gd name="T7" fmla="*/ 32 h 33"/>
                <a:gd name="T8" fmla="*/ 16 w 48"/>
                <a:gd name="T9" fmla="*/ 32 h 33"/>
                <a:gd name="T10" fmla="*/ 16 w 48"/>
                <a:gd name="T11" fmla="*/ 32 h 33"/>
                <a:gd name="T12" fmla="*/ 0 w 48"/>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8" h="33">
                  <a:moveTo>
                    <a:pt x="0" y="0"/>
                  </a:moveTo>
                  <a:lnTo>
                    <a:pt x="0" y="0"/>
                  </a:lnTo>
                  <a:cubicBezTo>
                    <a:pt x="47" y="0"/>
                    <a:pt x="47" y="0"/>
                    <a:pt x="47" y="0"/>
                  </a:cubicBezTo>
                  <a:cubicBezTo>
                    <a:pt x="47" y="0"/>
                    <a:pt x="31" y="16"/>
                    <a:pt x="16" y="32"/>
                  </a:cubicBezTo>
                  <a:lnTo>
                    <a:pt x="16" y="32"/>
                  </a:lnTo>
                  <a:lnTo>
                    <a:pt x="16" y="32"/>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1" name="Freeform 15"/>
            <p:cNvSpPr>
              <a:spLocks noChangeArrowheads="1"/>
            </p:cNvSpPr>
            <p:nvPr/>
          </p:nvSpPr>
          <p:spPr bwMode="auto">
            <a:xfrm>
              <a:off x="3659" y="4387"/>
              <a:ext cx="3" cy="13"/>
            </a:xfrm>
            <a:custGeom>
              <a:avLst/>
              <a:gdLst>
                <a:gd name="T0" fmla="*/ 0 w 16"/>
                <a:gd name="T1" fmla="*/ 61 h 62"/>
                <a:gd name="T2" fmla="*/ 0 w 16"/>
                <a:gd name="T3" fmla="*/ 61 h 62"/>
                <a:gd name="T4" fmla="*/ 15 w 16"/>
                <a:gd name="T5" fmla="*/ 0 h 62"/>
                <a:gd name="T6" fmla="*/ 0 w 16"/>
                <a:gd name="T7" fmla="*/ 61 h 62"/>
              </a:gdLst>
              <a:ahLst/>
              <a:cxnLst>
                <a:cxn ang="0">
                  <a:pos x="T0" y="T1"/>
                </a:cxn>
                <a:cxn ang="0">
                  <a:pos x="T2" y="T3"/>
                </a:cxn>
                <a:cxn ang="0">
                  <a:pos x="T4" y="T5"/>
                </a:cxn>
                <a:cxn ang="0">
                  <a:pos x="T6" y="T7"/>
                </a:cxn>
              </a:cxnLst>
              <a:rect l="0" t="0" r="r" b="b"/>
              <a:pathLst>
                <a:path w="16" h="62">
                  <a:moveTo>
                    <a:pt x="0" y="61"/>
                  </a:moveTo>
                  <a:lnTo>
                    <a:pt x="0" y="61"/>
                  </a:lnTo>
                  <a:cubicBezTo>
                    <a:pt x="0" y="45"/>
                    <a:pt x="15" y="30"/>
                    <a:pt x="15" y="0"/>
                  </a:cubicBezTo>
                  <a:cubicBezTo>
                    <a:pt x="15" y="30"/>
                    <a:pt x="0" y="45"/>
                    <a:pt x="0" y="6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2" name="Freeform 16"/>
            <p:cNvSpPr>
              <a:spLocks noChangeArrowheads="1"/>
            </p:cNvSpPr>
            <p:nvPr/>
          </p:nvSpPr>
          <p:spPr bwMode="auto">
            <a:xfrm>
              <a:off x="5586" y="4083"/>
              <a:ext cx="538" cy="538"/>
            </a:xfrm>
            <a:custGeom>
              <a:avLst/>
              <a:gdLst>
                <a:gd name="T0" fmla="*/ 2193 w 2378"/>
                <a:gd name="T1" fmla="*/ 564 h 2377"/>
                <a:gd name="T2" fmla="*/ 2193 w 2378"/>
                <a:gd name="T3" fmla="*/ 564 h 2377"/>
                <a:gd name="T4" fmla="*/ 1935 w 2378"/>
                <a:gd name="T5" fmla="*/ 259 h 2377"/>
                <a:gd name="T6" fmla="*/ 1753 w 2378"/>
                <a:gd name="T7" fmla="*/ 138 h 2377"/>
                <a:gd name="T8" fmla="*/ 1631 w 2378"/>
                <a:gd name="T9" fmla="*/ 77 h 2377"/>
                <a:gd name="T10" fmla="*/ 1600 w 2378"/>
                <a:gd name="T11" fmla="*/ 61 h 2377"/>
                <a:gd name="T12" fmla="*/ 1341 w 2378"/>
                <a:gd name="T13" fmla="*/ 0 h 2377"/>
                <a:gd name="T14" fmla="*/ 1341 w 2378"/>
                <a:gd name="T15" fmla="*/ 0 h 2377"/>
                <a:gd name="T16" fmla="*/ 1189 w 2378"/>
                <a:gd name="T17" fmla="*/ 0 h 2377"/>
                <a:gd name="T18" fmla="*/ 1066 w 2378"/>
                <a:gd name="T19" fmla="*/ 0 h 2377"/>
                <a:gd name="T20" fmla="*/ 1052 w 2378"/>
                <a:gd name="T21" fmla="*/ 0 h 2377"/>
                <a:gd name="T22" fmla="*/ 1052 w 2378"/>
                <a:gd name="T23" fmla="*/ 0 h 2377"/>
                <a:gd name="T24" fmla="*/ 1052 w 2378"/>
                <a:gd name="T25" fmla="*/ 0 h 2377"/>
                <a:gd name="T26" fmla="*/ 732 w 2378"/>
                <a:gd name="T27" fmla="*/ 77 h 2377"/>
                <a:gd name="T28" fmla="*/ 716 w 2378"/>
                <a:gd name="T29" fmla="*/ 91 h 2377"/>
                <a:gd name="T30" fmla="*/ 716 w 2378"/>
                <a:gd name="T31" fmla="*/ 91 h 2377"/>
                <a:gd name="T32" fmla="*/ 595 w 2378"/>
                <a:gd name="T33" fmla="*/ 153 h 2377"/>
                <a:gd name="T34" fmla="*/ 473 w 2378"/>
                <a:gd name="T35" fmla="*/ 230 h 2377"/>
                <a:gd name="T36" fmla="*/ 427 w 2378"/>
                <a:gd name="T37" fmla="*/ 259 h 2377"/>
                <a:gd name="T38" fmla="*/ 0 w 2378"/>
                <a:gd name="T39" fmla="*/ 1188 h 2377"/>
                <a:gd name="T40" fmla="*/ 47 w 2378"/>
                <a:gd name="T41" fmla="*/ 1553 h 2377"/>
                <a:gd name="T42" fmla="*/ 62 w 2378"/>
                <a:gd name="T43" fmla="*/ 1585 h 2377"/>
                <a:gd name="T44" fmla="*/ 275 w 2378"/>
                <a:gd name="T45" fmla="*/ 1950 h 2377"/>
                <a:gd name="T46" fmla="*/ 381 w 2378"/>
                <a:gd name="T47" fmla="*/ 2072 h 2377"/>
                <a:gd name="T48" fmla="*/ 1189 w 2378"/>
                <a:gd name="T49" fmla="*/ 2376 h 2377"/>
                <a:gd name="T50" fmla="*/ 2148 w 2378"/>
                <a:gd name="T51" fmla="*/ 1889 h 2377"/>
                <a:gd name="T52" fmla="*/ 2193 w 2378"/>
                <a:gd name="T53" fmla="*/ 1813 h 2377"/>
                <a:gd name="T54" fmla="*/ 2224 w 2378"/>
                <a:gd name="T55" fmla="*/ 1752 h 2377"/>
                <a:gd name="T56" fmla="*/ 2316 w 2378"/>
                <a:gd name="T57" fmla="*/ 1585 h 2377"/>
                <a:gd name="T58" fmla="*/ 2316 w 2378"/>
                <a:gd name="T59" fmla="*/ 1553 h 2377"/>
                <a:gd name="T60" fmla="*/ 2377 w 2378"/>
                <a:gd name="T61" fmla="*/ 1188 h 2377"/>
                <a:gd name="T62" fmla="*/ 2193 w 2378"/>
                <a:gd name="T63" fmla="*/ 564 h 2377"/>
                <a:gd name="T64" fmla="*/ 1189 w 2378"/>
                <a:gd name="T65" fmla="*/ 2101 h 2377"/>
                <a:gd name="T66" fmla="*/ 1189 w 2378"/>
                <a:gd name="T67" fmla="*/ 2101 h 2377"/>
                <a:gd name="T68" fmla="*/ 427 w 2378"/>
                <a:gd name="T69" fmla="*/ 1706 h 2377"/>
                <a:gd name="T70" fmla="*/ 351 w 2378"/>
                <a:gd name="T71" fmla="*/ 1585 h 2377"/>
                <a:gd name="T72" fmla="*/ 336 w 2378"/>
                <a:gd name="T73" fmla="*/ 1553 h 2377"/>
                <a:gd name="T74" fmla="*/ 320 w 2378"/>
                <a:gd name="T75" fmla="*/ 1508 h 2377"/>
                <a:gd name="T76" fmla="*/ 259 w 2378"/>
                <a:gd name="T77" fmla="*/ 1188 h 2377"/>
                <a:gd name="T78" fmla="*/ 412 w 2378"/>
                <a:gd name="T79" fmla="*/ 686 h 2377"/>
                <a:gd name="T80" fmla="*/ 412 w 2378"/>
                <a:gd name="T81" fmla="*/ 670 h 2377"/>
                <a:gd name="T82" fmla="*/ 565 w 2378"/>
                <a:gd name="T83" fmla="*/ 518 h 2377"/>
                <a:gd name="T84" fmla="*/ 1189 w 2378"/>
                <a:gd name="T85" fmla="*/ 259 h 2377"/>
                <a:gd name="T86" fmla="*/ 1706 w 2378"/>
                <a:gd name="T87" fmla="*/ 427 h 2377"/>
                <a:gd name="T88" fmla="*/ 1890 w 2378"/>
                <a:gd name="T89" fmla="*/ 579 h 2377"/>
                <a:gd name="T90" fmla="*/ 2103 w 2378"/>
                <a:gd name="T91" fmla="*/ 1188 h 2377"/>
                <a:gd name="T92" fmla="*/ 2103 w 2378"/>
                <a:gd name="T93" fmla="*/ 1310 h 2377"/>
                <a:gd name="T94" fmla="*/ 2042 w 2378"/>
                <a:gd name="T95" fmla="*/ 1538 h 2377"/>
                <a:gd name="T96" fmla="*/ 2026 w 2378"/>
                <a:gd name="T97" fmla="*/ 1553 h 2377"/>
                <a:gd name="T98" fmla="*/ 2012 w 2378"/>
                <a:gd name="T99" fmla="*/ 1585 h 2377"/>
                <a:gd name="T100" fmla="*/ 1189 w 2378"/>
                <a:gd name="T101" fmla="*/ 2101 h 2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78" h="2377">
                  <a:moveTo>
                    <a:pt x="2193" y="564"/>
                  </a:moveTo>
                  <a:lnTo>
                    <a:pt x="2193" y="564"/>
                  </a:lnTo>
                  <a:cubicBezTo>
                    <a:pt x="2132" y="442"/>
                    <a:pt x="2042" y="350"/>
                    <a:pt x="1935" y="259"/>
                  </a:cubicBezTo>
                  <a:cubicBezTo>
                    <a:pt x="1890" y="214"/>
                    <a:pt x="1814" y="169"/>
                    <a:pt x="1753" y="138"/>
                  </a:cubicBezTo>
                  <a:cubicBezTo>
                    <a:pt x="1706" y="122"/>
                    <a:pt x="1676" y="91"/>
                    <a:pt x="1631" y="77"/>
                  </a:cubicBezTo>
                  <a:cubicBezTo>
                    <a:pt x="1631" y="77"/>
                    <a:pt x="1615" y="77"/>
                    <a:pt x="1600" y="61"/>
                  </a:cubicBezTo>
                  <a:cubicBezTo>
                    <a:pt x="1523" y="46"/>
                    <a:pt x="1433" y="16"/>
                    <a:pt x="1341" y="0"/>
                  </a:cubicBezTo>
                  <a:lnTo>
                    <a:pt x="1341" y="0"/>
                  </a:lnTo>
                  <a:cubicBezTo>
                    <a:pt x="1296" y="0"/>
                    <a:pt x="1235" y="0"/>
                    <a:pt x="1189" y="0"/>
                  </a:cubicBezTo>
                  <a:cubicBezTo>
                    <a:pt x="1144" y="0"/>
                    <a:pt x="1097" y="0"/>
                    <a:pt x="1066" y="0"/>
                  </a:cubicBezTo>
                  <a:cubicBezTo>
                    <a:pt x="1052" y="0"/>
                    <a:pt x="1052" y="0"/>
                    <a:pt x="1052" y="0"/>
                  </a:cubicBezTo>
                  <a:lnTo>
                    <a:pt x="1052" y="0"/>
                  </a:lnTo>
                  <a:lnTo>
                    <a:pt x="1052" y="0"/>
                  </a:lnTo>
                  <a:cubicBezTo>
                    <a:pt x="930" y="16"/>
                    <a:pt x="838" y="46"/>
                    <a:pt x="732" y="77"/>
                  </a:cubicBezTo>
                  <a:cubicBezTo>
                    <a:pt x="732" y="91"/>
                    <a:pt x="732" y="91"/>
                    <a:pt x="716" y="91"/>
                  </a:cubicBezTo>
                  <a:lnTo>
                    <a:pt x="716" y="91"/>
                  </a:lnTo>
                  <a:cubicBezTo>
                    <a:pt x="671" y="108"/>
                    <a:pt x="640" y="122"/>
                    <a:pt x="595" y="153"/>
                  </a:cubicBezTo>
                  <a:cubicBezTo>
                    <a:pt x="549" y="169"/>
                    <a:pt x="504" y="198"/>
                    <a:pt x="473" y="230"/>
                  </a:cubicBezTo>
                  <a:cubicBezTo>
                    <a:pt x="459" y="244"/>
                    <a:pt x="443" y="259"/>
                    <a:pt x="427" y="259"/>
                  </a:cubicBezTo>
                  <a:cubicBezTo>
                    <a:pt x="168" y="489"/>
                    <a:pt x="0" y="807"/>
                    <a:pt x="0" y="1188"/>
                  </a:cubicBezTo>
                  <a:cubicBezTo>
                    <a:pt x="0" y="1310"/>
                    <a:pt x="17" y="1432"/>
                    <a:pt x="47" y="1553"/>
                  </a:cubicBezTo>
                  <a:cubicBezTo>
                    <a:pt x="47" y="1553"/>
                    <a:pt x="62" y="1569"/>
                    <a:pt x="62" y="1585"/>
                  </a:cubicBezTo>
                  <a:cubicBezTo>
                    <a:pt x="108" y="1722"/>
                    <a:pt x="184" y="1844"/>
                    <a:pt x="275" y="1950"/>
                  </a:cubicBezTo>
                  <a:cubicBezTo>
                    <a:pt x="306" y="1995"/>
                    <a:pt x="351" y="2026"/>
                    <a:pt x="381" y="2072"/>
                  </a:cubicBezTo>
                  <a:cubicBezTo>
                    <a:pt x="595" y="2254"/>
                    <a:pt x="885" y="2376"/>
                    <a:pt x="1189" y="2376"/>
                  </a:cubicBezTo>
                  <a:cubicBezTo>
                    <a:pt x="1584" y="2376"/>
                    <a:pt x="1920" y="2178"/>
                    <a:pt x="2148" y="1889"/>
                  </a:cubicBezTo>
                  <a:cubicBezTo>
                    <a:pt x="2163" y="1858"/>
                    <a:pt x="2179" y="1844"/>
                    <a:pt x="2193" y="1813"/>
                  </a:cubicBezTo>
                  <a:cubicBezTo>
                    <a:pt x="2210" y="1797"/>
                    <a:pt x="2224" y="1767"/>
                    <a:pt x="2224" y="1752"/>
                  </a:cubicBezTo>
                  <a:cubicBezTo>
                    <a:pt x="2255" y="1706"/>
                    <a:pt x="2285" y="1645"/>
                    <a:pt x="2316" y="1585"/>
                  </a:cubicBezTo>
                  <a:cubicBezTo>
                    <a:pt x="2316" y="1569"/>
                    <a:pt x="2316" y="1553"/>
                    <a:pt x="2316" y="1553"/>
                  </a:cubicBezTo>
                  <a:cubicBezTo>
                    <a:pt x="2362" y="1432"/>
                    <a:pt x="2377" y="1310"/>
                    <a:pt x="2377" y="1188"/>
                  </a:cubicBezTo>
                  <a:cubicBezTo>
                    <a:pt x="2377" y="960"/>
                    <a:pt x="2316" y="746"/>
                    <a:pt x="2193" y="564"/>
                  </a:cubicBezTo>
                  <a:close/>
                  <a:moveTo>
                    <a:pt x="1189" y="2101"/>
                  </a:moveTo>
                  <a:lnTo>
                    <a:pt x="1189" y="2101"/>
                  </a:lnTo>
                  <a:cubicBezTo>
                    <a:pt x="869" y="2101"/>
                    <a:pt x="595" y="1950"/>
                    <a:pt x="427" y="1706"/>
                  </a:cubicBezTo>
                  <a:cubicBezTo>
                    <a:pt x="398" y="1661"/>
                    <a:pt x="381" y="1614"/>
                    <a:pt x="351" y="1585"/>
                  </a:cubicBezTo>
                  <a:cubicBezTo>
                    <a:pt x="351" y="1569"/>
                    <a:pt x="351" y="1553"/>
                    <a:pt x="336" y="1553"/>
                  </a:cubicBezTo>
                  <a:cubicBezTo>
                    <a:pt x="336" y="1538"/>
                    <a:pt x="320" y="1524"/>
                    <a:pt x="320" y="1508"/>
                  </a:cubicBezTo>
                  <a:cubicBezTo>
                    <a:pt x="290" y="1402"/>
                    <a:pt x="259" y="1296"/>
                    <a:pt x="259" y="1188"/>
                  </a:cubicBezTo>
                  <a:cubicBezTo>
                    <a:pt x="259" y="1005"/>
                    <a:pt x="320" y="823"/>
                    <a:pt x="412" y="686"/>
                  </a:cubicBezTo>
                  <a:cubicBezTo>
                    <a:pt x="412" y="670"/>
                    <a:pt x="412" y="670"/>
                    <a:pt x="412" y="670"/>
                  </a:cubicBezTo>
                  <a:cubicBezTo>
                    <a:pt x="459" y="609"/>
                    <a:pt x="504" y="564"/>
                    <a:pt x="565" y="518"/>
                  </a:cubicBezTo>
                  <a:cubicBezTo>
                    <a:pt x="716" y="366"/>
                    <a:pt x="946" y="259"/>
                    <a:pt x="1189" y="259"/>
                  </a:cubicBezTo>
                  <a:cubicBezTo>
                    <a:pt x="1386" y="259"/>
                    <a:pt x="1555" y="320"/>
                    <a:pt x="1706" y="427"/>
                  </a:cubicBezTo>
                  <a:cubicBezTo>
                    <a:pt x="1767" y="472"/>
                    <a:pt x="1828" y="518"/>
                    <a:pt x="1890" y="579"/>
                  </a:cubicBezTo>
                  <a:cubicBezTo>
                    <a:pt x="2026" y="746"/>
                    <a:pt x="2103" y="960"/>
                    <a:pt x="2103" y="1188"/>
                  </a:cubicBezTo>
                  <a:cubicBezTo>
                    <a:pt x="2103" y="1218"/>
                    <a:pt x="2103" y="1265"/>
                    <a:pt x="2103" y="1310"/>
                  </a:cubicBezTo>
                  <a:cubicBezTo>
                    <a:pt x="2087" y="1386"/>
                    <a:pt x="2071" y="1463"/>
                    <a:pt x="2042" y="1538"/>
                  </a:cubicBezTo>
                  <a:cubicBezTo>
                    <a:pt x="2042" y="1538"/>
                    <a:pt x="2026" y="1538"/>
                    <a:pt x="2026" y="1553"/>
                  </a:cubicBezTo>
                  <a:cubicBezTo>
                    <a:pt x="2026" y="1553"/>
                    <a:pt x="2026" y="1569"/>
                    <a:pt x="2012" y="1585"/>
                  </a:cubicBezTo>
                  <a:cubicBezTo>
                    <a:pt x="1873" y="1889"/>
                    <a:pt x="1555" y="2101"/>
                    <a:pt x="1189" y="2101"/>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3" name="Freeform 17"/>
            <p:cNvSpPr>
              <a:spLocks noChangeArrowheads="1"/>
            </p:cNvSpPr>
            <p:nvPr/>
          </p:nvSpPr>
          <p:spPr bwMode="auto">
            <a:xfrm>
              <a:off x="5645" y="4142"/>
              <a:ext cx="417" cy="417"/>
            </a:xfrm>
            <a:custGeom>
              <a:avLst/>
              <a:gdLst>
                <a:gd name="T0" fmla="*/ 1631 w 1845"/>
                <a:gd name="T1" fmla="*/ 320 h 1843"/>
                <a:gd name="T2" fmla="*/ 1631 w 1845"/>
                <a:gd name="T3" fmla="*/ 320 h 1843"/>
                <a:gd name="T4" fmla="*/ 1447 w 1845"/>
                <a:gd name="T5" fmla="*/ 168 h 1843"/>
                <a:gd name="T6" fmla="*/ 930 w 1845"/>
                <a:gd name="T7" fmla="*/ 0 h 1843"/>
                <a:gd name="T8" fmla="*/ 306 w 1845"/>
                <a:gd name="T9" fmla="*/ 259 h 1843"/>
                <a:gd name="T10" fmla="*/ 153 w 1845"/>
                <a:gd name="T11" fmla="*/ 411 h 1843"/>
                <a:gd name="T12" fmla="*/ 153 w 1845"/>
                <a:gd name="T13" fmla="*/ 427 h 1843"/>
                <a:gd name="T14" fmla="*/ 0 w 1845"/>
                <a:gd name="T15" fmla="*/ 929 h 1843"/>
                <a:gd name="T16" fmla="*/ 61 w 1845"/>
                <a:gd name="T17" fmla="*/ 1249 h 1843"/>
                <a:gd name="T18" fmla="*/ 77 w 1845"/>
                <a:gd name="T19" fmla="*/ 1294 h 1843"/>
                <a:gd name="T20" fmla="*/ 92 w 1845"/>
                <a:gd name="T21" fmla="*/ 1326 h 1843"/>
                <a:gd name="T22" fmla="*/ 168 w 1845"/>
                <a:gd name="T23" fmla="*/ 1447 h 1843"/>
                <a:gd name="T24" fmla="*/ 930 w 1845"/>
                <a:gd name="T25" fmla="*/ 1842 h 1843"/>
                <a:gd name="T26" fmla="*/ 1753 w 1845"/>
                <a:gd name="T27" fmla="*/ 1326 h 1843"/>
                <a:gd name="T28" fmla="*/ 1767 w 1845"/>
                <a:gd name="T29" fmla="*/ 1294 h 1843"/>
                <a:gd name="T30" fmla="*/ 1783 w 1845"/>
                <a:gd name="T31" fmla="*/ 1279 h 1843"/>
                <a:gd name="T32" fmla="*/ 1844 w 1845"/>
                <a:gd name="T33" fmla="*/ 1051 h 1843"/>
                <a:gd name="T34" fmla="*/ 1844 w 1845"/>
                <a:gd name="T35" fmla="*/ 929 h 1843"/>
                <a:gd name="T36" fmla="*/ 1631 w 1845"/>
                <a:gd name="T37" fmla="*/ 320 h 1843"/>
                <a:gd name="T38" fmla="*/ 1767 w 1845"/>
                <a:gd name="T39" fmla="*/ 959 h 1843"/>
                <a:gd name="T40" fmla="*/ 1767 w 1845"/>
                <a:gd name="T41" fmla="*/ 959 h 1843"/>
                <a:gd name="T42" fmla="*/ 1737 w 1845"/>
                <a:gd name="T43" fmla="*/ 1143 h 1843"/>
                <a:gd name="T44" fmla="*/ 1676 w 1845"/>
                <a:gd name="T45" fmla="*/ 1294 h 1843"/>
                <a:gd name="T46" fmla="*/ 1661 w 1845"/>
                <a:gd name="T47" fmla="*/ 1326 h 1843"/>
                <a:gd name="T48" fmla="*/ 885 w 1845"/>
                <a:gd name="T49" fmla="*/ 1767 h 1843"/>
                <a:gd name="T50" fmla="*/ 184 w 1845"/>
                <a:gd name="T51" fmla="*/ 1326 h 1843"/>
                <a:gd name="T52" fmla="*/ 184 w 1845"/>
                <a:gd name="T53" fmla="*/ 1326 h 1843"/>
                <a:gd name="T54" fmla="*/ 184 w 1845"/>
                <a:gd name="T55" fmla="*/ 1310 h 1843"/>
                <a:gd name="T56" fmla="*/ 168 w 1845"/>
                <a:gd name="T57" fmla="*/ 1294 h 1843"/>
                <a:gd name="T58" fmla="*/ 92 w 1845"/>
                <a:gd name="T59" fmla="*/ 1021 h 1843"/>
                <a:gd name="T60" fmla="*/ 92 w 1845"/>
                <a:gd name="T61" fmla="*/ 884 h 1843"/>
                <a:gd name="T62" fmla="*/ 139 w 1845"/>
                <a:gd name="T63" fmla="*/ 656 h 1843"/>
                <a:gd name="T64" fmla="*/ 290 w 1845"/>
                <a:gd name="T65" fmla="*/ 381 h 1843"/>
                <a:gd name="T66" fmla="*/ 960 w 1845"/>
                <a:gd name="T67" fmla="*/ 91 h 1843"/>
                <a:gd name="T68" fmla="*/ 1494 w 1845"/>
                <a:gd name="T69" fmla="*/ 305 h 1843"/>
                <a:gd name="T70" fmla="*/ 1494 w 1845"/>
                <a:gd name="T71" fmla="*/ 305 h 1843"/>
                <a:gd name="T72" fmla="*/ 1722 w 1845"/>
                <a:gd name="T73" fmla="*/ 656 h 1843"/>
                <a:gd name="T74" fmla="*/ 1737 w 1845"/>
                <a:gd name="T75" fmla="*/ 731 h 1843"/>
                <a:gd name="T76" fmla="*/ 1767 w 1845"/>
                <a:gd name="T77" fmla="*/ 959 h 1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45" h="1843">
                  <a:moveTo>
                    <a:pt x="1631" y="320"/>
                  </a:moveTo>
                  <a:lnTo>
                    <a:pt x="1631" y="320"/>
                  </a:lnTo>
                  <a:cubicBezTo>
                    <a:pt x="1569" y="259"/>
                    <a:pt x="1508" y="213"/>
                    <a:pt x="1447" y="168"/>
                  </a:cubicBezTo>
                  <a:cubicBezTo>
                    <a:pt x="1296" y="61"/>
                    <a:pt x="1127" y="0"/>
                    <a:pt x="930" y="0"/>
                  </a:cubicBezTo>
                  <a:cubicBezTo>
                    <a:pt x="687" y="0"/>
                    <a:pt x="457" y="107"/>
                    <a:pt x="306" y="259"/>
                  </a:cubicBezTo>
                  <a:cubicBezTo>
                    <a:pt x="245" y="305"/>
                    <a:pt x="200" y="350"/>
                    <a:pt x="153" y="411"/>
                  </a:cubicBezTo>
                  <a:cubicBezTo>
                    <a:pt x="153" y="427"/>
                    <a:pt x="153" y="427"/>
                    <a:pt x="153" y="427"/>
                  </a:cubicBezTo>
                  <a:cubicBezTo>
                    <a:pt x="61" y="564"/>
                    <a:pt x="0" y="746"/>
                    <a:pt x="0" y="929"/>
                  </a:cubicBezTo>
                  <a:cubicBezTo>
                    <a:pt x="0" y="1037"/>
                    <a:pt x="31" y="1143"/>
                    <a:pt x="61" y="1249"/>
                  </a:cubicBezTo>
                  <a:cubicBezTo>
                    <a:pt x="61" y="1265"/>
                    <a:pt x="77" y="1279"/>
                    <a:pt x="77" y="1294"/>
                  </a:cubicBezTo>
                  <a:cubicBezTo>
                    <a:pt x="92" y="1294"/>
                    <a:pt x="92" y="1310"/>
                    <a:pt x="92" y="1326"/>
                  </a:cubicBezTo>
                  <a:cubicBezTo>
                    <a:pt x="122" y="1355"/>
                    <a:pt x="139" y="1402"/>
                    <a:pt x="168" y="1447"/>
                  </a:cubicBezTo>
                  <a:cubicBezTo>
                    <a:pt x="336" y="1691"/>
                    <a:pt x="610" y="1842"/>
                    <a:pt x="930" y="1842"/>
                  </a:cubicBezTo>
                  <a:cubicBezTo>
                    <a:pt x="1296" y="1842"/>
                    <a:pt x="1614" y="1630"/>
                    <a:pt x="1753" y="1326"/>
                  </a:cubicBezTo>
                  <a:cubicBezTo>
                    <a:pt x="1767" y="1310"/>
                    <a:pt x="1767" y="1294"/>
                    <a:pt x="1767" y="1294"/>
                  </a:cubicBezTo>
                  <a:cubicBezTo>
                    <a:pt x="1767" y="1279"/>
                    <a:pt x="1783" y="1279"/>
                    <a:pt x="1783" y="1279"/>
                  </a:cubicBezTo>
                  <a:cubicBezTo>
                    <a:pt x="1812" y="1204"/>
                    <a:pt x="1828" y="1127"/>
                    <a:pt x="1844" y="1051"/>
                  </a:cubicBezTo>
                  <a:cubicBezTo>
                    <a:pt x="1844" y="1006"/>
                    <a:pt x="1844" y="959"/>
                    <a:pt x="1844" y="929"/>
                  </a:cubicBezTo>
                  <a:cubicBezTo>
                    <a:pt x="1844" y="701"/>
                    <a:pt x="1767" y="487"/>
                    <a:pt x="1631" y="320"/>
                  </a:cubicBezTo>
                  <a:close/>
                  <a:moveTo>
                    <a:pt x="1767" y="959"/>
                  </a:moveTo>
                  <a:lnTo>
                    <a:pt x="1767" y="959"/>
                  </a:lnTo>
                  <a:cubicBezTo>
                    <a:pt x="1767" y="1021"/>
                    <a:pt x="1753" y="1082"/>
                    <a:pt x="1737" y="1143"/>
                  </a:cubicBezTo>
                  <a:cubicBezTo>
                    <a:pt x="1722" y="1188"/>
                    <a:pt x="1706" y="1234"/>
                    <a:pt x="1676" y="1294"/>
                  </a:cubicBezTo>
                  <a:cubicBezTo>
                    <a:pt x="1676" y="1294"/>
                    <a:pt x="1676" y="1310"/>
                    <a:pt x="1661" y="1326"/>
                  </a:cubicBezTo>
                  <a:cubicBezTo>
                    <a:pt x="1524" y="1599"/>
                    <a:pt x="1219" y="1783"/>
                    <a:pt x="885" y="1767"/>
                  </a:cubicBezTo>
                  <a:cubicBezTo>
                    <a:pt x="579" y="1752"/>
                    <a:pt x="320" y="1569"/>
                    <a:pt x="184" y="1326"/>
                  </a:cubicBezTo>
                  <a:lnTo>
                    <a:pt x="184" y="1326"/>
                  </a:lnTo>
                  <a:cubicBezTo>
                    <a:pt x="184" y="1310"/>
                    <a:pt x="184" y="1310"/>
                    <a:pt x="184" y="1310"/>
                  </a:cubicBezTo>
                  <a:lnTo>
                    <a:pt x="168" y="1294"/>
                  </a:lnTo>
                  <a:cubicBezTo>
                    <a:pt x="122" y="1204"/>
                    <a:pt x="108" y="1112"/>
                    <a:pt x="92" y="1021"/>
                  </a:cubicBezTo>
                  <a:cubicBezTo>
                    <a:pt x="92" y="976"/>
                    <a:pt x="92" y="929"/>
                    <a:pt x="92" y="884"/>
                  </a:cubicBezTo>
                  <a:cubicBezTo>
                    <a:pt x="92" y="807"/>
                    <a:pt x="108" y="731"/>
                    <a:pt x="139" y="656"/>
                  </a:cubicBezTo>
                  <a:cubicBezTo>
                    <a:pt x="168" y="548"/>
                    <a:pt x="214" y="458"/>
                    <a:pt x="290" y="381"/>
                  </a:cubicBezTo>
                  <a:cubicBezTo>
                    <a:pt x="442" y="197"/>
                    <a:pt x="687" y="77"/>
                    <a:pt x="960" y="91"/>
                  </a:cubicBezTo>
                  <a:cubicBezTo>
                    <a:pt x="1158" y="91"/>
                    <a:pt x="1356" y="183"/>
                    <a:pt x="1494" y="305"/>
                  </a:cubicBezTo>
                  <a:lnTo>
                    <a:pt x="1494" y="305"/>
                  </a:lnTo>
                  <a:cubicBezTo>
                    <a:pt x="1600" y="397"/>
                    <a:pt x="1676" y="519"/>
                    <a:pt x="1722" y="656"/>
                  </a:cubicBezTo>
                  <a:cubicBezTo>
                    <a:pt x="1737" y="731"/>
                    <a:pt x="1737" y="731"/>
                    <a:pt x="1737" y="731"/>
                  </a:cubicBezTo>
                  <a:cubicBezTo>
                    <a:pt x="1753" y="807"/>
                    <a:pt x="1767" y="884"/>
                    <a:pt x="1767" y="95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4" name="Freeform 18"/>
            <p:cNvSpPr>
              <a:spLocks noChangeArrowheads="1"/>
            </p:cNvSpPr>
            <p:nvPr/>
          </p:nvSpPr>
          <p:spPr bwMode="auto">
            <a:xfrm>
              <a:off x="5666" y="4159"/>
              <a:ext cx="379" cy="386"/>
            </a:xfrm>
            <a:custGeom>
              <a:avLst/>
              <a:gdLst>
                <a:gd name="T0" fmla="*/ 1630 w 1676"/>
                <a:gd name="T1" fmla="*/ 579 h 1707"/>
                <a:gd name="T2" fmla="*/ 868 w 1676"/>
                <a:gd name="T3" fmla="*/ 14 h 1707"/>
                <a:gd name="T4" fmla="*/ 0 w 1676"/>
                <a:gd name="T5" fmla="*/ 807 h 1707"/>
                <a:gd name="T6" fmla="*/ 92 w 1676"/>
                <a:gd name="T7" fmla="*/ 1233 h 1707"/>
                <a:gd name="T8" fmla="*/ 793 w 1676"/>
                <a:gd name="T9" fmla="*/ 1690 h 1707"/>
                <a:gd name="T10" fmla="*/ 1645 w 1676"/>
                <a:gd name="T11" fmla="*/ 1066 h 1707"/>
                <a:gd name="T12" fmla="*/ 1584 w 1676"/>
                <a:gd name="T13" fmla="*/ 624 h 1707"/>
                <a:gd name="T14" fmla="*/ 1082 w 1676"/>
                <a:gd name="T15" fmla="*/ 821 h 1707"/>
                <a:gd name="T16" fmla="*/ 1555 w 1676"/>
                <a:gd name="T17" fmla="*/ 532 h 1707"/>
                <a:gd name="T18" fmla="*/ 1035 w 1676"/>
                <a:gd name="T19" fmla="*/ 91 h 1707"/>
                <a:gd name="T20" fmla="*/ 1158 w 1676"/>
                <a:gd name="T21" fmla="*/ 136 h 1707"/>
                <a:gd name="T22" fmla="*/ 1204 w 1676"/>
                <a:gd name="T23" fmla="*/ 153 h 1707"/>
                <a:gd name="T24" fmla="*/ 1386 w 1676"/>
                <a:gd name="T25" fmla="*/ 304 h 1707"/>
                <a:gd name="T26" fmla="*/ 1463 w 1676"/>
                <a:gd name="T27" fmla="*/ 381 h 1707"/>
                <a:gd name="T28" fmla="*/ 1113 w 1676"/>
                <a:gd name="T29" fmla="*/ 518 h 1707"/>
                <a:gd name="T30" fmla="*/ 1035 w 1676"/>
                <a:gd name="T31" fmla="*/ 91 h 1707"/>
                <a:gd name="T32" fmla="*/ 1005 w 1676"/>
                <a:gd name="T33" fmla="*/ 791 h 1707"/>
                <a:gd name="T34" fmla="*/ 960 w 1676"/>
                <a:gd name="T35" fmla="*/ 776 h 1707"/>
                <a:gd name="T36" fmla="*/ 731 w 1676"/>
                <a:gd name="T37" fmla="*/ 990 h 1707"/>
                <a:gd name="T38" fmla="*/ 776 w 1676"/>
                <a:gd name="T39" fmla="*/ 990 h 1707"/>
                <a:gd name="T40" fmla="*/ 899 w 1676"/>
                <a:gd name="T41" fmla="*/ 944 h 1707"/>
                <a:gd name="T42" fmla="*/ 899 w 1676"/>
                <a:gd name="T43" fmla="*/ 990 h 1707"/>
                <a:gd name="T44" fmla="*/ 854 w 1676"/>
                <a:gd name="T45" fmla="*/ 61 h 1707"/>
                <a:gd name="T46" fmla="*/ 762 w 1676"/>
                <a:gd name="T47" fmla="*/ 61 h 1707"/>
                <a:gd name="T48" fmla="*/ 838 w 1676"/>
                <a:gd name="T49" fmla="*/ 746 h 1707"/>
                <a:gd name="T50" fmla="*/ 868 w 1676"/>
                <a:gd name="T51" fmla="*/ 701 h 1707"/>
                <a:gd name="T52" fmla="*/ 929 w 1676"/>
                <a:gd name="T53" fmla="*/ 852 h 1707"/>
                <a:gd name="T54" fmla="*/ 838 w 1676"/>
                <a:gd name="T55" fmla="*/ 746 h 1707"/>
                <a:gd name="T56" fmla="*/ 731 w 1676"/>
                <a:gd name="T57" fmla="*/ 807 h 1707"/>
                <a:gd name="T58" fmla="*/ 715 w 1676"/>
                <a:gd name="T59" fmla="*/ 776 h 1707"/>
                <a:gd name="T60" fmla="*/ 183 w 1676"/>
                <a:gd name="T61" fmla="*/ 410 h 1707"/>
                <a:gd name="T62" fmla="*/ 183 w 1676"/>
                <a:gd name="T63" fmla="*/ 410 h 1707"/>
                <a:gd name="T64" fmla="*/ 275 w 1676"/>
                <a:gd name="T65" fmla="*/ 304 h 1707"/>
                <a:gd name="T66" fmla="*/ 412 w 1676"/>
                <a:gd name="T67" fmla="*/ 182 h 1707"/>
                <a:gd name="T68" fmla="*/ 548 w 1676"/>
                <a:gd name="T69" fmla="*/ 120 h 1707"/>
                <a:gd name="T70" fmla="*/ 656 w 1676"/>
                <a:gd name="T71" fmla="*/ 75 h 1707"/>
                <a:gd name="T72" fmla="*/ 167 w 1676"/>
                <a:gd name="T73" fmla="*/ 487 h 1707"/>
                <a:gd name="T74" fmla="*/ 92 w 1676"/>
                <a:gd name="T75" fmla="*/ 593 h 1707"/>
                <a:gd name="T76" fmla="*/ 624 w 1676"/>
                <a:gd name="T77" fmla="*/ 715 h 1707"/>
                <a:gd name="T78" fmla="*/ 61 w 1676"/>
                <a:gd name="T79" fmla="*/ 685 h 1707"/>
                <a:gd name="T80" fmla="*/ 183 w 1676"/>
                <a:gd name="T81" fmla="*/ 1278 h 1707"/>
                <a:gd name="T82" fmla="*/ 137 w 1676"/>
                <a:gd name="T83" fmla="*/ 1217 h 1707"/>
                <a:gd name="T84" fmla="*/ 92 w 1676"/>
                <a:gd name="T85" fmla="*/ 1096 h 1707"/>
                <a:gd name="T86" fmla="*/ 61 w 1676"/>
                <a:gd name="T87" fmla="*/ 960 h 1707"/>
                <a:gd name="T88" fmla="*/ 47 w 1676"/>
                <a:gd name="T89" fmla="*/ 776 h 1707"/>
                <a:gd name="T90" fmla="*/ 457 w 1676"/>
                <a:gd name="T91" fmla="*/ 1066 h 1707"/>
                <a:gd name="T92" fmla="*/ 275 w 1676"/>
                <a:gd name="T93" fmla="*/ 1400 h 1707"/>
                <a:gd name="T94" fmla="*/ 350 w 1676"/>
                <a:gd name="T95" fmla="*/ 1477 h 1707"/>
                <a:gd name="T96" fmla="*/ 640 w 1676"/>
                <a:gd name="T97" fmla="*/ 1005 h 1707"/>
                <a:gd name="T98" fmla="*/ 670 w 1676"/>
                <a:gd name="T99" fmla="*/ 1249 h 1707"/>
                <a:gd name="T100" fmla="*/ 793 w 1676"/>
                <a:gd name="T101" fmla="*/ 1628 h 1707"/>
                <a:gd name="T102" fmla="*/ 793 w 1676"/>
                <a:gd name="T103" fmla="*/ 1278 h 1707"/>
                <a:gd name="T104" fmla="*/ 793 w 1676"/>
                <a:gd name="T105" fmla="*/ 1628 h 1707"/>
                <a:gd name="T106" fmla="*/ 1066 w 1676"/>
                <a:gd name="T107" fmla="*/ 1249 h 1707"/>
                <a:gd name="T108" fmla="*/ 1051 w 1676"/>
                <a:gd name="T109" fmla="*/ 990 h 1707"/>
                <a:gd name="T110" fmla="*/ 1355 w 1676"/>
                <a:gd name="T111" fmla="*/ 1431 h 1707"/>
                <a:gd name="T112" fmla="*/ 1600 w 1676"/>
                <a:gd name="T113" fmla="*/ 1005 h 1707"/>
                <a:gd name="T114" fmla="*/ 1539 w 1676"/>
                <a:gd name="T115" fmla="*/ 1217 h 1707"/>
                <a:gd name="T116" fmla="*/ 1477 w 1676"/>
                <a:gd name="T117" fmla="*/ 1309 h 1707"/>
                <a:gd name="T118" fmla="*/ 1355 w 1676"/>
                <a:gd name="T119" fmla="*/ 1249 h 1707"/>
                <a:gd name="T120" fmla="*/ 1264 w 1676"/>
                <a:gd name="T121" fmla="*/ 899 h 1707"/>
                <a:gd name="T122" fmla="*/ 1614 w 1676"/>
                <a:gd name="T123" fmla="*/ 882 h 1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76" h="1707">
                  <a:moveTo>
                    <a:pt x="1645" y="654"/>
                  </a:moveTo>
                  <a:lnTo>
                    <a:pt x="1645" y="654"/>
                  </a:lnTo>
                  <a:cubicBezTo>
                    <a:pt x="1630" y="579"/>
                    <a:pt x="1630" y="579"/>
                    <a:pt x="1630" y="579"/>
                  </a:cubicBezTo>
                  <a:cubicBezTo>
                    <a:pt x="1584" y="442"/>
                    <a:pt x="1508" y="320"/>
                    <a:pt x="1402" y="228"/>
                  </a:cubicBezTo>
                  <a:lnTo>
                    <a:pt x="1402" y="228"/>
                  </a:lnTo>
                  <a:cubicBezTo>
                    <a:pt x="1264" y="106"/>
                    <a:pt x="1066" y="14"/>
                    <a:pt x="868" y="14"/>
                  </a:cubicBezTo>
                  <a:cubicBezTo>
                    <a:pt x="595" y="0"/>
                    <a:pt x="350" y="120"/>
                    <a:pt x="198" y="304"/>
                  </a:cubicBezTo>
                  <a:cubicBezTo>
                    <a:pt x="122" y="381"/>
                    <a:pt x="76" y="471"/>
                    <a:pt x="47" y="579"/>
                  </a:cubicBezTo>
                  <a:cubicBezTo>
                    <a:pt x="16" y="654"/>
                    <a:pt x="0" y="730"/>
                    <a:pt x="0" y="807"/>
                  </a:cubicBezTo>
                  <a:cubicBezTo>
                    <a:pt x="0" y="852"/>
                    <a:pt x="0" y="899"/>
                    <a:pt x="0" y="944"/>
                  </a:cubicBezTo>
                  <a:cubicBezTo>
                    <a:pt x="16" y="1035"/>
                    <a:pt x="30" y="1127"/>
                    <a:pt x="76" y="1217"/>
                  </a:cubicBezTo>
                  <a:lnTo>
                    <a:pt x="92" y="1233"/>
                  </a:lnTo>
                  <a:cubicBezTo>
                    <a:pt x="92" y="1249"/>
                    <a:pt x="92" y="1249"/>
                    <a:pt x="92" y="1249"/>
                  </a:cubicBezTo>
                  <a:lnTo>
                    <a:pt x="92" y="1249"/>
                  </a:lnTo>
                  <a:cubicBezTo>
                    <a:pt x="228" y="1492"/>
                    <a:pt x="487" y="1675"/>
                    <a:pt x="793" y="1690"/>
                  </a:cubicBezTo>
                  <a:cubicBezTo>
                    <a:pt x="1127" y="1706"/>
                    <a:pt x="1432" y="1522"/>
                    <a:pt x="1569" y="1249"/>
                  </a:cubicBezTo>
                  <a:cubicBezTo>
                    <a:pt x="1584" y="1233"/>
                    <a:pt x="1584" y="1217"/>
                    <a:pt x="1584" y="1217"/>
                  </a:cubicBezTo>
                  <a:cubicBezTo>
                    <a:pt x="1614" y="1157"/>
                    <a:pt x="1630" y="1111"/>
                    <a:pt x="1645" y="1066"/>
                  </a:cubicBezTo>
                  <a:cubicBezTo>
                    <a:pt x="1661" y="1005"/>
                    <a:pt x="1675" y="944"/>
                    <a:pt x="1675" y="882"/>
                  </a:cubicBezTo>
                  <a:cubicBezTo>
                    <a:pt x="1675" y="807"/>
                    <a:pt x="1661" y="730"/>
                    <a:pt x="1645" y="654"/>
                  </a:cubicBezTo>
                  <a:close/>
                  <a:moveTo>
                    <a:pt x="1584" y="624"/>
                  </a:moveTo>
                  <a:lnTo>
                    <a:pt x="1584" y="624"/>
                  </a:lnTo>
                  <a:cubicBezTo>
                    <a:pt x="1522" y="654"/>
                    <a:pt x="1522" y="654"/>
                    <a:pt x="1522" y="654"/>
                  </a:cubicBezTo>
                  <a:cubicBezTo>
                    <a:pt x="1082" y="821"/>
                    <a:pt x="1082" y="821"/>
                    <a:pt x="1082" y="821"/>
                  </a:cubicBezTo>
                  <a:cubicBezTo>
                    <a:pt x="1035" y="685"/>
                    <a:pt x="1035" y="685"/>
                    <a:pt x="1035" y="685"/>
                  </a:cubicBezTo>
                  <a:cubicBezTo>
                    <a:pt x="1494" y="548"/>
                    <a:pt x="1494" y="548"/>
                    <a:pt x="1494" y="548"/>
                  </a:cubicBezTo>
                  <a:cubicBezTo>
                    <a:pt x="1555" y="532"/>
                    <a:pt x="1555" y="532"/>
                    <a:pt x="1555" y="532"/>
                  </a:cubicBezTo>
                  <a:cubicBezTo>
                    <a:pt x="1555" y="532"/>
                    <a:pt x="1584" y="593"/>
                    <a:pt x="1584" y="624"/>
                  </a:cubicBezTo>
                  <a:close/>
                  <a:moveTo>
                    <a:pt x="1035" y="91"/>
                  </a:moveTo>
                  <a:lnTo>
                    <a:pt x="1035" y="91"/>
                  </a:lnTo>
                  <a:cubicBezTo>
                    <a:pt x="1051" y="91"/>
                    <a:pt x="1066" y="91"/>
                    <a:pt x="1066" y="106"/>
                  </a:cubicBezTo>
                  <a:cubicBezTo>
                    <a:pt x="1096" y="106"/>
                    <a:pt x="1113" y="120"/>
                    <a:pt x="1127" y="120"/>
                  </a:cubicBezTo>
                  <a:cubicBezTo>
                    <a:pt x="1143" y="120"/>
                    <a:pt x="1143" y="120"/>
                    <a:pt x="1158" y="136"/>
                  </a:cubicBezTo>
                  <a:lnTo>
                    <a:pt x="1158" y="136"/>
                  </a:lnTo>
                  <a:cubicBezTo>
                    <a:pt x="1172" y="136"/>
                    <a:pt x="1172" y="136"/>
                    <a:pt x="1188" y="153"/>
                  </a:cubicBezTo>
                  <a:lnTo>
                    <a:pt x="1204" y="153"/>
                  </a:lnTo>
                  <a:lnTo>
                    <a:pt x="1219" y="167"/>
                  </a:lnTo>
                  <a:cubicBezTo>
                    <a:pt x="1280" y="198"/>
                    <a:pt x="1325" y="228"/>
                    <a:pt x="1371" y="273"/>
                  </a:cubicBezTo>
                  <a:cubicBezTo>
                    <a:pt x="1386" y="289"/>
                    <a:pt x="1386" y="289"/>
                    <a:pt x="1386" y="304"/>
                  </a:cubicBezTo>
                  <a:cubicBezTo>
                    <a:pt x="1402" y="304"/>
                    <a:pt x="1416" y="320"/>
                    <a:pt x="1432" y="334"/>
                  </a:cubicBezTo>
                  <a:lnTo>
                    <a:pt x="1432" y="334"/>
                  </a:lnTo>
                  <a:cubicBezTo>
                    <a:pt x="1447" y="350"/>
                    <a:pt x="1463" y="365"/>
                    <a:pt x="1463" y="381"/>
                  </a:cubicBezTo>
                  <a:cubicBezTo>
                    <a:pt x="1477" y="395"/>
                    <a:pt x="1494" y="426"/>
                    <a:pt x="1508" y="442"/>
                  </a:cubicBezTo>
                  <a:cubicBezTo>
                    <a:pt x="1463" y="456"/>
                    <a:pt x="1463" y="456"/>
                    <a:pt x="1463" y="456"/>
                  </a:cubicBezTo>
                  <a:cubicBezTo>
                    <a:pt x="1113" y="518"/>
                    <a:pt x="1113" y="518"/>
                    <a:pt x="1113" y="518"/>
                  </a:cubicBezTo>
                  <a:cubicBezTo>
                    <a:pt x="1005" y="456"/>
                    <a:pt x="1005" y="456"/>
                    <a:pt x="1005" y="456"/>
                  </a:cubicBezTo>
                  <a:cubicBezTo>
                    <a:pt x="974" y="75"/>
                    <a:pt x="974" y="75"/>
                    <a:pt x="974" y="75"/>
                  </a:cubicBezTo>
                  <a:cubicBezTo>
                    <a:pt x="990" y="75"/>
                    <a:pt x="1021" y="91"/>
                    <a:pt x="1035" y="91"/>
                  </a:cubicBezTo>
                  <a:close/>
                  <a:moveTo>
                    <a:pt x="960" y="776"/>
                  </a:moveTo>
                  <a:lnTo>
                    <a:pt x="960" y="776"/>
                  </a:lnTo>
                  <a:cubicBezTo>
                    <a:pt x="974" y="776"/>
                    <a:pt x="990" y="776"/>
                    <a:pt x="1005" y="791"/>
                  </a:cubicBezTo>
                  <a:cubicBezTo>
                    <a:pt x="1005" y="807"/>
                    <a:pt x="990" y="837"/>
                    <a:pt x="974" y="837"/>
                  </a:cubicBezTo>
                  <a:cubicBezTo>
                    <a:pt x="960" y="837"/>
                    <a:pt x="945" y="837"/>
                    <a:pt x="945" y="807"/>
                  </a:cubicBezTo>
                  <a:cubicBezTo>
                    <a:pt x="929" y="791"/>
                    <a:pt x="945" y="776"/>
                    <a:pt x="960" y="776"/>
                  </a:cubicBezTo>
                  <a:close/>
                  <a:moveTo>
                    <a:pt x="776" y="990"/>
                  </a:moveTo>
                  <a:lnTo>
                    <a:pt x="776" y="990"/>
                  </a:lnTo>
                  <a:cubicBezTo>
                    <a:pt x="762" y="990"/>
                    <a:pt x="746" y="1005"/>
                    <a:pt x="731" y="990"/>
                  </a:cubicBezTo>
                  <a:cubicBezTo>
                    <a:pt x="715" y="974"/>
                    <a:pt x="715" y="960"/>
                    <a:pt x="731" y="944"/>
                  </a:cubicBezTo>
                  <a:cubicBezTo>
                    <a:pt x="731" y="929"/>
                    <a:pt x="762" y="929"/>
                    <a:pt x="776" y="944"/>
                  </a:cubicBezTo>
                  <a:cubicBezTo>
                    <a:pt x="776" y="944"/>
                    <a:pt x="793" y="974"/>
                    <a:pt x="776" y="990"/>
                  </a:cubicBezTo>
                  <a:close/>
                  <a:moveTo>
                    <a:pt x="899" y="990"/>
                  </a:moveTo>
                  <a:lnTo>
                    <a:pt x="899" y="990"/>
                  </a:lnTo>
                  <a:cubicBezTo>
                    <a:pt x="884" y="974"/>
                    <a:pt x="884" y="944"/>
                    <a:pt x="899" y="944"/>
                  </a:cubicBezTo>
                  <a:cubicBezTo>
                    <a:pt x="913" y="929"/>
                    <a:pt x="929" y="929"/>
                    <a:pt x="945" y="944"/>
                  </a:cubicBezTo>
                  <a:cubicBezTo>
                    <a:pt x="960" y="960"/>
                    <a:pt x="945" y="974"/>
                    <a:pt x="929" y="990"/>
                  </a:cubicBezTo>
                  <a:cubicBezTo>
                    <a:pt x="929" y="1005"/>
                    <a:pt x="899" y="990"/>
                    <a:pt x="899" y="990"/>
                  </a:cubicBezTo>
                  <a:close/>
                  <a:moveTo>
                    <a:pt x="762" y="61"/>
                  </a:moveTo>
                  <a:lnTo>
                    <a:pt x="762" y="61"/>
                  </a:lnTo>
                  <a:cubicBezTo>
                    <a:pt x="793" y="61"/>
                    <a:pt x="823" y="61"/>
                    <a:pt x="854" y="61"/>
                  </a:cubicBezTo>
                  <a:cubicBezTo>
                    <a:pt x="899" y="609"/>
                    <a:pt x="899" y="609"/>
                    <a:pt x="899" y="609"/>
                  </a:cubicBezTo>
                  <a:cubicBezTo>
                    <a:pt x="731" y="609"/>
                    <a:pt x="731" y="609"/>
                    <a:pt x="731" y="609"/>
                  </a:cubicBezTo>
                  <a:lnTo>
                    <a:pt x="762" y="61"/>
                  </a:lnTo>
                  <a:close/>
                  <a:moveTo>
                    <a:pt x="868" y="701"/>
                  </a:moveTo>
                  <a:lnTo>
                    <a:pt x="868" y="701"/>
                  </a:lnTo>
                  <a:cubicBezTo>
                    <a:pt x="868" y="730"/>
                    <a:pt x="854" y="746"/>
                    <a:pt x="838" y="746"/>
                  </a:cubicBezTo>
                  <a:cubicBezTo>
                    <a:pt x="823" y="746"/>
                    <a:pt x="807" y="730"/>
                    <a:pt x="807" y="701"/>
                  </a:cubicBezTo>
                  <a:cubicBezTo>
                    <a:pt x="807" y="685"/>
                    <a:pt x="823" y="669"/>
                    <a:pt x="838" y="669"/>
                  </a:cubicBezTo>
                  <a:cubicBezTo>
                    <a:pt x="854" y="669"/>
                    <a:pt x="868" y="685"/>
                    <a:pt x="868" y="701"/>
                  </a:cubicBezTo>
                  <a:close/>
                  <a:moveTo>
                    <a:pt x="838" y="746"/>
                  </a:moveTo>
                  <a:lnTo>
                    <a:pt x="838" y="746"/>
                  </a:lnTo>
                  <a:cubicBezTo>
                    <a:pt x="884" y="746"/>
                    <a:pt x="929" y="791"/>
                    <a:pt x="929" y="852"/>
                  </a:cubicBezTo>
                  <a:cubicBezTo>
                    <a:pt x="929" y="899"/>
                    <a:pt x="884" y="944"/>
                    <a:pt x="838" y="944"/>
                  </a:cubicBezTo>
                  <a:cubicBezTo>
                    <a:pt x="776" y="944"/>
                    <a:pt x="731" y="899"/>
                    <a:pt x="731" y="852"/>
                  </a:cubicBezTo>
                  <a:cubicBezTo>
                    <a:pt x="731" y="791"/>
                    <a:pt x="776" y="746"/>
                    <a:pt x="838" y="746"/>
                  </a:cubicBezTo>
                  <a:close/>
                  <a:moveTo>
                    <a:pt x="715" y="776"/>
                  </a:moveTo>
                  <a:lnTo>
                    <a:pt x="715" y="776"/>
                  </a:lnTo>
                  <a:cubicBezTo>
                    <a:pt x="731" y="776"/>
                    <a:pt x="731" y="791"/>
                    <a:pt x="731" y="807"/>
                  </a:cubicBezTo>
                  <a:cubicBezTo>
                    <a:pt x="731" y="837"/>
                    <a:pt x="701" y="837"/>
                    <a:pt x="685" y="837"/>
                  </a:cubicBezTo>
                  <a:cubicBezTo>
                    <a:pt x="670" y="837"/>
                    <a:pt x="656" y="807"/>
                    <a:pt x="670" y="791"/>
                  </a:cubicBezTo>
                  <a:cubicBezTo>
                    <a:pt x="670" y="776"/>
                    <a:pt x="685" y="776"/>
                    <a:pt x="715" y="776"/>
                  </a:cubicBezTo>
                  <a:close/>
                  <a:moveTo>
                    <a:pt x="183" y="426"/>
                  </a:moveTo>
                  <a:lnTo>
                    <a:pt x="183" y="426"/>
                  </a:lnTo>
                  <a:lnTo>
                    <a:pt x="183" y="410"/>
                  </a:lnTo>
                  <a:lnTo>
                    <a:pt x="183" y="410"/>
                  </a:lnTo>
                  <a:lnTo>
                    <a:pt x="183" y="410"/>
                  </a:lnTo>
                  <a:lnTo>
                    <a:pt x="183" y="410"/>
                  </a:lnTo>
                  <a:cubicBezTo>
                    <a:pt x="198" y="395"/>
                    <a:pt x="214" y="365"/>
                    <a:pt x="228" y="350"/>
                  </a:cubicBezTo>
                  <a:lnTo>
                    <a:pt x="244" y="334"/>
                  </a:lnTo>
                  <a:cubicBezTo>
                    <a:pt x="259" y="320"/>
                    <a:pt x="259" y="304"/>
                    <a:pt x="275" y="304"/>
                  </a:cubicBezTo>
                  <a:cubicBezTo>
                    <a:pt x="289" y="289"/>
                    <a:pt x="305" y="273"/>
                    <a:pt x="320" y="259"/>
                  </a:cubicBezTo>
                  <a:cubicBezTo>
                    <a:pt x="336" y="243"/>
                    <a:pt x="350" y="228"/>
                    <a:pt x="365" y="212"/>
                  </a:cubicBezTo>
                  <a:cubicBezTo>
                    <a:pt x="381" y="212"/>
                    <a:pt x="397" y="198"/>
                    <a:pt x="412" y="182"/>
                  </a:cubicBezTo>
                  <a:cubicBezTo>
                    <a:pt x="426" y="182"/>
                    <a:pt x="426" y="182"/>
                    <a:pt x="442" y="167"/>
                  </a:cubicBezTo>
                  <a:cubicBezTo>
                    <a:pt x="457" y="153"/>
                    <a:pt x="473" y="153"/>
                    <a:pt x="503" y="136"/>
                  </a:cubicBezTo>
                  <a:cubicBezTo>
                    <a:pt x="518" y="136"/>
                    <a:pt x="534" y="120"/>
                    <a:pt x="548" y="120"/>
                  </a:cubicBezTo>
                  <a:lnTo>
                    <a:pt x="548" y="120"/>
                  </a:lnTo>
                  <a:cubicBezTo>
                    <a:pt x="564" y="106"/>
                    <a:pt x="579" y="106"/>
                    <a:pt x="579" y="106"/>
                  </a:cubicBezTo>
                  <a:cubicBezTo>
                    <a:pt x="609" y="91"/>
                    <a:pt x="624" y="91"/>
                    <a:pt x="656" y="75"/>
                  </a:cubicBezTo>
                  <a:cubicBezTo>
                    <a:pt x="609" y="471"/>
                    <a:pt x="609" y="471"/>
                    <a:pt x="609" y="471"/>
                  </a:cubicBezTo>
                  <a:cubicBezTo>
                    <a:pt x="518" y="563"/>
                    <a:pt x="518" y="563"/>
                    <a:pt x="518" y="563"/>
                  </a:cubicBezTo>
                  <a:cubicBezTo>
                    <a:pt x="167" y="487"/>
                    <a:pt x="167" y="487"/>
                    <a:pt x="167" y="487"/>
                  </a:cubicBezTo>
                  <a:cubicBezTo>
                    <a:pt x="137" y="471"/>
                    <a:pt x="137" y="471"/>
                    <a:pt x="137" y="471"/>
                  </a:cubicBezTo>
                  <a:cubicBezTo>
                    <a:pt x="153" y="456"/>
                    <a:pt x="167" y="442"/>
                    <a:pt x="183" y="426"/>
                  </a:cubicBezTo>
                  <a:close/>
                  <a:moveTo>
                    <a:pt x="92" y="593"/>
                  </a:moveTo>
                  <a:lnTo>
                    <a:pt x="92" y="593"/>
                  </a:lnTo>
                  <a:cubicBezTo>
                    <a:pt x="153" y="609"/>
                    <a:pt x="153" y="609"/>
                    <a:pt x="153" y="609"/>
                  </a:cubicBezTo>
                  <a:cubicBezTo>
                    <a:pt x="624" y="715"/>
                    <a:pt x="624" y="715"/>
                    <a:pt x="624" y="715"/>
                  </a:cubicBezTo>
                  <a:cubicBezTo>
                    <a:pt x="564" y="868"/>
                    <a:pt x="564" y="868"/>
                    <a:pt x="564" y="868"/>
                  </a:cubicBezTo>
                  <a:cubicBezTo>
                    <a:pt x="153" y="715"/>
                    <a:pt x="153" y="715"/>
                    <a:pt x="153" y="715"/>
                  </a:cubicBezTo>
                  <a:cubicBezTo>
                    <a:pt x="61" y="685"/>
                    <a:pt x="61" y="685"/>
                    <a:pt x="61" y="685"/>
                  </a:cubicBezTo>
                  <a:cubicBezTo>
                    <a:pt x="76" y="654"/>
                    <a:pt x="76" y="624"/>
                    <a:pt x="92" y="593"/>
                  </a:cubicBezTo>
                  <a:close/>
                  <a:moveTo>
                    <a:pt x="183" y="1278"/>
                  </a:moveTo>
                  <a:lnTo>
                    <a:pt x="183" y="1278"/>
                  </a:lnTo>
                  <a:cubicBezTo>
                    <a:pt x="167" y="1278"/>
                    <a:pt x="167" y="1263"/>
                    <a:pt x="153" y="1249"/>
                  </a:cubicBezTo>
                  <a:lnTo>
                    <a:pt x="153" y="1249"/>
                  </a:lnTo>
                  <a:cubicBezTo>
                    <a:pt x="153" y="1233"/>
                    <a:pt x="137" y="1217"/>
                    <a:pt x="137" y="1217"/>
                  </a:cubicBezTo>
                  <a:cubicBezTo>
                    <a:pt x="122" y="1188"/>
                    <a:pt x="108" y="1157"/>
                    <a:pt x="108" y="1127"/>
                  </a:cubicBezTo>
                  <a:lnTo>
                    <a:pt x="108" y="1127"/>
                  </a:lnTo>
                  <a:cubicBezTo>
                    <a:pt x="92" y="1111"/>
                    <a:pt x="92" y="1111"/>
                    <a:pt x="92" y="1096"/>
                  </a:cubicBezTo>
                  <a:lnTo>
                    <a:pt x="92" y="1080"/>
                  </a:lnTo>
                  <a:cubicBezTo>
                    <a:pt x="76" y="1080"/>
                    <a:pt x="76" y="1066"/>
                    <a:pt x="76" y="1066"/>
                  </a:cubicBezTo>
                  <a:cubicBezTo>
                    <a:pt x="76" y="1035"/>
                    <a:pt x="61" y="990"/>
                    <a:pt x="61" y="960"/>
                  </a:cubicBezTo>
                  <a:cubicBezTo>
                    <a:pt x="61" y="944"/>
                    <a:pt x="47" y="929"/>
                    <a:pt x="47" y="913"/>
                  </a:cubicBezTo>
                  <a:cubicBezTo>
                    <a:pt x="47" y="882"/>
                    <a:pt x="47" y="852"/>
                    <a:pt x="47" y="807"/>
                  </a:cubicBezTo>
                  <a:cubicBezTo>
                    <a:pt x="47" y="807"/>
                    <a:pt x="47" y="791"/>
                    <a:pt x="47" y="776"/>
                  </a:cubicBezTo>
                  <a:cubicBezTo>
                    <a:pt x="137" y="821"/>
                    <a:pt x="137" y="821"/>
                    <a:pt x="137" y="821"/>
                  </a:cubicBezTo>
                  <a:cubicBezTo>
                    <a:pt x="412" y="944"/>
                    <a:pt x="412" y="944"/>
                    <a:pt x="412" y="944"/>
                  </a:cubicBezTo>
                  <a:cubicBezTo>
                    <a:pt x="457" y="1066"/>
                    <a:pt x="457" y="1066"/>
                    <a:pt x="457" y="1066"/>
                  </a:cubicBezTo>
                  <a:cubicBezTo>
                    <a:pt x="381" y="1217"/>
                    <a:pt x="381" y="1217"/>
                    <a:pt x="381" y="1217"/>
                  </a:cubicBezTo>
                  <a:cubicBezTo>
                    <a:pt x="350" y="1249"/>
                    <a:pt x="350" y="1249"/>
                    <a:pt x="350" y="1249"/>
                  </a:cubicBezTo>
                  <a:cubicBezTo>
                    <a:pt x="275" y="1400"/>
                    <a:pt x="275" y="1400"/>
                    <a:pt x="275" y="1400"/>
                  </a:cubicBezTo>
                  <a:cubicBezTo>
                    <a:pt x="244" y="1355"/>
                    <a:pt x="214" y="1325"/>
                    <a:pt x="183" y="1278"/>
                  </a:cubicBezTo>
                  <a:close/>
                  <a:moveTo>
                    <a:pt x="350" y="1477"/>
                  </a:moveTo>
                  <a:lnTo>
                    <a:pt x="350" y="1477"/>
                  </a:lnTo>
                  <a:cubicBezTo>
                    <a:pt x="503" y="1249"/>
                    <a:pt x="503" y="1249"/>
                    <a:pt x="503" y="1249"/>
                  </a:cubicBezTo>
                  <a:cubicBezTo>
                    <a:pt x="518" y="1217"/>
                    <a:pt x="518" y="1217"/>
                    <a:pt x="518" y="1217"/>
                  </a:cubicBezTo>
                  <a:cubicBezTo>
                    <a:pt x="640" y="1005"/>
                    <a:pt x="640" y="1005"/>
                    <a:pt x="640" y="1005"/>
                  </a:cubicBezTo>
                  <a:cubicBezTo>
                    <a:pt x="776" y="1111"/>
                    <a:pt x="776" y="1111"/>
                    <a:pt x="776" y="1111"/>
                  </a:cubicBezTo>
                  <a:cubicBezTo>
                    <a:pt x="685" y="1217"/>
                    <a:pt x="685" y="1217"/>
                    <a:pt x="685" y="1217"/>
                  </a:cubicBezTo>
                  <a:cubicBezTo>
                    <a:pt x="670" y="1249"/>
                    <a:pt x="670" y="1249"/>
                    <a:pt x="670" y="1249"/>
                  </a:cubicBezTo>
                  <a:cubicBezTo>
                    <a:pt x="442" y="1522"/>
                    <a:pt x="442" y="1522"/>
                    <a:pt x="442" y="1522"/>
                  </a:cubicBezTo>
                  <a:cubicBezTo>
                    <a:pt x="412" y="1508"/>
                    <a:pt x="381" y="1492"/>
                    <a:pt x="350" y="1477"/>
                  </a:cubicBezTo>
                  <a:close/>
                  <a:moveTo>
                    <a:pt x="793" y="1628"/>
                  </a:moveTo>
                  <a:lnTo>
                    <a:pt x="793" y="1628"/>
                  </a:lnTo>
                  <a:cubicBezTo>
                    <a:pt x="701" y="1628"/>
                    <a:pt x="609" y="1614"/>
                    <a:pt x="534" y="1567"/>
                  </a:cubicBezTo>
                  <a:cubicBezTo>
                    <a:pt x="793" y="1278"/>
                    <a:pt x="793" y="1278"/>
                    <a:pt x="793" y="1278"/>
                  </a:cubicBezTo>
                  <a:cubicBezTo>
                    <a:pt x="929" y="1278"/>
                    <a:pt x="929" y="1278"/>
                    <a:pt x="929" y="1278"/>
                  </a:cubicBezTo>
                  <a:cubicBezTo>
                    <a:pt x="1172" y="1553"/>
                    <a:pt x="1172" y="1553"/>
                    <a:pt x="1172" y="1553"/>
                  </a:cubicBezTo>
                  <a:cubicBezTo>
                    <a:pt x="1066" y="1614"/>
                    <a:pt x="929" y="1645"/>
                    <a:pt x="793" y="1628"/>
                  </a:cubicBezTo>
                  <a:close/>
                  <a:moveTo>
                    <a:pt x="1280" y="1492"/>
                  </a:moveTo>
                  <a:lnTo>
                    <a:pt x="1280" y="1492"/>
                  </a:lnTo>
                  <a:cubicBezTo>
                    <a:pt x="1066" y="1249"/>
                    <a:pt x="1066" y="1249"/>
                    <a:pt x="1066" y="1249"/>
                  </a:cubicBezTo>
                  <a:cubicBezTo>
                    <a:pt x="1035" y="1217"/>
                    <a:pt x="1035" y="1217"/>
                    <a:pt x="1035" y="1217"/>
                  </a:cubicBezTo>
                  <a:cubicBezTo>
                    <a:pt x="929" y="1080"/>
                    <a:pt x="929" y="1080"/>
                    <a:pt x="929" y="1080"/>
                  </a:cubicBezTo>
                  <a:cubicBezTo>
                    <a:pt x="1051" y="990"/>
                    <a:pt x="1051" y="990"/>
                    <a:pt x="1051" y="990"/>
                  </a:cubicBezTo>
                  <a:cubicBezTo>
                    <a:pt x="1204" y="1217"/>
                    <a:pt x="1204" y="1217"/>
                    <a:pt x="1204" y="1217"/>
                  </a:cubicBezTo>
                  <a:cubicBezTo>
                    <a:pt x="1233" y="1249"/>
                    <a:pt x="1233" y="1249"/>
                    <a:pt x="1233" y="1249"/>
                  </a:cubicBezTo>
                  <a:cubicBezTo>
                    <a:pt x="1355" y="1431"/>
                    <a:pt x="1355" y="1431"/>
                    <a:pt x="1355" y="1431"/>
                  </a:cubicBezTo>
                  <a:cubicBezTo>
                    <a:pt x="1325" y="1461"/>
                    <a:pt x="1310" y="1477"/>
                    <a:pt x="1280" y="1492"/>
                  </a:cubicBezTo>
                  <a:close/>
                  <a:moveTo>
                    <a:pt x="1600" y="1005"/>
                  </a:moveTo>
                  <a:lnTo>
                    <a:pt x="1600" y="1005"/>
                  </a:lnTo>
                  <a:cubicBezTo>
                    <a:pt x="1600" y="1050"/>
                    <a:pt x="1584" y="1096"/>
                    <a:pt x="1569" y="1141"/>
                  </a:cubicBezTo>
                  <a:cubicBezTo>
                    <a:pt x="1555" y="1157"/>
                    <a:pt x="1555" y="1188"/>
                    <a:pt x="1539" y="1202"/>
                  </a:cubicBezTo>
                  <a:cubicBezTo>
                    <a:pt x="1539" y="1202"/>
                    <a:pt x="1539" y="1202"/>
                    <a:pt x="1539" y="1217"/>
                  </a:cubicBezTo>
                  <a:cubicBezTo>
                    <a:pt x="1522" y="1217"/>
                    <a:pt x="1522" y="1233"/>
                    <a:pt x="1508" y="1249"/>
                  </a:cubicBezTo>
                  <a:cubicBezTo>
                    <a:pt x="1508" y="1263"/>
                    <a:pt x="1494" y="1278"/>
                    <a:pt x="1477" y="1294"/>
                  </a:cubicBezTo>
                  <a:lnTo>
                    <a:pt x="1477" y="1309"/>
                  </a:lnTo>
                  <a:cubicBezTo>
                    <a:pt x="1463" y="1309"/>
                    <a:pt x="1463" y="1325"/>
                    <a:pt x="1463" y="1325"/>
                  </a:cubicBezTo>
                  <a:cubicBezTo>
                    <a:pt x="1447" y="1339"/>
                    <a:pt x="1447" y="1355"/>
                    <a:pt x="1432" y="1370"/>
                  </a:cubicBezTo>
                  <a:cubicBezTo>
                    <a:pt x="1355" y="1249"/>
                    <a:pt x="1355" y="1249"/>
                    <a:pt x="1355" y="1249"/>
                  </a:cubicBezTo>
                  <a:cubicBezTo>
                    <a:pt x="1341" y="1217"/>
                    <a:pt x="1341" y="1217"/>
                    <a:pt x="1341" y="1217"/>
                  </a:cubicBezTo>
                  <a:cubicBezTo>
                    <a:pt x="1233" y="1019"/>
                    <a:pt x="1233" y="1019"/>
                    <a:pt x="1233" y="1019"/>
                  </a:cubicBezTo>
                  <a:cubicBezTo>
                    <a:pt x="1264" y="899"/>
                    <a:pt x="1264" y="899"/>
                    <a:pt x="1264" y="899"/>
                  </a:cubicBezTo>
                  <a:cubicBezTo>
                    <a:pt x="1555" y="760"/>
                    <a:pt x="1555" y="760"/>
                    <a:pt x="1555" y="760"/>
                  </a:cubicBezTo>
                  <a:cubicBezTo>
                    <a:pt x="1614" y="746"/>
                    <a:pt x="1614" y="746"/>
                    <a:pt x="1614" y="746"/>
                  </a:cubicBezTo>
                  <a:cubicBezTo>
                    <a:pt x="1614" y="791"/>
                    <a:pt x="1614" y="837"/>
                    <a:pt x="1614" y="882"/>
                  </a:cubicBezTo>
                  <a:cubicBezTo>
                    <a:pt x="1614" y="913"/>
                    <a:pt x="1614" y="929"/>
                    <a:pt x="1614" y="960"/>
                  </a:cubicBezTo>
                  <a:cubicBezTo>
                    <a:pt x="1614" y="974"/>
                    <a:pt x="1614" y="990"/>
                    <a:pt x="1600" y="100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5" name="Freeform 19"/>
            <p:cNvSpPr>
              <a:spLocks noChangeArrowheads="1"/>
            </p:cNvSpPr>
            <p:nvPr/>
          </p:nvSpPr>
          <p:spPr bwMode="auto">
            <a:xfrm>
              <a:off x="5687" y="4408"/>
              <a:ext cx="3" cy="6"/>
            </a:xfrm>
            <a:custGeom>
              <a:avLst/>
              <a:gdLst>
                <a:gd name="T0" fmla="*/ 0 w 17"/>
                <a:gd name="T1" fmla="*/ 0 h 32"/>
                <a:gd name="T2" fmla="*/ 0 w 17"/>
                <a:gd name="T3" fmla="*/ 0 h 32"/>
                <a:gd name="T4" fmla="*/ 16 w 17"/>
                <a:gd name="T5" fmla="*/ 31 h 32"/>
                <a:gd name="T6" fmla="*/ 16 w 17"/>
                <a:gd name="T7" fmla="*/ 31 h 32"/>
                <a:gd name="T8" fmla="*/ 0 w 17"/>
                <a:gd name="T9" fmla="*/ 0 h 32"/>
              </a:gdLst>
              <a:ahLst/>
              <a:cxnLst>
                <a:cxn ang="0">
                  <a:pos x="T0" y="T1"/>
                </a:cxn>
                <a:cxn ang="0">
                  <a:pos x="T2" y="T3"/>
                </a:cxn>
                <a:cxn ang="0">
                  <a:pos x="T4" y="T5"/>
                </a:cxn>
                <a:cxn ang="0">
                  <a:pos x="T6" y="T7"/>
                </a:cxn>
                <a:cxn ang="0">
                  <a:pos x="T8" y="T9"/>
                </a:cxn>
              </a:cxnLst>
              <a:rect l="0" t="0" r="r" b="b"/>
              <a:pathLst>
                <a:path w="17" h="32">
                  <a:moveTo>
                    <a:pt x="0" y="0"/>
                  </a:moveTo>
                  <a:lnTo>
                    <a:pt x="0" y="0"/>
                  </a:lnTo>
                  <a:cubicBezTo>
                    <a:pt x="0" y="15"/>
                    <a:pt x="0" y="15"/>
                    <a:pt x="16" y="31"/>
                  </a:cubicBezTo>
                  <a:lnTo>
                    <a:pt x="16" y="31"/>
                  </a:lnTo>
                  <a:cubicBezTo>
                    <a:pt x="0" y="31"/>
                    <a:pt x="0" y="15"/>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6" name="Freeform 20"/>
            <p:cNvSpPr>
              <a:spLocks noChangeArrowheads="1"/>
            </p:cNvSpPr>
            <p:nvPr/>
          </p:nvSpPr>
          <p:spPr bwMode="auto">
            <a:xfrm>
              <a:off x="5697" y="4252"/>
              <a:ext cx="10" cy="17"/>
            </a:xfrm>
            <a:custGeom>
              <a:avLst/>
              <a:gdLst>
                <a:gd name="T0" fmla="*/ 46 w 47"/>
                <a:gd name="T1" fmla="*/ 16 h 78"/>
                <a:gd name="T2" fmla="*/ 46 w 47"/>
                <a:gd name="T3" fmla="*/ 16 h 78"/>
                <a:gd name="T4" fmla="*/ 46 w 47"/>
                <a:gd name="T5" fmla="*/ 0 h 78"/>
                <a:gd name="T6" fmla="*/ 46 w 47"/>
                <a:gd name="T7" fmla="*/ 0 h 78"/>
                <a:gd name="T8" fmla="*/ 30 w 47"/>
                <a:gd name="T9" fmla="*/ 77 h 78"/>
                <a:gd name="T10" fmla="*/ 0 w 47"/>
                <a:gd name="T11" fmla="*/ 61 h 78"/>
                <a:gd name="T12" fmla="*/ 46 w 47"/>
                <a:gd name="T13" fmla="*/ 16 h 78"/>
              </a:gdLst>
              <a:ahLst/>
              <a:cxnLst>
                <a:cxn ang="0">
                  <a:pos x="T0" y="T1"/>
                </a:cxn>
                <a:cxn ang="0">
                  <a:pos x="T2" y="T3"/>
                </a:cxn>
                <a:cxn ang="0">
                  <a:pos x="T4" y="T5"/>
                </a:cxn>
                <a:cxn ang="0">
                  <a:pos x="T6" y="T7"/>
                </a:cxn>
                <a:cxn ang="0">
                  <a:pos x="T8" y="T9"/>
                </a:cxn>
                <a:cxn ang="0">
                  <a:pos x="T10" y="T11"/>
                </a:cxn>
                <a:cxn ang="0">
                  <a:pos x="T12" y="T13"/>
                </a:cxn>
              </a:cxnLst>
              <a:rect l="0" t="0" r="r" b="b"/>
              <a:pathLst>
                <a:path w="47" h="78">
                  <a:moveTo>
                    <a:pt x="46" y="16"/>
                  </a:moveTo>
                  <a:lnTo>
                    <a:pt x="46" y="16"/>
                  </a:lnTo>
                  <a:lnTo>
                    <a:pt x="46" y="0"/>
                  </a:lnTo>
                  <a:lnTo>
                    <a:pt x="46" y="0"/>
                  </a:lnTo>
                  <a:cubicBezTo>
                    <a:pt x="30" y="77"/>
                    <a:pt x="30" y="77"/>
                    <a:pt x="30" y="77"/>
                  </a:cubicBezTo>
                  <a:cubicBezTo>
                    <a:pt x="0" y="61"/>
                    <a:pt x="0" y="61"/>
                    <a:pt x="0" y="61"/>
                  </a:cubicBezTo>
                  <a:cubicBezTo>
                    <a:pt x="16" y="46"/>
                    <a:pt x="30" y="32"/>
                    <a:pt x="46" y="1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7" name="Freeform 21"/>
            <p:cNvSpPr>
              <a:spLocks noChangeArrowheads="1"/>
            </p:cNvSpPr>
            <p:nvPr/>
          </p:nvSpPr>
          <p:spPr bwMode="auto">
            <a:xfrm>
              <a:off x="8519" y="5637"/>
              <a:ext cx="438" cy="138"/>
            </a:xfrm>
            <a:custGeom>
              <a:avLst/>
              <a:gdLst>
                <a:gd name="T0" fmla="*/ 958 w 1935"/>
                <a:gd name="T1" fmla="*/ 0 h 611"/>
                <a:gd name="T2" fmla="*/ 958 w 1935"/>
                <a:gd name="T3" fmla="*/ 0 h 611"/>
                <a:gd name="T4" fmla="*/ 0 w 1935"/>
                <a:gd name="T5" fmla="*/ 610 h 611"/>
                <a:gd name="T6" fmla="*/ 228 w 1935"/>
                <a:gd name="T7" fmla="*/ 610 h 611"/>
                <a:gd name="T8" fmla="*/ 273 w 1935"/>
                <a:gd name="T9" fmla="*/ 518 h 611"/>
                <a:gd name="T10" fmla="*/ 395 w 1935"/>
                <a:gd name="T11" fmla="*/ 594 h 611"/>
                <a:gd name="T12" fmla="*/ 381 w 1935"/>
                <a:gd name="T13" fmla="*/ 610 h 611"/>
                <a:gd name="T14" fmla="*/ 1553 w 1935"/>
                <a:gd name="T15" fmla="*/ 610 h 611"/>
                <a:gd name="T16" fmla="*/ 1522 w 1935"/>
                <a:gd name="T17" fmla="*/ 549 h 611"/>
                <a:gd name="T18" fmla="*/ 1644 w 1935"/>
                <a:gd name="T19" fmla="*/ 488 h 611"/>
                <a:gd name="T20" fmla="*/ 1705 w 1935"/>
                <a:gd name="T21" fmla="*/ 610 h 611"/>
                <a:gd name="T22" fmla="*/ 1934 w 1935"/>
                <a:gd name="T23" fmla="*/ 610 h 611"/>
                <a:gd name="T24" fmla="*/ 958 w 1935"/>
                <a:gd name="T25" fmla="*/ 0 h 611"/>
                <a:gd name="T26" fmla="*/ 1096 w 1935"/>
                <a:gd name="T27" fmla="*/ 335 h 611"/>
                <a:gd name="T28" fmla="*/ 1096 w 1935"/>
                <a:gd name="T29" fmla="*/ 335 h 611"/>
                <a:gd name="T30" fmla="*/ 791 w 1935"/>
                <a:gd name="T31" fmla="*/ 335 h 611"/>
                <a:gd name="T32" fmla="*/ 791 w 1935"/>
                <a:gd name="T33" fmla="*/ 198 h 611"/>
                <a:gd name="T34" fmla="*/ 1096 w 1935"/>
                <a:gd name="T35" fmla="*/ 198 h 611"/>
                <a:gd name="T36" fmla="*/ 1096 w 1935"/>
                <a:gd name="T37" fmla="*/ 335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5" h="611">
                  <a:moveTo>
                    <a:pt x="958" y="0"/>
                  </a:moveTo>
                  <a:lnTo>
                    <a:pt x="958" y="0"/>
                  </a:lnTo>
                  <a:cubicBezTo>
                    <a:pt x="532" y="0"/>
                    <a:pt x="167" y="243"/>
                    <a:pt x="0" y="610"/>
                  </a:cubicBezTo>
                  <a:cubicBezTo>
                    <a:pt x="228" y="610"/>
                    <a:pt x="228" y="610"/>
                    <a:pt x="228" y="610"/>
                  </a:cubicBezTo>
                  <a:cubicBezTo>
                    <a:pt x="273" y="518"/>
                    <a:pt x="273" y="518"/>
                    <a:pt x="273" y="518"/>
                  </a:cubicBezTo>
                  <a:cubicBezTo>
                    <a:pt x="395" y="594"/>
                    <a:pt x="395" y="594"/>
                    <a:pt x="395" y="594"/>
                  </a:cubicBezTo>
                  <a:cubicBezTo>
                    <a:pt x="381" y="610"/>
                    <a:pt x="381" y="610"/>
                    <a:pt x="381" y="610"/>
                  </a:cubicBezTo>
                  <a:cubicBezTo>
                    <a:pt x="1553" y="610"/>
                    <a:pt x="1553" y="610"/>
                    <a:pt x="1553" y="610"/>
                  </a:cubicBezTo>
                  <a:cubicBezTo>
                    <a:pt x="1522" y="549"/>
                    <a:pt x="1522" y="549"/>
                    <a:pt x="1522" y="549"/>
                  </a:cubicBezTo>
                  <a:cubicBezTo>
                    <a:pt x="1644" y="488"/>
                    <a:pt x="1644" y="488"/>
                    <a:pt x="1644" y="488"/>
                  </a:cubicBezTo>
                  <a:cubicBezTo>
                    <a:pt x="1705" y="610"/>
                    <a:pt x="1705" y="610"/>
                    <a:pt x="1705" y="610"/>
                  </a:cubicBezTo>
                  <a:cubicBezTo>
                    <a:pt x="1934" y="610"/>
                    <a:pt x="1934" y="610"/>
                    <a:pt x="1934" y="610"/>
                  </a:cubicBezTo>
                  <a:cubicBezTo>
                    <a:pt x="1767" y="243"/>
                    <a:pt x="1400" y="0"/>
                    <a:pt x="958" y="0"/>
                  </a:cubicBezTo>
                  <a:close/>
                  <a:moveTo>
                    <a:pt x="1096" y="335"/>
                  </a:moveTo>
                  <a:lnTo>
                    <a:pt x="1096" y="335"/>
                  </a:lnTo>
                  <a:cubicBezTo>
                    <a:pt x="791" y="335"/>
                    <a:pt x="791" y="335"/>
                    <a:pt x="791" y="335"/>
                  </a:cubicBezTo>
                  <a:cubicBezTo>
                    <a:pt x="791" y="198"/>
                    <a:pt x="791" y="198"/>
                    <a:pt x="791" y="198"/>
                  </a:cubicBezTo>
                  <a:cubicBezTo>
                    <a:pt x="1096" y="198"/>
                    <a:pt x="1096" y="198"/>
                    <a:pt x="1096" y="198"/>
                  </a:cubicBezTo>
                  <a:lnTo>
                    <a:pt x="1096"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8" name="Freeform 22"/>
            <p:cNvSpPr>
              <a:spLocks noChangeArrowheads="1"/>
            </p:cNvSpPr>
            <p:nvPr/>
          </p:nvSpPr>
          <p:spPr bwMode="auto">
            <a:xfrm>
              <a:off x="8325" y="5454"/>
              <a:ext cx="825" cy="321"/>
            </a:xfrm>
            <a:custGeom>
              <a:avLst/>
              <a:gdLst>
                <a:gd name="T0" fmla="*/ 3640 w 3641"/>
                <a:gd name="T1" fmla="*/ 1417 h 1418"/>
                <a:gd name="T2" fmla="*/ 3640 w 3641"/>
                <a:gd name="T3" fmla="*/ 1417 h 1418"/>
                <a:gd name="T4" fmla="*/ 3092 w 3641"/>
                <a:gd name="T5" fmla="*/ 1417 h 1418"/>
                <a:gd name="T6" fmla="*/ 1812 w 3641"/>
                <a:gd name="T7" fmla="*/ 534 h 1418"/>
                <a:gd name="T8" fmla="*/ 548 w 3641"/>
                <a:gd name="T9" fmla="*/ 1417 h 1418"/>
                <a:gd name="T10" fmla="*/ 0 w 3641"/>
                <a:gd name="T11" fmla="*/ 1417 h 1418"/>
                <a:gd name="T12" fmla="*/ 1812 w 3641"/>
                <a:gd name="T13" fmla="*/ 0 h 1418"/>
                <a:gd name="T14" fmla="*/ 3640 w 3641"/>
                <a:gd name="T15" fmla="*/ 1417 h 14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41" h="1418">
                  <a:moveTo>
                    <a:pt x="3640" y="1417"/>
                  </a:moveTo>
                  <a:lnTo>
                    <a:pt x="3640" y="1417"/>
                  </a:lnTo>
                  <a:cubicBezTo>
                    <a:pt x="3092" y="1417"/>
                    <a:pt x="3092" y="1417"/>
                    <a:pt x="3092" y="1417"/>
                  </a:cubicBezTo>
                  <a:cubicBezTo>
                    <a:pt x="2894" y="899"/>
                    <a:pt x="2407" y="534"/>
                    <a:pt x="1812" y="534"/>
                  </a:cubicBezTo>
                  <a:cubicBezTo>
                    <a:pt x="1235" y="534"/>
                    <a:pt x="746" y="899"/>
                    <a:pt x="548" y="1417"/>
                  </a:cubicBezTo>
                  <a:cubicBezTo>
                    <a:pt x="0" y="1417"/>
                    <a:pt x="0" y="1417"/>
                    <a:pt x="0" y="1417"/>
                  </a:cubicBezTo>
                  <a:cubicBezTo>
                    <a:pt x="198" y="594"/>
                    <a:pt x="944" y="0"/>
                    <a:pt x="1812" y="0"/>
                  </a:cubicBezTo>
                  <a:cubicBezTo>
                    <a:pt x="2696" y="0"/>
                    <a:pt x="3442" y="594"/>
                    <a:pt x="3640" y="141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9" name="Freeform 23"/>
            <p:cNvSpPr>
              <a:spLocks noChangeArrowheads="1"/>
            </p:cNvSpPr>
            <p:nvPr/>
          </p:nvSpPr>
          <p:spPr bwMode="auto">
            <a:xfrm>
              <a:off x="8198" y="5130"/>
              <a:ext cx="1571" cy="655"/>
            </a:xfrm>
            <a:custGeom>
              <a:avLst/>
              <a:gdLst>
                <a:gd name="T0" fmla="*/ 6930 w 6931"/>
                <a:gd name="T1" fmla="*/ 1125 h 2893"/>
                <a:gd name="T2" fmla="*/ 6930 w 6931"/>
                <a:gd name="T3" fmla="*/ 1125 h 2893"/>
                <a:gd name="T4" fmla="*/ 6930 w 6931"/>
                <a:gd name="T5" fmla="*/ 2847 h 2893"/>
                <a:gd name="T6" fmla="*/ 5955 w 6931"/>
                <a:gd name="T7" fmla="*/ 2847 h 2893"/>
                <a:gd name="T8" fmla="*/ 4341 w 6931"/>
                <a:gd name="T9" fmla="*/ 2847 h 2893"/>
                <a:gd name="T10" fmla="*/ 3685 w 6931"/>
                <a:gd name="T11" fmla="*/ 1233 h 2893"/>
                <a:gd name="T12" fmla="*/ 2375 w 6931"/>
                <a:gd name="T13" fmla="*/ 729 h 2893"/>
                <a:gd name="T14" fmla="*/ 1081 w 6931"/>
                <a:gd name="T15" fmla="*/ 1233 h 2893"/>
                <a:gd name="T16" fmla="*/ 426 w 6931"/>
                <a:gd name="T17" fmla="*/ 2847 h 2893"/>
                <a:gd name="T18" fmla="*/ 274 w 6931"/>
                <a:gd name="T19" fmla="*/ 2847 h 2893"/>
                <a:gd name="T20" fmla="*/ 0 w 6931"/>
                <a:gd name="T21" fmla="*/ 2572 h 2893"/>
                <a:gd name="T22" fmla="*/ 76 w 6931"/>
                <a:gd name="T23" fmla="*/ 0 h 2893"/>
                <a:gd name="T24" fmla="*/ 2497 w 6931"/>
                <a:gd name="T25" fmla="*/ 0 h 2893"/>
                <a:gd name="T26" fmla="*/ 4142 w 6931"/>
                <a:gd name="T27" fmla="*/ 1125 h 2893"/>
                <a:gd name="T28" fmla="*/ 6930 w 6931"/>
                <a:gd name="T29" fmla="*/ 1125 h 2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31" h="2893">
                  <a:moveTo>
                    <a:pt x="6930" y="1125"/>
                  </a:moveTo>
                  <a:lnTo>
                    <a:pt x="6930" y="1125"/>
                  </a:lnTo>
                  <a:cubicBezTo>
                    <a:pt x="6930" y="2040"/>
                    <a:pt x="6930" y="2847"/>
                    <a:pt x="6930" y="2847"/>
                  </a:cubicBezTo>
                  <a:cubicBezTo>
                    <a:pt x="5955" y="2847"/>
                    <a:pt x="5955" y="2847"/>
                    <a:pt x="5955" y="2847"/>
                  </a:cubicBezTo>
                  <a:cubicBezTo>
                    <a:pt x="4341" y="2847"/>
                    <a:pt x="4341" y="2847"/>
                    <a:pt x="4341" y="2847"/>
                  </a:cubicBezTo>
                  <a:cubicBezTo>
                    <a:pt x="4309" y="2480"/>
                    <a:pt x="4188" y="1734"/>
                    <a:pt x="3685" y="1233"/>
                  </a:cubicBezTo>
                  <a:cubicBezTo>
                    <a:pt x="3365" y="897"/>
                    <a:pt x="2923" y="729"/>
                    <a:pt x="2375" y="729"/>
                  </a:cubicBezTo>
                  <a:cubicBezTo>
                    <a:pt x="1843" y="729"/>
                    <a:pt x="1401" y="897"/>
                    <a:pt x="1081" y="1233"/>
                  </a:cubicBezTo>
                  <a:cubicBezTo>
                    <a:pt x="579" y="1734"/>
                    <a:pt x="457" y="2480"/>
                    <a:pt x="426" y="2847"/>
                  </a:cubicBezTo>
                  <a:cubicBezTo>
                    <a:pt x="274" y="2847"/>
                    <a:pt x="274" y="2847"/>
                    <a:pt x="274" y="2847"/>
                  </a:cubicBezTo>
                  <a:cubicBezTo>
                    <a:pt x="274" y="2847"/>
                    <a:pt x="0" y="2892"/>
                    <a:pt x="0" y="2572"/>
                  </a:cubicBezTo>
                  <a:cubicBezTo>
                    <a:pt x="0" y="2451"/>
                    <a:pt x="31" y="1339"/>
                    <a:pt x="76" y="0"/>
                  </a:cubicBezTo>
                  <a:cubicBezTo>
                    <a:pt x="2497" y="0"/>
                    <a:pt x="2497" y="0"/>
                    <a:pt x="2497" y="0"/>
                  </a:cubicBezTo>
                  <a:cubicBezTo>
                    <a:pt x="2497" y="0"/>
                    <a:pt x="3701" y="151"/>
                    <a:pt x="4142" y="1125"/>
                  </a:cubicBezTo>
                  <a:lnTo>
                    <a:pt x="6930" y="112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0" name="Freeform 24"/>
            <p:cNvSpPr>
              <a:spLocks noChangeArrowheads="1"/>
            </p:cNvSpPr>
            <p:nvPr/>
          </p:nvSpPr>
          <p:spPr bwMode="auto">
            <a:xfrm>
              <a:off x="8215" y="3949"/>
              <a:ext cx="1554" cy="1436"/>
            </a:xfrm>
            <a:custGeom>
              <a:avLst/>
              <a:gdLst>
                <a:gd name="T0" fmla="*/ 6686 w 6855"/>
                <a:gd name="T1" fmla="*/ 3197 h 6335"/>
                <a:gd name="T2" fmla="*/ 6686 w 6855"/>
                <a:gd name="T3" fmla="*/ 3197 h 6335"/>
                <a:gd name="T4" fmla="*/ 5971 w 6855"/>
                <a:gd name="T5" fmla="*/ 562 h 6335"/>
                <a:gd name="T6" fmla="*/ 5209 w 6855"/>
                <a:gd name="T7" fmla="*/ 0 h 6335"/>
                <a:gd name="T8" fmla="*/ 1294 w 6855"/>
                <a:gd name="T9" fmla="*/ 0 h 6335"/>
                <a:gd name="T10" fmla="*/ 548 w 6855"/>
                <a:gd name="T11" fmla="*/ 275 h 6335"/>
                <a:gd name="T12" fmla="*/ 0 w 6855"/>
                <a:gd name="T13" fmla="*/ 5209 h 6335"/>
                <a:gd name="T14" fmla="*/ 2421 w 6855"/>
                <a:gd name="T15" fmla="*/ 5209 h 6335"/>
                <a:gd name="T16" fmla="*/ 4066 w 6855"/>
                <a:gd name="T17" fmla="*/ 6334 h 6335"/>
                <a:gd name="T18" fmla="*/ 6854 w 6855"/>
                <a:gd name="T19" fmla="*/ 6334 h 6335"/>
                <a:gd name="T20" fmla="*/ 6854 w 6855"/>
                <a:gd name="T21" fmla="*/ 4035 h 6335"/>
                <a:gd name="T22" fmla="*/ 6686 w 6855"/>
                <a:gd name="T23" fmla="*/ 3197 h 6335"/>
                <a:gd name="T24" fmla="*/ 2955 w 6855"/>
                <a:gd name="T25" fmla="*/ 4553 h 6335"/>
                <a:gd name="T26" fmla="*/ 2955 w 6855"/>
                <a:gd name="T27" fmla="*/ 4553 h 6335"/>
                <a:gd name="T28" fmla="*/ 3625 w 6855"/>
                <a:gd name="T29" fmla="*/ 4553 h 6335"/>
                <a:gd name="T30" fmla="*/ 3625 w 6855"/>
                <a:gd name="T31" fmla="*/ 4736 h 6335"/>
                <a:gd name="T32" fmla="*/ 2955 w 6855"/>
                <a:gd name="T33" fmla="*/ 4736 h 6335"/>
                <a:gd name="T34" fmla="*/ 2955 w 6855"/>
                <a:gd name="T35" fmla="*/ 4553 h 6335"/>
                <a:gd name="T36" fmla="*/ 3289 w 6855"/>
                <a:gd name="T37" fmla="*/ 2665 h 6335"/>
                <a:gd name="T38" fmla="*/ 3289 w 6855"/>
                <a:gd name="T39" fmla="*/ 2665 h 6335"/>
                <a:gd name="T40" fmla="*/ 3289 w 6855"/>
                <a:gd name="T41" fmla="*/ 882 h 6335"/>
                <a:gd name="T42" fmla="*/ 3640 w 6855"/>
                <a:gd name="T43" fmla="*/ 578 h 6335"/>
                <a:gd name="T44" fmla="*/ 5132 w 6855"/>
                <a:gd name="T45" fmla="*/ 578 h 6335"/>
                <a:gd name="T46" fmla="*/ 5482 w 6855"/>
                <a:gd name="T47" fmla="*/ 882 h 6335"/>
                <a:gd name="T48" fmla="*/ 5924 w 6855"/>
                <a:gd name="T49" fmla="*/ 2938 h 6335"/>
                <a:gd name="T50" fmla="*/ 5711 w 6855"/>
                <a:gd name="T51" fmla="*/ 3274 h 6335"/>
                <a:gd name="T52" fmla="*/ 3640 w 6855"/>
                <a:gd name="T53" fmla="*/ 2969 h 6335"/>
                <a:gd name="T54" fmla="*/ 3289 w 6855"/>
                <a:gd name="T55" fmla="*/ 2665 h 6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855" h="6335">
                  <a:moveTo>
                    <a:pt x="6686" y="3197"/>
                  </a:moveTo>
                  <a:lnTo>
                    <a:pt x="6686" y="3197"/>
                  </a:lnTo>
                  <a:cubicBezTo>
                    <a:pt x="6686" y="3197"/>
                    <a:pt x="6122" y="1065"/>
                    <a:pt x="5971" y="562"/>
                  </a:cubicBezTo>
                  <a:cubicBezTo>
                    <a:pt x="5818" y="61"/>
                    <a:pt x="5209" y="0"/>
                    <a:pt x="5209" y="0"/>
                  </a:cubicBezTo>
                  <a:cubicBezTo>
                    <a:pt x="5209" y="0"/>
                    <a:pt x="1797" y="0"/>
                    <a:pt x="1294" y="0"/>
                  </a:cubicBezTo>
                  <a:cubicBezTo>
                    <a:pt x="792" y="0"/>
                    <a:pt x="548" y="275"/>
                    <a:pt x="548" y="275"/>
                  </a:cubicBezTo>
                  <a:cubicBezTo>
                    <a:pt x="275" y="487"/>
                    <a:pt x="106" y="3122"/>
                    <a:pt x="0" y="5209"/>
                  </a:cubicBezTo>
                  <a:cubicBezTo>
                    <a:pt x="2421" y="5209"/>
                    <a:pt x="2421" y="5209"/>
                    <a:pt x="2421" y="5209"/>
                  </a:cubicBezTo>
                  <a:cubicBezTo>
                    <a:pt x="2421" y="5209"/>
                    <a:pt x="3625" y="5360"/>
                    <a:pt x="4066" y="6334"/>
                  </a:cubicBezTo>
                  <a:cubicBezTo>
                    <a:pt x="6854" y="6334"/>
                    <a:pt x="6854" y="6334"/>
                    <a:pt x="6854" y="6334"/>
                  </a:cubicBezTo>
                  <a:cubicBezTo>
                    <a:pt x="6854" y="4035"/>
                    <a:pt x="6854" y="4035"/>
                    <a:pt x="6854" y="4035"/>
                  </a:cubicBezTo>
                  <a:cubicBezTo>
                    <a:pt x="6854" y="3334"/>
                    <a:pt x="6686" y="3197"/>
                    <a:pt x="6686" y="3197"/>
                  </a:cubicBezTo>
                  <a:close/>
                  <a:moveTo>
                    <a:pt x="2955" y="4553"/>
                  </a:moveTo>
                  <a:lnTo>
                    <a:pt x="2955" y="4553"/>
                  </a:lnTo>
                  <a:cubicBezTo>
                    <a:pt x="3625" y="4553"/>
                    <a:pt x="3625" y="4553"/>
                    <a:pt x="3625" y="4553"/>
                  </a:cubicBezTo>
                  <a:cubicBezTo>
                    <a:pt x="3625" y="4736"/>
                    <a:pt x="3625" y="4736"/>
                    <a:pt x="3625" y="4736"/>
                  </a:cubicBezTo>
                  <a:cubicBezTo>
                    <a:pt x="2955" y="4736"/>
                    <a:pt x="2955" y="4736"/>
                    <a:pt x="2955" y="4736"/>
                  </a:cubicBezTo>
                  <a:lnTo>
                    <a:pt x="2955" y="4553"/>
                  </a:lnTo>
                  <a:close/>
                  <a:moveTo>
                    <a:pt x="3289" y="2665"/>
                  </a:moveTo>
                  <a:lnTo>
                    <a:pt x="3289" y="2665"/>
                  </a:lnTo>
                  <a:cubicBezTo>
                    <a:pt x="3289" y="882"/>
                    <a:pt x="3289" y="882"/>
                    <a:pt x="3289" y="882"/>
                  </a:cubicBezTo>
                  <a:cubicBezTo>
                    <a:pt x="3289" y="715"/>
                    <a:pt x="3442" y="578"/>
                    <a:pt x="3640" y="578"/>
                  </a:cubicBezTo>
                  <a:cubicBezTo>
                    <a:pt x="5132" y="578"/>
                    <a:pt x="5132" y="578"/>
                    <a:pt x="5132" y="578"/>
                  </a:cubicBezTo>
                  <a:cubicBezTo>
                    <a:pt x="5331" y="578"/>
                    <a:pt x="5482" y="715"/>
                    <a:pt x="5482" y="882"/>
                  </a:cubicBezTo>
                  <a:cubicBezTo>
                    <a:pt x="5924" y="2938"/>
                    <a:pt x="5924" y="2938"/>
                    <a:pt x="5924" y="2938"/>
                  </a:cubicBezTo>
                  <a:cubicBezTo>
                    <a:pt x="5924" y="3106"/>
                    <a:pt x="5910" y="3274"/>
                    <a:pt x="5711" y="3274"/>
                  </a:cubicBezTo>
                  <a:cubicBezTo>
                    <a:pt x="3640" y="2969"/>
                    <a:pt x="3640" y="2969"/>
                    <a:pt x="3640" y="2969"/>
                  </a:cubicBezTo>
                  <a:cubicBezTo>
                    <a:pt x="3442" y="2969"/>
                    <a:pt x="3289" y="2832"/>
                    <a:pt x="3289" y="266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1" name="Freeform 25"/>
            <p:cNvSpPr>
              <a:spLocks noChangeArrowheads="1"/>
            </p:cNvSpPr>
            <p:nvPr/>
          </p:nvSpPr>
          <p:spPr bwMode="auto">
            <a:xfrm>
              <a:off x="8836" y="4025"/>
              <a:ext cx="846" cy="1308"/>
            </a:xfrm>
            <a:custGeom>
              <a:avLst/>
              <a:gdLst>
                <a:gd name="T0" fmla="*/ 3579 w 3733"/>
                <a:gd name="T1" fmla="*/ 2757 h 5773"/>
                <a:gd name="T2" fmla="*/ 3579 w 3733"/>
                <a:gd name="T3" fmla="*/ 2757 h 5773"/>
                <a:gd name="T4" fmla="*/ 3016 w 3733"/>
                <a:gd name="T5" fmla="*/ 579 h 5773"/>
                <a:gd name="T6" fmla="*/ 2360 w 3733"/>
                <a:gd name="T7" fmla="*/ 16 h 5773"/>
                <a:gd name="T8" fmla="*/ 214 w 3733"/>
                <a:gd name="T9" fmla="*/ 16 h 5773"/>
                <a:gd name="T10" fmla="*/ 0 w 3733"/>
                <a:gd name="T11" fmla="*/ 4675 h 5773"/>
                <a:gd name="T12" fmla="*/ 1539 w 3733"/>
                <a:gd name="T13" fmla="*/ 5772 h 5773"/>
                <a:gd name="T14" fmla="*/ 3732 w 3733"/>
                <a:gd name="T15" fmla="*/ 5772 h 5773"/>
                <a:gd name="T16" fmla="*/ 3732 w 3733"/>
                <a:gd name="T17" fmla="*/ 3442 h 5773"/>
                <a:gd name="T18" fmla="*/ 3579 w 3733"/>
                <a:gd name="T19" fmla="*/ 2757 h 5773"/>
                <a:gd name="T20" fmla="*/ 884 w 3733"/>
                <a:gd name="T21" fmla="*/ 4402 h 5773"/>
                <a:gd name="T22" fmla="*/ 884 w 3733"/>
                <a:gd name="T23" fmla="*/ 4402 h 5773"/>
                <a:gd name="T24" fmla="*/ 214 w 3733"/>
                <a:gd name="T25" fmla="*/ 4402 h 5773"/>
                <a:gd name="T26" fmla="*/ 214 w 3733"/>
                <a:gd name="T27" fmla="*/ 4219 h 5773"/>
                <a:gd name="T28" fmla="*/ 884 w 3733"/>
                <a:gd name="T29" fmla="*/ 4219 h 5773"/>
                <a:gd name="T30" fmla="*/ 884 w 3733"/>
                <a:gd name="T31" fmla="*/ 4402 h 5773"/>
                <a:gd name="T32" fmla="*/ 2970 w 3733"/>
                <a:gd name="T33" fmla="*/ 2940 h 5773"/>
                <a:gd name="T34" fmla="*/ 2970 w 3733"/>
                <a:gd name="T35" fmla="*/ 2940 h 5773"/>
                <a:gd name="T36" fmla="*/ 899 w 3733"/>
                <a:gd name="T37" fmla="*/ 2635 h 5773"/>
                <a:gd name="T38" fmla="*/ 548 w 3733"/>
                <a:gd name="T39" fmla="*/ 2331 h 5773"/>
                <a:gd name="T40" fmla="*/ 548 w 3733"/>
                <a:gd name="T41" fmla="*/ 548 h 5773"/>
                <a:gd name="T42" fmla="*/ 899 w 3733"/>
                <a:gd name="T43" fmla="*/ 244 h 5773"/>
                <a:gd name="T44" fmla="*/ 2391 w 3733"/>
                <a:gd name="T45" fmla="*/ 244 h 5773"/>
                <a:gd name="T46" fmla="*/ 2741 w 3733"/>
                <a:gd name="T47" fmla="*/ 548 h 5773"/>
                <a:gd name="T48" fmla="*/ 3183 w 3733"/>
                <a:gd name="T49" fmla="*/ 2604 h 5773"/>
                <a:gd name="T50" fmla="*/ 2970 w 3733"/>
                <a:gd name="T51" fmla="*/ 2940 h 5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733" h="5773">
                  <a:moveTo>
                    <a:pt x="3579" y="2757"/>
                  </a:moveTo>
                  <a:lnTo>
                    <a:pt x="3579" y="2757"/>
                  </a:lnTo>
                  <a:cubicBezTo>
                    <a:pt x="3579" y="2757"/>
                    <a:pt x="3183" y="1174"/>
                    <a:pt x="3016" y="579"/>
                  </a:cubicBezTo>
                  <a:cubicBezTo>
                    <a:pt x="2847" y="0"/>
                    <a:pt x="2360" y="16"/>
                    <a:pt x="2360" y="16"/>
                  </a:cubicBezTo>
                  <a:cubicBezTo>
                    <a:pt x="214" y="16"/>
                    <a:pt x="214" y="16"/>
                    <a:pt x="214" y="16"/>
                  </a:cubicBezTo>
                  <a:cubicBezTo>
                    <a:pt x="0" y="4675"/>
                    <a:pt x="0" y="4675"/>
                    <a:pt x="0" y="4675"/>
                  </a:cubicBezTo>
                  <a:cubicBezTo>
                    <a:pt x="1158" y="4736"/>
                    <a:pt x="1539" y="5772"/>
                    <a:pt x="1539" y="5772"/>
                  </a:cubicBezTo>
                  <a:cubicBezTo>
                    <a:pt x="3732" y="5772"/>
                    <a:pt x="3732" y="5772"/>
                    <a:pt x="3732" y="5772"/>
                  </a:cubicBezTo>
                  <a:cubicBezTo>
                    <a:pt x="3732" y="5772"/>
                    <a:pt x="3732" y="3715"/>
                    <a:pt x="3732" y="3442"/>
                  </a:cubicBezTo>
                  <a:cubicBezTo>
                    <a:pt x="3732" y="3153"/>
                    <a:pt x="3579" y="2757"/>
                    <a:pt x="3579" y="2757"/>
                  </a:cubicBezTo>
                  <a:close/>
                  <a:moveTo>
                    <a:pt x="884" y="4402"/>
                  </a:moveTo>
                  <a:lnTo>
                    <a:pt x="884" y="4402"/>
                  </a:lnTo>
                  <a:cubicBezTo>
                    <a:pt x="214" y="4402"/>
                    <a:pt x="214" y="4402"/>
                    <a:pt x="214" y="4402"/>
                  </a:cubicBezTo>
                  <a:cubicBezTo>
                    <a:pt x="214" y="4219"/>
                    <a:pt x="214" y="4219"/>
                    <a:pt x="214" y="4219"/>
                  </a:cubicBezTo>
                  <a:cubicBezTo>
                    <a:pt x="884" y="4219"/>
                    <a:pt x="884" y="4219"/>
                    <a:pt x="884" y="4219"/>
                  </a:cubicBezTo>
                  <a:lnTo>
                    <a:pt x="884" y="4402"/>
                  </a:lnTo>
                  <a:close/>
                  <a:moveTo>
                    <a:pt x="2970" y="2940"/>
                  </a:moveTo>
                  <a:lnTo>
                    <a:pt x="2970" y="2940"/>
                  </a:lnTo>
                  <a:cubicBezTo>
                    <a:pt x="899" y="2635"/>
                    <a:pt x="899" y="2635"/>
                    <a:pt x="899" y="2635"/>
                  </a:cubicBezTo>
                  <a:cubicBezTo>
                    <a:pt x="701" y="2635"/>
                    <a:pt x="548" y="2498"/>
                    <a:pt x="548" y="2331"/>
                  </a:cubicBezTo>
                  <a:cubicBezTo>
                    <a:pt x="548" y="548"/>
                    <a:pt x="548" y="548"/>
                    <a:pt x="548" y="548"/>
                  </a:cubicBezTo>
                  <a:cubicBezTo>
                    <a:pt x="548" y="381"/>
                    <a:pt x="701" y="244"/>
                    <a:pt x="899" y="244"/>
                  </a:cubicBezTo>
                  <a:cubicBezTo>
                    <a:pt x="2391" y="244"/>
                    <a:pt x="2391" y="244"/>
                    <a:pt x="2391" y="244"/>
                  </a:cubicBezTo>
                  <a:cubicBezTo>
                    <a:pt x="2590" y="244"/>
                    <a:pt x="2741" y="381"/>
                    <a:pt x="2741" y="548"/>
                  </a:cubicBezTo>
                  <a:cubicBezTo>
                    <a:pt x="3183" y="2604"/>
                    <a:pt x="3183" y="2604"/>
                    <a:pt x="3183" y="2604"/>
                  </a:cubicBezTo>
                  <a:cubicBezTo>
                    <a:pt x="3183" y="2772"/>
                    <a:pt x="3169" y="2940"/>
                    <a:pt x="2970" y="294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2" name="Freeform 26"/>
            <p:cNvSpPr>
              <a:spLocks noChangeArrowheads="1"/>
            </p:cNvSpPr>
            <p:nvPr/>
          </p:nvSpPr>
          <p:spPr bwMode="auto">
            <a:xfrm>
              <a:off x="9807" y="5385"/>
              <a:ext cx="99" cy="438"/>
            </a:xfrm>
            <a:custGeom>
              <a:avLst/>
              <a:gdLst>
                <a:gd name="T0" fmla="*/ 442 w 443"/>
                <a:gd name="T1" fmla="*/ 1706 h 1937"/>
                <a:gd name="T2" fmla="*/ 442 w 443"/>
                <a:gd name="T3" fmla="*/ 1706 h 1937"/>
                <a:gd name="T4" fmla="*/ 214 w 443"/>
                <a:gd name="T5" fmla="*/ 1936 h 1937"/>
                <a:gd name="T6" fmla="*/ 214 w 443"/>
                <a:gd name="T7" fmla="*/ 1936 h 1937"/>
                <a:gd name="T8" fmla="*/ 0 w 443"/>
                <a:gd name="T9" fmla="*/ 1706 h 1937"/>
                <a:gd name="T10" fmla="*/ 0 w 443"/>
                <a:gd name="T11" fmla="*/ 230 h 1937"/>
                <a:gd name="T12" fmla="*/ 214 w 443"/>
                <a:gd name="T13" fmla="*/ 0 h 1937"/>
                <a:gd name="T14" fmla="*/ 214 w 443"/>
                <a:gd name="T15" fmla="*/ 0 h 1937"/>
                <a:gd name="T16" fmla="*/ 442 w 443"/>
                <a:gd name="T17" fmla="*/ 230 h 1937"/>
                <a:gd name="T18" fmla="*/ 442 w 443"/>
                <a:gd name="T19" fmla="*/ 1706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3" h="1937">
                  <a:moveTo>
                    <a:pt x="442" y="1706"/>
                  </a:moveTo>
                  <a:lnTo>
                    <a:pt x="442" y="1706"/>
                  </a:lnTo>
                  <a:cubicBezTo>
                    <a:pt x="442" y="1844"/>
                    <a:pt x="334" y="1936"/>
                    <a:pt x="214" y="1936"/>
                  </a:cubicBezTo>
                  <a:lnTo>
                    <a:pt x="214" y="1936"/>
                  </a:lnTo>
                  <a:cubicBezTo>
                    <a:pt x="92" y="1936"/>
                    <a:pt x="0" y="1844"/>
                    <a:pt x="0" y="1706"/>
                  </a:cubicBezTo>
                  <a:cubicBezTo>
                    <a:pt x="0" y="230"/>
                    <a:pt x="0" y="230"/>
                    <a:pt x="0" y="230"/>
                  </a:cubicBezTo>
                  <a:cubicBezTo>
                    <a:pt x="0" y="108"/>
                    <a:pt x="92" y="0"/>
                    <a:pt x="214" y="0"/>
                  </a:cubicBezTo>
                  <a:lnTo>
                    <a:pt x="214" y="0"/>
                  </a:lnTo>
                  <a:cubicBezTo>
                    <a:pt x="334" y="0"/>
                    <a:pt x="442" y="108"/>
                    <a:pt x="442" y="230"/>
                  </a:cubicBezTo>
                  <a:lnTo>
                    <a:pt x="442" y="170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3" name="Freeform 27"/>
            <p:cNvSpPr>
              <a:spLocks noChangeArrowheads="1"/>
            </p:cNvSpPr>
            <p:nvPr/>
          </p:nvSpPr>
          <p:spPr bwMode="auto">
            <a:xfrm>
              <a:off x="8260" y="5261"/>
              <a:ext cx="956" cy="563"/>
            </a:xfrm>
            <a:custGeom>
              <a:avLst/>
              <a:gdLst>
                <a:gd name="T0" fmla="*/ 4218 w 4219"/>
                <a:gd name="T1" fmla="*/ 2484 h 2485"/>
                <a:gd name="T2" fmla="*/ 4218 w 4219"/>
                <a:gd name="T3" fmla="*/ 2484 h 2485"/>
                <a:gd name="T4" fmla="*/ 4067 w 4219"/>
                <a:gd name="T5" fmla="*/ 2484 h 2485"/>
                <a:gd name="T6" fmla="*/ 4067 w 4219"/>
                <a:gd name="T7" fmla="*/ 2270 h 2485"/>
                <a:gd name="T8" fmla="*/ 3411 w 4219"/>
                <a:gd name="T9" fmla="*/ 656 h 2485"/>
                <a:gd name="T10" fmla="*/ 2101 w 4219"/>
                <a:gd name="T11" fmla="*/ 152 h 2485"/>
                <a:gd name="T12" fmla="*/ 807 w 4219"/>
                <a:gd name="T13" fmla="*/ 656 h 2485"/>
                <a:gd name="T14" fmla="*/ 152 w 4219"/>
                <a:gd name="T15" fmla="*/ 2270 h 2485"/>
                <a:gd name="T16" fmla="*/ 152 w 4219"/>
                <a:gd name="T17" fmla="*/ 2484 h 2485"/>
                <a:gd name="T18" fmla="*/ 0 w 4219"/>
                <a:gd name="T19" fmla="*/ 2484 h 2485"/>
                <a:gd name="T20" fmla="*/ 0 w 4219"/>
                <a:gd name="T21" fmla="*/ 2270 h 2485"/>
                <a:gd name="T22" fmla="*/ 701 w 4219"/>
                <a:gd name="T23" fmla="*/ 548 h 2485"/>
                <a:gd name="T24" fmla="*/ 2101 w 4219"/>
                <a:gd name="T25" fmla="*/ 0 h 2485"/>
                <a:gd name="T26" fmla="*/ 3519 w 4219"/>
                <a:gd name="T27" fmla="*/ 548 h 2485"/>
                <a:gd name="T28" fmla="*/ 4218 w 4219"/>
                <a:gd name="T29" fmla="*/ 2270 h 2485"/>
                <a:gd name="T30" fmla="*/ 4218 w 4219"/>
                <a:gd name="T31" fmla="*/ 2484 h 2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19" h="2485">
                  <a:moveTo>
                    <a:pt x="4218" y="2484"/>
                  </a:moveTo>
                  <a:lnTo>
                    <a:pt x="4218" y="2484"/>
                  </a:lnTo>
                  <a:cubicBezTo>
                    <a:pt x="4067" y="2484"/>
                    <a:pt x="4067" y="2484"/>
                    <a:pt x="4067" y="2484"/>
                  </a:cubicBezTo>
                  <a:cubicBezTo>
                    <a:pt x="4067" y="2484"/>
                    <a:pt x="4067" y="2406"/>
                    <a:pt x="4067" y="2270"/>
                  </a:cubicBezTo>
                  <a:cubicBezTo>
                    <a:pt x="4035" y="1903"/>
                    <a:pt x="3914" y="1157"/>
                    <a:pt x="3411" y="656"/>
                  </a:cubicBezTo>
                  <a:cubicBezTo>
                    <a:pt x="3091" y="320"/>
                    <a:pt x="2649" y="152"/>
                    <a:pt x="2101" y="152"/>
                  </a:cubicBezTo>
                  <a:cubicBezTo>
                    <a:pt x="1569" y="152"/>
                    <a:pt x="1127" y="320"/>
                    <a:pt x="807" y="656"/>
                  </a:cubicBezTo>
                  <a:cubicBezTo>
                    <a:pt x="305" y="1157"/>
                    <a:pt x="183" y="1903"/>
                    <a:pt x="152" y="2270"/>
                  </a:cubicBezTo>
                  <a:cubicBezTo>
                    <a:pt x="136" y="2406"/>
                    <a:pt x="152" y="2484"/>
                    <a:pt x="152" y="2484"/>
                  </a:cubicBezTo>
                  <a:cubicBezTo>
                    <a:pt x="0" y="2484"/>
                    <a:pt x="0" y="2484"/>
                    <a:pt x="0" y="2484"/>
                  </a:cubicBezTo>
                  <a:cubicBezTo>
                    <a:pt x="0" y="2468"/>
                    <a:pt x="0" y="2392"/>
                    <a:pt x="0" y="2270"/>
                  </a:cubicBezTo>
                  <a:cubicBezTo>
                    <a:pt x="30" y="1889"/>
                    <a:pt x="152" y="1096"/>
                    <a:pt x="701" y="548"/>
                  </a:cubicBezTo>
                  <a:cubicBezTo>
                    <a:pt x="1051" y="183"/>
                    <a:pt x="1524" y="0"/>
                    <a:pt x="2101" y="0"/>
                  </a:cubicBezTo>
                  <a:cubicBezTo>
                    <a:pt x="2696" y="0"/>
                    <a:pt x="3168" y="183"/>
                    <a:pt x="3519" y="548"/>
                  </a:cubicBezTo>
                  <a:cubicBezTo>
                    <a:pt x="4051" y="1096"/>
                    <a:pt x="4188" y="1889"/>
                    <a:pt x="4218" y="2270"/>
                  </a:cubicBezTo>
                  <a:cubicBezTo>
                    <a:pt x="4218" y="2392"/>
                    <a:pt x="4218" y="2468"/>
                    <a:pt x="4218" y="248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4" name="Freeform 28"/>
            <p:cNvSpPr>
              <a:spLocks noChangeArrowheads="1"/>
            </p:cNvSpPr>
            <p:nvPr/>
          </p:nvSpPr>
          <p:spPr bwMode="auto">
            <a:xfrm>
              <a:off x="8311" y="5454"/>
              <a:ext cx="852" cy="852"/>
            </a:xfrm>
            <a:custGeom>
              <a:avLst/>
              <a:gdLst>
                <a:gd name="T0" fmla="*/ 3701 w 3763"/>
                <a:gd name="T1" fmla="*/ 1417 h 3763"/>
                <a:gd name="T2" fmla="*/ 3701 w 3763"/>
                <a:gd name="T3" fmla="*/ 1417 h 3763"/>
                <a:gd name="T4" fmla="*/ 1873 w 3763"/>
                <a:gd name="T5" fmla="*/ 0 h 3763"/>
                <a:gd name="T6" fmla="*/ 61 w 3763"/>
                <a:gd name="T7" fmla="*/ 1417 h 3763"/>
                <a:gd name="T8" fmla="*/ 0 w 3763"/>
                <a:gd name="T9" fmla="*/ 1873 h 3763"/>
                <a:gd name="T10" fmla="*/ 1873 w 3763"/>
                <a:gd name="T11" fmla="*/ 3762 h 3763"/>
                <a:gd name="T12" fmla="*/ 3762 w 3763"/>
                <a:gd name="T13" fmla="*/ 1873 h 3763"/>
                <a:gd name="T14" fmla="*/ 3701 w 3763"/>
                <a:gd name="T15" fmla="*/ 1417 h 3763"/>
                <a:gd name="T16" fmla="*/ 1873 w 3763"/>
                <a:gd name="T17" fmla="*/ 3229 h 3763"/>
                <a:gd name="T18" fmla="*/ 1873 w 3763"/>
                <a:gd name="T19" fmla="*/ 3229 h 3763"/>
                <a:gd name="T20" fmla="*/ 534 w 3763"/>
                <a:gd name="T21" fmla="*/ 1873 h 3763"/>
                <a:gd name="T22" fmla="*/ 609 w 3763"/>
                <a:gd name="T23" fmla="*/ 1417 h 3763"/>
                <a:gd name="T24" fmla="*/ 1873 w 3763"/>
                <a:gd name="T25" fmla="*/ 534 h 3763"/>
                <a:gd name="T26" fmla="*/ 3153 w 3763"/>
                <a:gd name="T27" fmla="*/ 1417 h 3763"/>
                <a:gd name="T28" fmla="*/ 3230 w 3763"/>
                <a:gd name="T29" fmla="*/ 1873 h 3763"/>
                <a:gd name="T30" fmla="*/ 1873 w 3763"/>
                <a:gd name="T31" fmla="*/ 3229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63" h="3763">
                  <a:moveTo>
                    <a:pt x="3701" y="1417"/>
                  </a:moveTo>
                  <a:lnTo>
                    <a:pt x="3701" y="1417"/>
                  </a:lnTo>
                  <a:cubicBezTo>
                    <a:pt x="3503" y="594"/>
                    <a:pt x="2757" y="0"/>
                    <a:pt x="1873" y="0"/>
                  </a:cubicBezTo>
                  <a:cubicBezTo>
                    <a:pt x="1005" y="0"/>
                    <a:pt x="259" y="594"/>
                    <a:pt x="61" y="1417"/>
                  </a:cubicBezTo>
                  <a:cubicBezTo>
                    <a:pt x="16" y="1570"/>
                    <a:pt x="0" y="1721"/>
                    <a:pt x="0" y="1873"/>
                  </a:cubicBezTo>
                  <a:cubicBezTo>
                    <a:pt x="0" y="2925"/>
                    <a:pt x="837" y="3762"/>
                    <a:pt x="1873" y="3762"/>
                  </a:cubicBezTo>
                  <a:cubicBezTo>
                    <a:pt x="2924" y="3762"/>
                    <a:pt x="3762" y="2925"/>
                    <a:pt x="3762" y="1873"/>
                  </a:cubicBezTo>
                  <a:cubicBezTo>
                    <a:pt x="3762" y="1721"/>
                    <a:pt x="3748" y="1570"/>
                    <a:pt x="3701" y="1417"/>
                  </a:cubicBezTo>
                  <a:close/>
                  <a:moveTo>
                    <a:pt x="1873" y="3229"/>
                  </a:moveTo>
                  <a:lnTo>
                    <a:pt x="1873" y="3229"/>
                  </a:lnTo>
                  <a:cubicBezTo>
                    <a:pt x="1143" y="3229"/>
                    <a:pt x="534" y="2619"/>
                    <a:pt x="534" y="1873"/>
                  </a:cubicBezTo>
                  <a:cubicBezTo>
                    <a:pt x="534" y="1721"/>
                    <a:pt x="564" y="1570"/>
                    <a:pt x="609" y="1417"/>
                  </a:cubicBezTo>
                  <a:cubicBezTo>
                    <a:pt x="807" y="899"/>
                    <a:pt x="1296" y="534"/>
                    <a:pt x="1873" y="534"/>
                  </a:cubicBezTo>
                  <a:cubicBezTo>
                    <a:pt x="2468" y="534"/>
                    <a:pt x="2955" y="899"/>
                    <a:pt x="3153" y="1417"/>
                  </a:cubicBezTo>
                  <a:cubicBezTo>
                    <a:pt x="3199" y="1570"/>
                    <a:pt x="3230" y="1721"/>
                    <a:pt x="3230" y="1873"/>
                  </a:cubicBezTo>
                  <a:cubicBezTo>
                    <a:pt x="3230" y="2619"/>
                    <a:pt x="2620" y="3229"/>
                    <a:pt x="1873" y="322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5" name="Freeform 29"/>
            <p:cNvSpPr>
              <a:spLocks noChangeArrowheads="1"/>
            </p:cNvSpPr>
            <p:nvPr/>
          </p:nvSpPr>
          <p:spPr bwMode="auto">
            <a:xfrm>
              <a:off x="8494" y="5637"/>
              <a:ext cx="486" cy="486"/>
            </a:xfrm>
            <a:custGeom>
              <a:avLst/>
              <a:gdLst>
                <a:gd name="T0" fmla="*/ 2042 w 2149"/>
                <a:gd name="T1" fmla="*/ 610 h 2149"/>
                <a:gd name="T2" fmla="*/ 2042 w 2149"/>
                <a:gd name="T3" fmla="*/ 610 h 2149"/>
                <a:gd name="T4" fmla="*/ 1066 w 2149"/>
                <a:gd name="T5" fmla="*/ 0 h 2149"/>
                <a:gd name="T6" fmla="*/ 108 w 2149"/>
                <a:gd name="T7" fmla="*/ 610 h 2149"/>
                <a:gd name="T8" fmla="*/ 0 w 2149"/>
                <a:gd name="T9" fmla="*/ 1066 h 2149"/>
                <a:gd name="T10" fmla="*/ 1066 w 2149"/>
                <a:gd name="T11" fmla="*/ 2148 h 2149"/>
                <a:gd name="T12" fmla="*/ 2148 w 2149"/>
                <a:gd name="T13" fmla="*/ 1066 h 2149"/>
                <a:gd name="T14" fmla="*/ 2042 w 2149"/>
                <a:gd name="T15" fmla="*/ 610 h 2149"/>
                <a:gd name="T16" fmla="*/ 1752 w 2149"/>
                <a:gd name="T17" fmla="*/ 488 h 2149"/>
                <a:gd name="T18" fmla="*/ 1752 w 2149"/>
                <a:gd name="T19" fmla="*/ 488 h 2149"/>
                <a:gd name="T20" fmla="*/ 1813 w 2149"/>
                <a:gd name="T21" fmla="*/ 610 h 2149"/>
                <a:gd name="T22" fmla="*/ 1904 w 2149"/>
                <a:gd name="T23" fmla="*/ 746 h 2149"/>
                <a:gd name="T24" fmla="*/ 1783 w 2149"/>
                <a:gd name="T25" fmla="*/ 824 h 2149"/>
                <a:gd name="T26" fmla="*/ 1661 w 2149"/>
                <a:gd name="T27" fmla="*/ 610 h 2149"/>
                <a:gd name="T28" fmla="*/ 1630 w 2149"/>
                <a:gd name="T29" fmla="*/ 549 h 2149"/>
                <a:gd name="T30" fmla="*/ 1752 w 2149"/>
                <a:gd name="T31" fmla="*/ 488 h 2149"/>
                <a:gd name="T32" fmla="*/ 899 w 2149"/>
                <a:gd name="T33" fmla="*/ 198 h 2149"/>
                <a:gd name="T34" fmla="*/ 899 w 2149"/>
                <a:gd name="T35" fmla="*/ 198 h 2149"/>
                <a:gd name="T36" fmla="*/ 1204 w 2149"/>
                <a:gd name="T37" fmla="*/ 198 h 2149"/>
                <a:gd name="T38" fmla="*/ 1204 w 2149"/>
                <a:gd name="T39" fmla="*/ 335 h 2149"/>
                <a:gd name="T40" fmla="*/ 899 w 2149"/>
                <a:gd name="T41" fmla="*/ 335 h 2149"/>
                <a:gd name="T42" fmla="*/ 899 w 2149"/>
                <a:gd name="T43" fmla="*/ 198 h 2149"/>
                <a:gd name="T44" fmla="*/ 336 w 2149"/>
                <a:gd name="T45" fmla="*/ 610 h 2149"/>
                <a:gd name="T46" fmla="*/ 336 w 2149"/>
                <a:gd name="T47" fmla="*/ 610 h 2149"/>
                <a:gd name="T48" fmla="*/ 381 w 2149"/>
                <a:gd name="T49" fmla="*/ 518 h 2149"/>
                <a:gd name="T50" fmla="*/ 503 w 2149"/>
                <a:gd name="T51" fmla="*/ 594 h 2149"/>
                <a:gd name="T52" fmla="*/ 489 w 2149"/>
                <a:gd name="T53" fmla="*/ 610 h 2149"/>
                <a:gd name="T54" fmla="*/ 350 w 2149"/>
                <a:gd name="T55" fmla="*/ 853 h 2149"/>
                <a:gd name="T56" fmla="*/ 230 w 2149"/>
                <a:gd name="T57" fmla="*/ 791 h 2149"/>
                <a:gd name="T58" fmla="*/ 336 w 2149"/>
                <a:gd name="T59" fmla="*/ 610 h 2149"/>
                <a:gd name="T60" fmla="*/ 397 w 2149"/>
                <a:gd name="T61" fmla="*/ 1661 h 2149"/>
                <a:gd name="T62" fmla="*/ 397 w 2149"/>
                <a:gd name="T63" fmla="*/ 1661 h 2149"/>
                <a:gd name="T64" fmla="*/ 244 w 2149"/>
                <a:gd name="T65" fmla="*/ 1401 h 2149"/>
                <a:gd name="T66" fmla="*/ 367 w 2149"/>
                <a:gd name="T67" fmla="*/ 1325 h 2149"/>
                <a:gd name="T68" fmla="*/ 518 w 2149"/>
                <a:gd name="T69" fmla="*/ 1584 h 2149"/>
                <a:gd name="T70" fmla="*/ 397 w 2149"/>
                <a:gd name="T71" fmla="*/ 1661 h 2149"/>
                <a:gd name="T72" fmla="*/ 1249 w 2149"/>
                <a:gd name="T73" fmla="*/ 1949 h 2149"/>
                <a:gd name="T74" fmla="*/ 1249 w 2149"/>
                <a:gd name="T75" fmla="*/ 1949 h 2149"/>
                <a:gd name="T76" fmla="*/ 945 w 2149"/>
                <a:gd name="T77" fmla="*/ 1949 h 2149"/>
                <a:gd name="T78" fmla="*/ 945 w 2149"/>
                <a:gd name="T79" fmla="*/ 1812 h 2149"/>
                <a:gd name="T80" fmla="*/ 1249 w 2149"/>
                <a:gd name="T81" fmla="*/ 1812 h 2149"/>
                <a:gd name="T82" fmla="*/ 1249 w 2149"/>
                <a:gd name="T83" fmla="*/ 1949 h 2149"/>
                <a:gd name="T84" fmla="*/ 1066 w 2149"/>
                <a:gd name="T85" fmla="*/ 1462 h 2149"/>
                <a:gd name="T86" fmla="*/ 1066 w 2149"/>
                <a:gd name="T87" fmla="*/ 1462 h 2149"/>
                <a:gd name="T88" fmla="*/ 686 w 2149"/>
                <a:gd name="T89" fmla="*/ 1066 h 2149"/>
                <a:gd name="T90" fmla="*/ 1066 w 2149"/>
                <a:gd name="T91" fmla="*/ 685 h 2149"/>
                <a:gd name="T92" fmla="*/ 1463 w 2149"/>
                <a:gd name="T93" fmla="*/ 1066 h 2149"/>
                <a:gd name="T94" fmla="*/ 1066 w 2149"/>
                <a:gd name="T95" fmla="*/ 1462 h 2149"/>
                <a:gd name="T96" fmla="*/ 1767 w 2149"/>
                <a:gd name="T97" fmla="*/ 1631 h 2149"/>
                <a:gd name="T98" fmla="*/ 1767 w 2149"/>
                <a:gd name="T99" fmla="*/ 1631 h 2149"/>
                <a:gd name="T100" fmla="*/ 1645 w 2149"/>
                <a:gd name="T101" fmla="*/ 1554 h 2149"/>
                <a:gd name="T102" fmla="*/ 1797 w 2149"/>
                <a:gd name="T103" fmla="*/ 1295 h 2149"/>
                <a:gd name="T104" fmla="*/ 1920 w 2149"/>
                <a:gd name="T105" fmla="*/ 1356 h 2149"/>
                <a:gd name="T106" fmla="*/ 1767 w 2149"/>
                <a:gd name="T107" fmla="*/ 1631 h 2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49" h="2149">
                  <a:moveTo>
                    <a:pt x="2042" y="610"/>
                  </a:moveTo>
                  <a:lnTo>
                    <a:pt x="2042" y="610"/>
                  </a:lnTo>
                  <a:cubicBezTo>
                    <a:pt x="1875" y="243"/>
                    <a:pt x="1508" y="0"/>
                    <a:pt x="1066" y="0"/>
                  </a:cubicBezTo>
                  <a:cubicBezTo>
                    <a:pt x="640" y="0"/>
                    <a:pt x="275" y="243"/>
                    <a:pt x="108" y="610"/>
                  </a:cubicBezTo>
                  <a:cubicBezTo>
                    <a:pt x="30" y="746"/>
                    <a:pt x="0" y="914"/>
                    <a:pt x="0" y="1066"/>
                  </a:cubicBezTo>
                  <a:cubicBezTo>
                    <a:pt x="0" y="1661"/>
                    <a:pt x="489" y="2148"/>
                    <a:pt x="1066" y="2148"/>
                  </a:cubicBezTo>
                  <a:cubicBezTo>
                    <a:pt x="1661" y="2148"/>
                    <a:pt x="2148" y="1661"/>
                    <a:pt x="2148" y="1066"/>
                  </a:cubicBezTo>
                  <a:cubicBezTo>
                    <a:pt x="2148" y="914"/>
                    <a:pt x="2117" y="746"/>
                    <a:pt x="2042" y="610"/>
                  </a:cubicBezTo>
                  <a:close/>
                  <a:moveTo>
                    <a:pt x="1752" y="488"/>
                  </a:moveTo>
                  <a:lnTo>
                    <a:pt x="1752" y="488"/>
                  </a:lnTo>
                  <a:cubicBezTo>
                    <a:pt x="1813" y="610"/>
                    <a:pt x="1813" y="610"/>
                    <a:pt x="1813" y="610"/>
                  </a:cubicBezTo>
                  <a:cubicBezTo>
                    <a:pt x="1904" y="746"/>
                    <a:pt x="1904" y="746"/>
                    <a:pt x="1904" y="746"/>
                  </a:cubicBezTo>
                  <a:cubicBezTo>
                    <a:pt x="1783" y="824"/>
                    <a:pt x="1783" y="824"/>
                    <a:pt x="1783" y="824"/>
                  </a:cubicBezTo>
                  <a:cubicBezTo>
                    <a:pt x="1661" y="610"/>
                    <a:pt x="1661" y="610"/>
                    <a:pt x="1661" y="610"/>
                  </a:cubicBezTo>
                  <a:cubicBezTo>
                    <a:pt x="1630" y="549"/>
                    <a:pt x="1630" y="549"/>
                    <a:pt x="1630" y="549"/>
                  </a:cubicBezTo>
                  <a:lnTo>
                    <a:pt x="1752" y="488"/>
                  </a:lnTo>
                  <a:close/>
                  <a:moveTo>
                    <a:pt x="899" y="198"/>
                  </a:moveTo>
                  <a:lnTo>
                    <a:pt x="899" y="198"/>
                  </a:lnTo>
                  <a:cubicBezTo>
                    <a:pt x="1204" y="198"/>
                    <a:pt x="1204" y="198"/>
                    <a:pt x="1204" y="198"/>
                  </a:cubicBezTo>
                  <a:cubicBezTo>
                    <a:pt x="1204" y="335"/>
                    <a:pt x="1204" y="335"/>
                    <a:pt x="1204" y="335"/>
                  </a:cubicBezTo>
                  <a:cubicBezTo>
                    <a:pt x="899" y="335"/>
                    <a:pt x="899" y="335"/>
                    <a:pt x="899" y="335"/>
                  </a:cubicBezTo>
                  <a:lnTo>
                    <a:pt x="899" y="198"/>
                  </a:lnTo>
                  <a:close/>
                  <a:moveTo>
                    <a:pt x="336" y="610"/>
                  </a:moveTo>
                  <a:lnTo>
                    <a:pt x="336" y="610"/>
                  </a:lnTo>
                  <a:cubicBezTo>
                    <a:pt x="381" y="518"/>
                    <a:pt x="381" y="518"/>
                    <a:pt x="381" y="518"/>
                  </a:cubicBezTo>
                  <a:cubicBezTo>
                    <a:pt x="503" y="594"/>
                    <a:pt x="503" y="594"/>
                    <a:pt x="503" y="594"/>
                  </a:cubicBezTo>
                  <a:cubicBezTo>
                    <a:pt x="489" y="610"/>
                    <a:pt x="489" y="610"/>
                    <a:pt x="489" y="610"/>
                  </a:cubicBezTo>
                  <a:cubicBezTo>
                    <a:pt x="350" y="853"/>
                    <a:pt x="350" y="853"/>
                    <a:pt x="350" y="853"/>
                  </a:cubicBezTo>
                  <a:cubicBezTo>
                    <a:pt x="230" y="791"/>
                    <a:pt x="230" y="791"/>
                    <a:pt x="230" y="791"/>
                  </a:cubicBezTo>
                  <a:lnTo>
                    <a:pt x="336" y="610"/>
                  </a:lnTo>
                  <a:close/>
                  <a:moveTo>
                    <a:pt x="397" y="1661"/>
                  </a:moveTo>
                  <a:lnTo>
                    <a:pt x="397" y="1661"/>
                  </a:lnTo>
                  <a:cubicBezTo>
                    <a:pt x="244" y="1401"/>
                    <a:pt x="244" y="1401"/>
                    <a:pt x="244" y="1401"/>
                  </a:cubicBezTo>
                  <a:cubicBezTo>
                    <a:pt x="367" y="1325"/>
                    <a:pt x="367" y="1325"/>
                    <a:pt x="367" y="1325"/>
                  </a:cubicBezTo>
                  <a:cubicBezTo>
                    <a:pt x="518" y="1584"/>
                    <a:pt x="518" y="1584"/>
                    <a:pt x="518" y="1584"/>
                  </a:cubicBezTo>
                  <a:lnTo>
                    <a:pt x="397" y="1661"/>
                  </a:lnTo>
                  <a:close/>
                  <a:moveTo>
                    <a:pt x="1249" y="1949"/>
                  </a:moveTo>
                  <a:lnTo>
                    <a:pt x="1249" y="1949"/>
                  </a:lnTo>
                  <a:cubicBezTo>
                    <a:pt x="945" y="1949"/>
                    <a:pt x="945" y="1949"/>
                    <a:pt x="945" y="1949"/>
                  </a:cubicBezTo>
                  <a:cubicBezTo>
                    <a:pt x="945" y="1812"/>
                    <a:pt x="945" y="1812"/>
                    <a:pt x="945" y="1812"/>
                  </a:cubicBezTo>
                  <a:cubicBezTo>
                    <a:pt x="1249" y="1812"/>
                    <a:pt x="1249" y="1812"/>
                    <a:pt x="1249" y="1812"/>
                  </a:cubicBezTo>
                  <a:lnTo>
                    <a:pt x="1249" y="1949"/>
                  </a:lnTo>
                  <a:close/>
                  <a:moveTo>
                    <a:pt x="1066" y="1462"/>
                  </a:moveTo>
                  <a:lnTo>
                    <a:pt x="1066" y="1462"/>
                  </a:lnTo>
                  <a:cubicBezTo>
                    <a:pt x="854" y="1462"/>
                    <a:pt x="686" y="1295"/>
                    <a:pt x="686" y="1066"/>
                  </a:cubicBezTo>
                  <a:cubicBezTo>
                    <a:pt x="686" y="853"/>
                    <a:pt x="854" y="685"/>
                    <a:pt x="1066" y="685"/>
                  </a:cubicBezTo>
                  <a:cubicBezTo>
                    <a:pt x="1296" y="685"/>
                    <a:pt x="1463" y="853"/>
                    <a:pt x="1463" y="1066"/>
                  </a:cubicBezTo>
                  <a:cubicBezTo>
                    <a:pt x="1463" y="1295"/>
                    <a:pt x="1296" y="1462"/>
                    <a:pt x="1066" y="1462"/>
                  </a:cubicBezTo>
                  <a:close/>
                  <a:moveTo>
                    <a:pt x="1767" y="1631"/>
                  </a:moveTo>
                  <a:lnTo>
                    <a:pt x="1767" y="1631"/>
                  </a:lnTo>
                  <a:cubicBezTo>
                    <a:pt x="1645" y="1554"/>
                    <a:pt x="1645" y="1554"/>
                    <a:pt x="1645" y="1554"/>
                  </a:cubicBezTo>
                  <a:cubicBezTo>
                    <a:pt x="1797" y="1295"/>
                    <a:pt x="1797" y="1295"/>
                    <a:pt x="1797" y="1295"/>
                  </a:cubicBezTo>
                  <a:cubicBezTo>
                    <a:pt x="1920" y="1356"/>
                    <a:pt x="1920" y="1356"/>
                    <a:pt x="1920" y="1356"/>
                  </a:cubicBezTo>
                  <a:lnTo>
                    <a:pt x="1767" y="163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6" name="Freeform 30"/>
            <p:cNvSpPr>
              <a:spLocks noChangeArrowheads="1"/>
            </p:cNvSpPr>
            <p:nvPr/>
          </p:nvSpPr>
          <p:spPr bwMode="auto">
            <a:xfrm>
              <a:off x="4353" y="5454"/>
              <a:ext cx="852" cy="852"/>
            </a:xfrm>
            <a:custGeom>
              <a:avLst/>
              <a:gdLst>
                <a:gd name="T0" fmla="*/ 3762 w 3763"/>
                <a:gd name="T1" fmla="*/ 1737 h 3763"/>
                <a:gd name="T2" fmla="*/ 3762 w 3763"/>
                <a:gd name="T3" fmla="*/ 1737 h 3763"/>
                <a:gd name="T4" fmla="*/ 1889 w 3763"/>
                <a:gd name="T5" fmla="*/ 0 h 3763"/>
                <a:gd name="T6" fmla="*/ 16 w 3763"/>
                <a:gd name="T7" fmla="*/ 1737 h 3763"/>
                <a:gd name="T8" fmla="*/ 0 w 3763"/>
                <a:gd name="T9" fmla="*/ 1873 h 3763"/>
                <a:gd name="T10" fmla="*/ 1889 w 3763"/>
                <a:gd name="T11" fmla="*/ 3762 h 3763"/>
                <a:gd name="T12" fmla="*/ 3762 w 3763"/>
                <a:gd name="T13" fmla="*/ 1873 h 3763"/>
                <a:gd name="T14" fmla="*/ 3762 w 3763"/>
                <a:gd name="T15" fmla="*/ 1737 h 3763"/>
                <a:gd name="T16" fmla="*/ 1889 w 3763"/>
                <a:gd name="T17" fmla="*/ 3229 h 3763"/>
                <a:gd name="T18" fmla="*/ 1889 w 3763"/>
                <a:gd name="T19" fmla="*/ 3229 h 3763"/>
                <a:gd name="T20" fmla="*/ 534 w 3763"/>
                <a:gd name="T21" fmla="*/ 1873 h 3763"/>
                <a:gd name="T22" fmla="*/ 548 w 3763"/>
                <a:gd name="T23" fmla="*/ 1737 h 3763"/>
                <a:gd name="T24" fmla="*/ 1889 w 3763"/>
                <a:gd name="T25" fmla="*/ 534 h 3763"/>
                <a:gd name="T26" fmla="*/ 3230 w 3763"/>
                <a:gd name="T27" fmla="*/ 1737 h 3763"/>
                <a:gd name="T28" fmla="*/ 3230 w 3763"/>
                <a:gd name="T29" fmla="*/ 1873 h 3763"/>
                <a:gd name="T30" fmla="*/ 1889 w 3763"/>
                <a:gd name="T31" fmla="*/ 3229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63" h="3763">
                  <a:moveTo>
                    <a:pt x="3762" y="1737"/>
                  </a:moveTo>
                  <a:lnTo>
                    <a:pt x="3762" y="1737"/>
                  </a:lnTo>
                  <a:cubicBezTo>
                    <a:pt x="3687" y="762"/>
                    <a:pt x="2880" y="0"/>
                    <a:pt x="1889" y="0"/>
                  </a:cubicBezTo>
                  <a:cubicBezTo>
                    <a:pt x="899" y="0"/>
                    <a:pt x="77" y="762"/>
                    <a:pt x="16" y="1737"/>
                  </a:cubicBezTo>
                  <a:cubicBezTo>
                    <a:pt x="0" y="1782"/>
                    <a:pt x="0" y="1828"/>
                    <a:pt x="0" y="1873"/>
                  </a:cubicBezTo>
                  <a:cubicBezTo>
                    <a:pt x="0" y="2925"/>
                    <a:pt x="854" y="3762"/>
                    <a:pt x="1889" y="3762"/>
                  </a:cubicBezTo>
                  <a:cubicBezTo>
                    <a:pt x="2925" y="3762"/>
                    <a:pt x="3762" y="2925"/>
                    <a:pt x="3762" y="1873"/>
                  </a:cubicBezTo>
                  <a:cubicBezTo>
                    <a:pt x="3762" y="1828"/>
                    <a:pt x="3762" y="1782"/>
                    <a:pt x="3762" y="1737"/>
                  </a:cubicBezTo>
                  <a:close/>
                  <a:moveTo>
                    <a:pt x="1889" y="3229"/>
                  </a:moveTo>
                  <a:lnTo>
                    <a:pt x="1889" y="3229"/>
                  </a:lnTo>
                  <a:cubicBezTo>
                    <a:pt x="1143" y="3229"/>
                    <a:pt x="534" y="2619"/>
                    <a:pt x="534" y="1873"/>
                  </a:cubicBezTo>
                  <a:cubicBezTo>
                    <a:pt x="534" y="1828"/>
                    <a:pt x="534" y="1782"/>
                    <a:pt x="548" y="1737"/>
                  </a:cubicBezTo>
                  <a:cubicBezTo>
                    <a:pt x="609" y="1050"/>
                    <a:pt x="1190" y="534"/>
                    <a:pt x="1889" y="534"/>
                  </a:cubicBezTo>
                  <a:cubicBezTo>
                    <a:pt x="2574" y="534"/>
                    <a:pt x="3153" y="1050"/>
                    <a:pt x="3230" y="1737"/>
                  </a:cubicBezTo>
                  <a:cubicBezTo>
                    <a:pt x="3230" y="1782"/>
                    <a:pt x="3230" y="1828"/>
                    <a:pt x="3230" y="1873"/>
                  </a:cubicBezTo>
                  <a:cubicBezTo>
                    <a:pt x="3230" y="2619"/>
                    <a:pt x="2635" y="3229"/>
                    <a:pt x="1889" y="322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7" name="Freeform 31"/>
            <p:cNvSpPr>
              <a:spLocks noChangeArrowheads="1"/>
            </p:cNvSpPr>
            <p:nvPr/>
          </p:nvSpPr>
          <p:spPr bwMode="auto">
            <a:xfrm>
              <a:off x="4536" y="5637"/>
              <a:ext cx="486" cy="486"/>
            </a:xfrm>
            <a:custGeom>
              <a:avLst/>
              <a:gdLst>
                <a:gd name="T0" fmla="*/ 2148 w 2149"/>
                <a:gd name="T1" fmla="*/ 930 h 2149"/>
                <a:gd name="T2" fmla="*/ 16 w 2149"/>
                <a:gd name="T3" fmla="*/ 930 h 2149"/>
                <a:gd name="T4" fmla="*/ 1082 w 2149"/>
                <a:gd name="T5" fmla="*/ 2148 h 2149"/>
                <a:gd name="T6" fmla="*/ 2148 w 2149"/>
                <a:gd name="T7" fmla="*/ 930 h 2149"/>
                <a:gd name="T8" fmla="*/ 1753 w 2149"/>
                <a:gd name="T9" fmla="*/ 488 h 2149"/>
                <a:gd name="T10" fmla="*/ 1783 w 2149"/>
                <a:gd name="T11" fmla="*/ 824 h 2149"/>
                <a:gd name="T12" fmla="*/ 1753 w 2149"/>
                <a:gd name="T13" fmla="*/ 488 h 2149"/>
                <a:gd name="T14" fmla="*/ 899 w 2149"/>
                <a:gd name="T15" fmla="*/ 198 h 2149"/>
                <a:gd name="T16" fmla="*/ 1204 w 2149"/>
                <a:gd name="T17" fmla="*/ 335 h 2149"/>
                <a:gd name="T18" fmla="*/ 899 w 2149"/>
                <a:gd name="T19" fmla="*/ 198 h 2149"/>
                <a:gd name="T20" fmla="*/ 383 w 2149"/>
                <a:gd name="T21" fmla="*/ 518 h 2149"/>
                <a:gd name="T22" fmla="*/ 351 w 2149"/>
                <a:gd name="T23" fmla="*/ 853 h 2149"/>
                <a:gd name="T24" fmla="*/ 383 w 2149"/>
                <a:gd name="T25" fmla="*/ 518 h 2149"/>
                <a:gd name="T26" fmla="*/ 412 w 2149"/>
                <a:gd name="T27" fmla="*/ 1661 h 2149"/>
                <a:gd name="T28" fmla="*/ 367 w 2149"/>
                <a:gd name="T29" fmla="*/ 1325 h 2149"/>
                <a:gd name="T30" fmla="*/ 412 w 2149"/>
                <a:gd name="T31" fmla="*/ 1661 h 2149"/>
                <a:gd name="T32" fmla="*/ 1249 w 2149"/>
                <a:gd name="T33" fmla="*/ 1949 h 2149"/>
                <a:gd name="T34" fmla="*/ 945 w 2149"/>
                <a:gd name="T35" fmla="*/ 1812 h 2149"/>
                <a:gd name="T36" fmla="*/ 1249 w 2149"/>
                <a:gd name="T37" fmla="*/ 1949 h 2149"/>
                <a:gd name="T38" fmla="*/ 1082 w 2149"/>
                <a:gd name="T39" fmla="*/ 1462 h 2149"/>
                <a:gd name="T40" fmla="*/ 687 w 2149"/>
                <a:gd name="T41" fmla="*/ 1005 h 2149"/>
                <a:gd name="T42" fmla="*/ 748 w 2149"/>
                <a:gd name="T43" fmla="*/ 869 h 2149"/>
                <a:gd name="T44" fmla="*/ 793 w 2149"/>
                <a:gd name="T45" fmla="*/ 808 h 2149"/>
                <a:gd name="T46" fmla="*/ 839 w 2149"/>
                <a:gd name="T47" fmla="*/ 763 h 2149"/>
                <a:gd name="T48" fmla="*/ 931 w 2149"/>
                <a:gd name="T49" fmla="*/ 716 h 2149"/>
                <a:gd name="T50" fmla="*/ 1007 w 2149"/>
                <a:gd name="T51" fmla="*/ 685 h 2149"/>
                <a:gd name="T52" fmla="*/ 1158 w 2149"/>
                <a:gd name="T53" fmla="*/ 685 h 2149"/>
                <a:gd name="T54" fmla="*/ 1249 w 2149"/>
                <a:gd name="T55" fmla="*/ 716 h 2149"/>
                <a:gd name="T56" fmla="*/ 1341 w 2149"/>
                <a:gd name="T57" fmla="*/ 777 h 2149"/>
                <a:gd name="T58" fmla="*/ 1402 w 2149"/>
                <a:gd name="T59" fmla="*/ 853 h 2149"/>
                <a:gd name="T60" fmla="*/ 1447 w 2149"/>
                <a:gd name="T61" fmla="*/ 930 h 2149"/>
                <a:gd name="T62" fmla="*/ 1463 w 2149"/>
                <a:gd name="T63" fmla="*/ 1066 h 2149"/>
                <a:gd name="T64" fmla="*/ 1767 w 2149"/>
                <a:gd name="T65" fmla="*/ 1631 h 2149"/>
                <a:gd name="T66" fmla="*/ 1646 w 2149"/>
                <a:gd name="T67" fmla="*/ 1554 h 2149"/>
                <a:gd name="T68" fmla="*/ 1920 w 2149"/>
                <a:gd name="T69" fmla="*/ 1356 h 2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9" h="2149">
                  <a:moveTo>
                    <a:pt x="2148" y="930"/>
                  </a:moveTo>
                  <a:lnTo>
                    <a:pt x="2148" y="930"/>
                  </a:lnTo>
                  <a:cubicBezTo>
                    <a:pt x="2073" y="396"/>
                    <a:pt x="1616" y="0"/>
                    <a:pt x="1082" y="0"/>
                  </a:cubicBezTo>
                  <a:cubicBezTo>
                    <a:pt x="534" y="0"/>
                    <a:pt x="77" y="396"/>
                    <a:pt x="16" y="930"/>
                  </a:cubicBezTo>
                  <a:cubicBezTo>
                    <a:pt x="0" y="975"/>
                    <a:pt x="0" y="1021"/>
                    <a:pt x="0" y="1066"/>
                  </a:cubicBezTo>
                  <a:cubicBezTo>
                    <a:pt x="0" y="1661"/>
                    <a:pt x="489" y="2148"/>
                    <a:pt x="1082" y="2148"/>
                  </a:cubicBezTo>
                  <a:cubicBezTo>
                    <a:pt x="1677" y="2148"/>
                    <a:pt x="2148" y="1661"/>
                    <a:pt x="2148" y="1066"/>
                  </a:cubicBezTo>
                  <a:cubicBezTo>
                    <a:pt x="2148" y="1021"/>
                    <a:pt x="2148" y="975"/>
                    <a:pt x="2148" y="930"/>
                  </a:cubicBezTo>
                  <a:close/>
                  <a:moveTo>
                    <a:pt x="1753" y="488"/>
                  </a:moveTo>
                  <a:lnTo>
                    <a:pt x="1753" y="488"/>
                  </a:lnTo>
                  <a:cubicBezTo>
                    <a:pt x="1905" y="746"/>
                    <a:pt x="1905" y="746"/>
                    <a:pt x="1905" y="746"/>
                  </a:cubicBezTo>
                  <a:cubicBezTo>
                    <a:pt x="1783" y="824"/>
                    <a:pt x="1783" y="824"/>
                    <a:pt x="1783" y="824"/>
                  </a:cubicBezTo>
                  <a:cubicBezTo>
                    <a:pt x="1630" y="549"/>
                    <a:pt x="1630" y="549"/>
                    <a:pt x="1630" y="549"/>
                  </a:cubicBezTo>
                  <a:lnTo>
                    <a:pt x="1753" y="488"/>
                  </a:lnTo>
                  <a:close/>
                  <a:moveTo>
                    <a:pt x="899" y="198"/>
                  </a:moveTo>
                  <a:lnTo>
                    <a:pt x="899" y="198"/>
                  </a:lnTo>
                  <a:cubicBezTo>
                    <a:pt x="1204" y="198"/>
                    <a:pt x="1204" y="198"/>
                    <a:pt x="1204" y="198"/>
                  </a:cubicBezTo>
                  <a:cubicBezTo>
                    <a:pt x="1204" y="335"/>
                    <a:pt x="1204" y="335"/>
                    <a:pt x="1204" y="335"/>
                  </a:cubicBezTo>
                  <a:cubicBezTo>
                    <a:pt x="899" y="335"/>
                    <a:pt x="899" y="335"/>
                    <a:pt x="899" y="335"/>
                  </a:cubicBezTo>
                  <a:lnTo>
                    <a:pt x="899" y="198"/>
                  </a:lnTo>
                  <a:close/>
                  <a:moveTo>
                    <a:pt x="383" y="518"/>
                  </a:moveTo>
                  <a:lnTo>
                    <a:pt x="383" y="518"/>
                  </a:lnTo>
                  <a:cubicBezTo>
                    <a:pt x="503" y="594"/>
                    <a:pt x="503" y="594"/>
                    <a:pt x="503" y="594"/>
                  </a:cubicBezTo>
                  <a:cubicBezTo>
                    <a:pt x="351" y="853"/>
                    <a:pt x="351" y="853"/>
                    <a:pt x="351" y="853"/>
                  </a:cubicBezTo>
                  <a:cubicBezTo>
                    <a:pt x="230" y="791"/>
                    <a:pt x="230" y="791"/>
                    <a:pt x="230" y="791"/>
                  </a:cubicBezTo>
                  <a:lnTo>
                    <a:pt x="383" y="518"/>
                  </a:lnTo>
                  <a:close/>
                  <a:moveTo>
                    <a:pt x="412" y="1661"/>
                  </a:moveTo>
                  <a:lnTo>
                    <a:pt x="412" y="1661"/>
                  </a:lnTo>
                  <a:cubicBezTo>
                    <a:pt x="261" y="1401"/>
                    <a:pt x="261" y="1401"/>
                    <a:pt x="261" y="1401"/>
                  </a:cubicBezTo>
                  <a:cubicBezTo>
                    <a:pt x="367" y="1325"/>
                    <a:pt x="367" y="1325"/>
                    <a:pt x="367" y="1325"/>
                  </a:cubicBezTo>
                  <a:cubicBezTo>
                    <a:pt x="519" y="1584"/>
                    <a:pt x="519" y="1584"/>
                    <a:pt x="519" y="1584"/>
                  </a:cubicBezTo>
                  <a:lnTo>
                    <a:pt x="412" y="1661"/>
                  </a:lnTo>
                  <a:close/>
                  <a:moveTo>
                    <a:pt x="1249" y="1949"/>
                  </a:moveTo>
                  <a:lnTo>
                    <a:pt x="1249" y="1949"/>
                  </a:lnTo>
                  <a:cubicBezTo>
                    <a:pt x="945" y="1949"/>
                    <a:pt x="945" y="1949"/>
                    <a:pt x="945" y="1949"/>
                  </a:cubicBezTo>
                  <a:cubicBezTo>
                    <a:pt x="945" y="1812"/>
                    <a:pt x="945" y="1812"/>
                    <a:pt x="945" y="1812"/>
                  </a:cubicBezTo>
                  <a:cubicBezTo>
                    <a:pt x="1249" y="1812"/>
                    <a:pt x="1249" y="1812"/>
                    <a:pt x="1249" y="1812"/>
                  </a:cubicBezTo>
                  <a:lnTo>
                    <a:pt x="1249" y="1949"/>
                  </a:lnTo>
                  <a:close/>
                  <a:moveTo>
                    <a:pt x="1082" y="1462"/>
                  </a:moveTo>
                  <a:lnTo>
                    <a:pt x="1082" y="1462"/>
                  </a:lnTo>
                  <a:cubicBezTo>
                    <a:pt x="854" y="1462"/>
                    <a:pt x="687" y="1295"/>
                    <a:pt x="687" y="1066"/>
                  </a:cubicBezTo>
                  <a:cubicBezTo>
                    <a:pt x="687" y="1052"/>
                    <a:pt x="687" y="1021"/>
                    <a:pt x="687" y="1005"/>
                  </a:cubicBezTo>
                  <a:cubicBezTo>
                    <a:pt x="701" y="975"/>
                    <a:pt x="701" y="944"/>
                    <a:pt x="717" y="930"/>
                  </a:cubicBezTo>
                  <a:cubicBezTo>
                    <a:pt x="717" y="899"/>
                    <a:pt x="732" y="883"/>
                    <a:pt x="748" y="869"/>
                  </a:cubicBezTo>
                  <a:cubicBezTo>
                    <a:pt x="748" y="853"/>
                    <a:pt x="762" y="838"/>
                    <a:pt x="762" y="838"/>
                  </a:cubicBezTo>
                  <a:cubicBezTo>
                    <a:pt x="778" y="824"/>
                    <a:pt x="778" y="808"/>
                    <a:pt x="793" y="808"/>
                  </a:cubicBezTo>
                  <a:cubicBezTo>
                    <a:pt x="793" y="791"/>
                    <a:pt x="809" y="791"/>
                    <a:pt x="809" y="777"/>
                  </a:cubicBezTo>
                  <a:cubicBezTo>
                    <a:pt x="823" y="777"/>
                    <a:pt x="839" y="763"/>
                    <a:pt x="839" y="763"/>
                  </a:cubicBezTo>
                  <a:cubicBezTo>
                    <a:pt x="854" y="746"/>
                    <a:pt x="870" y="732"/>
                    <a:pt x="884" y="732"/>
                  </a:cubicBezTo>
                  <a:cubicBezTo>
                    <a:pt x="899" y="716"/>
                    <a:pt x="915" y="716"/>
                    <a:pt x="931" y="716"/>
                  </a:cubicBezTo>
                  <a:cubicBezTo>
                    <a:pt x="931" y="701"/>
                    <a:pt x="945" y="701"/>
                    <a:pt x="960" y="701"/>
                  </a:cubicBezTo>
                  <a:cubicBezTo>
                    <a:pt x="976" y="701"/>
                    <a:pt x="990" y="685"/>
                    <a:pt x="1007" y="685"/>
                  </a:cubicBezTo>
                  <a:cubicBezTo>
                    <a:pt x="1021" y="685"/>
                    <a:pt x="1052" y="685"/>
                    <a:pt x="1082" y="685"/>
                  </a:cubicBezTo>
                  <a:cubicBezTo>
                    <a:pt x="1113" y="685"/>
                    <a:pt x="1129" y="685"/>
                    <a:pt x="1158" y="685"/>
                  </a:cubicBezTo>
                  <a:cubicBezTo>
                    <a:pt x="1174" y="685"/>
                    <a:pt x="1188" y="701"/>
                    <a:pt x="1188" y="701"/>
                  </a:cubicBezTo>
                  <a:cubicBezTo>
                    <a:pt x="1219" y="701"/>
                    <a:pt x="1235" y="716"/>
                    <a:pt x="1249" y="716"/>
                  </a:cubicBezTo>
                  <a:cubicBezTo>
                    <a:pt x="1265" y="732"/>
                    <a:pt x="1280" y="732"/>
                    <a:pt x="1280" y="746"/>
                  </a:cubicBezTo>
                  <a:cubicBezTo>
                    <a:pt x="1296" y="746"/>
                    <a:pt x="1327" y="763"/>
                    <a:pt x="1341" y="777"/>
                  </a:cubicBezTo>
                  <a:cubicBezTo>
                    <a:pt x="1341" y="791"/>
                    <a:pt x="1357" y="791"/>
                    <a:pt x="1372" y="808"/>
                  </a:cubicBezTo>
                  <a:cubicBezTo>
                    <a:pt x="1388" y="824"/>
                    <a:pt x="1388" y="838"/>
                    <a:pt x="1402" y="853"/>
                  </a:cubicBezTo>
                  <a:cubicBezTo>
                    <a:pt x="1418" y="869"/>
                    <a:pt x="1433" y="899"/>
                    <a:pt x="1433" y="914"/>
                  </a:cubicBezTo>
                  <a:cubicBezTo>
                    <a:pt x="1433" y="914"/>
                    <a:pt x="1433" y="930"/>
                    <a:pt x="1447" y="930"/>
                  </a:cubicBezTo>
                  <a:cubicBezTo>
                    <a:pt x="1447" y="944"/>
                    <a:pt x="1463" y="975"/>
                    <a:pt x="1463" y="1005"/>
                  </a:cubicBezTo>
                  <a:cubicBezTo>
                    <a:pt x="1463" y="1021"/>
                    <a:pt x="1463" y="1052"/>
                    <a:pt x="1463" y="1066"/>
                  </a:cubicBezTo>
                  <a:cubicBezTo>
                    <a:pt x="1463" y="1295"/>
                    <a:pt x="1296" y="1462"/>
                    <a:pt x="1082" y="1462"/>
                  </a:cubicBezTo>
                  <a:close/>
                  <a:moveTo>
                    <a:pt x="1767" y="1631"/>
                  </a:moveTo>
                  <a:lnTo>
                    <a:pt x="1767" y="1631"/>
                  </a:lnTo>
                  <a:cubicBezTo>
                    <a:pt x="1646" y="1554"/>
                    <a:pt x="1646" y="1554"/>
                    <a:pt x="1646" y="1554"/>
                  </a:cubicBezTo>
                  <a:cubicBezTo>
                    <a:pt x="1798" y="1295"/>
                    <a:pt x="1798" y="1295"/>
                    <a:pt x="1798" y="1295"/>
                  </a:cubicBezTo>
                  <a:cubicBezTo>
                    <a:pt x="1920" y="1356"/>
                    <a:pt x="1920" y="1356"/>
                    <a:pt x="1920" y="1356"/>
                  </a:cubicBezTo>
                  <a:lnTo>
                    <a:pt x="1767" y="163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8" name="Freeform 32"/>
            <p:cNvSpPr>
              <a:spLocks noChangeArrowheads="1"/>
            </p:cNvSpPr>
            <p:nvPr/>
          </p:nvSpPr>
          <p:spPr bwMode="auto">
            <a:xfrm>
              <a:off x="4540" y="5637"/>
              <a:ext cx="483" cy="210"/>
            </a:xfrm>
            <a:custGeom>
              <a:avLst/>
              <a:gdLst>
                <a:gd name="T0" fmla="*/ 1066 w 2133"/>
                <a:gd name="T1" fmla="*/ 0 h 931"/>
                <a:gd name="T2" fmla="*/ 1066 w 2133"/>
                <a:gd name="T3" fmla="*/ 0 h 931"/>
                <a:gd name="T4" fmla="*/ 0 w 2133"/>
                <a:gd name="T5" fmla="*/ 930 h 931"/>
                <a:gd name="T6" fmla="*/ 701 w 2133"/>
                <a:gd name="T7" fmla="*/ 930 h 931"/>
                <a:gd name="T8" fmla="*/ 732 w 2133"/>
                <a:gd name="T9" fmla="*/ 869 h 931"/>
                <a:gd name="T10" fmla="*/ 746 w 2133"/>
                <a:gd name="T11" fmla="*/ 838 h 931"/>
                <a:gd name="T12" fmla="*/ 777 w 2133"/>
                <a:gd name="T13" fmla="*/ 808 h 931"/>
                <a:gd name="T14" fmla="*/ 793 w 2133"/>
                <a:gd name="T15" fmla="*/ 777 h 931"/>
                <a:gd name="T16" fmla="*/ 823 w 2133"/>
                <a:gd name="T17" fmla="*/ 763 h 931"/>
                <a:gd name="T18" fmla="*/ 868 w 2133"/>
                <a:gd name="T19" fmla="*/ 732 h 931"/>
                <a:gd name="T20" fmla="*/ 915 w 2133"/>
                <a:gd name="T21" fmla="*/ 716 h 931"/>
                <a:gd name="T22" fmla="*/ 944 w 2133"/>
                <a:gd name="T23" fmla="*/ 701 h 931"/>
                <a:gd name="T24" fmla="*/ 991 w 2133"/>
                <a:gd name="T25" fmla="*/ 685 h 931"/>
                <a:gd name="T26" fmla="*/ 1066 w 2133"/>
                <a:gd name="T27" fmla="*/ 685 h 931"/>
                <a:gd name="T28" fmla="*/ 1142 w 2133"/>
                <a:gd name="T29" fmla="*/ 685 h 931"/>
                <a:gd name="T30" fmla="*/ 1172 w 2133"/>
                <a:gd name="T31" fmla="*/ 701 h 931"/>
                <a:gd name="T32" fmla="*/ 1233 w 2133"/>
                <a:gd name="T33" fmla="*/ 716 h 931"/>
                <a:gd name="T34" fmla="*/ 1264 w 2133"/>
                <a:gd name="T35" fmla="*/ 746 h 931"/>
                <a:gd name="T36" fmla="*/ 1325 w 2133"/>
                <a:gd name="T37" fmla="*/ 777 h 931"/>
                <a:gd name="T38" fmla="*/ 1356 w 2133"/>
                <a:gd name="T39" fmla="*/ 808 h 931"/>
                <a:gd name="T40" fmla="*/ 1386 w 2133"/>
                <a:gd name="T41" fmla="*/ 853 h 931"/>
                <a:gd name="T42" fmla="*/ 1417 w 2133"/>
                <a:gd name="T43" fmla="*/ 914 h 931"/>
                <a:gd name="T44" fmla="*/ 1431 w 2133"/>
                <a:gd name="T45" fmla="*/ 930 h 931"/>
                <a:gd name="T46" fmla="*/ 2132 w 2133"/>
                <a:gd name="T47" fmla="*/ 930 h 931"/>
                <a:gd name="T48" fmla="*/ 1066 w 2133"/>
                <a:gd name="T49" fmla="*/ 0 h 931"/>
                <a:gd name="T50" fmla="*/ 335 w 2133"/>
                <a:gd name="T51" fmla="*/ 853 h 931"/>
                <a:gd name="T52" fmla="*/ 335 w 2133"/>
                <a:gd name="T53" fmla="*/ 853 h 931"/>
                <a:gd name="T54" fmla="*/ 214 w 2133"/>
                <a:gd name="T55" fmla="*/ 791 h 931"/>
                <a:gd name="T56" fmla="*/ 367 w 2133"/>
                <a:gd name="T57" fmla="*/ 518 h 931"/>
                <a:gd name="T58" fmla="*/ 487 w 2133"/>
                <a:gd name="T59" fmla="*/ 594 h 931"/>
                <a:gd name="T60" fmla="*/ 335 w 2133"/>
                <a:gd name="T61" fmla="*/ 853 h 931"/>
                <a:gd name="T62" fmla="*/ 1188 w 2133"/>
                <a:gd name="T63" fmla="*/ 335 h 931"/>
                <a:gd name="T64" fmla="*/ 1188 w 2133"/>
                <a:gd name="T65" fmla="*/ 335 h 931"/>
                <a:gd name="T66" fmla="*/ 883 w 2133"/>
                <a:gd name="T67" fmla="*/ 335 h 931"/>
                <a:gd name="T68" fmla="*/ 883 w 2133"/>
                <a:gd name="T69" fmla="*/ 198 h 931"/>
                <a:gd name="T70" fmla="*/ 1188 w 2133"/>
                <a:gd name="T71" fmla="*/ 198 h 931"/>
                <a:gd name="T72" fmla="*/ 1188 w 2133"/>
                <a:gd name="T73" fmla="*/ 335 h 931"/>
                <a:gd name="T74" fmla="*/ 1614 w 2133"/>
                <a:gd name="T75" fmla="*/ 549 h 931"/>
                <a:gd name="T76" fmla="*/ 1614 w 2133"/>
                <a:gd name="T77" fmla="*/ 549 h 931"/>
                <a:gd name="T78" fmla="*/ 1737 w 2133"/>
                <a:gd name="T79" fmla="*/ 488 h 931"/>
                <a:gd name="T80" fmla="*/ 1889 w 2133"/>
                <a:gd name="T81" fmla="*/ 746 h 931"/>
                <a:gd name="T82" fmla="*/ 1767 w 2133"/>
                <a:gd name="T83" fmla="*/ 824 h 931"/>
                <a:gd name="T84" fmla="*/ 1614 w 2133"/>
                <a:gd name="T85" fmla="*/ 549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33" h="931">
                  <a:moveTo>
                    <a:pt x="1066" y="0"/>
                  </a:moveTo>
                  <a:lnTo>
                    <a:pt x="1066" y="0"/>
                  </a:lnTo>
                  <a:cubicBezTo>
                    <a:pt x="518" y="0"/>
                    <a:pt x="61" y="396"/>
                    <a:pt x="0" y="930"/>
                  </a:cubicBezTo>
                  <a:cubicBezTo>
                    <a:pt x="701" y="930"/>
                    <a:pt x="701" y="930"/>
                    <a:pt x="701" y="930"/>
                  </a:cubicBezTo>
                  <a:cubicBezTo>
                    <a:pt x="701" y="899"/>
                    <a:pt x="716" y="883"/>
                    <a:pt x="732" y="869"/>
                  </a:cubicBezTo>
                  <a:cubicBezTo>
                    <a:pt x="732" y="853"/>
                    <a:pt x="746" y="838"/>
                    <a:pt x="746" y="838"/>
                  </a:cubicBezTo>
                  <a:cubicBezTo>
                    <a:pt x="762" y="824"/>
                    <a:pt x="762" y="808"/>
                    <a:pt x="777" y="808"/>
                  </a:cubicBezTo>
                  <a:cubicBezTo>
                    <a:pt x="777" y="791"/>
                    <a:pt x="793" y="791"/>
                    <a:pt x="793" y="777"/>
                  </a:cubicBezTo>
                  <a:cubicBezTo>
                    <a:pt x="807" y="777"/>
                    <a:pt x="823" y="763"/>
                    <a:pt x="823" y="763"/>
                  </a:cubicBezTo>
                  <a:cubicBezTo>
                    <a:pt x="838" y="746"/>
                    <a:pt x="854" y="732"/>
                    <a:pt x="868" y="732"/>
                  </a:cubicBezTo>
                  <a:cubicBezTo>
                    <a:pt x="883" y="716"/>
                    <a:pt x="899" y="716"/>
                    <a:pt x="915" y="716"/>
                  </a:cubicBezTo>
                  <a:cubicBezTo>
                    <a:pt x="915" y="701"/>
                    <a:pt x="929" y="701"/>
                    <a:pt x="944" y="701"/>
                  </a:cubicBezTo>
                  <a:cubicBezTo>
                    <a:pt x="960" y="701"/>
                    <a:pt x="974" y="685"/>
                    <a:pt x="991" y="685"/>
                  </a:cubicBezTo>
                  <a:cubicBezTo>
                    <a:pt x="1005" y="685"/>
                    <a:pt x="1036" y="685"/>
                    <a:pt x="1066" y="685"/>
                  </a:cubicBezTo>
                  <a:cubicBezTo>
                    <a:pt x="1097" y="685"/>
                    <a:pt x="1113" y="685"/>
                    <a:pt x="1142" y="685"/>
                  </a:cubicBezTo>
                  <a:cubicBezTo>
                    <a:pt x="1158" y="685"/>
                    <a:pt x="1172" y="701"/>
                    <a:pt x="1172" y="701"/>
                  </a:cubicBezTo>
                  <a:cubicBezTo>
                    <a:pt x="1203" y="701"/>
                    <a:pt x="1219" y="716"/>
                    <a:pt x="1233" y="716"/>
                  </a:cubicBezTo>
                  <a:cubicBezTo>
                    <a:pt x="1249" y="732"/>
                    <a:pt x="1264" y="732"/>
                    <a:pt x="1264" y="746"/>
                  </a:cubicBezTo>
                  <a:cubicBezTo>
                    <a:pt x="1280" y="746"/>
                    <a:pt x="1311" y="763"/>
                    <a:pt x="1325" y="777"/>
                  </a:cubicBezTo>
                  <a:cubicBezTo>
                    <a:pt x="1325" y="791"/>
                    <a:pt x="1341" y="791"/>
                    <a:pt x="1356" y="808"/>
                  </a:cubicBezTo>
                  <a:cubicBezTo>
                    <a:pt x="1372" y="824"/>
                    <a:pt x="1372" y="838"/>
                    <a:pt x="1386" y="853"/>
                  </a:cubicBezTo>
                  <a:cubicBezTo>
                    <a:pt x="1402" y="869"/>
                    <a:pt x="1417" y="899"/>
                    <a:pt x="1417" y="914"/>
                  </a:cubicBezTo>
                  <a:cubicBezTo>
                    <a:pt x="1417" y="914"/>
                    <a:pt x="1417" y="930"/>
                    <a:pt x="1431" y="930"/>
                  </a:cubicBezTo>
                  <a:cubicBezTo>
                    <a:pt x="2132" y="930"/>
                    <a:pt x="2132" y="930"/>
                    <a:pt x="2132" y="930"/>
                  </a:cubicBezTo>
                  <a:cubicBezTo>
                    <a:pt x="2057" y="396"/>
                    <a:pt x="1600" y="0"/>
                    <a:pt x="1066" y="0"/>
                  </a:cubicBezTo>
                  <a:close/>
                  <a:moveTo>
                    <a:pt x="335" y="853"/>
                  </a:moveTo>
                  <a:lnTo>
                    <a:pt x="335" y="853"/>
                  </a:lnTo>
                  <a:cubicBezTo>
                    <a:pt x="214" y="791"/>
                    <a:pt x="214" y="791"/>
                    <a:pt x="214" y="791"/>
                  </a:cubicBezTo>
                  <a:cubicBezTo>
                    <a:pt x="367" y="518"/>
                    <a:pt x="367" y="518"/>
                    <a:pt x="367" y="518"/>
                  </a:cubicBezTo>
                  <a:cubicBezTo>
                    <a:pt x="487" y="594"/>
                    <a:pt x="487" y="594"/>
                    <a:pt x="487" y="594"/>
                  </a:cubicBezTo>
                  <a:lnTo>
                    <a:pt x="335" y="853"/>
                  </a:lnTo>
                  <a:close/>
                  <a:moveTo>
                    <a:pt x="1188" y="335"/>
                  </a:moveTo>
                  <a:lnTo>
                    <a:pt x="1188" y="335"/>
                  </a:lnTo>
                  <a:cubicBezTo>
                    <a:pt x="883" y="335"/>
                    <a:pt x="883" y="335"/>
                    <a:pt x="883" y="335"/>
                  </a:cubicBezTo>
                  <a:cubicBezTo>
                    <a:pt x="883" y="198"/>
                    <a:pt x="883" y="198"/>
                    <a:pt x="883" y="198"/>
                  </a:cubicBezTo>
                  <a:cubicBezTo>
                    <a:pt x="1188" y="198"/>
                    <a:pt x="1188" y="198"/>
                    <a:pt x="1188" y="198"/>
                  </a:cubicBezTo>
                  <a:lnTo>
                    <a:pt x="1188" y="335"/>
                  </a:lnTo>
                  <a:close/>
                  <a:moveTo>
                    <a:pt x="1614" y="549"/>
                  </a:moveTo>
                  <a:lnTo>
                    <a:pt x="1614" y="549"/>
                  </a:lnTo>
                  <a:cubicBezTo>
                    <a:pt x="1737" y="488"/>
                    <a:pt x="1737" y="488"/>
                    <a:pt x="1737" y="488"/>
                  </a:cubicBezTo>
                  <a:cubicBezTo>
                    <a:pt x="1889" y="746"/>
                    <a:pt x="1889" y="746"/>
                    <a:pt x="1889" y="746"/>
                  </a:cubicBezTo>
                  <a:cubicBezTo>
                    <a:pt x="1767" y="824"/>
                    <a:pt x="1767" y="824"/>
                    <a:pt x="1767" y="824"/>
                  </a:cubicBezTo>
                  <a:lnTo>
                    <a:pt x="1614" y="54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9" name="Freeform 33"/>
            <p:cNvSpPr>
              <a:spLocks noChangeArrowheads="1"/>
            </p:cNvSpPr>
            <p:nvPr/>
          </p:nvSpPr>
          <p:spPr bwMode="auto">
            <a:xfrm>
              <a:off x="4064" y="5416"/>
              <a:ext cx="4095" cy="431"/>
            </a:xfrm>
            <a:custGeom>
              <a:avLst/>
              <a:gdLst>
                <a:gd name="T0" fmla="*/ 18063 w 18064"/>
                <a:gd name="T1" fmla="*/ 0 h 1905"/>
                <a:gd name="T2" fmla="*/ 18063 w 18064"/>
                <a:gd name="T3" fmla="*/ 0 h 1905"/>
                <a:gd name="T4" fmla="*/ 18063 w 18064"/>
                <a:gd name="T5" fmla="*/ 1904 h 1905"/>
                <a:gd name="T6" fmla="*/ 4508 w 18064"/>
                <a:gd name="T7" fmla="*/ 1904 h 1905"/>
                <a:gd name="T8" fmla="*/ 3167 w 18064"/>
                <a:gd name="T9" fmla="*/ 701 h 1905"/>
                <a:gd name="T10" fmla="*/ 1826 w 18064"/>
                <a:gd name="T11" fmla="*/ 1904 h 1905"/>
                <a:gd name="T12" fmla="*/ 0 w 18064"/>
                <a:gd name="T13" fmla="*/ 1904 h 1905"/>
                <a:gd name="T14" fmla="*/ 0 w 18064"/>
                <a:gd name="T15" fmla="*/ 0 h 1905"/>
                <a:gd name="T16" fmla="*/ 18063 w 18064"/>
                <a:gd name="T17" fmla="*/ 0 h 1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64" h="1905">
                  <a:moveTo>
                    <a:pt x="18063" y="0"/>
                  </a:moveTo>
                  <a:lnTo>
                    <a:pt x="18063" y="0"/>
                  </a:lnTo>
                  <a:cubicBezTo>
                    <a:pt x="18063" y="1904"/>
                    <a:pt x="18063" y="1904"/>
                    <a:pt x="18063" y="1904"/>
                  </a:cubicBezTo>
                  <a:cubicBezTo>
                    <a:pt x="4508" y="1904"/>
                    <a:pt x="4508" y="1904"/>
                    <a:pt x="4508" y="1904"/>
                  </a:cubicBezTo>
                  <a:cubicBezTo>
                    <a:pt x="4431" y="1217"/>
                    <a:pt x="3852" y="701"/>
                    <a:pt x="3167" y="701"/>
                  </a:cubicBezTo>
                  <a:cubicBezTo>
                    <a:pt x="2468" y="701"/>
                    <a:pt x="1887" y="1217"/>
                    <a:pt x="1826" y="1904"/>
                  </a:cubicBezTo>
                  <a:cubicBezTo>
                    <a:pt x="0" y="1904"/>
                    <a:pt x="0" y="1904"/>
                    <a:pt x="0" y="1904"/>
                  </a:cubicBezTo>
                  <a:cubicBezTo>
                    <a:pt x="0" y="0"/>
                    <a:pt x="0" y="0"/>
                    <a:pt x="0" y="0"/>
                  </a:cubicBezTo>
                  <a:lnTo>
                    <a:pt x="1806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0" name="Freeform 34"/>
            <p:cNvSpPr>
              <a:spLocks noChangeArrowheads="1"/>
            </p:cNvSpPr>
            <p:nvPr/>
          </p:nvSpPr>
          <p:spPr bwMode="auto">
            <a:xfrm>
              <a:off x="7438" y="5223"/>
              <a:ext cx="721" cy="193"/>
            </a:xfrm>
            <a:custGeom>
              <a:avLst/>
              <a:gdLst>
                <a:gd name="T0" fmla="*/ 0 w 3184"/>
                <a:gd name="T1" fmla="*/ 0 h 854"/>
                <a:gd name="T2" fmla="*/ 3183 w 3184"/>
                <a:gd name="T3" fmla="*/ 0 h 854"/>
                <a:gd name="T4" fmla="*/ 3183 w 3184"/>
                <a:gd name="T5" fmla="*/ 853 h 854"/>
                <a:gd name="T6" fmla="*/ 0 w 3184"/>
                <a:gd name="T7" fmla="*/ 853 h 854"/>
                <a:gd name="T8" fmla="*/ 0 w 3184"/>
                <a:gd name="T9" fmla="*/ 0 h 854"/>
              </a:gdLst>
              <a:ahLst/>
              <a:cxnLst>
                <a:cxn ang="0">
                  <a:pos x="T0" y="T1"/>
                </a:cxn>
                <a:cxn ang="0">
                  <a:pos x="T2" y="T3"/>
                </a:cxn>
                <a:cxn ang="0">
                  <a:pos x="T4" y="T5"/>
                </a:cxn>
                <a:cxn ang="0">
                  <a:pos x="T6" y="T7"/>
                </a:cxn>
                <a:cxn ang="0">
                  <a:pos x="T8" y="T9"/>
                </a:cxn>
              </a:cxnLst>
              <a:rect l="0" t="0" r="r" b="b"/>
              <a:pathLst>
                <a:path w="3184" h="854">
                  <a:moveTo>
                    <a:pt x="0" y="0"/>
                  </a:moveTo>
                  <a:lnTo>
                    <a:pt x="3183" y="0"/>
                  </a:lnTo>
                  <a:lnTo>
                    <a:pt x="3183" y="853"/>
                  </a:lnTo>
                  <a:lnTo>
                    <a:pt x="0" y="853"/>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1" name="Freeform 35"/>
            <p:cNvSpPr>
              <a:spLocks noChangeArrowheads="1"/>
            </p:cNvSpPr>
            <p:nvPr/>
          </p:nvSpPr>
          <p:spPr bwMode="auto">
            <a:xfrm>
              <a:off x="2765" y="4619"/>
              <a:ext cx="4651" cy="1156"/>
            </a:xfrm>
            <a:custGeom>
              <a:avLst/>
              <a:gdLst>
                <a:gd name="T0" fmla="*/ 5727 w 20516"/>
                <a:gd name="T1" fmla="*/ 5101 h 5102"/>
                <a:gd name="T2" fmla="*/ 5727 w 20516"/>
                <a:gd name="T3" fmla="*/ 5101 h 5102"/>
                <a:gd name="T4" fmla="*/ 2437 w 20516"/>
                <a:gd name="T5" fmla="*/ 4766 h 5102"/>
                <a:gd name="T6" fmla="*/ 701 w 20516"/>
                <a:gd name="T7" fmla="*/ 5101 h 5102"/>
                <a:gd name="T8" fmla="*/ 0 w 20516"/>
                <a:gd name="T9" fmla="*/ 5101 h 5102"/>
                <a:gd name="T10" fmla="*/ 396 w 20516"/>
                <a:gd name="T11" fmla="*/ 4324 h 5102"/>
                <a:gd name="T12" fmla="*/ 4904 w 20516"/>
                <a:gd name="T13" fmla="*/ 3090 h 5102"/>
                <a:gd name="T14" fmla="*/ 6000 w 20516"/>
                <a:gd name="T15" fmla="*/ 2831 h 5102"/>
                <a:gd name="T16" fmla="*/ 20332 w 20516"/>
                <a:gd name="T17" fmla="*/ 2831 h 5102"/>
                <a:gd name="T18" fmla="*/ 20332 w 20516"/>
                <a:gd name="T19" fmla="*/ 0 h 5102"/>
                <a:gd name="T20" fmla="*/ 20515 w 20516"/>
                <a:gd name="T21" fmla="*/ 0 h 5102"/>
                <a:gd name="T22" fmla="*/ 20515 w 20516"/>
                <a:gd name="T23" fmla="*/ 3379 h 5102"/>
                <a:gd name="T24" fmla="*/ 5727 w 20516"/>
                <a:gd name="T25" fmla="*/ 3379 h 5102"/>
                <a:gd name="T26" fmla="*/ 1767 w 20516"/>
                <a:gd name="T27" fmla="*/ 4475 h 5102"/>
                <a:gd name="T28" fmla="*/ 5727 w 20516"/>
                <a:gd name="T29" fmla="*/ 4475 h 5102"/>
                <a:gd name="T30" fmla="*/ 5727 w 20516"/>
                <a:gd name="T31" fmla="*/ 5101 h 5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516" h="5102">
                  <a:moveTo>
                    <a:pt x="5727" y="5101"/>
                  </a:moveTo>
                  <a:lnTo>
                    <a:pt x="5727" y="5101"/>
                  </a:lnTo>
                  <a:cubicBezTo>
                    <a:pt x="2437" y="4766"/>
                    <a:pt x="2437" y="4766"/>
                    <a:pt x="2437" y="4766"/>
                  </a:cubicBezTo>
                  <a:cubicBezTo>
                    <a:pt x="2437" y="4766"/>
                    <a:pt x="1341" y="4826"/>
                    <a:pt x="701" y="5101"/>
                  </a:cubicBezTo>
                  <a:cubicBezTo>
                    <a:pt x="0" y="5101"/>
                    <a:pt x="0" y="5101"/>
                    <a:pt x="0" y="5101"/>
                  </a:cubicBezTo>
                  <a:cubicBezTo>
                    <a:pt x="396" y="4324"/>
                    <a:pt x="396" y="4324"/>
                    <a:pt x="396" y="4324"/>
                  </a:cubicBezTo>
                  <a:cubicBezTo>
                    <a:pt x="4904" y="3090"/>
                    <a:pt x="4904" y="3090"/>
                    <a:pt x="4904" y="3090"/>
                  </a:cubicBezTo>
                  <a:cubicBezTo>
                    <a:pt x="4904" y="3090"/>
                    <a:pt x="5331" y="2847"/>
                    <a:pt x="6000" y="2831"/>
                  </a:cubicBezTo>
                  <a:cubicBezTo>
                    <a:pt x="6671" y="2816"/>
                    <a:pt x="20332" y="2831"/>
                    <a:pt x="20332" y="2831"/>
                  </a:cubicBezTo>
                  <a:cubicBezTo>
                    <a:pt x="20332" y="0"/>
                    <a:pt x="20332" y="0"/>
                    <a:pt x="20332" y="0"/>
                  </a:cubicBezTo>
                  <a:cubicBezTo>
                    <a:pt x="20515" y="0"/>
                    <a:pt x="20515" y="0"/>
                    <a:pt x="20515" y="0"/>
                  </a:cubicBezTo>
                  <a:cubicBezTo>
                    <a:pt x="20515" y="3379"/>
                    <a:pt x="20515" y="3379"/>
                    <a:pt x="20515" y="3379"/>
                  </a:cubicBezTo>
                  <a:cubicBezTo>
                    <a:pt x="5727" y="3379"/>
                    <a:pt x="5727" y="3379"/>
                    <a:pt x="5727" y="3379"/>
                  </a:cubicBezTo>
                  <a:cubicBezTo>
                    <a:pt x="1767" y="4475"/>
                    <a:pt x="1767" y="4475"/>
                    <a:pt x="1767" y="4475"/>
                  </a:cubicBezTo>
                  <a:cubicBezTo>
                    <a:pt x="5727" y="4475"/>
                    <a:pt x="5727" y="4475"/>
                    <a:pt x="5727" y="4475"/>
                  </a:cubicBezTo>
                  <a:lnTo>
                    <a:pt x="5727" y="510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2" name="Freeform 36"/>
            <p:cNvSpPr>
              <a:spLocks noChangeArrowheads="1"/>
            </p:cNvSpPr>
            <p:nvPr/>
          </p:nvSpPr>
          <p:spPr bwMode="auto">
            <a:xfrm>
              <a:off x="4674" y="2394"/>
              <a:ext cx="3315" cy="2800"/>
            </a:xfrm>
            <a:custGeom>
              <a:avLst/>
              <a:gdLst>
                <a:gd name="T0" fmla="*/ 13845 w 14622"/>
                <a:gd name="T1" fmla="*/ 12350 h 12351"/>
                <a:gd name="T2" fmla="*/ 13845 w 14622"/>
                <a:gd name="T3" fmla="*/ 12350 h 12351"/>
                <a:gd name="T4" fmla="*/ 12186 w 14622"/>
                <a:gd name="T5" fmla="*/ 12350 h 12351"/>
                <a:gd name="T6" fmla="*/ 12186 w 14622"/>
                <a:gd name="T7" fmla="*/ 8423 h 12351"/>
                <a:gd name="T8" fmla="*/ 13023 w 14622"/>
                <a:gd name="T9" fmla="*/ 8423 h 12351"/>
                <a:gd name="T10" fmla="*/ 13555 w 14622"/>
                <a:gd name="T11" fmla="*/ 3670 h 12351"/>
                <a:gd name="T12" fmla="*/ 12840 w 14622"/>
                <a:gd name="T13" fmla="*/ 3670 h 12351"/>
                <a:gd name="T14" fmla="*/ 11880 w 14622"/>
                <a:gd name="T15" fmla="*/ 2635 h 12351"/>
                <a:gd name="T16" fmla="*/ 0 w 14622"/>
                <a:gd name="T17" fmla="*/ 884 h 12351"/>
                <a:gd name="T18" fmla="*/ 0 w 14622"/>
                <a:gd name="T19" fmla="*/ 0 h 12351"/>
                <a:gd name="T20" fmla="*/ 12748 w 14622"/>
                <a:gd name="T21" fmla="*/ 1508 h 12351"/>
                <a:gd name="T22" fmla="*/ 14499 w 14622"/>
                <a:gd name="T23" fmla="*/ 3625 h 12351"/>
                <a:gd name="T24" fmla="*/ 13906 w 14622"/>
                <a:gd name="T25" fmla="*/ 9701 h 12351"/>
                <a:gd name="T26" fmla="*/ 14363 w 14622"/>
                <a:gd name="T27" fmla="*/ 9701 h 12351"/>
                <a:gd name="T28" fmla="*/ 14363 w 14622"/>
                <a:gd name="T29" fmla="*/ 12350 h 12351"/>
                <a:gd name="T30" fmla="*/ 13845 w 14622"/>
                <a:gd name="T31" fmla="*/ 12350 h 12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22" h="12351">
                  <a:moveTo>
                    <a:pt x="13845" y="12350"/>
                  </a:moveTo>
                  <a:lnTo>
                    <a:pt x="13845" y="12350"/>
                  </a:lnTo>
                  <a:cubicBezTo>
                    <a:pt x="12186" y="12350"/>
                    <a:pt x="12186" y="12350"/>
                    <a:pt x="12186" y="12350"/>
                  </a:cubicBezTo>
                  <a:cubicBezTo>
                    <a:pt x="12186" y="8423"/>
                    <a:pt x="12186" y="8423"/>
                    <a:pt x="12186" y="8423"/>
                  </a:cubicBezTo>
                  <a:cubicBezTo>
                    <a:pt x="13023" y="8423"/>
                    <a:pt x="13023" y="8423"/>
                    <a:pt x="13023" y="8423"/>
                  </a:cubicBezTo>
                  <a:cubicBezTo>
                    <a:pt x="13023" y="8423"/>
                    <a:pt x="13586" y="3762"/>
                    <a:pt x="13555" y="3670"/>
                  </a:cubicBezTo>
                  <a:cubicBezTo>
                    <a:pt x="12840" y="3670"/>
                    <a:pt x="12840" y="3670"/>
                    <a:pt x="12840" y="3670"/>
                  </a:cubicBezTo>
                  <a:cubicBezTo>
                    <a:pt x="12840" y="3670"/>
                    <a:pt x="11880" y="3670"/>
                    <a:pt x="11880" y="2635"/>
                  </a:cubicBezTo>
                  <a:cubicBezTo>
                    <a:pt x="0" y="884"/>
                    <a:pt x="0" y="884"/>
                    <a:pt x="0" y="884"/>
                  </a:cubicBezTo>
                  <a:cubicBezTo>
                    <a:pt x="0" y="0"/>
                    <a:pt x="0" y="0"/>
                    <a:pt x="0" y="0"/>
                  </a:cubicBezTo>
                  <a:cubicBezTo>
                    <a:pt x="12748" y="1508"/>
                    <a:pt x="12748" y="1508"/>
                    <a:pt x="12748" y="1508"/>
                  </a:cubicBezTo>
                  <a:cubicBezTo>
                    <a:pt x="12748" y="1508"/>
                    <a:pt x="14621" y="1661"/>
                    <a:pt x="14499" y="3625"/>
                  </a:cubicBezTo>
                  <a:cubicBezTo>
                    <a:pt x="14379" y="5590"/>
                    <a:pt x="13906" y="9701"/>
                    <a:pt x="13906" y="9701"/>
                  </a:cubicBezTo>
                  <a:cubicBezTo>
                    <a:pt x="14363" y="9701"/>
                    <a:pt x="14363" y="9701"/>
                    <a:pt x="14363" y="9701"/>
                  </a:cubicBezTo>
                  <a:cubicBezTo>
                    <a:pt x="14363" y="12350"/>
                    <a:pt x="14363" y="12350"/>
                    <a:pt x="14363" y="12350"/>
                  </a:cubicBezTo>
                  <a:lnTo>
                    <a:pt x="13845" y="1235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3" name="Freeform 37"/>
            <p:cNvSpPr>
              <a:spLocks noChangeArrowheads="1"/>
            </p:cNvSpPr>
            <p:nvPr/>
          </p:nvSpPr>
          <p:spPr bwMode="auto">
            <a:xfrm>
              <a:off x="7472" y="3552"/>
              <a:ext cx="96" cy="752"/>
            </a:xfrm>
            <a:custGeom>
              <a:avLst/>
              <a:gdLst>
                <a:gd name="T0" fmla="*/ 427 w 428"/>
                <a:gd name="T1" fmla="*/ 0 h 3321"/>
                <a:gd name="T2" fmla="*/ 0 w 428"/>
                <a:gd name="T3" fmla="*/ 0 h 3321"/>
                <a:gd name="T4" fmla="*/ 0 w 428"/>
                <a:gd name="T5" fmla="*/ 3320 h 3321"/>
                <a:gd name="T6" fmla="*/ 427 w 428"/>
                <a:gd name="T7" fmla="*/ 3320 h 3321"/>
                <a:gd name="T8" fmla="*/ 427 w 428"/>
                <a:gd name="T9" fmla="*/ 0 h 3321"/>
              </a:gdLst>
              <a:ahLst/>
              <a:cxnLst>
                <a:cxn ang="0">
                  <a:pos x="T0" y="T1"/>
                </a:cxn>
                <a:cxn ang="0">
                  <a:pos x="T2" y="T3"/>
                </a:cxn>
                <a:cxn ang="0">
                  <a:pos x="T4" y="T5"/>
                </a:cxn>
                <a:cxn ang="0">
                  <a:pos x="T6" y="T7"/>
                </a:cxn>
                <a:cxn ang="0">
                  <a:pos x="T8" y="T9"/>
                </a:cxn>
              </a:cxnLst>
              <a:rect l="0" t="0" r="r" b="b"/>
              <a:pathLst>
                <a:path w="428" h="3321">
                  <a:moveTo>
                    <a:pt x="427" y="0"/>
                  </a:moveTo>
                  <a:lnTo>
                    <a:pt x="0" y="0"/>
                  </a:lnTo>
                  <a:lnTo>
                    <a:pt x="0" y="3320"/>
                  </a:lnTo>
                  <a:lnTo>
                    <a:pt x="427" y="3320"/>
                  </a:lnTo>
                  <a:lnTo>
                    <a:pt x="427"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4" name="Freeform 38"/>
            <p:cNvSpPr>
              <a:spLocks noChangeArrowheads="1"/>
            </p:cNvSpPr>
            <p:nvPr/>
          </p:nvSpPr>
          <p:spPr bwMode="auto">
            <a:xfrm>
              <a:off x="7493" y="3210"/>
              <a:ext cx="55" cy="341"/>
            </a:xfrm>
            <a:custGeom>
              <a:avLst/>
              <a:gdLst>
                <a:gd name="T0" fmla="*/ 245 w 246"/>
                <a:gd name="T1" fmla="*/ 0 h 1509"/>
                <a:gd name="T2" fmla="*/ 0 w 246"/>
                <a:gd name="T3" fmla="*/ 0 h 1509"/>
                <a:gd name="T4" fmla="*/ 0 w 246"/>
                <a:gd name="T5" fmla="*/ 1508 h 1509"/>
                <a:gd name="T6" fmla="*/ 245 w 246"/>
                <a:gd name="T7" fmla="*/ 1508 h 1509"/>
                <a:gd name="T8" fmla="*/ 245 w 246"/>
                <a:gd name="T9" fmla="*/ 0 h 1509"/>
              </a:gdLst>
              <a:ahLst/>
              <a:cxnLst>
                <a:cxn ang="0">
                  <a:pos x="T0" y="T1"/>
                </a:cxn>
                <a:cxn ang="0">
                  <a:pos x="T2" y="T3"/>
                </a:cxn>
                <a:cxn ang="0">
                  <a:pos x="T4" y="T5"/>
                </a:cxn>
                <a:cxn ang="0">
                  <a:pos x="T6" y="T7"/>
                </a:cxn>
                <a:cxn ang="0">
                  <a:pos x="T8" y="T9"/>
                </a:cxn>
              </a:cxnLst>
              <a:rect l="0" t="0" r="r" b="b"/>
              <a:pathLst>
                <a:path w="246" h="1509">
                  <a:moveTo>
                    <a:pt x="245" y="0"/>
                  </a:moveTo>
                  <a:lnTo>
                    <a:pt x="0" y="0"/>
                  </a:lnTo>
                  <a:lnTo>
                    <a:pt x="0" y="1508"/>
                  </a:lnTo>
                  <a:lnTo>
                    <a:pt x="245" y="1508"/>
                  </a:lnTo>
                  <a:lnTo>
                    <a:pt x="24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5" name="Freeform 39"/>
            <p:cNvSpPr>
              <a:spLocks noChangeArrowheads="1"/>
            </p:cNvSpPr>
            <p:nvPr/>
          </p:nvSpPr>
          <p:spPr bwMode="auto">
            <a:xfrm>
              <a:off x="4070" y="2370"/>
              <a:ext cx="445" cy="776"/>
            </a:xfrm>
            <a:custGeom>
              <a:avLst/>
              <a:gdLst>
                <a:gd name="T0" fmla="*/ 457 w 1966"/>
                <a:gd name="T1" fmla="*/ 3426 h 3427"/>
                <a:gd name="T2" fmla="*/ 457 w 1966"/>
                <a:gd name="T3" fmla="*/ 3426 h 3427"/>
                <a:gd name="T4" fmla="*/ 290 w 1966"/>
                <a:gd name="T5" fmla="*/ 3426 h 3427"/>
                <a:gd name="T6" fmla="*/ 335 w 1966"/>
                <a:gd name="T7" fmla="*/ 1781 h 3427"/>
                <a:gd name="T8" fmla="*/ 426 w 1966"/>
                <a:gd name="T9" fmla="*/ 609 h 3427"/>
                <a:gd name="T10" fmla="*/ 1965 w 1966"/>
                <a:gd name="T11" fmla="*/ 456 h 3427"/>
                <a:gd name="T12" fmla="*/ 1888 w 1966"/>
                <a:gd name="T13" fmla="*/ 548 h 3427"/>
                <a:gd name="T14" fmla="*/ 518 w 1966"/>
                <a:gd name="T15" fmla="*/ 701 h 3427"/>
                <a:gd name="T16" fmla="*/ 426 w 1966"/>
                <a:gd name="T17" fmla="*/ 1691 h 3427"/>
                <a:gd name="T18" fmla="*/ 457 w 1966"/>
                <a:gd name="T19" fmla="*/ 3426 h 3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66" h="3427">
                  <a:moveTo>
                    <a:pt x="457" y="3426"/>
                  </a:moveTo>
                  <a:lnTo>
                    <a:pt x="457" y="3426"/>
                  </a:lnTo>
                  <a:cubicBezTo>
                    <a:pt x="290" y="3426"/>
                    <a:pt x="290" y="3426"/>
                    <a:pt x="290" y="3426"/>
                  </a:cubicBezTo>
                  <a:cubicBezTo>
                    <a:pt x="290" y="3411"/>
                    <a:pt x="914" y="2315"/>
                    <a:pt x="335" y="1781"/>
                  </a:cubicBezTo>
                  <a:cubicBezTo>
                    <a:pt x="0" y="1461"/>
                    <a:pt x="123" y="944"/>
                    <a:pt x="426" y="609"/>
                  </a:cubicBezTo>
                  <a:cubicBezTo>
                    <a:pt x="732" y="259"/>
                    <a:pt x="1325" y="0"/>
                    <a:pt x="1965" y="456"/>
                  </a:cubicBezTo>
                  <a:cubicBezTo>
                    <a:pt x="1888" y="548"/>
                    <a:pt x="1888" y="548"/>
                    <a:pt x="1888" y="548"/>
                  </a:cubicBezTo>
                  <a:cubicBezTo>
                    <a:pt x="1309" y="153"/>
                    <a:pt x="791" y="381"/>
                    <a:pt x="518" y="701"/>
                  </a:cubicBezTo>
                  <a:cubicBezTo>
                    <a:pt x="259" y="990"/>
                    <a:pt x="137" y="1431"/>
                    <a:pt x="426" y="1691"/>
                  </a:cubicBezTo>
                  <a:cubicBezTo>
                    <a:pt x="1066" y="2284"/>
                    <a:pt x="488" y="3381"/>
                    <a:pt x="457" y="342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6" name="Freeform 40"/>
            <p:cNvSpPr>
              <a:spLocks noChangeArrowheads="1"/>
            </p:cNvSpPr>
            <p:nvPr/>
          </p:nvSpPr>
          <p:spPr bwMode="auto">
            <a:xfrm>
              <a:off x="4440" y="2764"/>
              <a:ext cx="89" cy="89"/>
            </a:xfrm>
            <a:custGeom>
              <a:avLst/>
              <a:gdLst>
                <a:gd name="T0" fmla="*/ 0 w 398"/>
                <a:gd name="T1" fmla="*/ 198 h 397"/>
                <a:gd name="T2" fmla="*/ 0 w 398"/>
                <a:gd name="T3" fmla="*/ 198 h 397"/>
                <a:gd name="T4" fmla="*/ 199 w 398"/>
                <a:gd name="T5" fmla="*/ 0 h 397"/>
                <a:gd name="T6" fmla="*/ 397 w 398"/>
                <a:gd name="T7" fmla="*/ 198 h 397"/>
                <a:gd name="T8" fmla="*/ 199 w 398"/>
                <a:gd name="T9" fmla="*/ 396 h 397"/>
                <a:gd name="T10" fmla="*/ 0 w 398"/>
                <a:gd name="T11" fmla="*/ 198 h 397"/>
              </a:gdLst>
              <a:ahLst/>
              <a:cxnLst>
                <a:cxn ang="0">
                  <a:pos x="T0" y="T1"/>
                </a:cxn>
                <a:cxn ang="0">
                  <a:pos x="T2" y="T3"/>
                </a:cxn>
                <a:cxn ang="0">
                  <a:pos x="T4" y="T5"/>
                </a:cxn>
                <a:cxn ang="0">
                  <a:pos x="T6" y="T7"/>
                </a:cxn>
                <a:cxn ang="0">
                  <a:pos x="T8" y="T9"/>
                </a:cxn>
                <a:cxn ang="0">
                  <a:pos x="T10" y="T11"/>
                </a:cxn>
              </a:cxnLst>
              <a:rect l="0" t="0" r="r" b="b"/>
              <a:pathLst>
                <a:path w="398" h="397">
                  <a:moveTo>
                    <a:pt x="0" y="198"/>
                  </a:moveTo>
                  <a:lnTo>
                    <a:pt x="0" y="198"/>
                  </a:lnTo>
                  <a:cubicBezTo>
                    <a:pt x="0" y="92"/>
                    <a:pt x="92" y="0"/>
                    <a:pt x="199" y="0"/>
                  </a:cubicBezTo>
                  <a:cubicBezTo>
                    <a:pt x="320" y="0"/>
                    <a:pt x="397" y="92"/>
                    <a:pt x="397" y="198"/>
                  </a:cubicBezTo>
                  <a:cubicBezTo>
                    <a:pt x="397" y="320"/>
                    <a:pt x="320" y="396"/>
                    <a:pt x="199" y="396"/>
                  </a:cubicBezTo>
                  <a:cubicBezTo>
                    <a:pt x="92" y="396"/>
                    <a:pt x="0" y="320"/>
                    <a:pt x="0" y="19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7" name="Freeform 41"/>
            <p:cNvSpPr>
              <a:spLocks noChangeArrowheads="1"/>
            </p:cNvSpPr>
            <p:nvPr/>
          </p:nvSpPr>
          <p:spPr bwMode="auto">
            <a:xfrm>
              <a:off x="4426" y="2056"/>
              <a:ext cx="282" cy="690"/>
            </a:xfrm>
            <a:custGeom>
              <a:avLst/>
              <a:gdLst>
                <a:gd name="T0" fmla="*/ 260 w 1250"/>
                <a:gd name="T1" fmla="*/ 3045 h 3046"/>
                <a:gd name="T2" fmla="*/ 260 w 1250"/>
                <a:gd name="T3" fmla="*/ 3045 h 3046"/>
                <a:gd name="T4" fmla="*/ 595 w 1250"/>
                <a:gd name="T5" fmla="*/ 1600 h 3046"/>
                <a:gd name="T6" fmla="*/ 595 w 1250"/>
                <a:gd name="T7" fmla="*/ 395 h 3046"/>
                <a:gd name="T8" fmla="*/ 976 w 1250"/>
                <a:gd name="T9" fmla="*/ 0 h 3046"/>
                <a:gd name="T10" fmla="*/ 1249 w 1250"/>
                <a:gd name="T11" fmla="*/ 320 h 3046"/>
                <a:gd name="T12" fmla="*/ 1249 w 1250"/>
                <a:gd name="T13" fmla="*/ 2421 h 3046"/>
                <a:gd name="T14" fmla="*/ 260 w 1250"/>
                <a:gd name="T15" fmla="*/ 3045 h 30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0" h="3046">
                  <a:moveTo>
                    <a:pt x="260" y="3045"/>
                  </a:moveTo>
                  <a:lnTo>
                    <a:pt x="260" y="3045"/>
                  </a:lnTo>
                  <a:cubicBezTo>
                    <a:pt x="260" y="3045"/>
                    <a:pt x="0" y="1934"/>
                    <a:pt x="595" y="1600"/>
                  </a:cubicBezTo>
                  <a:cubicBezTo>
                    <a:pt x="595" y="395"/>
                    <a:pt x="595" y="395"/>
                    <a:pt x="595" y="395"/>
                  </a:cubicBezTo>
                  <a:cubicBezTo>
                    <a:pt x="595" y="395"/>
                    <a:pt x="625" y="0"/>
                    <a:pt x="976" y="0"/>
                  </a:cubicBezTo>
                  <a:cubicBezTo>
                    <a:pt x="976" y="0"/>
                    <a:pt x="1249" y="31"/>
                    <a:pt x="1249" y="320"/>
                  </a:cubicBezTo>
                  <a:cubicBezTo>
                    <a:pt x="1249" y="609"/>
                    <a:pt x="1249" y="2421"/>
                    <a:pt x="1249" y="2421"/>
                  </a:cubicBezTo>
                  <a:cubicBezTo>
                    <a:pt x="1249" y="2421"/>
                    <a:pt x="367" y="2421"/>
                    <a:pt x="260" y="304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8" name="Freeform 42"/>
            <p:cNvSpPr>
              <a:spLocks noChangeArrowheads="1"/>
            </p:cNvSpPr>
            <p:nvPr/>
          </p:nvSpPr>
          <p:spPr bwMode="auto">
            <a:xfrm>
              <a:off x="3490" y="3237"/>
              <a:ext cx="134" cy="783"/>
            </a:xfrm>
            <a:custGeom>
              <a:avLst/>
              <a:gdLst>
                <a:gd name="T0" fmla="*/ 595 w 596"/>
                <a:gd name="T1" fmla="*/ 0 h 3458"/>
                <a:gd name="T2" fmla="*/ 595 w 596"/>
                <a:gd name="T3" fmla="*/ 0 h 3458"/>
                <a:gd name="T4" fmla="*/ 595 w 596"/>
                <a:gd name="T5" fmla="*/ 14 h 3458"/>
                <a:gd name="T6" fmla="*/ 442 w 596"/>
                <a:gd name="T7" fmla="*/ 807 h 3458"/>
                <a:gd name="T8" fmla="*/ 442 w 596"/>
                <a:gd name="T9" fmla="*/ 821 h 3458"/>
                <a:gd name="T10" fmla="*/ 427 w 596"/>
                <a:gd name="T11" fmla="*/ 974 h 3458"/>
                <a:gd name="T12" fmla="*/ 122 w 596"/>
                <a:gd name="T13" fmla="*/ 3379 h 3458"/>
                <a:gd name="T14" fmla="*/ 122 w 596"/>
                <a:gd name="T15" fmla="*/ 3457 h 3458"/>
                <a:gd name="T16" fmla="*/ 0 w 596"/>
                <a:gd name="T17" fmla="*/ 3457 h 3458"/>
                <a:gd name="T18" fmla="*/ 16 w 596"/>
                <a:gd name="T19" fmla="*/ 3365 h 3458"/>
                <a:gd name="T20" fmla="*/ 275 w 596"/>
                <a:gd name="T21" fmla="*/ 1096 h 3458"/>
                <a:gd name="T22" fmla="*/ 305 w 596"/>
                <a:gd name="T23" fmla="*/ 883 h 3458"/>
                <a:gd name="T24" fmla="*/ 305 w 596"/>
                <a:gd name="T25" fmla="*/ 883 h 3458"/>
                <a:gd name="T26" fmla="*/ 473 w 596"/>
                <a:gd name="T27" fmla="*/ 0 h 3458"/>
                <a:gd name="T28" fmla="*/ 473 w 596"/>
                <a:gd name="T29" fmla="*/ 0 h 3458"/>
                <a:gd name="T30" fmla="*/ 595 w 596"/>
                <a:gd name="T31" fmla="*/ 0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6" h="3458">
                  <a:moveTo>
                    <a:pt x="595" y="0"/>
                  </a:moveTo>
                  <a:lnTo>
                    <a:pt x="595" y="0"/>
                  </a:lnTo>
                  <a:cubicBezTo>
                    <a:pt x="595" y="0"/>
                    <a:pt x="595" y="0"/>
                    <a:pt x="595" y="14"/>
                  </a:cubicBezTo>
                  <a:cubicBezTo>
                    <a:pt x="579" y="76"/>
                    <a:pt x="518" y="379"/>
                    <a:pt x="442" y="807"/>
                  </a:cubicBezTo>
                  <a:cubicBezTo>
                    <a:pt x="442" y="821"/>
                    <a:pt x="442" y="821"/>
                    <a:pt x="442" y="821"/>
                  </a:cubicBezTo>
                  <a:cubicBezTo>
                    <a:pt x="442" y="868"/>
                    <a:pt x="427" y="913"/>
                    <a:pt x="427" y="974"/>
                  </a:cubicBezTo>
                  <a:cubicBezTo>
                    <a:pt x="305" y="1645"/>
                    <a:pt x="183" y="2542"/>
                    <a:pt x="122" y="3379"/>
                  </a:cubicBezTo>
                  <a:cubicBezTo>
                    <a:pt x="122" y="3412"/>
                    <a:pt x="122" y="3426"/>
                    <a:pt x="122" y="3457"/>
                  </a:cubicBezTo>
                  <a:cubicBezTo>
                    <a:pt x="0" y="3457"/>
                    <a:pt x="0" y="3457"/>
                    <a:pt x="0" y="3457"/>
                  </a:cubicBezTo>
                  <a:cubicBezTo>
                    <a:pt x="0" y="3426"/>
                    <a:pt x="0" y="3395"/>
                    <a:pt x="16" y="3365"/>
                  </a:cubicBezTo>
                  <a:cubicBezTo>
                    <a:pt x="61" y="2588"/>
                    <a:pt x="167" y="1751"/>
                    <a:pt x="275" y="1096"/>
                  </a:cubicBezTo>
                  <a:cubicBezTo>
                    <a:pt x="289" y="1019"/>
                    <a:pt x="305" y="958"/>
                    <a:pt x="305" y="883"/>
                  </a:cubicBezTo>
                  <a:lnTo>
                    <a:pt x="305" y="883"/>
                  </a:lnTo>
                  <a:cubicBezTo>
                    <a:pt x="397" y="395"/>
                    <a:pt x="456" y="61"/>
                    <a:pt x="473" y="0"/>
                  </a:cubicBezTo>
                  <a:lnTo>
                    <a:pt x="473" y="0"/>
                  </a:lnTo>
                  <a:lnTo>
                    <a:pt x="59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09" name="Freeform 43"/>
            <p:cNvSpPr>
              <a:spLocks noChangeArrowheads="1"/>
            </p:cNvSpPr>
            <p:nvPr/>
          </p:nvSpPr>
          <p:spPr bwMode="auto">
            <a:xfrm>
              <a:off x="3241" y="3987"/>
              <a:ext cx="459" cy="548"/>
            </a:xfrm>
            <a:custGeom>
              <a:avLst/>
              <a:gdLst>
                <a:gd name="T0" fmla="*/ 2026 w 2027"/>
                <a:gd name="T1" fmla="*/ 2345 h 2422"/>
                <a:gd name="T2" fmla="*/ 1904 w 2027"/>
                <a:gd name="T3" fmla="*/ 2407 h 2422"/>
                <a:gd name="T4" fmla="*/ 1859 w 2027"/>
                <a:gd name="T5" fmla="*/ 2011 h 2422"/>
                <a:gd name="T6" fmla="*/ 1859 w 2027"/>
                <a:gd name="T7" fmla="*/ 1919 h 2422"/>
                <a:gd name="T8" fmla="*/ 1844 w 2027"/>
                <a:gd name="T9" fmla="*/ 1828 h 2422"/>
                <a:gd name="T10" fmla="*/ 1859 w 2027"/>
                <a:gd name="T11" fmla="*/ 1767 h 2422"/>
                <a:gd name="T12" fmla="*/ 1889 w 2027"/>
                <a:gd name="T13" fmla="*/ 1706 h 2422"/>
                <a:gd name="T14" fmla="*/ 1904 w 2027"/>
                <a:gd name="T15" fmla="*/ 1386 h 2422"/>
                <a:gd name="T16" fmla="*/ 1783 w 2027"/>
                <a:gd name="T17" fmla="*/ 1310 h 2422"/>
                <a:gd name="T18" fmla="*/ 1844 w 2027"/>
                <a:gd name="T19" fmla="*/ 1188 h 2422"/>
                <a:gd name="T20" fmla="*/ 1767 w 2027"/>
                <a:gd name="T21" fmla="*/ 1096 h 2422"/>
                <a:gd name="T22" fmla="*/ 1753 w 2027"/>
                <a:gd name="T23" fmla="*/ 1021 h 2422"/>
                <a:gd name="T24" fmla="*/ 1753 w 2027"/>
                <a:gd name="T25" fmla="*/ 1021 h 2422"/>
                <a:gd name="T26" fmla="*/ 1753 w 2027"/>
                <a:gd name="T27" fmla="*/ 1021 h 2422"/>
                <a:gd name="T28" fmla="*/ 1722 w 2027"/>
                <a:gd name="T29" fmla="*/ 792 h 2422"/>
                <a:gd name="T30" fmla="*/ 1692 w 2027"/>
                <a:gd name="T31" fmla="*/ 503 h 2422"/>
                <a:gd name="T32" fmla="*/ 1661 w 2027"/>
                <a:gd name="T33" fmla="*/ 259 h 2422"/>
                <a:gd name="T34" fmla="*/ 946 w 2027"/>
                <a:gd name="T35" fmla="*/ 167 h 2422"/>
                <a:gd name="T36" fmla="*/ 671 w 2027"/>
                <a:gd name="T37" fmla="*/ 198 h 2422"/>
                <a:gd name="T38" fmla="*/ 610 w 2027"/>
                <a:gd name="T39" fmla="*/ 426 h 2422"/>
                <a:gd name="T40" fmla="*/ 428 w 2027"/>
                <a:gd name="T41" fmla="*/ 1035 h 2422"/>
                <a:gd name="T42" fmla="*/ 290 w 2027"/>
                <a:gd name="T43" fmla="*/ 1492 h 2422"/>
                <a:gd name="T44" fmla="*/ 153 w 2027"/>
                <a:gd name="T45" fmla="*/ 1979 h 2422"/>
                <a:gd name="T46" fmla="*/ 106 w 2027"/>
                <a:gd name="T47" fmla="*/ 2101 h 2422"/>
                <a:gd name="T48" fmla="*/ 0 w 2027"/>
                <a:gd name="T49" fmla="*/ 2040 h 2422"/>
                <a:gd name="T50" fmla="*/ 16 w 2027"/>
                <a:gd name="T51" fmla="*/ 1964 h 2422"/>
                <a:gd name="T52" fmla="*/ 31 w 2027"/>
                <a:gd name="T53" fmla="*/ 1950 h 2422"/>
                <a:gd name="T54" fmla="*/ 534 w 2027"/>
                <a:gd name="T55" fmla="*/ 244 h 2422"/>
                <a:gd name="T56" fmla="*/ 534 w 2027"/>
                <a:gd name="T57" fmla="*/ 228 h 2422"/>
                <a:gd name="T58" fmla="*/ 1113 w 2027"/>
                <a:gd name="T59" fmla="*/ 61 h 2422"/>
                <a:gd name="T60" fmla="*/ 1783 w 2027"/>
                <a:gd name="T61" fmla="*/ 153 h 2422"/>
                <a:gd name="T62" fmla="*/ 1812 w 2027"/>
                <a:gd name="T63" fmla="*/ 503 h 2422"/>
                <a:gd name="T64" fmla="*/ 1873 w 2027"/>
                <a:gd name="T65" fmla="*/ 944 h 2422"/>
                <a:gd name="T66" fmla="*/ 1889 w 2027"/>
                <a:gd name="T67" fmla="*/ 1143 h 2422"/>
                <a:gd name="T68" fmla="*/ 1965 w 2027"/>
                <a:gd name="T69" fmla="*/ 1873 h 2422"/>
                <a:gd name="T70" fmla="*/ 1981 w 2027"/>
                <a:gd name="T71" fmla="*/ 1979 h 2422"/>
                <a:gd name="T72" fmla="*/ 2012 w 2027"/>
                <a:gd name="T73" fmla="*/ 2284 h 2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7" h="2422">
                  <a:moveTo>
                    <a:pt x="2026" y="2345"/>
                  </a:moveTo>
                  <a:lnTo>
                    <a:pt x="2026" y="2345"/>
                  </a:lnTo>
                  <a:cubicBezTo>
                    <a:pt x="1904" y="2421"/>
                    <a:pt x="1904" y="2421"/>
                    <a:pt x="1904" y="2421"/>
                  </a:cubicBezTo>
                  <a:cubicBezTo>
                    <a:pt x="1904" y="2407"/>
                    <a:pt x="1904" y="2407"/>
                    <a:pt x="1904" y="2407"/>
                  </a:cubicBezTo>
                  <a:cubicBezTo>
                    <a:pt x="1873" y="2040"/>
                    <a:pt x="1873" y="2040"/>
                    <a:pt x="1873" y="2040"/>
                  </a:cubicBezTo>
                  <a:cubicBezTo>
                    <a:pt x="1859" y="2011"/>
                    <a:pt x="1859" y="2011"/>
                    <a:pt x="1859" y="2011"/>
                  </a:cubicBezTo>
                  <a:cubicBezTo>
                    <a:pt x="1859" y="1979"/>
                    <a:pt x="1859" y="1979"/>
                    <a:pt x="1859" y="1979"/>
                  </a:cubicBezTo>
                  <a:cubicBezTo>
                    <a:pt x="1859" y="1919"/>
                    <a:pt x="1859" y="1919"/>
                    <a:pt x="1859" y="1919"/>
                  </a:cubicBezTo>
                  <a:lnTo>
                    <a:pt x="1859" y="1919"/>
                  </a:lnTo>
                  <a:cubicBezTo>
                    <a:pt x="1844" y="1828"/>
                    <a:pt x="1844" y="1828"/>
                    <a:pt x="1844" y="1828"/>
                  </a:cubicBezTo>
                  <a:lnTo>
                    <a:pt x="1844" y="1828"/>
                  </a:lnTo>
                  <a:cubicBezTo>
                    <a:pt x="1844" y="1812"/>
                    <a:pt x="1859" y="1797"/>
                    <a:pt x="1859" y="1767"/>
                  </a:cubicBezTo>
                  <a:cubicBezTo>
                    <a:pt x="1873" y="1767"/>
                    <a:pt x="1873" y="1752"/>
                    <a:pt x="1873" y="1752"/>
                  </a:cubicBezTo>
                  <a:cubicBezTo>
                    <a:pt x="1873" y="1736"/>
                    <a:pt x="1873" y="1722"/>
                    <a:pt x="1889" y="1706"/>
                  </a:cubicBezTo>
                  <a:cubicBezTo>
                    <a:pt x="1904" y="1661"/>
                    <a:pt x="1904" y="1599"/>
                    <a:pt x="1920" y="1538"/>
                  </a:cubicBezTo>
                  <a:cubicBezTo>
                    <a:pt x="1920" y="1477"/>
                    <a:pt x="1920" y="1431"/>
                    <a:pt x="1904" y="1386"/>
                  </a:cubicBezTo>
                  <a:cubicBezTo>
                    <a:pt x="1798" y="1431"/>
                    <a:pt x="1798" y="1431"/>
                    <a:pt x="1798" y="1431"/>
                  </a:cubicBezTo>
                  <a:cubicBezTo>
                    <a:pt x="1783" y="1310"/>
                    <a:pt x="1783" y="1310"/>
                    <a:pt x="1783" y="1310"/>
                  </a:cubicBezTo>
                  <a:cubicBezTo>
                    <a:pt x="1873" y="1263"/>
                    <a:pt x="1873" y="1263"/>
                    <a:pt x="1873" y="1263"/>
                  </a:cubicBezTo>
                  <a:cubicBezTo>
                    <a:pt x="1873" y="1233"/>
                    <a:pt x="1844" y="1188"/>
                    <a:pt x="1844" y="1188"/>
                  </a:cubicBezTo>
                  <a:cubicBezTo>
                    <a:pt x="1767" y="1204"/>
                    <a:pt x="1767" y="1204"/>
                    <a:pt x="1767" y="1204"/>
                  </a:cubicBezTo>
                  <a:cubicBezTo>
                    <a:pt x="1767" y="1096"/>
                    <a:pt x="1767" y="1096"/>
                    <a:pt x="1767" y="1096"/>
                  </a:cubicBezTo>
                  <a:cubicBezTo>
                    <a:pt x="1798" y="1096"/>
                    <a:pt x="1798" y="1096"/>
                    <a:pt x="1798" y="1096"/>
                  </a:cubicBezTo>
                  <a:cubicBezTo>
                    <a:pt x="1783" y="1066"/>
                    <a:pt x="1767" y="1051"/>
                    <a:pt x="1753" y="1021"/>
                  </a:cubicBezTo>
                  <a:lnTo>
                    <a:pt x="1753" y="1021"/>
                  </a:lnTo>
                  <a:lnTo>
                    <a:pt x="1753" y="1021"/>
                  </a:lnTo>
                  <a:lnTo>
                    <a:pt x="1753" y="1021"/>
                  </a:lnTo>
                  <a:lnTo>
                    <a:pt x="1753" y="1021"/>
                  </a:lnTo>
                  <a:cubicBezTo>
                    <a:pt x="1737" y="915"/>
                    <a:pt x="1737" y="915"/>
                    <a:pt x="1737" y="915"/>
                  </a:cubicBezTo>
                  <a:cubicBezTo>
                    <a:pt x="1722" y="792"/>
                    <a:pt x="1722" y="792"/>
                    <a:pt x="1722" y="792"/>
                  </a:cubicBezTo>
                  <a:lnTo>
                    <a:pt x="1722" y="792"/>
                  </a:lnTo>
                  <a:cubicBezTo>
                    <a:pt x="1692" y="503"/>
                    <a:pt x="1692" y="503"/>
                    <a:pt x="1692" y="503"/>
                  </a:cubicBezTo>
                  <a:cubicBezTo>
                    <a:pt x="1692" y="442"/>
                    <a:pt x="1692" y="442"/>
                    <a:pt x="1692" y="442"/>
                  </a:cubicBezTo>
                  <a:cubicBezTo>
                    <a:pt x="1661" y="259"/>
                    <a:pt x="1661" y="259"/>
                    <a:pt x="1661" y="259"/>
                  </a:cubicBezTo>
                  <a:cubicBezTo>
                    <a:pt x="946" y="167"/>
                    <a:pt x="946" y="167"/>
                    <a:pt x="946" y="167"/>
                  </a:cubicBezTo>
                  <a:lnTo>
                    <a:pt x="946" y="167"/>
                  </a:lnTo>
                  <a:cubicBezTo>
                    <a:pt x="701" y="122"/>
                    <a:pt x="701" y="122"/>
                    <a:pt x="701" y="122"/>
                  </a:cubicBezTo>
                  <a:cubicBezTo>
                    <a:pt x="671" y="198"/>
                    <a:pt x="671" y="198"/>
                    <a:pt x="671" y="198"/>
                  </a:cubicBezTo>
                  <a:cubicBezTo>
                    <a:pt x="640" y="289"/>
                    <a:pt x="640" y="289"/>
                    <a:pt x="640" y="289"/>
                  </a:cubicBezTo>
                  <a:cubicBezTo>
                    <a:pt x="610" y="426"/>
                    <a:pt x="610" y="426"/>
                    <a:pt x="610" y="426"/>
                  </a:cubicBezTo>
                  <a:cubicBezTo>
                    <a:pt x="489" y="837"/>
                    <a:pt x="489" y="837"/>
                    <a:pt x="489" y="837"/>
                  </a:cubicBezTo>
                  <a:cubicBezTo>
                    <a:pt x="428" y="1035"/>
                    <a:pt x="428" y="1035"/>
                    <a:pt x="428" y="1035"/>
                  </a:cubicBezTo>
                  <a:lnTo>
                    <a:pt x="428" y="1035"/>
                  </a:lnTo>
                  <a:cubicBezTo>
                    <a:pt x="290" y="1492"/>
                    <a:pt x="290" y="1492"/>
                    <a:pt x="290" y="1492"/>
                  </a:cubicBezTo>
                  <a:cubicBezTo>
                    <a:pt x="229" y="1691"/>
                    <a:pt x="229" y="1691"/>
                    <a:pt x="229" y="1691"/>
                  </a:cubicBezTo>
                  <a:cubicBezTo>
                    <a:pt x="153" y="1979"/>
                    <a:pt x="153" y="1979"/>
                    <a:pt x="153" y="1979"/>
                  </a:cubicBezTo>
                  <a:cubicBezTo>
                    <a:pt x="139" y="2011"/>
                    <a:pt x="139" y="2011"/>
                    <a:pt x="139" y="2011"/>
                  </a:cubicBezTo>
                  <a:cubicBezTo>
                    <a:pt x="106" y="2101"/>
                    <a:pt x="106" y="2101"/>
                    <a:pt x="106" y="2101"/>
                  </a:cubicBezTo>
                  <a:cubicBezTo>
                    <a:pt x="92" y="2162"/>
                    <a:pt x="92" y="2162"/>
                    <a:pt x="92" y="2162"/>
                  </a:cubicBezTo>
                  <a:cubicBezTo>
                    <a:pt x="0" y="2040"/>
                    <a:pt x="0" y="2040"/>
                    <a:pt x="0" y="2040"/>
                  </a:cubicBezTo>
                  <a:cubicBezTo>
                    <a:pt x="16" y="1979"/>
                    <a:pt x="16" y="1979"/>
                    <a:pt x="16" y="1979"/>
                  </a:cubicBezTo>
                  <a:cubicBezTo>
                    <a:pt x="16" y="1964"/>
                    <a:pt x="16" y="1964"/>
                    <a:pt x="16" y="1964"/>
                  </a:cubicBezTo>
                  <a:cubicBezTo>
                    <a:pt x="31" y="1950"/>
                    <a:pt x="31" y="1950"/>
                    <a:pt x="31" y="1950"/>
                  </a:cubicBezTo>
                  <a:lnTo>
                    <a:pt x="31" y="1950"/>
                  </a:lnTo>
                  <a:cubicBezTo>
                    <a:pt x="457" y="517"/>
                    <a:pt x="457" y="517"/>
                    <a:pt x="457" y="517"/>
                  </a:cubicBezTo>
                  <a:cubicBezTo>
                    <a:pt x="534" y="244"/>
                    <a:pt x="534" y="244"/>
                    <a:pt x="534" y="244"/>
                  </a:cubicBezTo>
                  <a:lnTo>
                    <a:pt x="534" y="244"/>
                  </a:lnTo>
                  <a:cubicBezTo>
                    <a:pt x="534" y="228"/>
                    <a:pt x="534" y="228"/>
                    <a:pt x="534" y="228"/>
                  </a:cubicBezTo>
                  <a:cubicBezTo>
                    <a:pt x="610" y="0"/>
                    <a:pt x="610" y="0"/>
                    <a:pt x="610" y="0"/>
                  </a:cubicBezTo>
                  <a:cubicBezTo>
                    <a:pt x="1113" y="61"/>
                    <a:pt x="1113" y="61"/>
                    <a:pt x="1113" y="61"/>
                  </a:cubicBezTo>
                  <a:cubicBezTo>
                    <a:pt x="1219" y="75"/>
                    <a:pt x="1219" y="75"/>
                    <a:pt x="1219" y="75"/>
                  </a:cubicBezTo>
                  <a:cubicBezTo>
                    <a:pt x="1783" y="153"/>
                    <a:pt x="1783" y="153"/>
                    <a:pt x="1783" y="153"/>
                  </a:cubicBezTo>
                  <a:cubicBezTo>
                    <a:pt x="1798" y="289"/>
                    <a:pt x="1798" y="289"/>
                    <a:pt x="1798" y="289"/>
                  </a:cubicBezTo>
                  <a:cubicBezTo>
                    <a:pt x="1812" y="503"/>
                    <a:pt x="1812" y="503"/>
                    <a:pt x="1812" y="503"/>
                  </a:cubicBezTo>
                  <a:cubicBezTo>
                    <a:pt x="1812" y="534"/>
                    <a:pt x="1812" y="534"/>
                    <a:pt x="1812" y="534"/>
                  </a:cubicBezTo>
                  <a:cubicBezTo>
                    <a:pt x="1873" y="944"/>
                    <a:pt x="1873" y="944"/>
                    <a:pt x="1873" y="944"/>
                  </a:cubicBezTo>
                  <a:cubicBezTo>
                    <a:pt x="1889" y="1143"/>
                    <a:pt x="1889" y="1143"/>
                    <a:pt x="1889" y="1143"/>
                  </a:cubicBezTo>
                  <a:lnTo>
                    <a:pt x="1889" y="1143"/>
                  </a:lnTo>
                  <a:cubicBezTo>
                    <a:pt x="1951" y="1675"/>
                    <a:pt x="1951" y="1675"/>
                    <a:pt x="1951" y="1675"/>
                  </a:cubicBezTo>
                  <a:cubicBezTo>
                    <a:pt x="1965" y="1873"/>
                    <a:pt x="1965" y="1873"/>
                    <a:pt x="1965" y="1873"/>
                  </a:cubicBezTo>
                  <a:lnTo>
                    <a:pt x="1965" y="1873"/>
                  </a:lnTo>
                  <a:cubicBezTo>
                    <a:pt x="1981" y="1979"/>
                    <a:pt x="1981" y="1979"/>
                    <a:pt x="1981" y="1979"/>
                  </a:cubicBezTo>
                  <a:cubicBezTo>
                    <a:pt x="1981" y="2011"/>
                    <a:pt x="1981" y="2011"/>
                    <a:pt x="1981" y="2011"/>
                  </a:cubicBezTo>
                  <a:cubicBezTo>
                    <a:pt x="2012" y="2284"/>
                    <a:pt x="2012" y="2284"/>
                    <a:pt x="2012" y="2284"/>
                  </a:cubicBezTo>
                  <a:lnTo>
                    <a:pt x="2026" y="234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0" name="Freeform 44"/>
            <p:cNvSpPr>
              <a:spLocks noChangeArrowheads="1"/>
            </p:cNvSpPr>
            <p:nvPr/>
          </p:nvSpPr>
          <p:spPr bwMode="auto">
            <a:xfrm>
              <a:off x="5649" y="4045"/>
              <a:ext cx="448" cy="514"/>
            </a:xfrm>
            <a:custGeom>
              <a:avLst/>
              <a:gdLst>
                <a:gd name="T0" fmla="*/ 1980 w 1981"/>
                <a:gd name="T1" fmla="*/ 1980 h 2269"/>
                <a:gd name="T2" fmla="*/ 1873 w 1981"/>
                <a:gd name="T3" fmla="*/ 2056 h 2269"/>
                <a:gd name="T4" fmla="*/ 1767 w 1981"/>
                <a:gd name="T5" fmla="*/ 1720 h 2269"/>
                <a:gd name="T6" fmla="*/ 1721 w 1981"/>
                <a:gd name="T7" fmla="*/ 1569 h 2269"/>
                <a:gd name="T8" fmla="*/ 1690 w 1981"/>
                <a:gd name="T9" fmla="*/ 1385 h 2269"/>
                <a:gd name="T10" fmla="*/ 1631 w 1981"/>
                <a:gd name="T11" fmla="*/ 1263 h 2269"/>
                <a:gd name="T12" fmla="*/ 1660 w 1981"/>
                <a:gd name="T13" fmla="*/ 1127 h 2269"/>
                <a:gd name="T14" fmla="*/ 1570 w 1981"/>
                <a:gd name="T15" fmla="*/ 1051 h 2269"/>
                <a:gd name="T16" fmla="*/ 1584 w 1981"/>
                <a:gd name="T17" fmla="*/ 945 h 2269"/>
                <a:gd name="T18" fmla="*/ 1508 w 1981"/>
                <a:gd name="T19" fmla="*/ 837 h 2269"/>
                <a:gd name="T20" fmla="*/ 1478 w 1981"/>
                <a:gd name="T21" fmla="*/ 731 h 2269"/>
                <a:gd name="T22" fmla="*/ 1431 w 1981"/>
                <a:gd name="T23" fmla="*/ 594 h 2269"/>
                <a:gd name="T24" fmla="*/ 1325 w 1981"/>
                <a:gd name="T25" fmla="*/ 228 h 2269"/>
                <a:gd name="T26" fmla="*/ 1066 w 1981"/>
                <a:gd name="T27" fmla="*/ 167 h 2269"/>
                <a:gd name="T28" fmla="*/ 488 w 1981"/>
                <a:gd name="T29" fmla="*/ 244 h 2269"/>
                <a:gd name="T30" fmla="*/ 441 w 1981"/>
                <a:gd name="T31" fmla="*/ 258 h 2269"/>
                <a:gd name="T32" fmla="*/ 320 w 1981"/>
                <a:gd name="T33" fmla="*/ 320 h 2269"/>
                <a:gd name="T34" fmla="*/ 274 w 1981"/>
                <a:gd name="T35" fmla="*/ 807 h 2269"/>
                <a:gd name="T36" fmla="*/ 259 w 1981"/>
                <a:gd name="T37" fmla="*/ 913 h 2269"/>
                <a:gd name="T38" fmla="*/ 259 w 1981"/>
                <a:gd name="T39" fmla="*/ 913 h 2269"/>
                <a:gd name="T40" fmla="*/ 229 w 1981"/>
                <a:gd name="T41" fmla="*/ 1112 h 2269"/>
                <a:gd name="T42" fmla="*/ 137 w 1981"/>
                <a:gd name="T43" fmla="*/ 1188 h 2269"/>
                <a:gd name="T44" fmla="*/ 213 w 1981"/>
                <a:gd name="T45" fmla="*/ 1324 h 2269"/>
                <a:gd name="T46" fmla="*/ 123 w 1981"/>
                <a:gd name="T47" fmla="*/ 1310 h 2269"/>
                <a:gd name="T48" fmla="*/ 137 w 1981"/>
                <a:gd name="T49" fmla="*/ 1463 h 2269"/>
                <a:gd name="T50" fmla="*/ 168 w 1981"/>
                <a:gd name="T51" fmla="*/ 1583 h 2269"/>
                <a:gd name="T52" fmla="*/ 184 w 1981"/>
                <a:gd name="T53" fmla="*/ 1630 h 2269"/>
                <a:gd name="T54" fmla="*/ 168 w 1981"/>
                <a:gd name="T55" fmla="*/ 1720 h 2269"/>
                <a:gd name="T56" fmla="*/ 168 w 1981"/>
                <a:gd name="T57" fmla="*/ 1752 h 2269"/>
                <a:gd name="T58" fmla="*/ 106 w 1981"/>
                <a:gd name="T59" fmla="*/ 2239 h 2269"/>
                <a:gd name="T60" fmla="*/ 0 w 1981"/>
                <a:gd name="T61" fmla="*/ 2162 h 2269"/>
                <a:gd name="T62" fmla="*/ 45 w 1981"/>
                <a:gd name="T63" fmla="*/ 1752 h 2269"/>
                <a:gd name="T64" fmla="*/ 45 w 1981"/>
                <a:gd name="T65" fmla="*/ 1675 h 2269"/>
                <a:gd name="T66" fmla="*/ 123 w 1981"/>
                <a:gd name="T67" fmla="*/ 1082 h 2269"/>
                <a:gd name="T68" fmla="*/ 137 w 1981"/>
                <a:gd name="T69" fmla="*/ 837 h 2269"/>
                <a:gd name="T70" fmla="*/ 213 w 1981"/>
                <a:gd name="T71" fmla="*/ 244 h 2269"/>
                <a:gd name="T72" fmla="*/ 732 w 1981"/>
                <a:gd name="T73" fmla="*/ 91 h 2269"/>
                <a:gd name="T74" fmla="*/ 1189 w 1981"/>
                <a:gd name="T75" fmla="*/ 30 h 2269"/>
                <a:gd name="T76" fmla="*/ 1386 w 1981"/>
                <a:gd name="T77" fmla="*/ 0 h 2269"/>
                <a:gd name="T78" fmla="*/ 1462 w 1981"/>
                <a:gd name="T79" fmla="*/ 244 h 2269"/>
                <a:gd name="T80" fmla="*/ 1615 w 1981"/>
                <a:gd name="T81" fmla="*/ 746 h 2269"/>
                <a:gd name="T82" fmla="*/ 1721 w 1981"/>
                <a:gd name="T83" fmla="*/ 1157 h 2269"/>
                <a:gd name="T84" fmla="*/ 1888 w 1981"/>
                <a:gd name="T85" fmla="*/ 1720 h 2269"/>
                <a:gd name="T86" fmla="*/ 1949 w 1981"/>
                <a:gd name="T87" fmla="*/ 1919 h 2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81" h="2269">
                  <a:moveTo>
                    <a:pt x="1980" y="1980"/>
                  </a:moveTo>
                  <a:lnTo>
                    <a:pt x="1980" y="1980"/>
                  </a:lnTo>
                  <a:cubicBezTo>
                    <a:pt x="1873" y="2086"/>
                    <a:pt x="1873" y="2086"/>
                    <a:pt x="1873" y="2086"/>
                  </a:cubicBezTo>
                  <a:cubicBezTo>
                    <a:pt x="1873" y="2056"/>
                    <a:pt x="1873" y="2056"/>
                    <a:pt x="1873" y="2056"/>
                  </a:cubicBezTo>
                  <a:cubicBezTo>
                    <a:pt x="1782" y="1752"/>
                    <a:pt x="1782" y="1752"/>
                    <a:pt x="1782" y="1752"/>
                  </a:cubicBezTo>
                  <a:cubicBezTo>
                    <a:pt x="1767" y="1720"/>
                    <a:pt x="1767" y="1720"/>
                    <a:pt x="1767" y="1720"/>
                  </a:cubicBezTo>
                  <a:cubicBezTo>
                    <a:pt x="1767" y="1705"/>
                    <a:pt x="1767" y="1705"/>
                    <a:pt x="1767" y="1705"/>
                  </a:cubicBezTo>
                  <a:cubicBezTo>
                    <a:pt x="1721" y="1569"/>
                    <a:pt x="1721" y="1569"/>
                    <a:pt x="1721" y="1569"/>
                  </a:cubicBezTo>
                  <a:cubicBezTo>
                    <a:pt x="1690" y="1463"/>
                    <a:pt x="1690" y="1463"/>
                    <a:pt x="1690" y="1463"/>
                  </a:cubicBezTo>
                  <a:cubicBezTo>
                    <a:pt x="1690" y="1432"/>
                    <a:pt x="1690" y="1416"/>
                    <a:pt x="1690" y="1385"/>
                  </a:cubicBezTo>
                  <a:cubicBezTo>
                    <a:pt x="1690" y="1340"/>
                    <a:pt x="1690" y="1294"/>
                    <a:pt x="1690" y="1249"/>
                  </a:cubicBezTo>
                  <a:cubicBezTo>
                    <a:pt x="1631" y="1263"/>
                    <a:pt x="1631" y="1263"/>
                    <a:pt x="1631" y="1263"/>
                  </a:cubicBezTo>
                  <a:cubicBezTo>
                    <a:pt x="1598" y="1157"/>
                    <a:pt x="1598" y="1157"/>
                    <a:pt x="1598" y="1157"/>
                  </a:cubicBezTo>
                  <a:cubicBezTo>
                    <a:pt x="1660" y="1127"/>
                    <a:pt x="1660" y="1127"/>
                    <a:pt x="1660" y="1127"/>
                  </a:cubicBezTo>
                  <a:cubicBezTo>
                    <a:pt x="1660" y="1096"/>
                    <a:pt x="1631" y="1035"/>
                    <a:pt x="1631" y="1035"/>
                  </a:cubicBezTo>
                  <a:cubicBezTo>
                    <a:pt x="1570" y="1051"/>
                    <a:pt x="1570" y="1051"/>
                    <a:pt x="1570" y="1051"/>
                  </a:cubicBezTo>
                  <a:cubicBezTo>
                    <a:pt x="1539" y="959"/>
                    <a:pt x="1539" y="959"/>
                    <a:pt x="1539" y="959"/>
                  </a:cubicBezTo>
                  <a:cubicBezTo>
                    <a:pt x="1584" y="945"/>
                    <a:pt x="1584" y="945"/>
                    <a:pt x="1584" y="945"/>
                  </a:cubicBezTo>
                  <a:cubicBezTo>
                    <a:pt x="1570" y="929"/>
                    <a:pt x="1553" y="898"/>
                    <a:pt x="1539" y="884"/>
                  </a:cubicBezTo>
                  <a:cubicBezTo>
                    <a:pt x="1539" y="868"/>
                    <a:pt x="1523" y="853"/>
                    <a:pt x="1508" y="837"/>
                  </a:cubicBezTo>
                  <a:lnTo>
                    <a:pt x="1508" y="837"/>
                  </a:lnTo>
                  <a:cubicBezTo>
                    <a:pt x="1478" y="731"/>
                    <a:pt x="1478" y="731"/>
                    <a:pt x="1478" y="731"/>
                  </a:cubicBezTo>
                  <a:lnTo>
                    <a:pt x="1478" y="731"/>
                  </a:lnTo>
                  <a:cubicBezTo>
                    <a:pt x="1431" y="594"/>
                    <a:pt x="1431" y="594"/>
                    <a:pt x="1431" y="594"/>
                  </a:cubicBezTo>
                  <a:cubicBezTo>
                    <a:pt x="1325" y="244"/>
                    <a:pt x="1325" y="244"/>
                    <a:pt x="1325" y="244"/>
                  </a:cubicBezTo>
                  <a:cubicBezTo>
                    <a:pt x="1325" y="228"/>
                    <a:pt x="1325" y="228"/>
                    <a:pt x="1325" y="228"/>
                  </a:cubicBezTo>
                  <a:cubicBezTo>
                    <a:pt x="1295" y="136"/>
                    <a:pt x="1295" y="136"/>
                    <a:pt x="1295" y="136"/>
                  </a:cubicBezTo>
                  <a:cubicBezTo>
                    <a:pt x="1066" y="167"/>
                    <a:pt x="1066" y="167"/>
                    <a:pt x="1066" y="167"/>
                  </a:cubicBezTo>
                  <a:lnTo>
                    <a:pt x="1066" y="167"/>
                  </a:lnTo>
                  <a:cubicBezTo>
                    <a:pt x="488" y="244"/>
                    <a:pt x="488" y="244"/>
                    <a:pt x="488" y="244"/>
                  </a:cubicBezTo>
                  <a:cubicBezTo>
                    <a:pt x="441" y="258"/>
                    <a:pt x="441" y="258"/>
                    <a:pt x="441" y="258"/>
                  </a:cubicBezTo>
                  <a:lnTo>
                    <a:pt x="441" y="258"/>
                  </a:lnTo>
                  <a:cubicBezTo>
                    <a:pt x="335" y="275"/>
                    <a:pt x="335" y="275"/>
                    <a:pt x="335" y="275"/>
                  </a:cubicBezTo>
                  <a:cubicBezTo>
                    <a:pt x="320" y="320"/>
                    <a:pt x="320" y="320"/>
                    <a:pt x="320" y="320"/>
                  </a:cubicBezTo>
                  <a:cubicBezTo>
                    <a:pt x="290" y="685"/>
                    <a:pt x="290" y="685"/>
                    <a:pt x="290" y="685"/>
                  </a:cubicBezTo>
                  <a:cubicBezTo>
                    <a:pt x="274" y="807"/>
                    <a:pt x="274" y="807"/>
                    <a:pt x="274" y="807"/>
                  </a:cubicBezTo>
                  <a:cubicBezTo>
                    <a:pt x="259" y="913"/>
                    <a:pt x="259" y="913"/>
                    <a:pt x="259" y="913"/>
                  </a:cubicBezTo>
                  <a:lnTo>
                    <a:pt x="259" y="913"/>
                  </a:lnTo>
                  <a:lnTo>
                    <a:pt x="259" y="913"/>
                  </a:lnTo>
                  <a:lnTo>
                    <a:pt x="259" y="913"/>
                  </a:lnTo>
                  <a:cubicBezTo>
                    <a:pt x="243" y="990"/>
                    <a:pt x="243" y="990"/>
                    <a:pt x="243" y="990"/>
                  </a:cubicBezTo>
                  <a:cubicBezTo>
                    <a:pt x="229" y="1112"/>
                    <a:pt x="229" y="1112"/>
                    <a:pt x="229" y="1112"/>
                  </a:cubicBezTo>
                  <a:cubicBezTo>
                    <a:pt x="168" y="1096"/>
                    <a:pt x="168" y="1096"/>
                    <a:pt x="168" y="1096"/>
                  </a:cubicBezTo>
                  <a:cubicBezTo>
                    <a:pt x="152" y="1127"/>
                    <a:pt x="152" y="1157"/>
                    <a:pt x="137" y="1188"/>
                  </a:cubicBezTo>
                  <a:cubicBezTo>
                    <a:pt x="229" y="1218"/>
                    <a:pt x="229" y="1218"/>
                    <a:pt x="229" y="1218"/>
                  </a:cubicBezTo>
                  <a:cubicBezTo>
                    <a:pt x="213" y="1324"/>
                    <a:pt x="213" y="1324"/>
                    <a:pt x="213" y="1324"/>
                  </a:cubicBezTo>
                  <a:cubicBezTo>
                    <a:pt x="123" y="1279"/>
                    <a:pt x="123" y="1279"/>
                    <a:pt x="123" y="1279"/>
                  </a:cubicBezTo>
                  <a:cubicBezTo>
                    <a:pt x="123" y="1294"/>
                    <a:pt x="123" y="1310"/>
                    <a:pt x="123" y="1310"/>
                  </a:cubicBezTo>
                  <a:cubicBezTo>
                    <a:pt x="123" y="1355"/>
                    <a:pt x="123" y="1385"/>
                    <a:pt x="123" y="1416"/>
                  </a:cubicBezTo>
                  <a:cubicBezTo>
                    <a:pt x="123" y="1432"/>
                    <a:pt x="137" y="1447"/>
                    <a:pt x="137" y="1463"/>
                  </a:cubicBezTo>
                  <a:cubicBezTo>
                    <a:pt x="137" y="1493"/>
                    <a:pt x="152" y="1538"/>
                    <a:pt x="152" y="1569"/>
                  </a:cubicBezTo>
                  <a:cubicBezTo>
                    <a:pt x="152" y="1569"/>
                    <a:pt x="152" y="1583"/>
                    <a:pt x="168" y="1583"/>
                  </a:cubicBezTo>
                  <a:lnTo>
                    <a:pt x="168" y="1599"/>
                  </a:lnTo>
                  <a:cubicBezTo>
                    <a:pt x="168" y="1614"/>
                    <a:pt x="168" y="1614"/>
                    <a:pt x="184" y="1630"/>
                  </a:cubicBezTo>
                  <a:lnTo>
                    <a:pt x="184" y="1630"/>
                  </a:lnTo>
                  <a:cubicBezTo>
                    <a:pt x="168" y="1720"/>
                    <a:pt x="168" y="1720"/>
                    <a:pt x="168" y="1720"/>
                  </a:cubicBezTo>
                  <a:cubicBezTo>
                    <a:pt x="168" y="1736"/>
                    <a:pt x="168" y="1736"/>
                    <a:pt x="168" y="1736"/>
                  </a:cubicBezTo>
                  <a:cubicBezTo>
                    <a:pt x="168" y="1752"/>
                    <a:pt x="168" y="1752"/>
                    <a:pt x="168" y="1752"/>
                  </a:cubicBezTo>
                  <a:cubicBezTo>
                    <a:pt x="152" y="1873"/>
                    <a:pt x="152" y="1873"/>
                    <a:pt x="152" y="1873"/>
                  </a:cubicBezTo>
                  <a:cubicBezTo>
                    <a:pt x="106" y="2239"/>
                    <a:pt x="106" y="2239"/>
                    <a:pt x="106" y="2239"/>
                  </a:cubicBezTo>
                  <a:cubicBezTo>
                    <a:pt x="106" y="2268"/>
                    <a:pt x="106" y="2268"/>
                    <a:pt x="106" y="2268"/>
                  </a:cubicBezTo>
                  <a:cubicBezTo>
                    <a:pt x="0" y="2162"/>
                    <a:pt x="0" y="2162"/>
                    <a:pt x="0" y="2162"/>
                  </a:cubicBezTo>
                  <a:cubicBezTo>
                    <a:pt x="0" y="2117"/>
                    <a:pt x="0" y="2117"/>
                    <a:pt x="0" y="2117"/>
                  </a:cubicBezTo>
                  <a:cubicBezTo>
                    <a:pt x="45" y="1752"/>
                    <a:pt x="45" y="1752"/>
                    <a:pt x="45" y="1752"/>
                  </a:cubicBezTo>
                  <a:cubicBezTo>
                    <a:pt x="45" y="1720"/>
                    <a:pt x="45" y="1720"/>
                    <a:pt x="45" y="1720"/>
                  </a:cubicBezTo>
                  <a:cubicBezTo>
                    <a:pt x="45" y="1675"/>
                    <a:pt x="45" y="1675"/>
                    <a:pt x="45" y="1675"/>
                  </a:cubicBezTo>
                  <a:cubicBezTo>
                    <a:pt x="76" y="1447"/>
                    <a:pt x="76" y="1447"/>
                    <a:pt x="76" y="1447"/>
                  </a:cubicBezTo>
                  <a:cubicBezTo>
                    <a:pt x="123" y="1082"/>
                    <a:pt x="123" y="1082"/>
                    <a:pt x="123" y="1082"/>
                  </a:cubicBezTo>
                  <a:cubicBezTo>
                    <a:pt x="137" y="853"/>
                    <a:pt x="137" y="853"/>
                    <a:pt x="137" y="853"/>
                  </a:cubicBezTo>
                  <a:cubicBezTo>
                    <a:pt x="137" y="837"/>
                    <a:pt x="137" y="837"/>
                    <a:pt x="137" y="837"/>
                  </a:cubicBezTo>
                  <a:cubicBezTo>
                    <a:pt x="198" y="397"/>
                    <a:pt x="198" y="397"/>
                    <a:pt x="198" y="397"/>
                  </a:cubicBezTo>
                  <a:cubicBezTo>
                    <a:pt x="213" y="244"/>
                    <a:pt x="213" y="244"/>
                    <a:pt x="213" y="244"/>
                  </a:cubicBezTo>
                  <a:cubicBezTo>
                    <a:pt x="213" y="167"/>
                    <a:pt x="213" y="167"/>
                    <a:pt x="213" y="167"/>
                  </a:cubicBezTo>
                  <a:cubicBezTo>
                    <a:pt x="732" y="91"/>
                    <a:pt x="732" y="91"/>
                    <a:pt x="732" y="91"/>
                  </a:cubicBezTo>
                  <a:cubicBezTo>
                    <a:pt x="852" y="75"/>
                    <a:pt x="852" y="75"/>
                    <a:pt x="852" y="75"/>
                  </a:cubicBezTo>
                  <a:cubicBezTo>
                    <a:pt x="1189" y="30"/>
                    <a:pt x="1189" y="30"/>
                    <a:pt x="1189" y="30"/>
                  </a:cubicBezTo>
                  <a:lnTo>
                    <a:pt x="1189" y="30"/>
                  </a:lnTo>
                  <a:cubicBezTo>
                    <a:pt x="1386" y="0"/>
                    <a:pt x="1386" y="0"/>
                    <a:pt x="1386" y="0"/>
                  </a:cubicBezTo>
                  <a:cubicBezTo>
                    <a:pt x="1401" y="91"/>
                    <a:pt x="1401" y="91"/>
                    <a:pt x="1401" y="91"/>
                  </a:cubicBezTo>
                  <a:cubicBezTo>
                    <a:pt x="1462" y="244"/>
                    <a:pt x="1462" y="244"/>
                    <a:pt x="1462" y="244"/>
                  </a:cubicBezTo>
                  <a:cubicBezTo>
                    <a:pt x="1478" y="305"/>
                    <a:pt x="1478" y="305"/>
                    <a:pt x="1478" y="305"/>
                  </a:cubicBezTo>
                  <a:cubicBezTo>
                    <a:pt x="1615" y="746"/>
                    <a:pt x="1615" y="746"/>
                    <a:pt x="1615" y="746"/>
                  </a:cubicBezTo>
                  <a:cubicBezTo>
                    <a:pt x="1706" y="1082"/>
                    <a:pt x="1706" y="1082"/>
                    <a:pt x="1706" y="1082"/>
                  </a:cubicBezTo>
                  <a:cubicBezTo>
                    <a:pt x="1721" y="1157"/>
                    <a:pt x="1721" y="1157"/>
                    <a:pt x="1721" y="1157"/>
                  </a:cubicBezTo>
                  <a:cubicBezTo>
                    <a:pt x="1828" y="1477"/>
                    <a:pt x="1828" y="1477"/>
                    <a:pt x="1828" y="1477"/>
                  </a:cubicBezTo>
                  <a:cubicBezTo>
                    <a:pt x="1888" y="1720"/>
                    <a:pt x="1888" y="1720"/>
                    <a:pt x="1888" y="1720"/>
                  </a:cubicBezTo>
                  <a:cubicBezTo>
                    <a:pt x="1904" y="1752"/>
                    <a:pt x="1904" y="1752"/>
                    <a:pt x="1904" y="1752"/>
                  </a:cubicBezTo>
                  <a:cubicBezTo>
                    <a:pt x="1949" y="1919"/>
                    <a:pt x="1949" y="1919"/>
                    <a:pt x="1949" y="1919"/>
                  </a:cubicBezTo>
                  <a:lnTo>
                    <a:pt x="1980" y="198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1" name="Freeform 45"/>
            <p:cNvSpPr>
              <a:spLocks noChangeArrowheads="1"/>
            </p:cNvSpPr>
            <p:nvPr/>
          </p:nvSpPr>
          <p:spPr bwMode="auto">
            <a:xfrm>
              <a:off x="5213" y="3230"/>
              <a:ext cx="635" cy="852"/>
            </a:xfrm>
            <a:custGeom>
              <a:avLst/>
              <a:gdLst>
                <a:gd name="T0" fmla="*/ 2802 w 2803"/>
                <a:gd name="T1" fmla="*/ 3701 h 3762"/>
                <a:gd name="T2" fmla="*/ 2802 w 2803"/>
                <a:gd name="T3" fmla="*/ 3701 h 3762"/>
                <a:gd name="T4" fmla="*/ 2710 w 2803"/>
                <a:gd name="T5" fmla="*/ 3761 h 3762"/>
                <a:gd name="T6" fmla="*/ 2696 w 2803"/>
                <a:gd name="T7" fmla="*/ 3761 h 3762"/>
                <a:gd name="T8" fmla="*/ 2696 w 2803"/>
                <a:gd name="T9" fmla="*/ 3761 h 3762"/>
                <a:gd name="T10" fmla="*/ 2696 w 2803"/>
                <a:gd name="T11" fmla="*/ 3761 h 3762"/>
                <a:gd name="T12" fmla="*/ 2696 w 2803"/>
                <a:gd name="T13" fmla="*/ 3761 h 3762"/>
                <a:gd name="T14" fmla="*/ 2651 w 2803"/>
                <a:gd name="T15" fmla="*/ 3685 h 3762"/>
                <a:gd name="T16" fmla="*/ 2604 w 2803"/>
                <a:gd name="T17" fmla="*/ 3610 h 3762"/>
                <a:gd name="T18" fmla="*/ 1812 w 2803"/>
                <a:gd name="T19" fmla="*/ 2375 h 3762"/>
                <a:gd name="T20" fmla="*/ 0 w 2803"/>
                <a:gd name="T21" fmla="*/ 45 h 3762"/>
                <a:gd name="T22" fmla="*/ 152 w 2803"/>
                <a:gd name="T23" fmla="*/ 0 h 3762"/>
                <a:gd name="T24" fmla="*/ 152 w 2803"/>
                <a:gd name="T25" fmla="*/ 0 h 3762"/>
                <a:gd name="T26" fmla="*/ 1995 w 2803"/>
                <a:gd name="T27" fmla="*/ 2406 h 3762"/>
                <a:gd name="T28" fmla="*/ 1995 w 2803"/>
                <a:gd name="T29" fmla="*/ 2406 h 3762"/>
                <a:gd name="T30" fmla="*/ 2741 w 2803"/>
                <a:gd name="T31" fmla="*/ 3610 h 3762"/>
                <a:gd name="T32" fmla="*/ 2771 w 2803"/>
                <a:gd name="T33" fmla="*/ 3669 h 3762"/>
                <a:gd name="T34" fmla="*/ 2802 w 2803"/>
                <a:gd name="T35" fmla="*/ 3701 h 3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03" h="3762">
                  <a:moveTo>
                    <a:pt x="2802" y="3701"/>
                  </a:moveTo>
                  <a:lnTo>
                    <a:pt x="2802" y="3701"/>
                  </a:lnTo>
                  <a:cubicBezTo>
                    <a:pt x="2710" y="3761"/>
                    <a:pt x="2710" y="3761"/>
                    <a:pt x="2710" y="3761"/>
                  </a:cubicBezTo>
                  <a:cubicBezTo>
                    <a:pt x="2696" y="3761"/>
                    <a:pt x="2696" y="3761"/>
                    <a:pt x="2696" y="3761"/>
                  </a:cubicBezTo>
                  <a:lnTo>
                    <a:pt x="2696" y="3761"/>
                  </a:lnTo>
                  <a:lnTo>
                    <a:pt x="2696" y="3761"/>
                  </a:lnTo>
                  <a:lnTo>
                    <a:pt x="2696" y="3761"/>
                  </a:lnTo>
                  <a:cubicBezTo>
                    <a:pt x="2680" y="3746"/>
                    <a:pt x="2665" y="3730"/>
                    <a:pt x="2651" y="3685"/>
                  </a:cubicBezTo>
                  <a:cubicBezTo>
                    <a:pt x="2635" y="3669"/>
                    <a:pt x="2619" y="3640"/>
                    <a:pt x="2604" y="3610"/>
                  </a:cubicBezTo>
                  <a:cubicBezTo>
                    <a:pt x="2452" y="3381"/>
                    <a:pt x="2162" y="2909"/>
                    <a:pt x="1812" y="2375"/>
                  </a:cubicBezTo>
                  <a:cubicBezTo>
                    <a:pt x="1263" y="1523"/>
                    <a:pt x="548" y="518"/>
                    <a:pt x="0" y="45"/>
                  </a:cubicBezTo>
                  <a:cubicBezTo>
                    <a:pt x="152" y="0"/>
                    <a:pt x="152" y="0"/>
                    <a:pt x="152" y="0"/>
                  </a:cubicBezTo>
                  <a:lnTo>
                    <a:pt x="152" y="0"/>
                  </a:lnTo>
                  <a:cubicBezTo>
                    <a:pt x="715" y="518"/>
                    <a:pt x="1447" y="1553"/>
                    <a:pt x="1995" y="2406"/>
                  </a:cubicBezTo>
                  <a:lnTo>
                    <a:pt x="1995" y="2406"/>
                  </a:lnTo>
                  <a:cubicBezTo>
                    <a:pt x="2345" y="2939"/>
                    <a:pt x="2619" y="3396"/>
                    <a:pt x="2741" y="3610"/>
                  </a:cubicBezTo>
                  <a:cubicBezTo>
                    <a:pt x="2757" y="3624"/>
                    <a:pt x="2771" y="3655"/>
                    <a:pt x="2771" y="3669"/>
                  </a:cubicBezTo>
                  <a:cubicBezTo>
                    <a:pt x="2788" y="3685"/>
                    <a:pt x="2788" y="3701"/>
                    <a:pt x="2802" y="370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2" name="Freeform 46"/>
            <p:cNvSpPr>
              <a:spLocks noChangeArrowheads="1"/>
            </p:cNvSpPr>
            <p:nvPr/>
          </p:nvSpPr>
          <p:spPr bwMode="auto">
            <a:xfrm>
              <a:off x="3597" y="3147"/>
              <a:ext cx="1650" cy="92"/>
            </a:xfrm>
            <a:custGeom>
              <a:avLst/>
              <a:gdLst>
                <a:gd name="T0" fmla="*/ 7279 w 7280"/>
                <a:gd name="T1" fmla="*/ 411 h 412"/>
                <a:gd name="T2" fmla="*/ 0 w 7280"/>
                <a:gd name="T3" fmla="*/ 411 h 412"/>
                <a:gd name="T4" fmla="*/ 0 w 7280"/>
                <a:gd name="T5" fmla="*/ 0 h 412"/>
                <a:gd name="T6" fmla="*/ 7279 w 7280"/>
                <a:gd name="T7" fmla="*/ 0 h 412"/>
                <a:gd name="T8" fmla="*/ 7279 w 7280"/>
                <a:gd name="T9" fmla="*/ 411 h 412"/>
              </a:gdLst>
              <a:ahLst/>
              <a:cxnLst>
                <a:cxn ang="0">
                  <a:pos x="T0" y="T1"/>
                </a:cxn>
                <a:cxn ang="0">
                  <a:pos x="T2" y="T3"/>
                </a:cxn>
                <a:cxn ang="0">
                  <a:pos x="T4" y="T5"/>
                </a:cxn>
                <a:cxn ang="0">
                  <a:pos x="T6" y="T7"/>
                </a:cxn>
                <a:cxn ang="0">
                  <a:pos x="T8" y="T9"/>
                </a:cxn>
              </a:cxnLst>
              <a:rect l="0" t="0" r="r" b="b"/>
              <a:pathLst>
                <a:path w="7280" h="412">
                  <a:moveTo>
                    <a:pt x="7279" y="411"/>
                  </a:moveTo>
                  <a:lnTo>
                    <a:pt x="0" y="411"/>
                  </a:lnTo>
                  <a:lnTo>
                    <a:pt x="0" y="0"/>
                  </a:lnTo>
                  <a:lnTo>
                    <a:pt x="7279" y="0"/>
                  </a:lnTo>
                  <a:lnTo>
                    <a:pt x="7279" y="41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13" name="Freeform 47"/>
            <p:cNvSpPr>
              <a:spLocks noChangeArrowheads="1"/>
            </p:cNvSpPr>
            <p:nvPr/>
          </p:nvSpPr>
          <p:spPr bwMode="auto">
            <a:xfrm>
              <a:off x="4367" y="2895"/>
              <a:ext cx="193" cy="344"/>
            </a:xfrm>
            <a:custGeom>
              <a:avLst/>
              <a:gdLst>
                <a:gd name="T0" fmla="*/ 0 w 855"/>
                <a:gd name="T1" fmla="*/ 1522 h 1523"/>
                <a:gd name="T2" fmla="*/ 854 w 855"/>
                <a:gd name="T3" fmla="*/ 1522 h 1523"/>
                <a:gd name="T4" fmla="*/ 503 w 855"/>
                <a:gd name="T5" fmla="*/ 0 h 1523"/>
                <a:gd name="T6" fmla="*/ 0 w 855"/>
                <a:gd name="T7" fmla="*/ 1522 h 1523"/>
              </a:gdLst>
              <a:ahLst/>
              <a:cxnLst>
                <a:cxn ang="0">
                  <a:pos x="T0" y="T1"/>
                </a:cxn>
                <a:cxn ang="0">
                  <a:pos x="T2" y="T3"/>
                </a:cxn>
                <a:cxn ang="0">
                  <a:pos x="T4" y="T5"/>
                </a:cxn>
                <a:cxn ang="0">
                  <a:pos x="T6" y="T7"/>
                </a:cxn>
              </a:cxnLst>
              <a:rect l="0" t="0" r="r" b="b"/>
              <a:pathLst>
                <a:path w="855" h="1523">
                  <a:moveTo>
                    <a:pt x="0" y="1522"/>
                  </a:moveTo>
                  <a:lnTo>
                    <a:pt x="854" y="1522"/>
                  </a:lnTo>
                  <a:lnTo>
                    <a:pt x="503" y="0"/>
                  </a:lnTo>
                  <a:lnTo>
                    <a:pt x="0" y="152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4" name="Group 1"/>
          <p:cNvGrpSpPr>
            <a:grpSpLocks/>
          </p:cNvGrpSpPr>
          <p:nvPr/>
        </p:nvGrpSpPr>
        <p:grpSpPr bwMode="auto">
          <a:xfrm flipH="1">
            <a:off x="7137250" y="2564573"/>
            <a:ext cx="1428360" cy="644033"/>
            <a:chOff x="3514" y="2131"/>
            <a:chExt cx="8430" cy="3801"/>
          </a:xfrm>
          <a:solidFill>
            <a:schemeClr val="accent4"/>
          </a:solidFill>
        </p:grpSpPr>
        <p:sp>
          <p:nvSpPr>
            <p:cNvPr id="355" name="Freeform 2"/>
            <p:cNvSpPr>
              <a:spLocks noChangeArrowheads="1"/>
            </p:cNvSpPr>
            <p:nvPr/>
          </p:nvSpPr>
          <p:spPr bwMode="auto">
            <a:xfrm>
              <a:off x="3577" y="3449"/>
              <a:ext cx="108" cy="369"/>
            </a:xfrm>
            <a:custGeom>
              <a:avLst/>
              <a:gdLst>
                <a:gd name="T0" fmla="*/ 480 w 481"/>
                <a:gd name="T1" fmla="*/ 1391 h 1633"/>
                <a:gd name="T2" fmla="*/ 480 w 481"/>
                <a:gd name="T3" fmla="*/ 1391 h 1633"/>
                <a:gd name="T4" fmla="*/ 239 w 481"/>
                <a:gd name="T5" fmla="*/ 1632 h 1633"/>
                <a:gd name="T6" fmla="*/ 239 w 481"/>
                <a:gd name="T7" fmla="*/ 1632 h 1633"/>
                <a:gd name="T8" fmla="*/ 0 w 481"/>
                <a:gd name="T9" fmla="*/ 1391 h 1633"/>
                <a:gd name="T10" fmla="*/ 0 w 481"/>
                <a:gd name="T11" fmla="*/ 224 h 1633"/>
                <a:gd name="T12" fmla="*/ 239 w 481"/>
                <a:gd name="T13" fmla="*/ 0 h 1633"/>
                <a:gd name="T14" fmla="*/ 239 w 481"/>
                <a:gd name="T15" fmla="*/ 0 h 1633"/>
                <a:gd name="T16" fmla="*/ 480 w 481"/>
                <a:gd name="T17" fmla="*/ 224 h 1633"/>
                <a:gd name="T18" fmla="*/ 480 w 481"/>
                <a:gd name="T19" fmla="*/ 1391 h 1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1" h="1633">
                  <a:moveTo>
                    <a:pt x="480" y="1391"/>
                  </a:moveTo>
                  <a:lnTo>
                    <a:pt x="480" y="1391"/>
                  </a:lnTo>
                  <a:cubicBezTo>
                    <a:pt x="480" y="1520"/>
                    <a:pt x="370" y="1632"/>
                    <a:pt x="239" y="1632"/>
                  </a:cubicBezTo>
                  <a:lnTo>
                    <a:pt x="239" y="1632"/>
                  </a:lnTo>
                  <a:cubicBezTo>
                    <a:pt x="110" y="1632"/>
                    <a:pt x="0" y="1520"/>
                    <a:pt x="0" y="1391"/>
                  </a:cubicBezTo>
                  <a:cubicBezTo>
                    <a:pt x="0" y="224"/>
                    <a:pt x="0" y="224"/>
                    <a:pt x="0" y="224"/>
                  </a:cubicBezTo>
                  <a:cubicBezTo>
                    <a:pt x="0" y="93"/>
                    <a:pt x="110" y="0"/>
                    <a:pt x="239" y="0"/>
                  </a:cubicBezTo>
                  <a:lnTo>
                    <a:pt x="239" y="0"/>
                  </a:lnTo>
                  <a:cubicBezTo>
                    <a:pt x="370" y="0"/>
                    <a:pt x="480" y="93"/>
                    <a:pt x="480" y="224"/>
                  </a:cubicBezTo>
                  <a:lnTo>
                    <a:pt x="480" y="139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6" name="Freeform 3"/>
            <p:cNvSpPr>
              <a:spLocks noChangeArrowheads="1"/>
            </p:cNvSpPr>
            <p:nvPr/>
          </p:nvSpPr>
          <p:spPr bwMode="auto">
            <a:xfrm>
              <a:off x="3614" y="3373"/>
              <a:ext cx="272" cy="84"/>
            </a:xfrm>
            <a:custGeom>
              <a:avLst/>
              <a:gdLst>
                <a:gd name="T0" fmla="*/ 19 w 1206"/>
                <a:gd name="T1" fmla="*/ 372 h 373"/>
                <a:gd name="T2" fmla="*/ 19 w 1206"/>
                <a:gd name="T3" fmla="*/ 372 h 373"/>
                <a:gd name="T4" fmla="*/ 112 w 1206"/>
                <a:gd name="T5" fmla="*/ 95 h 373"/>
                <a:gd name="T6" fmla="*/ 315 w 1206"/>
                <a:gd name="T7" fmla="*/ 0 h 373"/>
                <a:gd name="T8" fmla="*/ 1205 w 1206"/>
                <a:gd name="T9" fmla="*/ 0 h 373"/>
                <a:gd name="T10" fmla="*/ 1205 w 1206"/>
                <a:gd name="T11" fmla="*/ 131 h 373"/>
                <a:gd name="T12" fmla="*/ 315 w 1206"/>
                <a:gd name="T13" fmla="*/ 131 h 373"/>
                <a:gd name="T14" fmla="*/ 205 w 1206"/>
                <a:gd name="T15" fmla="*/ 169 h 373"/>
                <a:gd name="T16" fmla="*/ 131 w 1206"/>
                <a:gd name="T17" fmla="*/ 372 h 373"/>
                <a:gd name="T18" fmla="*/ 19 w 1206"/>
                <a:gd name="T19" fmla="*/ 37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6" h="373">
                  <a:moveTo>
                    <a:pt x="19" y="372"/>
                  </a:moveTo>
                  <a:lnTo>
                    <a:pt x="19" y="372"/>
                  </a:lnTo>
                  <a:cubicBezTo>
                    <a:pt x="19" y="372"/>
                    <a:pt x="0" y="186"/>
                    <a:pt x="112" y="95"/>
                  </a:cubicBezTo>
                  <a:cubicBezTo>
                    <a:pt x="167" y="38"/>
                    <a:pt x="224" y="0"/>
                    <a:pt x="315" y="0"/>
                  </a:cubicBezTo>
                  <a:cubicBezTo>
                    <a:pt x="1205" y="0"/>
                    <a:pt x="1205" y="0"/>
                    <a:pt x="1205" y="0"/>
                  </a:cubicBezTo>
                  <a:cubicBezTo>
                    <a:pt x="1205" y="131"/>
                    <a:pt x="1205" y="131"/>
                    <a:pt x="1205" y="131"/>
                  </a:cubicBezTo>
                  <a:cubicBezTo>
                    <a:pt x="315" y="131"/>
                    <a:pt x="315" y="131"/>
                    <a:pt x="315" y="131"/>
                  </a:cubicBezTo>
                  <a:cubicBezTo>
                    <a:pt x="260" y="131"/>
                    <a:pt x="224" y="131"/>
                    <a:pt x="205" y="169"/>
                  </a:cubicBezTo>
                  <a:cubicBezTo>
                    <a:pt x="131" y="243"/>
                    <a:pt x="131" y="372"/>
                    <a:pt x="131" y="372"/>
                  </a:cubicBezTo>
                  <a:lnTo>
                    <a:pt x="19" y="37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7" name="Freeform 4"/>
            <p:cNvSpPr>
              <a:spLocks noChangeArrowheads="1"/>
            </p:cNvSpPr>
            <p:nvPr/>
          </p:nvSpPr>
          <p:spPr bwMode="auto">
            <a:xfrm>
              <a:off x="3514" y="3087"/>
              <a:ext cx="2008" cy="2399"/>
            </a:xfrm>
            <a:custGeom>
              <a:avLst/>
              <a:gdLst>
                <a:gd name="T0" fmla="*/ 8563 w 8860"/>
                <a:gd name="T1" fmla="*/ 76 h 10582"/>
                <a:gd name="T2" fmla="*/ 8563 w 8860"/>
                <a:gd name="T3" fmla="*/ 76 h 10582"/>
                <a:gd name="T4" fmla="*/ 2742 w 8860"/>
                <a:gd name="T5" fmla="*/ 446 h 10582"/>
                <a:gd name="T6" fmla="*/ 1723 w 8860"/>
                <a:gd name="T7" fmla="*/ 1150 h 10582"/>
                <a:gd name="T8" fmla="*/ 1649 w 8860"/>
                <a:gd name="T9" fmla="*/ 1317 h 10582"/>
                <a:gd name="T10" fmla="*/ 1630 w 8860"/>
                <a:gd name="T11" fmla="*/ 1391 h 10582"/>
                <a:gd name="T12" fmla="*/ 742 w 8860"/>
                <a:gd name="T13" fmla="*/ 3615 h 10582"/>
                <a:gd name="T14" fmla="*/ 186 w 8860"/>
                <a:gd name="T15" fmla="*/ 5300 h 10582"/>
                <a:gd name="T16" fmla="*/ 186 w 8860"/>
                <a:gd name="T17" fmla="*/ 8414 h 10582"/>
                <a:gd name="T18" fmla="*/ 759 w 8860"/>
                <a:gd name="T19" fmla="*/ 8414 h 10582"/>
                <a:gd name="T20" fmla="*/ 759 w 8860"/>
                <a:gd name="T21" fmla="*/ 8784 h 10582"/>
                <a:gd name="T22" fmla="*/ 0 w 8860"/>
                <a:gd name="T23" fmla="*/ 8784 h 10582"/>
                <a:gd name="T24" fmla="*/ 129 w 8860"/>
                <a:gd name="T25" fmla="*/ 9970 h 10582"/>
                <a:gd name="T26" fmla="*/ 816 w 8860"/>
                <a:gd name="T27" fmla="*/ 10378 h 10582"/>
                <a:gd name="T28" fmla="*/ 3484 w 8860"/>
                <a:gd name="T29" fmla="*/ 10581 h 10582"/>
                <a:gd name="T30" fmla="*/ 4076 w 8860"/>
                <a:gd name="T31" fmla="*/ 7562 h 10582"/>
                <a:gd name="T32" fmla="*/ 5838 w 8860"/>
                <a:gd name="T33" fmla="*/ 6968 h 10582"/>
                <a:gd name="T34" fmla="*/ 7599 w 8860"/>
                <a:gd name="T35" fmla="*/ 7562 h 10582"/>
                <a:gd name="T36" fmla="*/ 8191 w 8860"/>
                <a:gd name="T37" fmla="*/ 10581 h 10582"/>
                <a:gd name="T38" fmla="*/ 8859 w 8860"/>
                <a:gd name="T39" fmla="*/ 10581 h 10582"/>
                <a:gd name="T40" fmla="*/ 8859 w 8860"/>
                <a:gd name="T41" fmla="*/ 9784 h 10582"/>
                <a:gd name="T42" fmla="*/ 8859 w 8860"/>
                <a:gd name="T43" fmla="*/ 298 h 10582"/>
                <a:gd name="T44" fmla="*/ 8563 w 8860"/>
                <a:gd name="T45" fmla="*/ 76 h 10582"/>
                <a:gd name="T46" fmla="*/ 5282 w 8860"/>
                <a:gd name="T47" fmla="*/ 6135 h 10582"/>
                <a:gd name="T48" fmla="*/ 5282 w 8860"/>
                <a:gd name="T49" fmla="*/ 6135 h 10582"/>
                <a:gd name="T50" fmla="*/ 5227 w 8860"/>
                <a:gd name="T51" fmla="*/ 6135 h 10582"/>
                <a:gd name="T52" fmla="*/ 3892 w 8860"/>
                <a:gd name="T53" fmla="*/ 6653 h 10582"/>
                <a:gd name="T54" fmla="*/ 3131 w 8860"/>
                <a:gd name="T55" fmla="*/ 8209 h 10582"/>
                <a:gd name="T56" fmla="*/ 833 w 8860"/>
                <a:gd name="T57" fmla="*/ 8209 h 10582"/>
                <a:gd name="T58" fmla="*/ 833 w 8860"/>
                <a:gd name="T59" fmla="*/ 4004 h 10582"/>
                <a:gd name="T60" fmla="*/ 907 w 8860"/>
                <a:gd name="T61" fmla="*/ 4004 h 10582"/>
                <a:gd name="T62" fmla="*/ 1742 w 8860"/>
                <a:gd name="T63" fmla="*/ 1577 h 10582"/>
                <a:gd name="T64" fmla="*/ 2205 w 8860"/>
                <a:gd name="T65" fmla="*/ 1112 h 10582"/>
                <a:gd name="T66" fmla="*/ 4503 w 8860"/>
                <a:gd name="T67" fmla="*/ 1112 h 10582"/>
                <a:gd name="T68" fmla="*/ 4967 w 8860"/>
                <a:gd name="T69" fmla="*/ 1577 h 10582"/>
                <a:gd name="T70" fmla="*/ 4300 w 8860"/>
                <a:gd name="T71" fmla="*/ 3856 h 10582"/>
                <a:gd name="T72" fmla="*/ 3668 w 8860"/>
                <a:gd name="T73" fmla="*/ 4319 h 10582"/>
                <a:gd name="T74" fmla="*/ 1205 w 8860"/>
                <a:gd name="T75" fmla="*/ 4319 h 10582"/>
                <a:gd name="T76" fmla="*/ 964 w 8860"/>
                <a:gd name="T77" fmla="*/ 4245 h 10582"/>
                <a:gd name="T78" fmla="*/ 964 w 8860"/>
                <a:gd name="T79" fmla="*/ 8080 h 10582"/>
                <a:gd name="T80" fmla="*/ 3057 w 8860"/>
                <a:gd name="T81" fmla="*/ 8080 h 10582"/>
                <a:gd name="T82" fmla="*/ 3780 w 8860"/>
                <a:gd name="T83" fmla="*/ 6598 h 10582"/>
                <a:gd name="T84" fmla="*/ 5171 w 8860"/>
                <a:gd name="T85" fmla="*/ 6023 h 10582"/>
                <a:gd name="T86" fmla="*/ 5171 w 8860"/>
                <a:gd name="T87" fmla="*/ 909 h 10582"/>
                <a:gd name="T88" fmla="*/ 5282 w 8860"/>
                <a:gd name="T89" fmla="*/ 909 h 10582"/>
                <a:gd name="T90" fmla="*/ 5282 w 8860"/>
                <a:gd name="T91" fmla="*/ 6135 h 10582"/>
                <a:gd name="T92" fmla="*/ 4967 w 8860"/>
                <a:gd name="T93" fmla="*/ 4522 h 10582"/>
                <a:gd name="T94" fmla="*/ 4967 w 8860"/>
                <a:gd name="T95" fmla="*/ 4522 h 10582"/>
                <a:gd name="T96" fmla="*/ 4967 w 8860"/>
                <a:gd name="T97" fmla="*/ 4949 h 10582"/>
                <a:gd name="T98" fmla="*/ 4336 w 8860"/>
                <a:gd name="T99" fmla="*/ 4949 h 10582"/>
                <a:gd name="T100" fmla="*/ 4336 w 8860"/>
                <a:gd name="T101" fmla="*/ 4522 h 10582"/>
                <a:gd name="T102" fmla="*/ 4967 w 8860"/>
                <a:gd name="T103" fmla="*/ 4522 h 10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60" h="10582">
                  <a:moveTo>
                    <a:pt x="8563" y="76"/>
                  </a:moveTo>
                  <a:lnTo>
                    <a:pt x="8563" y="76"/>
                  </a:lnTo>
                  <a:cubicBezTo>
                    <a:pt x="8563" y="76"/>
                    <a:pt x="3429" y="427"/>
                    <a:pt x="2742" y="446"/>
                  </a:cubicBezTo>
                  <a:cubicBezTo>
                    <a:pt x="2038" y="465"/>
                    <a:pt x="1723" y="1150"/>
                    <a:pt x="1723" y="1150"/>
                  </a:cubicBezTo>
                  <a:cubicBezTo>
                    <a:pt x="1723" y="1150"/>
                    <a:pt x="1704" y="1205"/>
                    <a:pt x="1649" y="1317"/>
                  </a:cubicBezTo>
                  <a:cubicBezTo>
                    <a:pt x="1649" y="1336"/>
                    <a:pt x="1630" y="1355"/>
                    <a:pt x="1630" y="1391"/>
                  </a:cubicBezTo>
                  <a:cubicBezTo>
                    <a:pt x="1427" y="1892"/>
                    <a:pt x="926" y="3095"/>
                    <a:pt x="742" y="3615"/>
                  </a:cubicBezTo>
                  <a:cubicBezTo>
                    <a:pt x="482" y="4281"/>
                    <a:pt x="186" y="5300"/>
                    <a:pt x="186" y="5300"/>
                  </a:cubicBezTo>
                  <a:cubicBezTo>
                    <a:pt x="186" y="8414"/>
                    <a:pt x="186" y="8414"/>
                    <a:pt x="186" y="8414"/>
                  </a:cubicBezTo>
                  <a:cubicBezTo>
                    <a:pt x="759" y="8414"/>
                    <a:pt x="759" y="8414"/>
                    <a:pt x="759" y="8414"/>
                  </a:cubicBezTo>
                  <a:cubicBezTo>
                    <a:pt x="759" y="8784"/>
                    <a:pt x="759" y="8784"/>
                    <a:pt x="759" y="8784"/>
                  </a:cubicBezTo>
                  <a:cubicBezTo>
                    <a:pt x="0" y="8784"/>
                    <a:pt x="0" y="8784"/>
                    <a:pt x="0" y="8784"/>
                  </a:cubicBezTo>
                  <a:cubicBezTo>
                    <a:pt x="0" y="9915"/>
                    <a:pt x="129" y="9970"/>
                    <a:pt x="129" y="9970"/>
                  </a:cubicBezTo>
                  <a:cubicBezTo>
                    <a:pt x="816" y="10378"/>
                    <a:pt x="816" y="10378"/>
                    <a:pt x="816" y="10378"/>
                  </a:cubicBezTo>
                  <a:cubicBezTo>
                    <a:pt x="3484" y="10581"/>
                    <a:pt x="3484" y="10581"/>
                    <a:pt x="3484" y="10581"/>
                  </a:cubicBezTo>
                  <a:cubicBezTo>
                    <a:pt x="3484" y="10581"/>
                    <a:pt x="3651" y="7932"/>
                    <a:pt x="4076" y="7562"/>
                  </a:cubicBezTo>
                  <a:cubicBezTo>
                    <a:pt x="4484" y="7173"/>
                    <a:pt x="5208" y="6987"/>
                    <a:pt x="5838" y="6968"/>
                  </a:cubicBezTo>
                  <a:cubicBezTo>
                    <a:pt x="6468" y="6987"/>
                    <a:pt x="7191" y="7173"/>
                    <a:pt x="7599" y="7562"/>
                  </a:cubicBezTo>
                  <a:cubicBezTo>
                    <a:pt x="8024" y="7932"/>
                    <a:pt x="8191" y="10581"/>
                    <a:pt x="8191" y="10581"/>
                  </a:cubicBezTo>
                  <a:cubicBezTo>
                    <a:pt x="8859" y="10581"/>
                    <a:pt x="8859" y="10581"/>
                    <a:pt x="8859" y="10581"/>
                  </a:cubicBezTo>
                  <a:cubicBezTo>
                    <a:pt x="8859" y="10581"/>
                    <a:pt x="8859" y="10285"/>
                    <a:pt x="8859" y="9784"/>
                  </a:cubicBezTo>
                  <a:cubicBezTo>
                    <a:pt x="8859" y="298"/>
                    <a:pt x="8859" y="298"/>
                    <a:pt x="8859" y="298"/>
                  </a:cubicBezTo>
                  <a:cubicBezTo>
                    <a:pt x="8859" y="0"/>
                    <a:pt x="8563" y="76"/>
                    <a:pt x="8563" y="76"/>
                  </a:cubicBezTo>
                  <a:close/>
                  <a:moveTo>
                    <a:pt x="5282" y="6135"/>
                  </a:moveTo>
                  <a:lnTo>
                    <a:pt x="5282" y="6135"/>
                  </a:lnTo>
                  <a:cubicBezTo>
                    <a:pt x="5227" y="6135"/>
                    <a:pt x="5227" y="6135"/>
                    <a:pt x="5227" y="6135"/>
                  </a:cubicBezTo>
                  <a:cubicBezTo>
                    <a:pt x="4188" y="6135"/>
                    <a:pt x="3892" y="6653"/>
                    <a:pt x="3892" y="6653"/>
                  </a:cubicBezTo>
                  <a:cubicBezTo>
                    <a:pt x="3131" y="8209"/>
                    <a:pt x="3131" y="8209"/>
                    <a:pt x="3131" y="8209"/>
                  </a:cubicBezTo>
                  <a:cubicBezTo>
                    <a:pt x="833" y="8209"/>
                    <a:pt x="833" y="8209"/>
                    <a:pt x="833" y="8209"/>
                  </a:cubicBezTo>
                  <a:cubicBezTo>
                    <a:pt x="833" y="4004"/>
                    <a:pt x="833" y="4004"/>
                    <a:pt x="833" y="4004"/>
                  </a:cubicBezTo>
                  <a:cubicBezTo>
                    <a:pt x="907" y="4004"/>
                    <a:pt x="907" y="4004"/>
                    <a:pt x="907" y="4004"/>
                  </a:cubicBezTo>
                  <a:cubicBezTo>
                    <a:pt x="1742" y="1577"/>
                    <a:pt x="1742" y="1577"/>
                    <a:pt x="1742" y="1577"/>
                  </a:cubicBezTo>
                  <a:cubicBezTo>
                    <a:pt x="1835" y="1298"/>
                    <a:pt x="1945" y="1112"/>
                    <a:pt x="2205" y="1112"/>
                  </a:cubicBezTo>
                  <a:cubicBezTo>
                    <a:pt x="4503" y="1112"/>
                    <a:pt x="4503" y="1112"/>
                    <a:pt x="4503" y="1112"/>
                  </a:cubicBezTo>
                  <a:cubicBezTo>
                    <a:pt x="4763" y="1112"/>
                    <a:pt x="4967" y="1317"/>
                    <a:pt x="4967" y="1577"/>
                  </a:cubicBezTo>
                  <a:cubicBezTo>
                    <a:pt x="4300" y="3856"/>
                    <a:pt x="4300" y="3856"/>
                    <a:pt x="4300" y="3856"/>
                  </a:cubicBezTo>
                  <a:cubicBezTo>
                    <a:pt x="4300" y="4114"/>
                    <a:pt x="3911" y="4319"/>
                    <a:pt x="3668" y="4319"/>
                  </a:cubicBezTo>
                  <a:cubicBezTo>
                    <a:pt x="1205" y="4319"/>
                    <a:pt x="1205" y="4319"/>
                    <a:pt x="1205" y="4319"/>
                  </a:cubicBezTo>
                  <a:cubicBezTo>
                    <a:pt x="1093" y="4319"/>
                    <a:pt x="1000" y="4300"/>
                    <a:pt x="964" y="4245"/>
                  </a:cubicBezTo>
                  <a:cubicBezTo>
                    <a:pt x="964" y="8080"/>
                    <a:pt x="964" y="8080"/>
                    <a:pt x="964" y="8080"/>
                  </a:cubicBezTo>
                  <a:cubicBezTo>
                    <a:pt x="3057" y="8080"/>
                    <a:pt x="3057" y="8080"/>
                    <a:pt x="3057" y="8080"/>
                  </a:cubicBezTo>
                  <a:cubicBezTo>
                    <a:pt x="3780" y="6598"/>
                    <a:pt x="3780" y="6598"/>
                    <a:pt x="3780" y="6598"/>
                  </a:cubicBezTo>
                  <a:cubicBezTo>
                    <a:pt x="3799" y="6579"/>
                    <a:pt x="4095" y="6042"/>
                    <a:pt x="5171" y="6023"/>
                  </a:cubicBezTo>
                  <a:cubicBezTo>
                    <a:pt x="5171" y="909"/>
                    <a:pt x="5171" y="909"/>
                    <a:pt x="5171" y="909"/>
                  </a:cubicBezTo>
                  <a:cubicBezTo>
                    <a:pt x="5282" y="909"/>
                    <a:pt x="5282" y="909"/>
                    <a:pt x="5282" y="909"/>
                  </a:cubicBezTo>
                  <a:lnTo>
                    <a:pt x="5282" y="6135"/>
                  </a:lnTo>
                  <a:close/>
                  <a:moveTo>
                    <a:pt x="4967" y="4522"/>
                  </a:moveTo>
                  <a:lnTo>
                    <a:pt x="4967" y="4522"/>
                  </a:lnTo>
                  <a:cubicBezTo>
                    <a:pt x="4967" y="4949"/>
                    <a:pt x="4967" y="4949"/>
                    <a:pt x="4967" y="4949"/>
                  </a:cubicBezTo>
                  <a:cubicBezTo>
                    <a:pt x="4336" y="4949"/>
                    <a:pt x="4336" y="4949"/>
                    <a:pt x="4336" y="4949"/>
                  </a:cubicBezTo>
                  <a:cubicBezTo>
                    <a:pt x="4336" y="4522"/>
                    <a:pt x="4336" y="4522"/>
                    <a:pt x="4336" y="4522"/>
                  </a:cubicBezTo>
                  <a:lnTo>
                    <a:pt x="4967" y="452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8" name="Freeform 5"/>
            <p:cNvSpPr>
              <a:spLocks noChangeArrowheads="1"/>
            </p:cNvSpPr>
            <p:nvPr/>
          </p:nvSpPr>
          <p:spPr bwMode="auto">
            <a:xfrm>
              <a:off x="7851" y="4617"/>
              <a:ext cx="2529" cy="87"/>
            </a:xfrm>
            <a:custGeom>
              <a:avLst/>
              <a:gdLst>
                <a:gd name="T0" fmla="*/ 11157 w 11158"/>
                <a:gd name="T1" fmla="*/ 389 h 390"/>
                <a:gd name="T2" fmla="*/ 0 w 11158"/>
                <a:gd name="T3" fmla="*/ 389 h 390"/>
                <a:gd name="T4" fmla="*/ 0 w 11158"/>
                <a:gd name="T5" fmla="*/ 0 h 390"/>
                <a:gd name="T6" fmla="*/ 11157 w 11158"/>
                <a:gd name="T7" fmla="*/ 0 h 390"/>
                <a:gd name="T8" fmla="*/ 11157 w 11158"/>
                <a:gd name="T9" fmla="*/ 389 h 390"/>
              </a:gdLst>
              <a:ahLst/>
              <a:cxnLst>
                <a:cxn ang="0">
                  <a:pos x="T0" y="T1"/>
                </a:cxn>
                <a:cxn ang="0">
                  <a:pos x="T2" y="T3"/>
                </a:cxn>
                <a:cxn ang="0">
                  <a:pos x="T4" y="T5"/>
                </a:cxn>
                <a:cxn ang="0">
                  <a:pos x="T6" y="T7"/>
                </a:cxn>
                <a:cxn ang="0">
                  <a:pos x="T8" y="T9"/>
                </a:cxn>
              </a:cxnLst>
              <a:rect l="0" t="0" r="r" b="b"/>
              <a:pathLst>
                <a:path w="11158" h="390">
                  <a:moveTo>
                    <a:pt x="11157" y="389"/>
                  </a:moveTo>
                  <a:lnTo>
                    <a:pt x="0" y="389"/>
                  </a:lnTo>
                  <a:lnTo>
                    <a:pt x="0" y="0"/>
                  </a:lnTo>
                  <a:lnTo>
                    <a:pt x="11157" y="0"/>
                  </a:lnTo>
                  <a:lnTo>
                    <a:pt x="11157" y="38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59" name="Freeform 6"/>
            <p:cNvSpPr>
              <a:spLocks noChangeArrowheads="1"/>
            </p:cNvSpPr>
            <p:nvPr/>
          </p:nvSpPr>
          <p:spPr bwMode="auto">
            <a:xfrm>
              <a:off x="5523" y="4706"/>
              <a:ext cx="4858" cy="600"/>
            </a:xfrm>
            <a:custGeom>
              <a:avLst/>
              <a:gdLst>
                <a:gd name="T0" fmla="*/ 18792 w 21425"/>
                <a:gd name="T1" fmla="*/ 1854 h 2650"/>
                <a:gd name="T2" fmla="*/ 17885 w 21425"/>
                <a:gd name="T3" fmla="*/ 2649 h 2650"/>
                <a:gd name="T4" fmla="*/ 18107 w 21425"/>
                <a:gd name="T5" fmla="*/ 2575 h 2650"/>
                <a:gd name="T6" fmla="*/ 19534 w 21425"/>
                <a:gd name="T7" fmla="*/ 2649 h 2650"/>
                <a:gd name="T8" fmla="*/ 19608 w 21425"/>
                <a:gd name="T9" fmla="*/ 2446 h 2650"/>
                <a:gd name="T10" fmla="*/ 19978 w 21425"/>
                <a:gd name="T11" fmla="*/ 2649 h 2650"/>
                <a:gd name="T12" fmla="*/ 18959 w 21425"/>
                <a:gd name="T13" fmla="*/ 2260 h 2650"/>
                <a:gd name="T14" fmla="*/ 18589 w 21425"/>
                <a:gd name="T15" fmla="*/ 2260 h 2650"/>
                <a:gd name="T16" fmla="*/ 18959 w 21425"/>
                <a:gd name="T17" fmla="*/ 2095 h 2650"/>
                <a:gd name="T18" fmla="*/ 0 w 21425"/>
                <a:gd name="T19" fmla="*/ 0 h 2650"/>
                <a:gd name="T20" fmla="*/ 0 w 21425"/>
                <a:gd name="T21" fmla="*/ 2649 h 2650"/>
                <a:gd name="T22" fmla="*/ 12973 w 21425"/>
                <a:gd name="T23" fmla="*/ 1539 h 2650"/>
                <a:gd name="T24" fmla="*/ 17255 w 21425"/>
                <a:gd name="T25" fmla="*/ 2649 h 2650"/>
                <a:gd name="T26" fmla="*/ 20331 w 21425"/>
                <a:gd name="T27" fmla="*/ 2649 h 2650"/>
                <a:gd name="T28" fmla="*/ 21424 w 21425"/>
                <a:gd name="T29" fmla="*/ 0 h 2650"/>
                <a:gd name="T30" fmla="*/ 2315 w 21425"/>
                <a:gd name="T31" fmla="*/ 2243 h 2650"/>
                <a:gd name="T32" fmla="*/ 2076 w 21425"/>
                <a:gd name="T33" fmla="*/ 2484 h 2650"/>
                <a:gd name="T34" fmla="*/ 260 w 21425"/>
                <a:gd name="T35" fmla="*/ 2243 h 2650"/>
                <a:gd name="T36" fmla="*/ 501 w 21425"/>
                <a:gd name="T37" fmla="*/ 203 h 2650"/>
                <a:gd name="T38" fmla="*/ 2315 w 21425"/>
                <a:gd name="T39" fmla="*/ 446 h 2650"/>
                <a:gd name="T40" fmla="*/ 6561 w 21425"/>
                <a:gd name="T41" fmla="*/ 2243 h 2650"/>
                <a:gd name="T42" fmla="*/ 6319 w 21425"/>
                <a:gd name="T43" fmla="*/ 2484 h 2650"/>
                <a:gd name="T44" fmla="*/ 2613 w 21425"/>
                <a:gd name="T45" fmla="*/ 2243 h 2650"/>
                <a:gd name="T46" fmla="*/ 2835 w 21425"/>
                <a:gd name="T47" fmla="*/ 203 h 2650"/>
                <a:gd name="T48" fmla="*/ 6561 w 21425"/>
                <a:gd name="T49" fmla="*/ 446 h 2650"/>
                <a:gd name="T50" fmla="*/ 12973 w 21425"/>
                <a:gd name="T51" fmla="*/ 1854 h 2650"/>
                <a:gd name="T52" fmla="*/ 11787 w 21425"/>
                <a:gd name="T53" fmla="*/ 2649 h 2650"/>
                <a:gd name="T54" fmla="*/ 12138 w 21425"/>
                <a:gd name="T55" fmla="*/ 2484 h 2650"/>
                <a:gd name="T56" fmla="*/ 12231 w 21425"/>
                <a:gd name="T57" fmla="*/ 2649 h 2650"/>
                <a:gd name="T58" fmla="*/ 13639 w 21425"/>
                <a:gd name="T59" fmla="*/ 2520 h 2650"/>
                <a:gd name="T60" fmla="*/ 13882 w 21425"/>
                <a:gd name="T61" fmla="*/ 2649 h 2650"/>
                <a:gd name="T62" fmla="*/ 12973 w 21425"/>
                <a:gd name="T63" fmla="*/ 1854 h 2650"/>
                <a:gd name="T64" fmla="*/ 13121 w 21425"/>
                <a:gd name="T65" fmla="*/ 2260 h 2650"/>
                <a:gd name="T66" fmla="*/ 12751 w 21425"/>
                <a:gd name="T67" fmla="*/ 2095 h 2650"/>
                <a:gd name="T68" fmla="*/ 13121 w 21425"/>
                <a:gd name="T69" fmla="*/ 2260 h 2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25" h="2650">
                  <a:moveTo>
                    <a:pt x="18792" y="1854"/>
                  </a:moveTo>
                  <a:lnTo>
                    <a:pt x="18792" y="1854"/>
                  </a:lnTo>
                  <a:cubicBezTo>
                    <a:pt x="18255" y="1854"/>
                    <a:pt x="17811" y="2186"/>
                    <a:pt x="17606" y="2649"/>
                  </a:cubicBezTo>
                  <a:cubicBezTo>
                    <a:pt x="17885" y="2649"/>
                    <a:pt x="17885" y="2649"/>
                    <a:pt x="17885" y="2649"/>
                  </a:cubicBezTo>
                  <a:cubicBezTo>
                    <a:pt x="17959" y="2484"/>
                    <a:pt x="17959" y="2484"/>
                    <a:pt x="17959" y="2484"/>
                  </a:cubicBezTo>
                  <a:cubicBezTo>
                    <a:pt x="18107" y="2575"/>
                    <a:pt x="18107" y="2575"/>
                    <a:pt x="18107" y="2575"/>
                  </a:cubicBezTo>
                  <a:cubicBezTo>
                    <a:pt x="18052" y="2649"/>
                    <a:pt x="18052" y="2649"/>
                    <a:pt x="18052" y="2649"/>
                  </a:cubicBezTo>
                  <a:cubicBezTo>
                    <a:pt x="19534" y="2649"/>
                    <a:pt x="19534" y="2649"/>
                    <a:pt x="19534" y="2649"/>
                  </a:cubicBezTo>
                  <a:cubicBezTo>
                    <a:pt x="19460" y="2520"/>
                    <a:pt x="19460" y="2520"/>
                    <a:pt x="19460" y="2520"/>
                  </a:cubicBezTo>
                  <a:cubicBezTo>
                    <a:pt x="19608" y="2446"/>
                    <a:pt x="19608" y="2446"/>
                    <a:pt x="19608" y="2446"/>
                  </a:cubicBezTo>
                  <a:cubicBezTo>
                    <a:pt x="19718" y="2649"/>
                    <a:pt x="19718" y="2649"/>
                    <a:pt x="19718" y="2649"/>
                  </a:cubicBezTo>
                  <a:cubicBezTo>
                    <a:pt x="19978" y="2649"/>
                    <a:pt x="19978" y="2649"/>
                    <a:pt x="19978" y="2649"/>
                  </a:cubicBezTo>
                  <a:cubicBezTo>
                    <a:pt x="19794" y="2186"/>
                    <a:pt x="19329" y="1854"/>
                    <a:pt x="18792" y="1854"/>
                  </a:cubicBezTo>
                  <a:close/>
                  <a:moveTo>
                    <a:pt x="18959" y="2260"/>
                  </a:moveTo>
                  <a:lnTo>
                    <a:pt x="18959" y="2260"/>
                  </a:lnTo>
                  <a:cubicBezTo>
                    <a:pt x="18589" y="2260"/>
                    <a:pt x="18589" y="2260"/>
                    <a:pt x="18589" y="2260"/>
                  </a:cubicBezTo>
                  <a:cubicBezTo>
                    <a:pt x="18589" y="2095"/>
                    <a:pt x="18589" y="2095"/>
                    <a:pt x="18589" y="2095"/>
                  </a:cubicBezTo>
                  <a:cubicBezTo>
                    <a:pt x="18959" y="2095"/>
                    <a:pt x="18959" y="2095"/>
                    <a:pt x="18959" y="2095"/>
                  </a:cubicBezTo>
                  <a:lnTo>
                    <a:pt x="18959" y="2260"/>
                  </a:lnTo>
                  <a:close/>
                  <a:moveTo>
                    <a:pt x="0" y="0"/>
                  </a:moveTo>
                  <a:lnTo>
                    <a:pt x="0" y="0"/>
                  </a:lnTo>
                  <a:cubicBezTo>
                    <a:pt x="0" y="2649"/>
                    <a:pt x="0" y="2649"/>
                    <a:pt x="0" y="2649"/>
                  </a:cubicBezTo>
                  <a:cubicBezTo>
                    <a:pt x="11434" y="2649"/>
                    <a:pt x="11434" y="2649"/>
                    <a:pt x="11434" y="2649"/>
                  </a:cubicBezTo>
                  <a:cubicBezTo>
                    <a:pt x="11639" y="2002"/>
                    <a:pt x="12250" y="1539"/>
                    <a:pt x="12973" y="1539"/>
                  </a:cubicBezTo>
                  <a:cubicBezTo>
                    <a:pt x="13677" y="1539"/>
                    <a:pt x="14288" y="2002"/>
                    <a:pt x="14510" y="2649"/>
                  </a:cubicBezTo>
                  <a:cubicBezTo>
                    <a:pt x="17255" y="2649"/>
                    <a:pt x="17255" y="2649"/>
                    <a:pt x="17255" y="2649"/>
                  </a:cubicBezTo>
                  <a:cubicBezTo>
                    <a:pt x="17477" y="2002"/>
                    <a:pt x="18069" y="1539"/>
                    <a:pt x="18792" y="1539"/>
                  </a:cubicBezTo>
                  <a:cubicBezTo>
                    <a:pt x="19515" y="1539"/>
                    <a:pt x="20126" y="2002"/>
                    <a:pt x="20331" y="2649"/>
                  </a:cubicBezTo>
                  <a:cubicBezTo>
                    <a:pt x="21424" y="2649"/>
                    <a:pt x="21424" y="2649"/>
                    <a:pt x="21424" y="2649"/>
                  </a:cubicBezTo>
                  <a:cubicBezTo>
                    <a:pt x="21424" y="0"/>
                    <a:pt x="21424" y="0"/>
                    <a:pt x="21424" y="0"/>
                  </a:cubicBezTo>
                  <a:lnTo>
                    <a:pt x="0" y="0"/>
                  </a:lnTo>
                  <a:close/>
                  <a:moveTo>
                    <a:pt x="2315" y="2243"/>
                  </a:moveTo>
                  <a:lnTo>
                    <a:pt x="2315" y="2243"/>
                  </a:lnTo>
                  <a:cubicBezTo>
                    <a:pt x="2315" y="2391"/>
                    <a:pt x="2205" y="2484"/>
                    <a:pt x="2076" y="2484"/>
                  </a:cubicBezTo>
                  <a:cubicBezTo>
                    <a:pt x="501" y="2484"/>
                    <a:pt x="501" y="2484"/>
                    <a:pt x="501" y="2484"/>
                  </a:cubicBezTo>
                  <a:cubicBezTo>
                    <a:pt x="370" y="2484"/>
                    <a:pt x="260" y="2391"/>
                    <a:pt x="260" y="2243"/>
                  </a:cubicBezTo>
                  <a:cubicBezTo>
                    <a:pt x="260" y="446"/>
                    <a:pt x="260" y="446"/>
                    <a:pt x="260" y="446"/>
                  </a:cubicBezTo>
                  <a:cubicBezTo>
                    <a:pt x="260" y="315"/>
                    <a:pt x="370" y="203"/>
                    <a:pt x="501" y="203"/>
                  </a:cubicBezTo>
                  <a:cubicBezTo>
                    <a:pt x="2076" y="203"/>
                    <a:pt x="2076" y="203"/>
                    <a:pt x="2076" y="203"/>
                  </a:cubicBezTo>
                  <a:cubicBezTo>
                    <a:pt x="2205" y="203"/>
                    <a:pt x="2315" y="315"/>
                    <a:pt x="2315" y="446"/>
                  </a:cubicBezTo>
                  <a:lnTo>
                    <a:pt x="2315" y="2243"/>
                  </a:lnTo>
                  <a:close/>
                  <a:moveTo>
                    <a:pt x="6561" y="2243"/>
                  </a:moveTo>
                  <a:lnTo>
                    <a:pt x="6561" y="2243"/>
                  </a:lnTo>
                  <a:cubicBezTo>
                    <a:pt x="6561" y="2391"/>
                    <a:pt x="6468" y="2484"/>
                    <a:pt x="6319" y="2484"/>
                  </a:cubicBezTo>
                  <a:cubicBezTo>
                    <a:pt x="2835" y="2484"/>
                    <a:pt x="2835" y="2484"/>
                    <a:pt x="2835" y="2484"/>
                  </a:cubicBezTo>
                  <a:cubicBezTo>
                    <a:pt x="2706" y="2484"/>
                    <a:pt x="2613" y="2391"/>
                    <a:pt x="2613" y="2243"/>
                  </a:cubicBezTo>
                  <a:cubicBezTo>
                    <a:pt x="2613" y="446"/>
                    <a:pt x="2613" y="446"/>
                    <a:pt x="2613" y="446"/>
                  </a:cubicBezTo>
                  <a:cubicBezTo>
                    <a:pt x="2613" y="315"/>
                    <a:pt x="2706" y="203"/>
                    <a:pt x="2835" y="203"/>
                  </a:cubicBezTo>
                  <a:cubicBezTo>
                    <a:pt x="6319" y="203"/>
                    <a:pt x="6319" y="203"/>
                    <a:pt x="6319" y="203"/>
                  </a:cubicBezTo>
                  <a:cubicBezTo>
                    <a:pt x="6468" y="203"/>
                    <a:pt x="6561" y="315"/>
                    <a:pt x="6561" y="446"/>
                  </a:cubicBezTo>
                  <a:lnTo>
                    <a:pt x="6561" y="2243"/>
                  </a:lnTo>
                  <a:close/>
                  <a:moveTo>
                    <a:pt x="12973" y="1854"/>
                  </a:moveTo>
                  <a:lnTo>
                    <a:pt x="12973" y="1854"/>
                  </a:lnTo>
                  <a:cubicBezTo>
                    <a:pt x="12436" y="1854"/>
                    <a:pt x="11973" y="2186"/>
                    <a:pt x="11787" y="2649"/>
                  </a:cubicBezTo>
                  <a:cubicBezTo>
                    <a:pt x="12047" y="2649"/>
                    <a:pt x="12047" y="2649"/>
                    <a:pt x="12047" y="2649"/>
                  </a:cubicBezTo>
                  <a:cubicBezTo>
                    <a:pt x="12138" y="2484"/>
                    <a:pt x="12138" y="2484"/>
                    <a:pt x="12138" y="2484"/>
                  </a:cubicBezTo>
                  <a:cubicBezTo>
                    <a:pt x="12269" y="2575"/>
                    <a:pt x="12269" y="2575"/>
                    <a:pt x="12269" y="2575"/>
                  </a:cubicBezTo>
                  <a:cubicBezTo>
                    <a:pt x="12231" y="2649"/>
                    <a:pt x="12231" y="2649"/>
                    <a:pt x="12231" y="2649"/>
                  </a:cubicBezTo>
                  <a:cubicBezTo>
                    <a:pt x="13696" y="2649"/>
                    <a:pt x="13696" y="2649"/>
                    <a:pt x="13696" y="2649"/>
                  </a:cubicBezTo>
                  <a:cubicBezTo>
                    <a:pt x="13639" y="2520"/>
                    <a:pt x="13639" y="2520"/>
                    <a:pt x="13639" y="2520"/>
                  </a:cubicBezTo>
                  <a:cubicBezTo>
                    <a:pt x="13770" y="2446"/>
                    <a:pt x="13770" y="2446"/>
                    <a:pt x="13770" y="2446"/>
                  </a:cubicBezTo>
                  <a:cubicBezTo>
                    <a:pt x="13882" y="2649"/>
                    <a:pt x="13882" y="2649"/>
                    <a:pt x="13882" y="2649"/>
                  </a:cubicBezTo>
                  <a:cubicBezTo>
                    <a:pt x="14159" y="2649"/>
                    <a:pt x="14159" y="2649"/>
                    <a:pt x="14159" y="2649"/>
                  </a:cubicBezTo>
                  <a:cubicBezTo>
                    <a:pt x="13956" y="2186"/>
                    <a:pt x="13491" y="1854"/>
                    <a:pt x="12973" y="1854"/>
                  </a:cubicBezTo>
                  <a:close/>
                  <a:moveTo>
                    <a:pt x="13121" y="2260"/>
                  </a:moveTo>
                  <a:lnTo>
                    <a:pt x="13121" y="2260"/>
                  </a:lnTo>
                  <a:cubicBezTo>
                    <a:pt x="12751" y="2260"/>
                    <a:pt x="12751" y="2260"/>
                    <a:pt x="12751" y="2260"/>
                  </a:cubicBezTo>
                  <a:cubicBezTo>
                    <a:pt x="12751" y="2095"/>
                    <a:pt x="12751" y="2095"/>
                    <a:pt x="12751" y="2095"/>
                  </a:cubicBezTo>
                  <a:cubicBezTo>
                    <a:pt x="13121" y="2095"/>
                    <a:pt x="13121" y="2095"/>
                    <a:pt x="13121" y="2095"/>
                  </a:cubicBezTo>
                  <a:lnTo>
                    <a:pt x="13121" y="226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0" name="Freeform 7"/>
            <p:cNvSpPr>
              <a:spLocks noChangeArrowheads="1"/>
            </p:cNvSpPr>
            <p:nvPr/>
          </p:nvSpPr>
          <p:spPr bwMode="auto">
            <a:xfrm>
              <a:off x="7637" y="2339"/>
              <a:ext cx="2063" cy="2260"/>
            </a:xfrm>
            <a:custGeom>
              <a:avLst/>
              <a:gdLst>
                <a:gd name="T0" fmla="*/ 8988 w 9101"/>
                <a:gd name="T1" fmla="*/ 8451 h 9972"/>
                <a:gd name="T2" fmla="*/ 8988 w 9101"/>
                <a:gd name="T3" fmla="*/ 8451 h 9972"/>
                <a:gd name="T4" fmla="*/ 8637 w 9101"/>
                <a:gd name="T5" fmla="*/ 8673 h 9972"/>
                <a:gd name="T6" fmla="*/ 2761 w 9101"/>
                <a:gd name="T7" fmla="*/ 9935 h 9972"/>
                <a:gd name="T8" fmla="*/ 2761 w 9101"/>
                <a:gd name="T9" fmla="*/ 9935 h 9972"/>
                <a:gd name="T10" fmla="*/ 2742 w 9101"/>
                <a:gd name="T11" fmla="*/ 9935 h 9972"/>
                <a:gd name="T12" fmla="*/ 2484 w 9101"/>
                <a:gd name="T13" fmla="*/ 9971 h 9972"/>
                <a:gd name="T14" fmla="*/ 1890 w 9101"/>
                <a:gd name="T15" fmla="*/ 9546 h 9972"/>
                <a:gd name="T16" fmla="*/ 129 w 9101"/>
                <a:gd name="T17" fmla="*/ 1984 h 9972"/>
                <a:gd name="T18" fmla="*/ 260 w 9101"/>
                <a:gd name="T19" fmla="*/ 1799 h 9972"/>
                <a:gd name="T20" fmla="*/ 260 w 9101"/>
                <a:gd name="T21" fmla="*/ 1780 h 9972"/>
                <a:gd name="T22" fmla="*/ 907 w 9101"/>
                <a:gd name="T23" fmla="*/ 1502 h 9972"/>
                <a:gd name="T24" fmla="*/ 6357 w 9101"/>
                <a:gd name="T25" fmla="*/ 38 h 9972"/>
                <a:gd name="T26" fmla="*/ 6615 w 9101"/>
                <a:gd name="T27" fmla="*/ 0 h 9972"/>
                <a:gd name="T28" fmla="*/ 6615 w 9101"/>
                <a:gd name="T29" fmla="*/ 0 h 9972"/>
                <a:gd name="T30" fmla="*/ 6968 w 9101"/>
                <a:gd name="T31" fmla="*/ 279 h 9972"/>
                <a:gd name="T32" fmla="*/ 9081 w 9101"/>
                <a:gd name="T33" fmla="*/ 8155 h 9972"/>
                <a:gd name="T34" fmla="*/ 8988 w 9101"/>
                <a:gd name="T35" fmla="*/ 8451 h 9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01" h="9972">
                  <a:moveTo>
                    <a:pt x="8988" y="8451"/>
                  </a:moveTo>
                  <a:lnTo>
                    <a:pt x="8988" y="8451"/>
                  </a:lnTo>
                  <a:cubicBezTo>
                    <a:pt x="8933" y="8544"/>
                    <a:pt x="8821" y="8618"/>
                    <a:pt x="8637" y="8673"/>
                  </a:cubicBezTo>
                  <a:cubicBezTo>
                    <a:pt x="8193" y="8804"/>
                    <a:pt x="3780" y="9711"/>
                    <a:pt x="2761" y="9935"/>
                  </a:cubicBezTo>
                  <a:lnTo>
                    <a:pt x="2761" y="9935"/>
                  </a:lnTo>
                  <a:lnTo>
                    <a:pt x="2742" y="9935"/>
                  </a:lnTo>
                  <a:cubicBezTo>
                    <a:pt x="2706" y="9935"/>
                    <a:pt x="2613" y="9952"/>
                    <a:pt x="2484" y="9971"/>
                  </a:cubicBezTo>
                  <a:cubicBezTo>
                    <a:pt x="2353" y="9952"/>
                    <a:pt x="2038" y="9878"/>
                    <a:pt x="1890" y="9546"/>
                  </a:cubicBezTo>
                  <a:cubicBezTo>
                    <a:pt x="1687" y="9119"/>
                    <a:pt x="0" y="4616"/>
                    <a:pt x="129" y="1984"/>
                  </a:cubicBezTo>
                  <a:cubicBezTo>
                    <a:pt x="129" y="1984"/>
                    <a:pt x="129" y="1910"/>
                    <a:pt x="260" y="1799"/>
                  </a:cubicBezTo>
                  <a:cubicBezTo>
                    <a:pt x="260" y="1780"/>
                    <a:pt x="260" y="1780"/>
                    <a:pt x="260" y="1780"/>
                  </a:cubicBezTo>
                  <a:cubicBezTo>
                    <a:pt x="370" y="1706"/>
                    <a:pt x="575" y="1595"/>
                    <a:pt x="907" y="1502"/>
                  </a:cubicBezTo>
                  <a:cubicBezTo>
                    <a:pt x="6357" y="38"/>
                    <a:pt x="6357" y="38"/>
                    <a:pt x="6357" y="38"/>
                  </a:cubicBezTo>
                  <a:cubicBezTo>
                    <a:pt x="6357" y="38"/>
                    <a:pt x="6467" y="0"/>
                    <a:pt x="6615" y="0"/>
                  </a:cubicBezTo>
                  <a:lnTo>
                    <a:pt x="6615" y="0"/>
                  </a:lnTo>
                  <a:cubicBezTo>
                    <a:pt x="6746" y="19"/>
                    <a:pt x="6894" y="74"/>
                    <a:pt x="6968" y="279"/>
                  </a:cubicBezTo>
                  <a:cubicBezTo>
                    <a:pt x="7098" y="668"/>
                    <a:pt x="8637" y="4690"/>
                    <a:pt x="9081" y="8155"/>
                  </a:cubicBezTo>
                  <a:cubicBezTo>
                    <a:pt x="9081" y="8155"/>
                    <a:pt x="9100" y="8303"/>
                    <a:pt x="8988" y="845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1" name="Freeform 8"/>
            <p:cNvSpPr>
              <a:spLocks noChangeArrowheads="1"/>
            </p:cNvSpPr>
            <p:nvPr/>
          </p:nvSpPr>
          <p:spPr bwMode="auto">
            <a:xfrm>
              <a:off x="9137" y="2339"/>
              <a:ext cx="1344" cy="1916"/>
            </a:xfrm>
            <a:custGeom>
              <a:avLst/>
              <a:gdLst>
                <a:gd name="T0" fmla="*/ 5931 w 5932"/>
                <a:gd name="T1" fmla="*/ 1539 h 8452"/>
                <a:gd name="T2" fmla="*/ 5931 w 5932"/>
                <a:gd name="T3" fmla="*/ 1539 h 8452"/>
                <a:gd name="T4" fmla="*/ 5931 w 5932"/>
                <a:gd name="T5" fmla="*/ 6265 h 8452"/>
                <a:gd name="T6" fmla="*/ 2373 w 5932"/>
                <a:gd name="T7" fmla="*/ 8451 h 8452"/>
                <a:gd name="T8" fmla="*/ 2466 w 5932"/>
                <a:gd name="T9" fmla="*/ 8155 h 8452"/>
                <a:gd name="T10" fmla="*/ 353 w 5932"/>
                <a:gd name="T11" fmla="*/ 279 h 8452"/>
                <a:gd name="T12" fmla="*/ 0 w 5932"/>
                <a:gd name="T13" fmla="*/ 0 h 8452"/>
                <a:gd name="T14" fmla="*/ 5394 w 5932"/>
                <a:gd name="T15" fmla="*/ 131 h 8452"/>
                <a:gd name="T16" fmla="*/ 5394 w 5932"/>
                <a:gd name="T17" fmla="*/ 150 h 8452"/>
                <a:gd name="T18" fmla="*/ 5394 w 5932"/>
                <a:gd name="T19" fmla="*/ 150 h 8452"/>
                <a:gd name="T20" fmla="*/ 5432 w 5932"/>
                <a:gd name="T21" fmla="*/ 241 h 8452"/>
                <a:gd name="T22" fmla="*/ 5451 w 5932"/>
                <a:gd name="T23" fmla="*/ 279 h 8452"/>
                <a:gd name="T24" fmla="*/ 5468 w 5932"/>
                <a:gd name="T25" fmla="*/ 298 h 8452"/>
                <a:gd name="T26" fmla="*/ 5468 w 5932"/>
                <a:gd name="T27" fmla="*/ 315 h 8452"/>
                <a:gd name="T28" fmla="*/ 5487 w 5932"/>
                <a:gd name="T29" fmla="*/ 372 h 8452"/>
                <a:gd name="T30" fmla="*/ 5525 w 5932"/>
                <a:gd name="T31" fmla="*/ 427 h 8452"/>
                <a:gd name="T32" fmla="*/ 5673 w 5932"/>
                <a:gd name="T33" fmla="*/ 835 h 8452"/>
                <a:gd name="T34" fmla="*/ 5728 w 5932"/>
                <a:gd name="T35" fmla="*/ 964 h 8452"/>
                <a:gd name="T36" fmla="*/ 5747 w 5932"/>
                <a:gd name="T37" fmla="*/ 1002 h 8452"/>
                <a:gd name="T38" fmla="*/ 5764 w 5932"/>
                <a:gd name="T39" fmla="*/ 1076 h 8452"/>
                <a:gd name="T40" fmla="*/ 5840 w 5932"/>
                <a:gd name="T41" fmla="*/ 1243 h 8452"/>
                <a:gd name="T42" fmla="*/ 5876 w 5932"/>
                <a:gd name="T43" fmla="*/ 1354 h 8452"/>
                <a:gd name="T44" fmla="*/ 5931 w 5932"/>
                <a:gd name="T45" fmla="*/ 1539 h 8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32" h="8452">
                  <a:moveTo>
                    <a:pt x="5931" y="1539"/>
                  </a:moveTo>
                  <a:lnTo>
                    <a:pt x="5931" y="1539"/>
                  </a:lnTo>
                  <a:cubicBezTo>
                    <a:pt x="5931" y="6265"/>
                    <a:pt x="5931" y="6265"/>
                    <a:pt x="5931" y="6265"/>
                  </a:cubicBezTo>
                  <a:cubicBezTo>
                    <a:pt x="5191" y="6821"/>
                    <a:pt x="3967" y="7673"/>
                    <a:pt x="2373" y="8451"/>
                  </a:cubicBezTo>
                  <a:cubicBezTo>
                    <a:pt x="2485" y="8303"/>
                    <a:pt x="2466" y="8155"/>
                    <a:pt x="2466" y="8155"/>
                  </a:cubicBezTo>
                  <a:cubicBezTo>
                    <a:pt x="2022" y="4690"/>
                    <a:pt x="483" y="668"/>
                    <a:pt x="353" y="279"/>
                  </a:cubicBezTo>
                  <a:cubicBezTo>
                    <a:pt x="279" y="74"/>
                    <a:pt x="131" y="19"/>
                    <a:pt x="0" y="0"/>
                  </a:cubicBezTo>
                  <a:cubicBezTo>
                    <a:pt x="279" y="0"/>
                    <a:pt x="4654" y="38"/>
                    <a:pt x="5394" y="131"/>
                  </a:cubicBezTo>
                  <a:cubicBezTo>
                    <a:pt x="5394" y="131"/>
                    <a:pt x="5394" y="131"/>
                    <a:pt x="5394" y="150"/>
                  </a:cubicBezTo>
                  <a:lnTo>
                    <a:pt x="5394" y="150"/>
                  </a:lnTo>
                  <a:cubicBezTo>
                    <a:pt x="5413" y="167"/>
                    <a:pt x="5413" y="186"/>
                    <a:pt x="5432" y="241"/>
                  </a:cubicBezTo>
                  <a:cubicBezTo>
                    <a:pt x="5451" y="241"/>
                    <a:pt x="5451" y="260"/>
                    <a:pt x="5451" y="279"/>
                  </a:cubicBezTo>
                  <a:cubicBezTo>
                    <a:pt x="5451" y="279"/>
                    <a:pt x="5451" y="279"/>
                    <a:pt x="5468" y="298"/>
                  </a:cubicBezTo>
                  <a:lnTo>
                    <a:pt x="5468" y="315"/>
                  </a:lnTo>
                  <a:cubicBezTo>
                    <a:pt x="5487" y="334"/>
                    <a:pt x="5487" y="353"/>
                    <a:pt x="5487" y="372"/>
                  </a:cubicBezTo>
                  <a:cubicBezTo>
                    <a:pt x="5506" y="389"/>
                    <a:pt x="5506" y="408"/>
                    <a:pt x="5525" y="427"/>
                  </a:cubicBezTo>
                  <a:cubicBezTo>
                    <a:pt x="5561" y="520"/>
                    <a:pt x="5616" y="668"/>
                    <a:pt x="5673" y="835"/>
                  </a:cubicBezTo>
                  <a:cubicBezTo>
                    <a:pt x="5690" y="872"/>
                    <a:pt x="5709" y="909"/>
                    <a:pt x="5728" y="964"/>
                  </a:cubicBezTo>
                  <a:cubicBezTo>
                    <a:pt x="5728" y="964"/>
                    <a:pt x="5747" y="983"/>
                    <a:pt x="5747" y="1002"/>
                  </a:cubicBezTo>
                  <a:cubicBezTo>
                    <a:pt x="5747" y="1021"/>
                    <a:pt x="5764" y="1038"/>
                    <a:pt x="5764" y="1076"/>
                  </a:cubicBezTo>
                  <a:cubicBezTo>
                    <a:pt x="5783" y="1131"/>
                    <a:pt x="5821" y="1187"/>
                    <a:pt x="5840" y="1243"/>
                  </a:cubicBezTo>
                  <a:cubicBezTo>
                    <a:pt x="5840" y="1279"/>
                    <a:pt x="5857" y="1317"/>
                    <a:pt x="5876" y="1354"/>
                  </a:cubicBezTo>
                  <a:cubicBezTo>
                    <a:pt x="5895" y="1410"/>
                    <a:pt x="5914" y="1484"/>
                    <a:pt x="5931" y="1539"/>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2" name="Freeform 9"/>
            <p:cNvSpPr>
              <a:spLocks noChangeArrowheads="1"/>
            </p:cNvSpPr>
            <p:nvPr/>
          </p:nvSpPr>
          <p:spPr bwMode="auto">
            <a:xfrm>
              <a:off x="10528" y="3710"/>
              <a:ext cx="25" cy="20"/>
            </a:xfrm>
            <a:custGeom>
              <a:avLst/>
              <a:gdLst>
                <a:gd name="T0" fmla="*/ 112 w 113"/>
                <a:gd name="T1" fmla="*/ 0 h 94"/>
                <a:gd name="T2" fmla="*/ 112 w 113"/>
                <a:gd name="T3" fmla="*/ 0 h 94"/>
                <a:gd name="T4" fmla="*/ 0 w 113"/>
                <a:gd name="T5" fmla="*/ 93 h 94"/>
                <a:gd name="T6" fmla="*/ 0 w 113"/>
                <a:gd name="T7" fmla="*/ 0 h 94"/>
                <a:gd name="T8" fmla="*/ 112 w 113"/>
                <a:gd name="T9" fmla="*/ 0 h 94"/>
              </a:gdLst>
              <a:ahLst/>
              <a:cxnLst>
                <a:cxn ang="0">
                  <a:pos x="T0" y="T1"/>
                </a:cxn>
                <a:cxn ang="0">
                  <a:pos x="T2" y="T3"/>
                </a:cxn>
                <a:cxn ang="0">
                  <a:pos x="T4" y="T5"/>
                </a:cxn>
                <a:cxn ang="0">
                  <a:pos x="T6" y="T7"/>
                </a:cxn>
                <a:cxn ang="0">
                  <a:pos x="T8" y="T9"/>
                </a:cxn>
              </a:cxnLst>
              <a:rect l="0" t="0" r="r" b="b"/>
              <a:pathLst>
                <a:path w="113" h="94">
                  <a:moveTo>
                    <a:pt x="112" y="0"/>
                  </a:moveTo>
                  <a:lnTo>
                    <a:pt x="112" y="0"/>
                  </a:lnTo>
                  <a:cubicBezTo>
                    <a:pt x="74" y="19"/>
                    <a:pt x="36" y="55"/>
                    <a:pt x="0" y="93"/>
                  </a:cubicBezTo>
                  <a:cubicBezTo>
                    <a:pt x="0" y="0"/>
                    <a:pt x="0" y="0"/>
                    <a:pt x="0" y="0"/>
                  </a:cubicBezTo>
                  <a:lnTo>
                    <a:pt x="112"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3" name="Freeform 10"/>
            <p:cNvSpPr>
              <a:spLocks noChangeArrowheads="1"/>
            </p:cNvSpPr>
            <p:nvPr/>
          </p:nvSpPr>
          <p:spPr bwMode="auto">
            <a:xfrm>
              <a:off x="10528" y="2819"/>
              <a:ext cx="50" cy="176"/>
            </a:xfrm>
            <a:custGeom>
              <a:avLst/>
              <a:gdLst>
                <a:gd name="T0" fmla="*/ 222 w 223"/>
                <a:gd name="T1" fmla="*/ 780 h 781"/>
                <a:gd name="T2" fmla="*/ 222 w 223"/>
                <a:gd name="T3" fmla="*/ 780 h 781"/>
                <a:gd name="T4" fmla="*/ 0 w 223"/>
                <a:gd name="T5" fmla="*/ 780 h 781"/>
                <a:gd name="T6" fmla="*/ 0 w 223"/>
                <a:gd name="T7" fmla="*/ 0 h 781"/>
                <a:gd name="T8" fmla="*/ 36 w 223"/>
                <a:gd name="T9" fmla="*/ 131 h 781"/>
                <a:gd name="T10" fmla="*/ 74 w 223"/>
                <a:gd name="T11" fmla="*/ 241 h 781"/>
                <a:gd name="T12" fmla="*/ 74 w 223"/>
                <a:gd name="T13" fmla="*/ 260 h 781"/>
                <a:gd name="T14" fmla="*/ 167 w 223"/>
                <a:gd name="T15" fmla="*/ 594 h 781"/>
                <a:gd name="T16" fmla="*/ 222 w 223"/>
                <a:gd name="T17" fmla="*/ 780 h 7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3" h="781">
                  <a:moveTo>
                    <a:pt x="222" y="780"/>
                  </a:moveTo>
                  <a:lnTo>
                    <a:pt x="222" y="780"/>
                  </a:lnTo>
                  <a:cubicBezTo>
                    <a:pt x="0" y="780"/>
                    <a:pt x="0" y="780"/>
                    <a:pt x="0" y="780"/>
                  </a:cubicBezTo>
                  <a:cubicBezTo>
                    <a:pt x="0" y="0"/>
                    <a:pt x="0" y="0"/>
                    <a:pt x="0" y="0"/>
                  </a:cubicBezTo>
                  <a:cubicBezTo>
                    <a:pt x="0" y="38"/>
                    <a:pt x="17" y="75"/>
                    <a:pt x="36" y="131"/>
                  </a:cubicBezTo>
                  <a:cubicBezTo>
                    <a:pt x="36" y="168"/>
                    <a:pt x="55" y="205"/>
                    <a:pt x="74" y="241"/>
                  </a:cubicBezTo>
                  <a:cubicBezTo>
                    <a:pt x="74" y="260"/>
                    <a:pt x="74" y="260"/>
                    <a:pt x="74" y="260"/>
                  </a:cubicBezTo>
                  <a:cubicBezTo>
                    <a:pt x="112" y="372"/>
                    <a:pt x="129" y="483"/>
                    <a:pt x="167" y="594"/>
                  </a:cubicBezTo>
                  <a:cubicBezTo>
                    <a:pt x="186" y="668"/>
                    <a:pt x="203" y="723"/>
                    <a:pt x="222" y="78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4" name="Freeform 11"/>
            <p:cNvSpPr>
              <a:spLocks noChangeArrowheads="1"/>
            </p:cNvSpPr>
            <p:nvPr/>
          </p:nvSpPr>
          <p:spPr bwMode="auto">
            <a:xfrm>
              <a:off x="10528" y="3037"/>
              <a:ext cx="100" cy="180"/>
            </a:xfrm>
            <a:custGeom>
              <a:avLst/>
              <a:gdLst>
                <a:gd name="T0" fmla="*/ 444 w 445"/>
                <a:gd name="T1" fmla="*/ 797 h 798"/>
                <a:gd name="T2" fmla="*/ 444 w 445"/>
                <a:gd name="T3" fmla="*/ 797 h 798"/>
                <a:gd name="T4" fmla="*/ 0 w 445"/>
                <a:gd name="T5" fmla="*/ 797 h 798"/>
                <a:gd name="T6" fmla="*/ 0 w 445"/>
                <a:gd name="T7" fmla="*/ 0 h 798"/>
                <a:gd name="T8" fmla="*/ 260 w 445"/>
                <a:gd name="T9" fmla="*/ 0 h 798"/>
                <a:gd name="T10" fmla="*/ 315 w 445"/>
                <a:gd name="T11" fmla="*/ 205 h 798"/>
                <a:gd name="T12" fmla="*/ 351 w 445"/>
                <a:gd name="T13" fmla="*/ 408 h 798"/>
                <a:gd name="T14" fmla="*/ 444 w 445"/>
                <a:gd name="T15" fmla="*/ 797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5" h="798">
                  <a:moveTo>
                    <a:pt x="444" y="797"/>
                  </a:moveTo>
                  <a:lnTo>
                    <a:pt x="444" y="797"/>
                  </a:lnTo>
                  <a:cubicBezTo>
                    <a:pt x="0" y="797"/>
                    <a:pt x="0" y="797"/>
                    <a:pt x="0" y="797"/>
                  </a:cubicBezTo>
                  <a:cubicBezTo>
                    <a:pt x="0" y="0"/>
                    <a:pt x="0" y="0"/>
                    <a:pt x="0" y="0"/>
                  </a:cubicBezTo>
                  <a:cubicBezTo>
                    <a:pt x="260" y="0"/>
                    <a:pt x="260" y="0"/>
                    <a:pt x="260" y="0"/>
                  </a:cubicBezTo>
                  <a:cubicBezTo>
                    <a:pt x="277" y="74"/>
                    <a:pt x="296" y="148"/>
                    <a:pt x="315" y="205"/>
                  </a:cubicBezTo>
                  <a:cubicBezTo>
                    <a:pt x="334" y="279"/>
                    <a:pt x="351" y="334"/>
                    <a:pt x="351" y="408"/>
                  </a:cubicBezTo>
                  <a:cubicBezTo>
                    <a:pt x="389" y="539"/>
                    <a:pt x="408" y="668"/>
                    <a:pt x="444" y="79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5" name="Freeform 12"/>
            <p:cNvSpPr>
              <a:spLocks noChangeArrowheads="1"/>
            </p:cNvSpPr>
            <p:nvPr/>
          </p:nvSpPr>
          <p:spPr bwMode="auto">
            <a:xfrm>
              <a:off x="10528" y="3260"/>
              <a:ext cx="130" cy="180"/>
            </a:xfrm>
            <a:custGeom>
              <a:avLst/>
              <a:gdLst>
                <a:gd name="T0" fmla="*/ 575 w 576"/>
                <a:gd name="T1" fmla="*/ 797 h 798"/>
                <a:gd name="T2" fmla="*/ 575 w 576"/>
                <a:gd name="T3" fmla="*/ 797 h 798"/>
                <a:gd name="T4" fmla="*/ 0 w 576"/>
                <a:gd name="T5" fmla="*/ 797 h 798"/>
                <a:gd name="T6" fmla="*/ 0 w 576"/>
                <a:gd name="T7" fmla="*/ 0 h 798"/>
                <a:gd name="T8" fmla="*/ 482 w 576"/>
                <a:gd name="T9" fmla="*/ 0 h 798"/>
                <a:gd name="T10" fmla="*/ 482 w 576"/>
                <a:gd name="T11" fmla="*/ 36 h 798"/>
                <a:gd name="T12" fmla="*/ 501 w 576"/>
                <a:gd name="T13" fmla="*/ 203 h 798"/>
                <a:gd name="T14" fmla="*/ 537 w 576"/>
                <a:gd name="T15" fmla="*/ 425 h 798"/>
                <a:gd name="T16" fmla="*/ 556 w 576"/>
                <a:gd name="T17" fmla="*/ 594 h 798"/>
                <a:gd name="T18" fmla="*/ 556 w 576"/>
                <a:gd name="T19" fmla="*/ 611 h 798"/>
                <a:gd name="T20" fmla="*/ 575 w 576"/>
                <a:gd name="T21" fmla="*/ 797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6" h="798">
                  <a:moveTo>
                    <a:pt x="575" y="797"/>
                  </a:moveTo>
                  <a:lnTo>
                    <a:pt x="575" y="797"/>
                  </a:lnTo>
                  <a:cubicBezTo>
                    <a:pt x="0" y="797"/>
                    <a:pt x="0" y="797"/>
                    <a:pt x="0" y="797"/>
                  </a:cubicBezTo>
                  <a:cubicBezTo>
                    <a:pt x="0" y="0"/>
                    <a:pt x="0" y="0"/>
                    <a:pt x="0" y="0"/>
                  </a:cubicBezTo>
                  <a:cubicBezTo>
                    <a:pt x="482" y="0"/>
                    <a:pt x="482" y="0"/>
                    <a:pt x="482" y="0"/>
                  </a:cubicBezTo>
                  <a:cubicBezTo>
                    <a:pt x="482" y="19"/>
                    <a:pt x="482" y="36"/>
                    <a:pt x="482" y="36"/>
                  </a:cubicBezTo>
                  <a:cubicBezTo>
                    <a:pt x="482" y="93"/>
                    <a:pt x="501" y="148"/>
                    <a:pt x="501" y="203"/>
                  </a:cubicBezTo>
                  <a:cubicBezTo>
                    <a:pt x="518" y="277"/>
                    <a:pt x="518" y="351"/>
                    <a:pt x="537" y="425"/>
                  </a:cubicBezTo>
                  <a:cubicBezTo>
                    <a:pt x="537" y="482"/>
                    <a:pt x="556" y="537"/>
                    <a:pt x="556" y="594"/>
                  </a:cubicBezTo>
                  <a:lnTo>
                    <a:pt x="556" y="611"/>
                  </a:lnTo>
                  <a:cubicBezTo>
                    <a:pt x="556" y="668"/>
                    <a:pt x="575" y="742"/>
                    <a:pt x="575" y="79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6" name="Freeform 13"/>
            <p:cNvSpPr>
              <a:spLocks noChangeArrowheads="1"/>
            </p:cNvSpPr>
            <p:nvPr/>
          </p:nvSpPr>
          <p:spPr bwMode="auto">
            <a:xfrm>
              <a:off x="10528" y="3487"/>
              <a:ext cx="133" cy="176"/>
            </a:xfrm>
            <a:custGeom>
              <a:avLst/>
              <a:gdLst>
                <a:gd name="T0" fmla="*/ 592 w 593"/>
                <a:gd name="T1" fmla="*/ 594 h 781"/>
                <a:gd name="T2" fmla="*/ 592 w 593"/>
                <a:gd name="T3" fmla="*/ 594 h 781"/>
                <a:gd name="T4" fmla="*/ 351 w 593"/>
                <a:gd name="T5" fmla="*/ 780 h 781"/>
                <a:gd name="T6" fmla="*/ 0 w 593"/>
                <a:gd name="T7" fmla="*/ 780 h 781"/>
                <a:gd name="T8" fmla="*/ 0 w 593"/>
                <a:gd name="T9" fmla="*/ 0 h 781"/>
                <a:gd name="T10" fmla="*/ 592 w 593"/>
                <a:gd name="T11" fmla="*/ 0 h 781"/>
                <a:gd name="T12" fmla="*/ 592 w 593"/>
                <a:gd name="T13" fmla="*/ 148 h 781"/>
                <a:gd name="T14" fmla="*/ 592 w 593"/>
                <a:gd name="T15" fmla="*/ 594 h 7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3" h="781">
                  <a:moveTo>
                    <a:pt x="592" y="594"/>
                  </a:moveTo>
                  <a:lnTo>
                    <a:pt x="592" y="594"/>
                  </a:lnTo>
                  <a:cubicBezTo>
                    <a:pt x="592" y="594"/>
                    <a:pt x="501" y="668"/>
                    <a:pt x="351" y="780"/>
                  </a:cubicBezTo>
                  <a:cubicBezTo>
                    <a:pt x="0" y="780"/>
                    <a:pt x="0" y="780"/>
                    <a:pt x="0" y="780"/>
                  </a:cubicBezTo>
                  <a:cubicBezTo>
                    <a:pt x="0" y="0"/>
                    <a:pt x="0" y="0"/>
                    <a:pt x="0" y="0"/>
                  </a:cubicBezTo>
                  <a:cubicBezTo>
                    <a:pt x="592" y="0"/>
                    <a:pt x="592" y="0"/>
                    <a:pt x="592" y="0"/>
                  </a:cubicBezTo>
                  <a:cubicBezTo>
                    <a:pt x="592" y="38"/>
                    <a:pt x="592" y="93"/>
                    <a:pt x="592" y="148"/>
                  </a:cubicBezTo>
                  <a:cubicBezTo>
                    <a:pt x="592" y="296"/>
                    <a:pt x="592" y="446"/>
                    <a:pt x="592" y="59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7" name="Freeform 14"/>
            <p:cNvSpPr>
              <a:spLocks noChangeArrowheads="1"/>
            </p:cNvSpPr>
            <p:nvPr/>
          </p:nvSpPr>
          <p:spPr bwMode="auto">
            <a:xfrm>
              <a:off x="6527" y="2747"/>
              <a:ext cx="1672" cy="1974"/>
            </a:xfrm>
            <a:custGeom>
              <a:avLst/>
              <a:gdLst>
                <a:gd name="T0" fmla="*/ 7377 w 7378"/>
                <a:gd name="T1" fmla="*/ 8172 h 8710"/>
                <a:gd name="T2" fmla="*/ 7377 w 7378"/>
                <a:gd name="T3" fmla="*/ 8172 h 8710"/>
                <a:gd name="T4" fmla="*/ 2781 w 7378"/>
                <a:gd name="T5" fmla="*/ 8709 h 8710"/>
                <a:gd name="T6" fmla="*/ 1594 w 7378"/>
                <a:gd name="T7" fmla="*/ 8246 h 8710"/>
                <a:gd name="T8" fmla="*/ 241 w 7378"/>
                <a:gd name="T9" fmla="*/ 4151 h 8710"/>
                <a:gd name="T10" fmla="*/ 630 w 7378"/>
                <a:gd name="T11" fmla="*/ 2335 h 8710"/>
                <a:gd name="T12" fmla="*/ 5153 w 7378"/>
                <a:gd name="T13" fmla="*/ 0 h 8710"/>
                <a:gd name="T14" fmla="*/ 5022 w 7378"/>
                <a:gd name="T15" fmla="*/ 185 h 8710"/>
                <a:gd name="T16" fmla="*/ 6783 w 7378"/>
                <a:gd name="T17" fmla="*/ 7747 h 8710"/>
                <a:gd name="T18" fmla="*/ 7377 w 7378"/>
                <a:gd name="T19" fmla="*/ 8172 h 8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78" h="8710">
                  <a:moveTo>
                    <a:pt x="7377" y="8172"/>
                  </a:moveTo>
                  <a:lnTo>
                    <a:pt x="7377" y="8172"/>
                  </a:lnTo>
                  <a:cubicBezTo>
                    <a:pt x="6468" y="8301"/>
                    <a:pt x="3540" y="8709"/>
                    <a:pt x="2781" y="8709"/>
                  </a:cubicBezTo>
                  <a:cubicBezTo>
                    <a:pt x="1853" y="8709"/>
                    <a:pt x="1594" y="8246"/>
                    <a:pt x="1594" y="8246"/>
                  </a:cubicBezTo>
                  <a:cubicBezTo>
                    <a:pt x="890" y="7208"/>
                    <a:pt x="482" y="5726"/>
                    <a:pt x="241" y="4151"/>
                  </a:cubicBezTo>
                  <a:cubicBezTo>
                    <a:pt x="0" y="2576"/>
                    <a:pt x="630" y="2335"/>
                    <a:pt x="630" y="2335"/>
                  </a:cubicBezTo>
                  <a:cubicBezTo>
                    <a:pt x="1742" y="1464"/>
                    <a:pt x="5060" y="37"/>
                    <a:pt x="5153" y="0"/>
                  </a:cubicBezTo>
                  <a:cubicBezTo>
                    <a:pt x="5022" y="111"/>
                    <a:pt x="5022" y="185"/>
                    <a:pt x="5022" y="185"/>
                  </a:cubicBezTo>
                  <a:cubicBezTo>
                    <a:pt x="4893" y="2817"/>
                    <a:pt x="6580" y="7320"/>
                    <a:pt x="6783" y="7747"/>
                  </a:cubicBezTo>
                  <a:cubicBezTo>
                    <a:pt x="6931" y="8079"/>
                    <a:pt x="7246" y="8153"/>
                    <a:pt x="7377" y="817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8" name="Freeform 15"/>
            <p:cNvSpPr>
              <a:spLocks noChangeArrowheads="1"/>
            </p:cNvSpPr>
            <p:nvPr/>
          </p:nvSpPr>
          <p:spPr bwMode="auto">
            <a:xfrm>
              <a:off x="10662" y="3487"/>
              <a:ext cx="138" cy="134"/>
            </a:xfrm>
            <a:custGeom>
              <a:avLst/>
              <a:gdLst>
                <a:gd name="T0" fmla="*/ 611 w 612"/>
                <a:gd name="T1" fmla="*/ 0 h 595"/>
                <a:gd name="T2" fmla="*/ 611 w 612"/>
                <a:gd name="T3" fmla="*/ 0 h 595"/>
                <a:gd name="T4" fmla="*/ 611 w 612"/>
                <a:gd name="T5" fmla="*/ 148 h 595"/>
                <a:gd name="T6" fmla="*/ 205 w 612"/>
                <a:gd name="T7" fmla="*/ 446 h 595"/>
                <a:gd name="T8" fmla="*/ 0 w 612"/>
                <a:gd name="T9" fmla="*/ 594 h 595"/>
                <a:gd name="T10" fmla="*/ 0 w 612"/>
                <a:gd name="T11" fmla="*/ 148 h 595"/>
                <a:gd name="T12" fmla="*/ 0 w 612"/>
                <a:gd name="T13" fmla="*/ 0 h 595"/>
                <a:gd name="T14" fmla="*/ 611 w 612"/>
                <a:gd name="T15" fmla="*/ 0 h 5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2" h="595">
                  <a:moveTo>
                    <a:pt x="611" y="0"/>
                  </a:moveTo>
                  <a:lnTo>
                    <a:pt x="611" y="0"/>
                  </a:lnTo>
                  <a:cubicBezTo>
                    <a:pt x="611" y="148"/>
                    <a:pt x="611" y="148"/>
                    <a:pt x="611" y="148"/>
                  </a:cubicBezTo>
                  <a:cubicBezTo>
                    <a:pt x="205" y="446"/>
                    <a:pt x="205" y="446"/>
                    <a:pt x="205" y="446"/>
                  </a:cubicBezTo>
                  <a:cubicBezTo>
                    <a:pt x="0" y="594"/>
                    <a:pt x="0" y="594"/>
                    <a:pt x="0" y="594"/>
                  </a:cubicBezTo>
                  <a:cubicBezTo>
                    <a:pt x="0" y="446"/>
                    <a:pt x="0" y="296"/>
                    <a:pt x="0" y="148"/>
                  </a:cubicBezTo>
                  <a:cubicBezTo>
                    <a:pt x="0" y="93"/>
                    <a:pt x="0" y="38"/>
                    <a:pt x="0" y="0"/>
                  </a:cubicBezTo>
                  <a:lnTo>
                    <a:pt x="61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69" name="Freeform 16"/>
            <p:cNvSpPr>
              <a:spLocks noChangeArrowheads="1"/>
            </p:cNvSpPr>
            <p:nvPr/>
          </p:nvSpPr>
          <p:spPr bwMode="auto">
            <a:xfrm>
              <a:off x="10524" y="2814"/>
              <a:ext cx="276" cy="180"/>
            </a:xfrm>
            <a:custGeom>
              <a:avLst/>
              <a:gdLst>
                <a:gd name="T0" fmla="*/ 1222 w 1223"/>
                <a:gd name="T1" fmla="*/ 0 h 799"/>
                <a:gd name="T2" fmla="*/ 1222 w 1223"/>
                <a:gd name="T3" fmla="*/ 0 h 799"/>
                <a:gd name="T4" fmla="*/ 1222 w 1223"/>
                <a:gd name="T5" fmla="*/ 798 h 799"/>
                <a:gd name="T6" fmla="*/ 241 w 1223"/>
                <a:gd name="T7" fmla="*/ 798 h 799"/>
                <a:gd name="T8" fmla="*/ 186 w 1223"/>
                <a:gd name="T9" fmla="*/ 612 h 799"/>
                <a:gd name="T10" fmla="*/ 93 w 1223"/>
                <a:gd name="T11" fmla="*/ 278 h 799"/>
                <a:gd name="T12" fmla="*/ 93 w 1223"/>
                <a:gd name="T13" fmla="*/ 259 h 799"/>
                <a:gd name="T14" fmla="*/ 55 w 1223"/>
                <a:gd name="T15" fmla="*/ 149 h 799"/>
                <a:gd name="T16" fmla="*/ 19 w 1223"/>
                <a:gd name="T17" fmla="*/ 18 h 799"/>
                <a:gd name="T18" fmla="*/ 0 w 1223"/>
                <a:gd name="T19" fmla="*/ 0 h 799"/>
                <a:gd name="T20" fmla="*/ 1222 w 1223"/>
                <a:gd name="T21"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23" h="799">
                  <a:moveTo>
                    <a:pt x="1222" y="0"/>
                  </a:moveTo>
                  <a:lnTo>
                    <a:pt x="1222" y="0"/>
                  </a:lnTo>
                  <a:cubicBezTo>
                    <a:pt x="1222" y="798"/>
                    <a:pt x="1222" y="798"/>
                    <a:pt x="1222" y="798"/>
                  </a:cubicBezTo>
                  <a:cubicBezTo>
                    <a:pt x="241" y="798"/>
                    <a:pt x="241" y="798"/>
                    <a:pt x="241" y="798"/>
                  </a:cubicBezTo>
                  <a:cubicBezTo>
                    <a:pt x="222" y="741"/>
                    <a:pt x="205" y="686"/>
                    <a:pt x="186" y="612"/>
                  </a:cubicBezTo>
                  <a:cubicBezTo>
                    <a:pt x="148" y="501"/>
                    <a:pt x="131" y="390"/>
                    <a:pt x="93" y="278"/>
                  </a:cubicBezTo>
                  <a:cubicBezTo>
                    <a:pt x="93" y="278"/>
                    <a:pt x="93" y="278"/>
                    <a:pt x="93" y="259"/>
                  </a:cubicBezTo>
                  <a:cubicBezTo>
                    <a:pt x="74" y="223"/>
                    <a:pt x="55" y="186"/>
                    <a:pt x="55" y="149"/>
                  </a:cubicBezTo>
                  <a:cubicBezTo>
                    <a:pt x="36" y="93"/>
                    <a:pt x="19" y="56"/>
                    <a:pt x="19" y="18"/>
                  </a:cubicBezTo>
                  <a:cubicBezTo>
                    <a:pt x="19" y="18"/>
                    <a:pt x="19" y="0"/>
                    <a:pt x="0" y="0"/>
                  </a:cubicBezTo>
                  <a:lnTo>
                    <a:pt x="1222"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0" name="Freeform 17"/>
            <p:cNvSpPr>
              <a:spLocks noChangeArrowheads="1"/>
            </p:cNvSpPr>
            <p:nvPr/>
          </p:nvSpPr>
          <p:spPr bwMode="auto">
            <a:xfrm>
              <a:off x="10587" y="3037"/>
              <a:ext cx="213" cy="180"/>
            </a:xfrm>
            <a:custGeom>
              <a:avLst/>
              <a:gdLst>
                <a:gd name="T0" fmla="*/ 943 w 944"/>
                <a:gd name="T1" fmla="*/ 0 h 798"/>
                <a:gd name="T2" fmla="*/ 943 w 944"/>
                <a:gd name="T3" fmla="*/ 0 h 798"/>
                <a:gd name="T4" fmla="*/ 943 w 944"/>
                <a:gd name="T5" fmla="*/ 797 h 798"/>
                <a:gd name="T6" fmla="*/ 184 w 944"/>
                <a:gd name="T7" fmla="*/ 797 h 798"/>
                <a:gd name="T8" fmla="*/ 91 w 944"/>
                <a:gd name="T9" fmla="*/ 408 h 798"/>
                <a:gd name="T10" fmla="*/ 55 w 944"/>
                <a:gd name="T11" fmla="*/ 205 h 798"/>
                <a:gd name="T12" fmla="*/ 0 w 944"/>
                <a:gd name="T13" fmla="*/ 0 h 798"/>
                <a:gd name="T14" fmla="*/ 943 w 944"/>
                <a:gd name="T15" fmla="*/ 0 h 7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4" h="798">
                  <a:moveTo>
                    <a:pt x="943" y="0"/>
                  </a:moveTo>
                  <a:lnTo>
                    <a:pt x="943" y="0"/>
                  </a:lnTo>
                  <a:cubicBezTo>
                    <a:pt x="943" y="797"/>
                    <a:pt x="943" y="797"/>
                    <a:pt x="943" y="797"/>
                  </a:cubicBezTo>
                  <a:cubicBezTo>
                    <a:pt x="184" y="797"/>
                    <a:pt x="184" y="797"/>
                    <a:pt x="184" y="797"/>
                  </a:cubicBezTo>
                  <a:cubicBezTo>
                    <a:pt x="148" y="668"/>
                    <a:pt x="129" y="539"/>
                    <a:pt x="91" y="408"/>
                  </a:cubicBezTo>
                  <a:cubicBezTo>
                    <a:pt x="91" y="334"/>
                    <a:pt x="74" y="279"/>
                    <a:pt x="55" y="205"/>
                  </a:cubicBezTo>
                  <a:cubicBezTo>
                    <a:pt x="36" y="148"/>
                    <a:pt x="17" y="74"/>
                    <a:pt x="0" y="0"/>
                  </a:cubicBezTo>
                  <a:lnTo>
                    <a:pt x="94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1" name="Freeform 18"/>
            <p:cNvSpPr>
              <a:spLocks noChangeArrowheads="1"/>
            </p:cNvSpPr>
            <p:nvPr/>
          </p:nvSpPr>
          <p:spPr bwMode="auto">
            <a:xfrm>
              <a:off x="10637" y="3260"/>
              <a:ext cx="163" cy="180"/>
            </a:xfrm>
            <a:custGeom>
              <a:avLst/>
              <a:gdLst>
                <a:gd name="T0" fmla="*/ 0 w 722"/>
                <a:gd name="T1" fmla="*/ 0 h 798"/>
                <a:gd name="T2" fmla="*/ 0 w 722"/>
                <a:gd name="T3" fmla="*/ 0 h 798"/>
                <a:gd name="T4" fmla="*/ 721 w 722"/>
                <a:gd name="T5" fmla="*/ 0 h 798"/>
                <a:gd name="T6" fmla="*/ 721 w 722"/>
                <a:gd name="T7" fmla="*/ 797 h 798"/>
                <a:gd name="T8" fmla="*/ 93 w 722"/>
                <a:gd name="T9" fmla="*/ 797 h 798"/>
                <a:gd name="T10" fmla="*/ 74 w 722"/>
                <a:gd name="T11" fmla="*/ 611 h 798"/>
                <a:gd name="T12" fmla="*/ 74 w 722"/>
                <a:gd name="T13" fmla="*/ 594 h 798"/>
                <a:gd name="T14" fmla="*/ 55 w 722"/>
                <a:gd name="T15" fmla="*/ 425 h 798"/>
                <a:gd name="T16" fmla="*/ 19 w 722"/>
                <a:gd name="T17" fmla="*/ 203 h 798"/>
                <a:gd name="T18" fmla="*/ 0 w 722"/>
                <a:gd name="T19" fmla="*/ 36 h 798"/>
                <a:gd name="T20" fmla="*/ 0 w 722"/>
                <a:gd name="T21"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2" h="798">
                  <a:moveTo>
                    <a:pt x="0" y="0"/>
                  </a:moveTo>
                  <a:lnTo>
                    <a:pt x="0" y="0"/>
                  </a:lnTo>
                  <a:cubicBezTo>
                    <a:pt x="721" y="0"/>
                    <a:pt x="721" y="0"/>
                    <a:pt x="721" y="0"/>
                  </a:cubicBezTo>
                  <a:cubicBezTo>
                    <a:pt x="721" y="797"/>
                    <a:pt x="721" y="797"/>
                    <a:pt x="721" y="797"/>
                  </a:cubicBezTo>
                  <a:cubicBezTo>
                    <a:pt x="93" y="797"/>
                    <a:pt x="93" y="797"/>
                    <a:pt x="93" y="797"/>
                  </a:cubicBezTo>
                  <a:cubicBezTo>
                    <a:pt x="93" y="742"/>
                    <a:pt x="74" y="668"/>
                    <a:pt x="74" y="611"/>
                  </a:cubicBezTo>
                  <a:lnTo>
                    <a:pt x="74" y="594"/>
                  </a:lnTo>
                  <a:cubicBezTo>
                    <a:pt x="74" y="537"/>
                    <a:pt x="55" y="482"/>
                    <a:pt x="55" y="425"/>
                  </a:cubicBezTo>
                  <a:cubicBezTo>
                    <a:pt x="36" y="351"/>
                    <a:pt x="36" y="277"/>
                    <a:pt x="19" y="203"/>
                  </a:cubicBezTo>
                  <a:cubicBezTo>
                    <a:pt x="19" y="148"/>
                    <a:pt x="0" y="93"/>
                    <a:pt x="0" y="36"/>
                  </a:cubicBezTo>
                  <a:cubicBezTo>
                    <a:pt x="0" y="36"/>
                    <a:pt x="0" y="19"/>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2" name="Freeform 19"/>
            <p:cNvSpPr>
              <a:spLocks noChangeArrowheads="1"/>
            </p:cNvSpPr>
            <p:nvPr/>
          </p:nvSpPr>
          <p:spPr bwMode="auto">
            <a:xfrm>
              <a:off x="10528" y="2592"/>
              <a:ext cx="272" cy="180"/>
            </a:xfrm>
            <a:custGeom>
              <a:avLst/>
              <a:gdLst>
                <a:gd name="T0" fmla="*/ 1203 w 1204"/>
                <a:gd name="T1" fmla="*/ 0 h 798"/>
                <a:gd name="T2" fmla="*/ 1203 w 1204"/>
                <a:gd name="T3" fmla="*/ 797 h 798"/>
                <a:gd name="T4" fmla="*/ 0 w 1204"/>
                <a:gd name="T5" fmla="*/ 797 h 798"/>
                <a:gd name="T6" fmla="*/ 0 w 1204"/>
                <a:gd name="T7" fmla="*/ 0 h 798"/>
                <a:gd name="T8" fmla="*/ 1203 w 1204"/>
                <a:gd name="T9" fmla="*/ 0 h 798"/>
              </a:gdLst>
              <a:ahLst/>
              <a:cxnLst>
                <a:cxn ang="0">
                  <a:pos x="T0" y="T1"/>
                </a:cxn>
                <a:cxn ang="0">
                  <a:pos x="T2" y="T3"/>
                </a:cxn>
                <a:cxn ang="0">
                  <a:pos x="T4" y="T5"/>
                </a:cxn>
                <a:cxn ang="0">
                  <a:pos x="T6" y="T7"/>
                </a:cxn>
                <a:cxn ang="0">
                  <a:pos x="T8" y="T9"/>
                </a:cxn>
              </a:cxnLst>
              <a:rect l="0" t="0" r="r" b="b"/>
              <a:pathLst>
                <a:path w="1204" h="798">
                  <a:moveTo>
                    <a:pt x="1203" y="0"/>
                  </a:moveTo>
                  <a:lnTo>
                    <a:pt x="1203" y="797"/>
                  </a:lnTo>
                  <a:lnTo>
                    <a:pt x="0" y="797"/>
                  </a:lnTo>
                  <a:lnTo>
                    <a:pt x="0" y="0"/>
                  </a:lnTo>
                  <a:lnTo>
                    <a:pt x="120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3" name="Freeform 20"/>
            <p:cNvSpPr>
              <a:spLocks noChangeArrowheads="1"/>
            </p:cNvSpPr>
            <p:nvPr/>
          </p:nvSpPr>
          <p:spPr bwMode="auto">
            <a:xfrm>
              <a:off x="10360" y="2339"/>
              <a:ext cx="970" cy="1151"/>
            </a:xfrm>
            <a:custGeom>
              <a:avLst/>
              <a:gdLst>
                <a:gd name="T0" fmla="*/ 4281 w 4282"/>
                <a:gd name="T1" fmla="*/ 3559 h 5080"/>
                <a:gd name="T2" fmla="*/ 4281 w 4282"/>
                <a:gd name="T3" fmla="*/ 3559 h 5080"/>
                <a:gd name="T4" fmla="*/ 3169 w 4282"/>
                <a:gd name="T5" fmla="*/ 4337 h 5080"/>
                <a:gd name="T6" fmla="*/ 2131 w 4282"/>
                <a:gd name="T7" fmla="*/ 5079 h 5080"/>
                <a:gd name="T8" fmla="*/ 2131 w 4282"/>
                <a:gd name="T9" fmla="*/ 241 h 5080"/>
                <a:gd name="T10" fmla="*/ 1945 w 4282"/>
                <a:gd name="T11" fmla="*/ 241 h 5080"/>
                <a:gd name="T12" fmla="*/ 1945 w 4282"/>
                <a:gd name="T13" fmla="*/ 928 h 5080"/>
                <a:gd name="T14" fmla="*/ 742 w 4282"/>
                <a:gd name="T15" fmla="*/ 928 h 5080"/>
                <a:gd name="T16" fmla="*/ 742 w 4282"/>
                <a:gd name="T17" fmla="*/ 241 h 5080"/>
                <a:gd name="T18" fmla="*/ 537 w 4282"/>
                <a:gd name="T19" fmla="*/ 241 h 5080"/>
                <a:gd name="T20" fmla="*/ 537 w 4282"/>
                <a:gd name="T21" fmla="*/ 1539 h 5080"/>
                <a:gd name="T22" fmla="*/ 482 w 4282"/>
                <a:gd name="T23" fmla="*/ 1354 h 5080"/>
                <a:gd name="T24" fmla="*/ 446 w 4282"/>
                <a:gd name="T25" fmla="*/ 1243 h 5080"/>
                <a:gd name="T26" fmla="*/ 370 w 4282"/>
                <a:gd name="T27" fmla="*/ 1076 h 5080"/>
                <a:gd name="T28" fmla="*/ 353 w 4282"/>
                <a:gd name="T29" fmla="*/ 1002 h 5080"/>
                <a:gd name="T30" fmla="*/ 334 w 4282"/>
                <a:gd name="T31" fmla="*/ 964 h 5080"/>
                <a:gd name="T32" fmla="*/ 279 w 4282"/>
                <a:gd name="T33" fmla="*/ 835 h 5080"/>
                <a:gd name="T34" fmla="*/ 131 w 4282"/>
                <a:gd name="T35" fmla="*/ 427 h 5080"/>
                <a:gd name="T36" fmla="*/ 93 w 4282"/>
                <a:gd name="T37" fmla="*/ 372 h 5080"/>
                <a:gd name="T38" fmla="*/ 74 w 4282"/>
                <a:gd name="T39" fmla="*/ 315 h 5080"/>
                <a:gd name="T40" fmla="*/ 74 w 4282"/>
                <a:gd name="T41" fmla="*/ 298 h 5080"/>
                <a:gd name="T42" fmla="*/ 57 w 4282"/>
                <a:gd name="T43" fmla="*/ 279 h 5080"/>
                <a:gd name="T44" fmla="*/ 38 w 4282"/>
                <a:gd name="T45" fmla="*/ 241 h 5080"/>
                <a:gd name="T46" fmla="*/ 0 w 4282"/>
                <a:gd name="T47" fmla="*/ 150 h 5080"/>
                <a:gd name="T48" fmla="*/ 0 w 4282"/>
                <a:gd name="T49" fmla="*/ 150 h 5080"/>
                <a:gd name="T50" fmla="*/ 0 w 4282"/>
                <a:gd name="T51" fmla="*/ 131 h 5080"/>
                <a:gd name="T52" fmla="*/ 3150 w 4282"/>
                <a:gd name="T53" fmla="*/ 131 h 5080"/>
                <a:gd name="T54" fmla="*/ 3150 w 4282"/>
                <a:gd name="T55" fmla="*/ 150 h 5080"/>
                <a:gd name="T56" fmla="*/ 3150 w 4282"/>
                <a:gd name="T57" fmla="*/ 150 h 5080"/>
                <a:gd name="T58" fmla="*/ 3207 w 4282"/>
                <a:gd name="T59" fmla="*/ 224 h 5080"/>
                <a:gd name="T60" fmla="*/ 3226 w 4282"/>
                <a:gd name="T61" fmla="*/ 260 h 5080"/>
                <a:gd name="T62" fmla="*/ 3226 w 4282"/>
                <a:gd name="T63" fmla="*/ 279 h 5080"/>
                <a:gd name="T64" fmla="*/ 3243 w 4282"/>
                <a:gd name="T65" fmla="*/ 315 h 5080"/>
                <a:gd name="T66" fmla="*/ 3410 w 4282"/>
                <a:gd name="T67" fmla="*/ 630 h 5080"/>
                <a:gd name="T68" fmla="*/ 3429 w 4282"/>
                <a:gd name="T69" fmla="*/ 705 h 5080"/>
                <a:gd name="T70" fmla="*/ 3911 w 4282"/>
                <a:gd name="T71" fmla="*/ 1873 h 5080"/>
                <a:gd name="T72" fmla="*/ 3966 w 4282"/>
                <a:gd name="T73" fmla="*/ 2077 h 5080"/>
                <a:gd name="T74" fmla="*/ 3985 w 4282"/>
                <a:gd name="T75" fmla="*/ 2095 h 5080"/>
                <a:gd name="T76" fmla="*/ 4021 w 4282"/>
                <a:gd name="T77" fmla="*/ 2244 h 5080"/>
                <a:gd name="T78" fmla="*/ 4095 w 4282"/>
                <a:gd name="T79" fmla="*/ 2466 h 5080"/>
                <a:gd name="T80" fmla="*/ 4114 w 4282"/>
                <a:gd name="T81" fmla="*/ 2578 h 5080"/>
                <a:gd name="T82" fmla="*/ 4133 w 4282"/>
                <a:gd name="T83" fmla="*/ 2670 h 5080"/>
                <a:gd name="T84" fmla="*/ 4169 w 4282"/>
                <a:gd name="T85" fmla="*/ 2819 h 5080"/>
                <a:gd name="T86" fmla="*/ 4207 w 4282"/>
                <a:gd name="T87" fmla="*/ 2986 h 5080"/>
                <a:gd name="T88" fmla="*/ 4226 w 4282"/>
                <a:gd name="T89" fmla="*/ 3115 h 5080"/>
                <a:gd name="T90" fmla="*/ 4262 w 4282"/>
                <a:gd name="T91" fmla="*/ 3411 h 5080"/>
                <a:gd name="T92" fmla="*/ 4281 w 4282"/>
                <a:gd name="T93" fmla="*/ 3559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82" h="5080">
                  <a:moveTo>
                    <a:pt x="4281" y="3559"/>
                  </a:moveTo>
                  <a:lnTo>
                    <a:pt x="4281" y="3559"/>
                  </a:lnTo>
                  <a:cubicBezTo>
                    <a:pt x="3169" y="4337"/>
                    <a:pt x="3169" y="4337"/>
                    <a:pt x="3169" y="4337"/>
                  </a:cubicBezTo>
                  <a:cubicBezTo>
                    <a:pt x="2131" y="5079"/>
                    <a:pt x="2131" y="5079"/>
                    <a:pt x="2131" y="5079"/>
                  </a:cubicBezTo>
                  <a:cubicBezTo>
                    <a:pt x="2131" y="241"/>
                    <a:pt x="2131" y="241"/>
                    <a:pt x="2131" y="241"/>
                  </a:cubicBezTo>
                  <a:cubicBezTo>
                    <a:pt x="1945" y="241"/>
                    <a:pt x="1945" y="241"/>
                    <a:pt x="1945" y="241"/>
                  </a:cubicBezTo>
                  <a:cubicBezTo>
                    <a:pt x="1945" y="928"/>
                    <a:pt x="1945" y="928"/>
                    <a:pt x="1945" y="928"/>
                  </a:cubicBezTo>
                  <a:cubicBezTo>
                    <a:pt x="742" y="928"/>
                    <a:pt x="742" y="928"/>
                    <a:pt x="742" y="928"/>
                  </a:cubicBezTo>
                  <a:cubicBezTo>
                    <a:pt x="742" y="241"/>
                    <a:pt x="742" y="241"/>
                    <a:pt x="742" y="241"/>
                  </a:cubicBezTo>
                  <a:cubicBezTo>
                    <a:pt x="537" y="241"/>
                    <a:pt x="537" y="241"/>
                    <a:pt x="537" y="241"/>
                  </a:cubicBezTo>
                  <a:cubicBezTo>
                    <a:pt x="537" y="1539"/>
                    <a:pt x="537" y="1539"/>
                    <a:pt x="537" y="1539"/>
                  </a:cubicBezTo>
                  <a:cubicBezTo>
                    <a:pt x="520" y="1484"/>
                    <a:pt x="501" y="1410"/>
                    <a:pt x="482" y="1354"/>
                  </a:cubicBezTo>
                  <a:cubicBezTo>
                    <a:pt x="463" y="1317"/>
                    <a:pt x="446" y="1279"/>
                    <a:pt x="446" y="1243"/>
                  </a:cubicBezTo>
                  <a:cubicBezTo>
                    <a:pt x="427" y="1187"/>
                    <a:pt x="389" y="1131"/>
                    <a:pt x="370" y="1076"/>
                  </a:cubicBezTo>
                  <a:cubicBezTo>
                    <a:pt x="370" y="1038"/>
                    <a:pt x="353" y="1021"/>
                    <a:pt x="353" y="1002"/>
                  </a:cubicBezTo>
                  <a:cubicBezTo>
                    <a:pt x="353" y="983"/>
                    <a:pt x="334" y="964"/>
                    <a:pt x="334" y="964"/>
                  </a:cubicBezTo>
                  <a:cubicBezTo>
                    <a:pt x="315" y="909"/>
                    <a:pt x="296" y="872"/>
                    <a:pt x="279" y="835"/>
                  </a:cubicBezTo>
                  <a:cubicBezTo>
                    <a:pt x="222" y="668"/>
                    <a:pt x="167" y="520"/>
                    <a:pt x="131" y="427"/>
                  </a:cubicBezTo>
                  <a:cubicBezTo>
                    <a:pt x="112" y="408"/>
                    <a:pt x="112" y="389"/>
                    <a:pt x="93" y="372"/>
                  </a:cubicBezTo>
                  <a:cubicBezTo>
                    <a:pt x="93" y="353"/>
                    <a:pt x="93" y="334"/>
                    <a:pt x="74" y="315"/>
                  </a:cubicBezTo>
                  <a:lnTo>
                    <a:pt x="74" y="298"/>
                  </a:lnTo>
                  <a:cubicBezTo>
                    <a:pt x="57" y="279"/>
                    <a:pt x="57" y="279"/>
                    <a:pt x="57" y="279"/>
                  </a:cubicBezTo>
                  <a:cubicBezTo>
                    <a:pt x="57" y="260"/>
                    <a:pt x="57" y="241"/>
                    <a:pt x="38" y="241"/>
                  </a:cubicBezTo>
                  <a:cubicBezTo>
                    <a:pt x="19" y="186"/>
                    <a:pt x="19" y="167"/>
                    <a:pt x="0" y="150"/>
                  </a:cubicBezTo>
                  <a:lnTo>
                    <a:pt x="0" y="150"/>
                  </a:lnTo>
                  <a:cubicBezTo>
                    <a:pt x="0" y="131"/>
                    <a:pt x="0" y="131"/>
                    <a:pt x="0" y="131"/>
                  </a:cubicBezTo>
                  <a:cubicBezTo>
                    <a:pt x="0" y="131"/>
                    <a:pt x="2780" y="0"/>
                    <a:pt x="3150" y="131"/>
                  </a:cubicBezTo>
                  <a:cubicBezTo>
                    <a:pt x="3150" y="131"/>
                    <a:pt x="3150" y="131"/>
                    <a:pt x="3150" y="150"/>
                  </a:cubicBezTo>
                  <a:lnTo>
                    <a:pt x="3150" y="150"/>
                  </a:lnTo>
                  <a:cubicBezTo>
                    <a:pt x="3169" y="167"/>
                    <a:pt x="3188" y="186"/>
                    <a:pt x="3207" y="224"/>
                  </a:cubicBezTo>
                  <a:cubicBezTo>
                    <a:pt x="3207" y="241"/>
                    <a:pt x="3207" y="260"/>
                    <a:pt x="3226" y="260"/>
                  </a:cubicBezTo>
                  <a:cubicBezTo>
                    <a:pt x="3226" y="279"/>
                    <a:pt x="3226" y="279"/>
                    <a:pt x="3226" y="279"/>
                  </a:cubicBezTo>
                  <a:cubicBezTo>
                    <a:pt x="3226" y="279"/>
                    <a:pt x="3243" y="298"/>
                    <a:pt x="3243" y="315"/>
                  </a:cubicBezTo>
                  <a:cubicBezTo>
                    <a:pt x="3281" y="408"/>
                    <a:pt x="3336" y="501"/>
                    <a:pt x="3410" y="630"/>
                  </a:cubicBezTo>
                  <a:cubicBezTo>
                    <a:pt x="3410" y="668"/>
                    <a:pt x="3429" y="687"/>
                    <a:pt x="3429" y="705"/>
                  </a:cubicBezTo>
                  <a:cubicBezTo>
                    <a:pt x="3577" y="1002"/>
                    <a:pt x="3744" y="1410"/>
                    <a:pt x="3911" y="1873"/>
                  </a:cubicBezTo>
                  <a:cubicBezTo>
                    <a:pt x="3928" y="1929"/>
                    <a:pt x="3947" y="2003"/>
                    <a:pt x="3966" y="2077"/>
                  </a:cubicBezTo>
                  <a:cubicBezTo>
                    <a:pt x="3966" y="2077"/>
                    <a:pt x="3985" y="2077"/>
                    <a:pt x="3985" y="2095"/>
                  </a:cubicBezTo>
                  <a:cubicBezTo>
                    <a:pt x="4004" y="2151"/>
                    <a:pt x="4021" y="2207"/>
                    <a:pt x="4021" y="2244"/>
                  </a:cubicBezTo>
                  <a:cubicBezTo>
                    <a:pt x="4040" y="2318"/>
                    <a:pt x="4078" y="2392"/>
                    <a:pt x="4095" y="2466"/>
                  </a:cubicBezTo>
                  <a:cubicBezTo>
                    <a:pt x="4095" y="2503"/>
                    <a:pt x="4114" y="2540"/>
                    <a:pt x="4114" y="2578"/>
                  </a:cubicBezTo>
                  <a:cubicBezTo>
                    <a:pt x="4133" y="2614"/>
                    <a:pt x="4133" y="2633"/>
                    <a:pt x="4133" y="2670"/>
                  </a:cubicBezTo>
                  <a:cubicBezTo>
                    <a:pt x="4152" y="2726"/>
                    <a:pt x="4169" y="2762"/>
                    <a:pt x="4169" y="2819"/>
                  </a:cubicBezTo>
                  <a:cubicBezTo>
                    <a:pt x="4188" y="2874"/>
                    <a:pt x="4188" y="2929"/>
                    <a:pt x="4207" y="2986"/>
                  </a:cubicBezTo>
                  <a:cubicBezTo>
                    <a:pt x="4207" y="3022"/>
                    <a:pt x="4226" y="3077"/>
                    <a:pt x="4226" y="3115"/>
                  </a:cubicBezTo>
                  <a:cubicBezTo>
                    <a:pt x="4243" y="3225"/>
                    <a:pt x="4262" y="3318"/>
                    <a:pt x="4262" y="3411"/>
                  </a:cubicBezTo>
                  <a:cubicBezTo>
                    <a:pt x="4262" y="3468"/>
                    <a:pt x="4281" y="3504"/>
                    <a:pt x="4281" y="3559"/>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4" name="Freeform 21"/>
            <p:cNvSpPr>
              <a:spLocks noChangeArrowheads="1"/>
            </p:cNvSpPr>
            <p:nvPr/>
          </p:nvSpPr>
          <p:spPr bwMode="auto">
            <a:xfrm>
              <a:off x="11074" y="2339"/>
              <a:ext cx="353" cy="806"/>
            </a:xfrm>
            <a:custGeom>
              <a:avLst/>
              <a:gdLst>
                <a:gd name="T0" fmla="*/ 1558 w 1559"/>
                <a:gd name="T1" fmla="*/ 3244 h 3560"/>
                <a:gd name="T2" fmla="*/ 1558 w 1559"/>
                <a:gd name="T3" fmla="*/ 3244 h 3560"/>
                <a:gd name="T4" fmla="*/ 1131 w 1559"/>
                <a:gd name="T5" fmla="*/ 3559 h 3560"/>
                <a:gd name="T6" fmla="*/ 0 w 1559"/>
                <a:gd name="T7" fmla="*/ 131 h 3560"/>
                <a:gd name="T8" fmla="*/ 520 w 1559"/>
                <a:gd name="T9" fmla="*/ 0 h 3560"/>
                <a:gd name="T10" fmla="*/ 1558 w 1559"/>
                <a:gd name="T11" fmla="*/ 3244 h 3560"/>
              </a:gdLst>
              <a:ahLst/>
              <a:cxnLst>
                <a:cxn ang="0">
                  <a:pos x="T0" y="T1"/>
                </a:cxn>
                <a:cxn ang="0">
                  <a:pos x="T2" y="T3"/>
                </a:cxn>
                <a:cxn ang="0">
                  <a:pos x="T4" y="T5"/>
                </a:cxn>
                <a:cxn ang="0">
                  <a:pos x="T6" y="T7"/>
                </a:cxn>
                <a:cxn ang="0">
                  <a:pos x="T8" y="T9"/>
                </a:cxn>
                <a:cxn ang="0">
                  <a:pos x="T10" y="T11"/>
                </a:cxn>
              </a:cxnLst>
              <a:rect l="0" t="0" r="r" b="b"/>
              <a:pathLst>
                <a:path w="1559" h="3560">
                  <a:moveTo>
                    <a:pt x="1558" y="3244"/>
                  </a:moveTo>
                  <a:lnTo>
                    <a:pt x="1558" y="3244"/>
                  </a:lnTo>
                  <a:cubicBezTo>
                    <a:pt x="1131" y="3559"/>
                    <a:pt x="1131" y="3559"/>
                    <a:pt x="1131" y="3559"/>
                  </a:cubicBezTo>
                  <a:cubicBezTo>
                    <a:pt x="1038" y="2058"/>
                    <a:pt x="0" y="131"/>
                    <a:pt x="0" y="131"/>
                  </a:cubicBezTo>
                  <a:cubicBezTo>
                    <a:pt x="520" y="0"/>
                    <a:pt x="520" y="0"/>
                    <a:pt x="520" y="0"/>
                  </a:cubicBezTo>
                  <a:cubicBezTo>
                    <a:pt x="520" y="0"/>
                    <a:pt x="1446" y="2354"/>
                    <a:pt x="1558" y="324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5" name="Freeform 22"/>
            <p:cNvSpPr>
              <a:spLocks noChangeArrowheads="1"/>
            </p:cNvSpPr>
            <p:nvPr/>
          </p:nvSpPr>
          <p:spPr bwMode="auto">
            <a:xfrm>
              <a:off x="11221" y="2117"/>
              <a:ext cx="739" cy="916"/>
            </a:xfrm>
            <a:custGeom>
              <a:avLst/>
              <a:gdLst>
                <a:gd name="T0" fmla="*/ 3151 w 3264"/>
                <a:gd name="T1" fmla="*/ 2854 h 4042"/>
                <a:gd name="T2" fmla="*/ 3151 w 3264"/>
                <a:gd name="T3" fmla="*/ 2854 h 4042"/>
                <a:gd name="T4" fmla="*/ 2891 w 3264"/>
                <a:gd name="T5" fmla="*/ 3484 h 4042"/>
                <a:gd name="T6" fmla="*/ 1650 w 3264"/>
                <a:gd name="T7" fmla="*/ 3948 h 4042"/>
                <a:gd name="T8" fmla="*/ 1038 w 3264"/>
                <a:gd name="T9" fmla="*/ 3651 h 4042"/>
                <a:gd name="T10" fmla="*/ 93 w 3264"/>
                <a:gd name="T11" fmla="*/ 1186 h 4042"/>
                <a:gd name="T12" fmla="*/ 370 w 3264"/>
                <a:gd name="T13" fmla="*/ 556 h 4042"/>
                <a:gd name="T14" fmla="*/ 1613 w 3264"/>
                <a:gd name="T15" fmla="*/ 93 h 4042"/>
                <a:gd name="T16" fmla="*/ 2225 w 3264"/>
                <a:gd name="T17" fmla="*/ 389 h 4042"/>
                <a:gd name="T18" fmla="*/ 3151 w 3264"/>
                <a:gd name="T19" fmla="*/ 2854 h 4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64" h="4042">
                  <a:moveTo>
                    <a:pt x="3151" y="2854"/>
                  </a:moveTo>
                  <a:lnTo>
                    <a:pt x="3151" y="2854"/>
                  </a:lnTo>
                  <a:cubicBezTo>
                    <a:pt x="3263" y="3113"/>
                    <a:pt x="3134" y="3392"/>
                    <a:pt x="2891" y="3484"/>
                  </a:cubicBezTo>
                  <a:cubicBezTo>
                    <a:pt x="1650" y="3948"/>
                    <a:pt x="1650" y="3948"/>
                    <a:pt x="1650" y="3948"/>
                  </a:cubicBezTo>
                  <a:cubicBezTo>
                    <a:pt x="1409" y="4041"/>
                    <a:pt x="1131" y="3910"/>
                    <a:pt x="1038" y="3651"/>
                  </a:cubicBezTo>
                  <a:cubicBezTo>
                    <a:pt x="93" y="1186"/>
                    <a:pt x="93" y="1186"/>
                    <a:pt x="93" y="1186"/>
                  </a:cubicBezTo>
                  <a:cubicBezTo>
                    <a:pt x="0" y="926"/>
                    <a:pt x="112" y="647"/>
                    <a:pt x="370" y="556"/>
                  </a:cubicBezTo>
                  <a:cubicBezTo>
                    <a:pt x="1613" y="93"/>
                    <a:pt x="1613" y="93"/>
                    <a:pt x="1613" y="93"/>
                  </a:cubicBezTo>
                  <a:cubicBezTo>
                    <a:pt x="1854" y="0"/>
                    <a:pt x="2132" y="129"/>
                    <a:pt x="2225" y="389"/>
                  </a:cubicBezTo>
                  <a:lnTo>
                    <a:pt x="3151" y="285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6" name="Freeform 23"/>
            <p:cNvSpPr>
              <a:spLocks noChangeArrowheads="1"/>
            </p:cNvSpPr>
            <p:nvPr/>
          </p:nvSpPr>
          <p:spPr bwMode="auto">
            <a:xfrm>
              <a:off x="5687" y="3525"/>
              <a:ext cx="646" cy="646"/>
            </a:xfrm>
            <a:custGeom>
              <a:avLst/>
              <a:gdLst>
                <a:gd name="T0" fmla="*/ 0 w 2855"/>
                <a:gd name="T1" fmla="*/ 1427 h 2855"/>
                <a:gd name="T2" fmla="*/ 0 w 2855"/>
                <a:gd name="T3" fmla="*/ 1427 h 2855"/>
                <a:gd name="T4" fmla="*/ 1427 w 2855"/>
                <a:gd name="T5" fmla="*/ 0 h 2855"/>
                <a:gd name="T6" fmla="*/ 2854 w 2855"/>
                <a:gd name="T7" fmla="*/ 1427 h 2855"/>
                <a:gd name="T8" fmla="*/ 1427 w 2855"/>
                <a:gd name="T9" fmla="*/ 2854 h 2855"/>
                <a:gd name="T10" fmla="*/ 0 w 2855"/>
                <a:gd name="T11" fmla="*/ 1427 h 2855"/>
              </a:gdLst>
              <a:ahLst/>
              <a:cxnLst>
                <a:cxn ang="0">
                  <a:pos x="T0" y="T1"/>
                </a:cxn>
                <a:cxn ang="0">
                  <a:pos x="T2" y="T3"/>
                </a:cxn>
                <a:cxn ang="0">
                  <a:pos x="T4" y="T5"/>
                </a:cxn>
                <a:cxn ang="0">
                  <a:pos x="T6" y="T7"/>
                </a:cxn>
                <a:cxn ang="0">
                  <a:pos x="T8" y="T9"/>
                </a:cxn>
                <a:cxn ang="0">
                  <a:pos x="T10" y="T11"/>
                </a:cxn>
              </a:cxnLst>
              <a:rect l="0" t="0" r="r" b="b"/>
              <a:pathLst>
                <a:path w="2855" h="2855">
                  <a:moveTo>
                    <a:pt x="0" y="1427"/>
                  </a:moveTo>
                  <a:lnTo>
                    <a:pt x="0" y="1427"/>
                  </a:lnTo>
                  <a:cubicBezTo>
                    <a:pt x="0" y="649"/>
                    <a:pt x="630" y="0"/>
                    <a:pt x="1427" y="0"/>
                  </a:cubicBezTo>
                  <a:cubicBezTo>
                    <a:pt x="2205" y="0"/>
                    <a:pt x="2854" y="649"/>
                    <a:pt x="2854" y="1427"/>
                  </a:cubicBezTo>
                  <a:cubicBezTo>
                    <a:pt x="2854" y="2224"/>
                    <a:pt x="2205" y="2854"/>
                    <a:pt x="1427" y="2854"/>
                  </a:cubicBezTo>
                  <a:cubicBezTo>
                    <a:pt x="630" y="2854"/>
                    <a:pt x="0" y="2224"/>
                    <a:pt x="0" y="142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7" name="Freeform 24"/>
            <p:cNvSpPr>
              <a:spLocks noChangeArrowheads="1"/>
            </p:cNvSpPr>
            <p:nvPr/>
          </p:nvSpPr>
          <p:spPr bwMode="auto">
            <a:xfrm>
              <a:off x="5582" y="4243"/>
              <a:ext cx="1167" cy="415"/>
            </a:xfrm>
            <a:custGeom>
              <a:avLst/>
              <a:gdLst>
                <a:gd name="T0" fmla="*/ 5150 w 5151"/>
                <a:gd name="T1" fmla="*/ 1835 h 1836"/>
                <a:gd name="T2" fmla="*/ 4522 w 5151"/>
                <a:gd name="T3" fmla="*/ 0 h 1836"/>
                <a:gd name="T4" fmla="*/ 0 w 5151"/>
                <a:gd name="T5" fmla="*/ 0 h 1836"/>
                <a:gd name="T6" fmla="*/ 0 w 5151"/>
                <a:gd name="T7" fmla="*/ 1835 h 1836"/>
                <a:gd name="T8" fmla="*/ 5150 w 5151"/>
                <a:gd name="T9" fmla="*/ 1835 h 1836"/>
              </a:gdLst>
              <a:ahLst/>
              <a:cxnLst>
                <a:cxn ang="0">
                  <a:pos x="T0" y="T1"/>
                </a:cxn>
                <a:cxn ang="0">
                  <a:pos x="T2" y="T3"/>
                </a:cxn>
                <a:cxn ang="0">
                  <a:pos x="T4" y="T5"/>
                </a:cxn>
                <a:cxn ang="0">
                  <a:pos x="T6" y="T7"/>
                </a:cxn>
                <a:cxn ang="0">
                  <a:pos x="T8" y="T9"/>
                </a:cxn>
              </a:cxnLst>
              <a:rect l="0" t="0" r="r" b="b"/>
              <a:pathLst>
                <a:path w="5151" h="1836">
                  <a:moveTo>
                    <a:pt x="5150" y="1835"/>
                  </a:moveTo>
                  <a:lnTo>
                    <a:pt x="4522" y="0"/>
                  </a:lnTo>
                  <a:lnTo>
                    <a:pt x="0" y="0"/>
                  </a:lnTo>
                  <a:lnTo>
                    <a:pt x="0" y="1835"/>
                  </a:lnTo>
                  <a:lnTo>
                    <a:pt x="5150" y="183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8" name="Freeform 25"/>
            <p:cNvSpPr>
              <a:spLocks noChangeArrowheads="1"/>
            </p:cNvSpPr>
            <p:nvPr/>
          </p:nvSpPr>
          <p:spPr bwMode="auto">
            <a:xfrm>
              <a:off x="10528" y="4155"/>
              <a:ext cx="272" cy="180"/>
            </a:xfrm>
            <a:custGeom>
              <a:avLst/>
              <a:gdLst>
                <a:gd name="T0" fmla="*/ 1203 w 1204"/>
                <a:gd name="T1" fmla="*/ 0 h 798"/>
                <a:gd name="T2" fmla="*/ 1203 w 1204"/>
                <a:gd name="T3" fmla="*/ 797 h 798"/>
                <a:gd name="T4" fmla="*/ 0 w 1204"/>
                <a:gd name="T5" fmla="*/ 797 h 798"/>
                <a:gd name="T6" fmla="*/ 0 w 1204"/>
                <a:gd name="T7" fmla="*/ 0 h 798"/>
                <a:gd name="T8" fmla="*/ 1203 w 1204"/>
                <a:gd name="T9" fmla="*/ 0 h 798"/>
              </a:gdLst>
              <a:ahLst/>
              <a:cxnLst>
                <a:cxn ang="0">
                  <a:pos x="T0" y="T1"/>
                </a:cxn>
                <a:cxn ang="0">
                  <a:pos x="T2" y="T3"/>
                </a:cxn>
                <a:cxn ang="0">
                  <a:pos x="T4" y="T5"/>
                </a:cxn>
                <a:cxn ang="0">
                  <a:pos x="T6" y="T7"/>
                </a:cxn>
                <a:cxn ang="0">
                  <a:pos x="T8" y="T9"/>
                </a:cxn>
              </a:cxnLst>
              <a:rect l="0" t="0" r="r" b="b"/>
              <a:pathLst>
                <a:path w="1204" h="798">
                  <a:moveTo>
                    <a:pt x="1203" y="0"/>
                  </a:moveTo>
                  <a:lnTo>
                    <a:pt x="1203" y="797"/>
                  </a:lnTo>
                  <a:lnTo>
                    <a:pt x="0" y="797"/>
                  </a:lnTo>
                  <a:lnTo>
                    <a:pt x="0" y="0"/>
                  </a:lnTo>
                  <a:lnTo>
                    <a:pt x="120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79" name="Freeform 26"/>
            <p:cNvSpPr>
              <a:spLocks noChangeArrowheads="1"/>
            </p:cNvSpPr>
            <p:nvPr/>
          </p:nvSpPr>
          <p:spPr bwMode="auto">
            <a:xfrm>
              <a:off x="10528" y="3932"/>
              <a:ext cx="272" cy="180"/>
            </a:xfrm>
            <a:custGeom>
              <a:avLst/>
              <a:gdLst>
                <a:gd name="T0" fmla="*/ 1203 w 1204"/>
                <a:gd name="T1" fmla="*/ 0 h 798"/>
                <a:gd name="T2" fmla="*/ 1203 w 1204"/>
                <a:gd name="T3" fmla="*/ 0 h 798"/>
                <a:gd name="T4" fmla="*/ 1203 w 1204"/>
                <a:gd name="T5" fmla="*/ 797 h 798"/>
                <a:gd name="T6" fmla="*/ 0 w 1204"/>
                <a:gd name="T7" fmla="*/ 797 h 798"/>
                <a:gd name="T8" fmla="*/ 0 w 1204"/>
                <a:gd name="T9" fmla="*/ 205 h 798"/>
                <a:gd name="T10" fmla="*/ 148 w 1204"/>
                <a:gd name="T11" fmla="*/ 0 h 798"/>
                <a:gd name="T12" fmla="*/ 1203 w 1204"/>
                <a:gd name="T13" fmla="*/ 0 h 798"/>
              </a:gdLst>
              <a:ahLst/>
              <a:cxnLst>
                <a:cxn ang="0">
                  <a:pos x="T0" y="T1"/>
                </a:cxn>
                <a:cxn ang="0">
                  <a:pos x="T2" y="T3"/>
                </a:cxn>
                <a:cxn ang="0">
                  <a:pos x="T4" y="T5"/>
                </a:cxn>
                <a:cxn ang="0">
                  <a:pos x="T6" y="T7"/>
                </a:cxn>
                <a:cxn ang="0">
                  <a:pos x="T8" y="T9"/>
                </a:cxn>
                <a:cxn ang="0">
                  <a:pos x="T10" y="T11"/>
                </a:cxn>
                <a:cxn ang="0">
                  <a:pos x="T12" y="T13"/>
                </a:cxn>
              </a:cxnLst>
              <a:rect l="0" t="0" r="r" b="b"/>
              <a:pathLst>
                <a:path w="1204" h="798">
                  <a:moveTo>
                    <a:pt x="1203" y="0"/>
                  </a:moveTo>
                  <a:lnTo>
                    <a:pt x="1203" y="0"/>
                  </a:lnTo>
                  <a:cubicBezTo>
                    <a:pt x="1203" y="797"/>
                    <a:pt x="1203" y="797"/>
                    <a:pt x="1203" y="797"/>
                  </a:cubicBezTo>
                  <a:cubicBezTo>
                    <a:pt x="0" y="797"/>
                    <a:pt x="0" y="797"/>
                    <a:pt x="0" y="797"/>
                  </a:cubicBezTo>
                  <a:cubicBezTo>
                    <a:pt x="0" y="205"/>
                    <a:pt x="0" y="205"/>
                    <a:pt x="0" y="205"/>
                  </a:cubicBezTo>
                  <a:cubicBezTo>
                    <a:pt x="55" y="131"/>
                    <a:pt x="112" y="57"/>
                    <a:pt x="148" y="0"/>
                  </a:cubicBezTo>
                  <a:lnTo>
                    <a:pt x="120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0" name="Freeform 27"/>
            <p:cNvSpPr>
              <a:spLocks noChangeArrowheads="1"/>
            </p:cNvSpPr>
            <p:nvPr/>
          </p:nvSpPr>
          <p:spPr bwMode="auto">
            <a:xfrm>
              <a:off x="10587" y="3710"/>
              <a:ext cx="213" cy="180"/>
            </a:xfrm>
            <a:custGeom>
              <a:avLst/>
              <a:gdLst>
                <a:gd name="T0" fmla="*/ 943 w 944"/>
                <a:gd name="T1" fmla="*/ 0 h 798"/>
                <a:gd name="T2" fmla="*/ 943 w 944"/>
                <a:gd name="T3" fmla="*/ 0 h 798"/>
                <a:gd name="T4" fmla="*/ 943 w 944"/>
                <a:gd name="T5" fmla="*/ 797 h 798"/>
                <a:gd name="T6" fmla="*/ 0 w 944"/>
                <a:gd name="T7" fmla="*/ 797 h 798"/>
                <a:gd name="T8" fmla="*/ 17 w 944"/>
                <a:gd name="T9" fmla="*/ 723 h 798"/>
                <a:gd name="T10" fmla="*/ 315 w 944"/>
                <a:gd name="T11" fmla="*/ 0 h 798"/>
                <a:gd name="T12" fmla="*/ 943 w 944"/>
                <a:gd name="T13" fmla="*/ 0 h 798"/>
              </a:gdLst>
              <a:ahLst/>
              <a:cxnLst>
                <a:cxn ang="0">
                  <a:pos x="T0" y="T1"/>
                </a:cxn>
                <a:cxn ang="0">
                  <a:pos x="T2" y="T3"/>
                </a:cxn>
                <a:cxn ang="0">
                  <a:pos x="T4" y="T5"/>
                </a:cxn>
                <a:cxn ang="0">
                  <a:pos x="T6" y="T7"/>
                </a:cxn>
                <a:cxn ang="0">
                  <a:pos x="T8" y="T9"/>
                </a:cxn>
                <a:cxn ang="0">
                  <a:pos x="T10" y="T11"/>
                </a:cxn>
                <a:cxn ang="0">
                  <a:pos x="T12" y="T13"/>
                </a:cxn>
              </a:cxnLst>
              <a:rect l="0" t="0" r="r" b="b"/>
              <a:pathLst>
                <a:path w="944" h="798">
                  <a:moveTo>
                    <a:pt x="943" y="0"/>
                  </a:moveTo>
                  <a:lnTo>
                    <a:pt x="943" y="0"/>
                  </a:lnTo>
                  <a:cubicBezTo>
                    <a:pt x="943" y="797"/>
                    <a:pt x="943" y="797"/>
                    <a:pt x="943" y="797"/>
                  </a:cubicBezTo>
                  <a:cubicBezTo>
                    <a:pt x="0" y="797"/>
                    <a:pt x="0" y="797"/>
                    <a:pt x="0" y="797"/>
                  </a:cubicBezTo>
                  <a:cubicBezTo>
                    <a:pt x="17" y="759"/>
                    <a:pt x="17" y="723"/>
                    <a:pt x="17" y="723"/>
                  </a:cubicBezTo>
                  <a:cubicBezTo>
                    <a:pt x="17" y="723"/>
                    <a:pt x="148" y="425"/>
                    <a:pt x="315" y="0"/>
                  </a:cubicBezTo>
                  <a:lnTo>
                    <a:pt x="94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1" name="Freeform 28"/>
            <p:cNvSpPr>
              <a:spLocks noChangeArrowheads="1"/>
            </p:cNvSpPr>
            <p:nvPr/>
          </p:nvSpPr>
          <p:spPr bwMode="auto">
            <a:xfrm>
              <a:off x="10767" y="3353"/>
              <a:ext cx="33" cy="87"/>
            </a:xfrm>
            <a:custGeom>
              <a:avLst/>
              <a:gdLst>
                <a:gd name="T0" fmla="*/ 148 w 149"/>
                <a:gd name="T1" fmla="*/ 0 h 390"/>
                <a:gd name="T2" fmla="*/ 148 w 149"/>
                <a:gd name="T3" fmla="*/ 0 h 390"/>
                <a:gd name="T4" fmla="*/ 148 w 149"/>
                <a:gd name="T5" fmla="*/ 389 h 390"/>
                <a:gd name="T6" fmla="*/ 0 w 149"/>
                <a:gd name="T7" fmla="*/ 389 h 390"/>
                <a:gd name="T8" fmla="*/ 148 w 149"/>
                <a:gd name="T9" fmla="*/ 0 h 390"/>
              </a:gdLst>
              <a:ahLst/>
              <a:cxnLst>
                <a:cxn ang="0">
                  <a:pos x="T0" y="T1"/>
                </a:cxn>
                <a:cxn ang="0">
                  <a:pos x="T2" y="T3"/>
                </a:cxn>
                <a:cxn ang="0">
                  <a:pos x="T4" y="T5"/>
                </a:cxn>
                <a:cxn ang="0">
                  <a:pos x="T6" y="T7"/>
                </a:cxn>
                <a:cxn ang="0">
                  <a:pos x="T8" y="T9"/>
                </a:cxn>
              </a:cxnLst>
              <a:rect l="0" t="0" r="r" b="b"/>
              <a:pathLst>
                <a:path w="149" h="390">
                  <a:moveTo>
                    <a:pt x="148" y="0"/>
                  </a:moveTo>
                  <a:lnTo>
                    <a:pt x="148" y="0"/>
                  </a:lnTo>
                  <a:cubicBezTo>
                    <a:pt x="148" y="389"/>
                    <a:pt x="148" y="389"/>
                    <a:pt x="148" y="389"/>
                  </a:cubicBezTo>
                  <a:cubicBezTo>
                    <a:pt x="0" y="389"/>
                    <a:pt x="0" y="389"/>
                    <a:pt x="0" y="389"/>
                  </a:cubicBezTo>
                  <a:cubicBezTo>
                    <a:pt x="57" y="260"/>
                    <a:pt x="93" y="129"/>
                    <a:pt x="1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2" name="Freeform 29"/>
            <p:cNvSpPr>
              <a:spLocks noChangeArrowheads="1"/>
            </p:cNvSpPr>
            <p:nvPr/>
          </p:nvSpPr>
          <p:spPr bwMode="auto">
            <a:xfrm>
              <a:off x="10675" y="3487"/>
              <a:ext cx="125" cy="176"/>
            </a:xfrm>
            <a:custGeom>
              <a:avLst/>
              <a:gdLst>
                <a:gd name="T0" fmla="*/ 554 w 555"/>
                <a:gd name="T1" fmla="*/ 0 h 781"/>
                <a:gd name="T2" fmla="*/ 554 w 555"/>
                <a:gd name="T3" fmla="*/ 0 h 781"/>
                <a:gd name="T4" fmla="*/ 554 w 555"/>
                <a:gd name="T5" fmla="*/ 780 h 781"/>
                <a:gd name="T6" fmla="*/ 0 w 555"/>
                <a:gd name="T7" fmla="*/ 780 h 781"/>
                <a:gd name="T8" fmla="*/ 148 w 555"/>
                <a:gd name="T9" fmla="*/ 446 h 781"/>
                <a:gd name="T10" fmla="*/ 332 w 555"/>
                <a:gd name="T11" fmla="*/ 0 h 781"/>
                <a:gd name="T12" fmla="*/ 554 w 555"/>
                <a:gd name="T13" fmla="*/ 0 h 781"/>
              </a:gdLst>
              <a:ahLst/>
              <a:cxnLst>
                <a:cxn ang="0">
                  <a:pos x="T0" y="T1"/>
                </a:cxn>
                <a:cxn ang="0">
                  <a:pos x="T2" y="T3"/>
                </a:cxn>
                <a:cxn ang="0">
                  <a:pos x="T4" y="T5"/>
                </a:cxn>
                <a:cxn ang="0">
                  <a:pos x="T6" y="T7"/>
                </a:cxn>
                <a:cxn ang="0">
                  <a:pos x="T8" y="T9"/>
                </a:cxn>
                <a:cxn ang="0">
                  <a:pos x="T10" y="T11"/>
                </a:cxn>
                <a:cxn ang="0">
                  <a:pos x="T12" y="T13"/>
                </a:cxn>
              </a:cxnLst>
              <a:rect l="0" t="0" r="r" b="b"/>
              <a:pathLst>
                <a:path w="555" h="781">
                  <a:moveTo>
                    <a:pt x="554" y="0"/>
                  </a:moveTo>
                  <a:lnTo>
                    <a:pt x="554" y="0"/>
                  </a:lnTo>
                  <a:cubicBezTo>
                    <a:pt x="554" y="780"/>
                    <a:pt x="554" y="780"/>
                    <a:pt x="554" y="780"/>
                  </a:cubicBezTo>
                  <a:cubicBezTo>
                    <a:pt x="0" y="780"/>
                    <a:pt x="0" y="780"/>
                    <a:pt x="0" y="780"/>
                  </a:cubicBezTo>
                  <a:cubicBezTo>
                    <a:pt x="55" y="685"/>
                    <a:pt x="91" y="556"/>
                    <a:pt x="148" y="446"/>
                  </a:cubicBezTo>
                  <a:cubicBezTo>
                    <a:pt x="203" y="296"/>
                    <a:pt x="258" y="148"/>
                    <a:pt x="332" y="0"/>
                  </a:cubicBezTo>
                  <a:lnTo>
                    <a:pt x="55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3" name="Freeform 30"/>
            <p:cNvSpPr>
              <a:spLocks noChangeArrowheads="1"/>
            </p:cNvSpPr>
            <p:nvPr/>
          </p:nvSpPr>
          <p:spPr bwMode="auto">
            <a:xfrm>
              <a:off x="9587" y="2760"/>
              <a:ext cx="1689" cy="1857"/>
            </a:xfrm>
            <a:custGeom>
              <a:avLst/>
              <a:gdLst>
                <a:gd name="T0" fmla="*/ 7450 w 7451"/>
                <a:gd name="T1" fmla="*/ 0 h 8192"/>
                <a:gd name="T2" fmla="*/ 7450 w 7451"/>
                <a:gd name="T3" fmla="*/ 0 h 8192"/>
                <a:gd name="T4" fmla="*/ 7376 w 7451"/>
                <a:gd name="T5" fmla="*/ 223 h 8192"/>
                <a:gd name="T6" fmla="*/ 6579 w 7451"/>
                <a:gd name="T7" fmla="*/ 2483 h 8192"/>
                <a:gd name="T8" fmla="*/ 5672 w 7451"/>
                <a:gd name="T9" fmla="*/ 5041 h 8192"/>
                <a:gd name="T10" fmla="*/ 5987 w 7451"/>
                <a:gd name="T11" fmla="*/ 8191 h 8192"/>
                <a:gd name="T12" fmla="*/ 0 w 7451"/>
                <a:gd name="T13" fmla="*/ 8191 h 8192"/>
                <a:gd name="T14" fmla="*/ 3725 w 7451"/>
                <a:gd name="T15" fmla="*/ 5764 h 8192"/>
                <a:gd name="T16" fmla="*/ 3947 w 7451"/>
                <a:gd name="T17" fmla="*/ 5578 h 8192"/>
                <a:gd name="T18" fmla="*/ 3947 w 7451"/>
                <a:gd name="T19" fmla="*/ 7895 h 8192"/>
                <a:gd name="T20" fmla="*/ 4152 w 7451"/>
                <a:gd name="T21" fmla="*/ 7895 h 8192"/>
                <a:gd name="T22" fmla="*/ 4152 w 7451"/>
                <a:gd name="T23" fmla="*/ 7134 h 8192"/>
                <a:gd name="T24" fmla="*/ 5355 w 7451"/>
                <a:gd name="T25" fmla="*/ 7134 h 8192"/>
                <a:gd name="T26" fmla="*/ 5355 w 7451"/>
                <a:gd name="T27" fmla="*/ 7895 h 8192"/>
                <a:gd name="T28" fmla="*/ 5541 w 7451"/>
                <a:gd name="T29" fmla="*/ 7895 h 8192"/>
                <a:gd name="T30" fmla="*/ 5541 w 7451"/>
                <a:gd name="T31" fmla="*/ 2151 h 8192"/>
                <a:gd name="T32" fmla="*/ 6283 w 7451"/>
                <a:gd name="T33" fmla="*/ 297 h 8192"/>
                <a:gd name="T34" fmla="*/ 7321 w 7451"/>
                <a:gd name="T35" fmla="*/ 19 h 8192"/>
                <a:gd name="T36" fmla="*/ 7450 w 7451"/>
                <a:gd name="T37" fmla="*/ 0 h 8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51" h="8192">
                  <a:moveTo>
                    <a:pt x="7450" y="0"/>
                  </a:moveTo>
                  <a:lnTo>
                    <a:pt x="7450" y="0"/>
                  </a:lnTo>
                  <a:cubicBezTo>
                    <a:pt x="7376" y="223"/>
                    <a:pt x="7376" y="223"/>
                    <a:pt x="7376" y="223"/>
                  </a:cubicBezTo>
                  <a:cubicBezTo>
                    <a:pt x="6579" y="2483"/>
                    <a:pt x="6579" y="2483"/>
                    <a:pt x="6579" y="2483"/>
                  </a:cubicBezTo>
                  <a:cubicBezTo>
                    <a:pt x="5672" y="5041"/>
                    <a:pt x="5672" y="5041"/>
                    <a:pt x="5672" y="5041"/>
                  </a:cubicBezTo>
                  <a:cubicBezTo>
                    <a:pt x="5987" y="8191"/>
                    <a:pt x="5987" y="8191"/>
                    <a:pt x="5987" y="8191"/>
                  </a:cubicBezTo>
                  <a:cubicBezTo>
                    <a:pt x="0" y="8191"/>
                    <a:pt x="0" y="8191"/>
                    <a:pt x="0" y="8191"/>
                  </a:cubicBezTo>
                  <a:cubicBezTo>
                    <a:pt x="0" y="8191"/>
                    <a:pt x="3226" y="6098"/>
                    <a:pt x="3725" y="5764"/>
                  </a:cubicBezTo>
                  <a:cubicBezTo>
                    <a:pt x="3818" y="5709"/>
                    <a:pt x="3892" y="5652"/>
                    <a:pt x="3947" y="5578"/>
                  </a:cubicBezTo>
                  <a:cubicBezTo>
                    <a:pt x="3947" y="7895"/>
                    <a:pt x="3947" y="7895"/>
                    <a:pt x="3947" y="7895"/>
                  </a:cubicBezTo>
                  <a:cubicBezTo>
                    <a:pt x="4152" y="7895"/>
                    <a:pt x="4152" y="7895"/>
                    <a:pt x="4152" y="7895"/>
                  </a:cubicBezTo>
                  <a:cubicBezTo>
                    <a:pt x="4152" y="7134"/>
                    <a:pt x="4152" y="7134"/>
                    <a:pt x="4152" y="7134"/>
                  </a:cubicBezTo>
                  <a:cubicBezTo>
                    <a:pt x="5355" y="7134"/>
                    <a:pt x="5355" y="7134"/>
                    <a:pt x="5355" y="7134"/>
                  </a:cubicBezTo>
                  <a:cubicBezTo>
                    <a:pt x="5355" y="7895"/>
                    <a:pt x="5355" y="7895"/>
                    <a:pt x="5355" y="7895"/>
                  </a:cubicBezTo>
                  <a:cubicBezTo>
                    <a:pt x="5541" y="7895"/>
                    <a:pt x="5541" y="7895"/>
                    <a:pt x="5541" y="7895"/>
                  </a:cubicBezTo>
                  <a:cubicBezTo>
                    <a:pt x="5541" y="2151"/>
                    <a:pt x="5541" y="2151"/>
                    <a:pt x="5541" y="2151"/>
                  </a:cubicBezTo>
                  <a:cubicBezTo>
                    <a:pt x="5930" y="1206"/>
                    <a:pt x="6264" y="390"/>
                    <a:pt x="6283" y="297"/>
                  </a:cubicBezTo>
                  <a:cubicBezTo>
                    <a:pt x="6357" y="130"/>
                    <a:pt x="7025" y="37"/>
                    <a:pt x="7321" y="19"/>
                  </a:cubicBezTo>
                  <a:cubicBezTo>
                    <a:pt x="7395" y="0"/>
                    <a:pt x="7450" y="0"/>
                    <a:pt x="745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4" name="Freeform 31"/>
            <p:cNvSpPr>
              <a:spLocks noChangeArrowheads="1"/>
            </p:cNvSpPr>
            <p:nvPr/>
          </p:nvSpPr>
          <p:spPr bwMode="auto">
            <a:xfrm>
              <a:off x="10524" y="2814"/>
              <a:ext cx="4" cy="3"/>
            </a:xfrm>
            <a:custGeom>
              <a:avLst/>
              <a:gdLst>
                <a:gd name="T0" fmla="*/ 19 w 20"/>
                <a:gd name="T1" fmla="*/ 0 h 19"/>
                <a:gd name="T2" fmla="*/ 19 w 20"/>
                <a:gd name="T3" fmla="*/ 0 h 19"/>
                <a:gd name="T4" fmla="*/ 19 w 20"/>
                <a:gd name="T5" fmla="*/ 18 h 19"/>
                <a:gd name="T6" fmla="*/ 0 w 20"/>
                <a:gd name="T7" fmla="*/ 0 h 19"/>
                <a:gd name="T8" fmla="*/ 19 w 20"/>
                <a:gd name="T9" fmla="*/ 0 h 19"/>
              </a:gdLst>
              <a:ahLst/>
              <a:cxnLst>
                <a:cxn ang="0">
                  <a:pos x="T0" y="T1"/>
                </a:cxn>
                <a:cxn ang="0">
                  <a:pos x="T2" y="T3"/>
                </a:cxn>
                <a:cxn ang="0">
                  <a:pos x="T4" y="T5"/>
                </a:cxn>
                <a:cxn ang="0">
                  <a:pos x="T6" y="T7"/>
                </a:cxn>
                <a:cxn ang="0">
                  <a:pos x="T8" y="T9"/>
                </a:cxn>
              </a:cxnLst>
              <a:rect l="0" t="0" r="r" b="b"/>
              <a:pathLst>
                <a:path w="20" h="19">
                  <a:moveTo>
                    <a:pt x="19" y="0"/>
                  </a:moveTo>
                  <a:lnTo>
                    <a:pt x="19" y="0"/>
                  </a:lnTo>
                  <a:cubicBezTo>
                    <a:pt x="19" y="18"/>
                    <a:pt x="19" y="18"/>
                    <a:pt x="19" y="18"/>
                  </a:cubicBezTo>
                  <a:cubicBezTo>
                    <a:pt x="19" y="18"/>
                    <a:pt x="19" y="0"/>
                    <a:pt x="0" y="0"/>
                  </a:cubicBezTo>
                  <a:lnTo>
                    <a:pt x="19"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5" name="Freeform 32"/>
            <p:cNvSpPr>
              <a:spLocks noChangeArrowheads="1"/>
            </p:cNvSpPr>
            <p:nvPr/>
          </p:nvSpPr>
          <p:spPr bwMode="auto">
            <a:xfrm>
              <a:off x="10482" y="3731"/>
              <a:ext cx="46" cy="293"/>
            </a:xfrm>
            <a:custGeom>
              <a:avLst/>
              <a:gdLst>
                <a:gd name="T0" fmla="*/ 205 w 206"/>
                <a:gd name="T1" fmla="*/ 0 h 1297"/>
                <a:gd name="T2" fmla="*/ 205 w 206"/>
                <a:gd name="T3" fmla="*/ 0 h 1297"/>
                <a:gd name="T4" fmla="*/ 205 w 206"/>
                <a:gd name="T5" fmla="*/ 1093 h 1297"/>
                <a:gd name="T6" fmla="*/ 0 w 206"/>
                <a:gd name="T7" fmla="*/ 1296 h 1297"/>
                <a:gd name="T8" fmla="*/ 0 w 206"/>
                <a:gd name="T9" fmla="*/ 129 h 1297"/>
                <a:gd name="T10" fmla="*/ 205 w 206"/>
                <a:gd name="T11" fmla="*/ 0 h 1297"/>
              </a:gdLst>
              <a:ahLst/>
              <a:cxnLst>
                <a:cxn ang="0">
                  <a:pos x="T0" y="T1"/>
                </a:cxn>
                <a:cxn ang="0">
                  <a:pos x="T2" y="T3"/>
                </a:cxn>
                <a:cxn ang="0">
                  <a:pos x="T4" y="T5"/>
                </a:cxn>
                <a:cxn ang="0">
                  <a:pos x="T6" y="T7"/>
                </a:cxn>
                <a:cxn ang="0">
                  <a:pos x="T8" y="T9"/>
                </a:cxn>
                <a:cxn ang="0">
                  <a:pos x="T10" y="T11"/>
                </a:cxn>
              </a:cxnLst>
              <a:rect l="0" t="0" r="r" b="b"/>
              <a:pathLst>
                <a:path w="206" h="1297">
                  <a:moveTo>
                    <a:pt x="205" y="0"/>
                  </a:moveTo>
                  <a:lnTo>
                    <a:pt x="205" y="0"/>
                  </a:lnTo>
                  <a:cubicBezTo>
                    <a:pt x="205" y="1093"/>
                    <a:pt x="205" y="1093"/>
                    <a:pt x="205" y="1093"/>
                  </a:cubicBezTo>
                  <a:cubicBezTo>
                    <a:pt x="148" y="1167"/>
                    <a:pt x="74" y="1241"/>
                    <a:pt x="0" y="1296"/>
                  </a:cubicBezTo>
                  <a:cubicBezTo>
                    <a:pt x="0" y="129"/>
                    <a:pt x="0" y="129"/>
                    <a:pt x="0" y="129"/>
                  </a:cubicBezTo>
                  <a:cubicBezTo>
                    <a:pt x="74" y="93"/>
                    <a:pt x="131" y="36"/>
                    <a:pt x="20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6" name="Freeform 33"/>
            <p:cNvSpPr>
              <a:spLocks noChangeArrowheads="1"/>
            </p:cNvSpPr>
            <p:nvPr/>
          </p:nvSpPr>
          <p:spPr bwMode="auto">
            <a:xfrm>
              <a:off x="10553" y="3664"/>
              <a:ext cx="121" cy="45"/>
            </a:xfrm>
            <a:custGeom>
              <a:avLst/>
              <a:gdLst>
                <a:gd name="T0" fmla="*/ 537 w 538"/>
                <a:gd name="T1" fmla="*/ 0 h 204"/>
                <a:gd name="T2" fmla="*/ 537 w 538"/>
                <a:gd name="T3" fmla="*/ 0 h 204"/>
                <a:gd name="T4" fmla="*/ 463 w 538"/>
                <a:gd name="T5" fmla="*/ 203 h 204"/>
                <a:gd name="T6" fmla="*/ 0 w 538"/>
                <a:gd name="T7" fmla="*/ 203 h 204"/>
                <a:gd name="T8" fmla="*/ 239 w 538"/>
                <a:gd name="T9" fmla="*/ 0 h 204"/>
                <a:gd name="T10" fmla="*/ 537 w 538"/>
                <a:gd name="T11" fmla="*/ 0 h 204"/>
              </a:gdLst>
              <a:ahLst/>
              <a:cxnLst>
                <a:cxn ang="0">
                  <a:pos x="T0" y="T1"/>
                </a:cxn>
                <a:cxn ang="0">
                  <a:pos x="T2" y="T3"/>
                </a:cxn>
                <a:cxn ang="0">
                  <a:pos x="T4" y="T5"/>
                </a:cxn>
                <a:cxn ang="0">
                  <a:pos x="T6" y="T7"/>
                </a:cxn>
                <a:cxn ang="0">
                  <a:pos x="T8" y="T9"/>
                </a:cxn>
                <a:cxn ang="0">
                  <a:pos x="T10" y="T11"/>
                </a:cxn>
              </a:cxnLst>
              <a:rect l="0" t="0" r="r" b="b"/>
              <a:pathLst>
                <a:path w="538" h="204">
                  <a:moveTo>
                    <a:pt x="537" y="0"/>
                  </a:moveTo>
                  <a:lnTo>
                    <a:pt x="537" y="0"/>
                  </a:lnTo>
                  <a:cubicBezTo>
                    <a:pt x="518" y="74"/>
                    <a:pt x="499" y="129"/>
                    <a:pt x="463" y="203"/>
                  </a:cubicBezTo>
                  <a:cubicBezTo>
                    <a:pt x="0" y="203"/>
                    <a:pt x="0" y="203"/>
                    <a:pt x="0" y="203"/>
                  </a:cubicBezTo>
                  <a:cubicBezTo>
                    <a:pt x="91" y="129"/>
                    <a:pt x="165" y="55"/>
                    <a:pt x="239" y="0"/>
                  </a:cubicBezTo>
                  <a:lnTo>
                    <a:pt x="537"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7" name="Freeform 34"/>
            <p:cNvSpPr>
              <a:spLocks noChangeArrowheads="1"/>
            </p:cNvSpPr>
            <p:nvPr/>
          </p:nvSpPr>
          <p:spPr bwMode="auto">
            <a:xfrm>
              <a:off x="10507" y="3890"/>
              <a:ext cx="79" cy="41"/>
            </a:xfrm>
            <a:custGeom>
              <a:avLst/>
              <a:gdLst>
                <a:gd name="T0" fmla="*/ 353 w 354"/>
                <a:gd name="T1" fmla="*/ 0 h 185"/>
                <a:gd name="T2" fmla="*/ 353 w 354"/>
                <a:gd name="T3" fmla="*/ 0 h 185"/>
                <a:gd name="T4" fmla="*/ 241 w 354"/>
                <a:gd name="T5" fmla="*/ 184 h 185"/>
                <a:gd name="T6" fmla="*/ 0 w 354"/>
                <a:gd name="T7" fmla="*/ 184 h 185"/>
                <a:gd name="T8" fmla="*/ 0 w 354"/>
                <a:gd name="T9" fmla="*/ 0 h 185"/>
                <a:gd name="T10" fmla="*/ 353 w 354"/>
                <a:gd name="T11" fmla="*/ 0 h 185"/>
              </a:gdLst>
              <a:ahLst/>
              <a:cxnLst>
                <a:cxn ang="0">
                  <a:pos x="T0" y="T1"/>
                </a:cxn>
                <a:cxn ang="0">
                  <a:pos x="T2" y="T3"/>
                </a:cxn>
                <a:cxn ang="0">
                  <a:pos x="T4" y="T5"/>
                </a:cxn>
                <a:cxn ang="0">
                  <a:pos x="T6" y="T7"/>
                </a:cxn>
                <a:cxn ang="0">
                  <a:pos x="T8" y="T9"/>
                </a:cxn>
                <a:cxn ang="0">
                  <a:pos x="T10" y="T11"/>
                </a:cxn>
              </a:cxnLst>
              <a:rect l="0" t="0" r="r" b="b"/>
              <a:pathLst>
                <a:path w="354" h="185">
                  <a:moveTo>
                    <a:pt x="353" y="0"/>
                  </a:moveTo>
                  <a:lnTo>
                    <a:pt x="353" y="0"/>
                  </a:lnTo>
                  <a:cubicBezTo>
                    <a:pt x="334" y="36"/>
                    <a:pt x="296" y="91"/>
                    <a:pt x="241" y="184"/>
                  </a:cubicBezTo>
                  <a:cubicBezTo>
                    <a:pt x="0" y="184"/>
                    <a:pt x="0" y="184"/>
                    <a:pt x="0" y="184"/>
                  </a:cubicBezTo>
                  <a:cubicBezTo>
                    <a:pt x="0" y="0"/>
                    <a:pt x="0" y="0"/>
                    <a:pt x="0" y="0"/>
                  </a:cubicBezTo>
                  <a:lnTo>
                    <a:pt x="35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8" name="Freeform 35"/>
            <p:cNvSpPr>
              <a:spLocks noChangeArrowheads="1"/>
            </p:cNvSpPr>
            <p:nvPr/>
          </p:nvSpPr>
          <p:spPr bwMode="auto">
            <a:xfrm>
              <a:off x="4320" y="4907"/>
              <a:ext cx="1021" cy="1025"/>
            </a:xfrm>
            <a:custGeom>
              <a:avLst/>
              <a:gdLst>
                <a:gd name="T0" fmla="*/ 2261 w 4505"/>
                <a:gd name="T1" fmla="*/ 0 h 4523"/>
                <a:gd name="T2" fmla="*/ 2261 w 4505"/>
                <a:gd name="T3" fmla="*/ 0 h 4523"/>
                <a:gd name="T4" fmla="*/ 0 w 4505"/>
                <a:gd name="T5" fmla="*/ 2260 h 4523"/>
                <a:gd name="T6" fmla="*/ 2261 w 4505"/>
                <a:gd name="T7" fmla="*/ 4522 h 4523"/>
                <a:gd name="T8" fmla="*/ 4504 w 4505"/>
                <a:gd name="T9" fmla="*/ 2260 h 4523"/>
                <a:gd name="T10" fmla="*/ 2261 w 4505"/>
                <a:gd name="T11" fmla="*/ 0 h 4523"/>
                <a:gd name="T12" fmla="*/ 2261 w 4505"/>
                <a:gd name="T13" fmla="*/ 3873 h 4523"/>
                <a:gd name="T14" fmla="*/ 2261 w 4505"/>
                <a:gd name="T15" fmla="*/ 3873 h 4523"/>
                <a:gd name="T16" fmla="*/ 630 w 4505"/>
                <a:gd name="T17" fmla="*/ 2260 h 4523"/>
                <a:gd name="T18" fmla="*/ 2261 w 4505"/>
                <a:gd name="T19" fmla="*/ 649 h 4523"/>
                <a:gd name="T20" fmla="*/ 3874 w 4505"/>
                <a:gd name="T21" fmla="*/ 2260 h 4523"/>
                <a:gd name="T22" fmla="*/ 2261 w 4505"/>
                <a:gd name="T23" fmla="*/ 3873 h 4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05" h="4523">
                  <a:moveTo>
                    <a:pt x="2261" y="0"/>
                  </a:moveTo>
                  <a:lnTo>
                    <a:pt x="2261" y="0"/>
                  </a:lnTo>
                  <a:cubicBezTo>
                    <a:pt x="1000" y="0"/>
                    <a:pt x="0" y="1019"/>
                    <a:pt x="0" y="2260"/>
                  </a:cubicBezTo>
                  <a:cubicBezTo>
                    <a:pt x="0" y="3503"/>
                    <a:pt x="1000" y="4522"/>
                    <a:pt x="2261" y="4522"/>
                  </a:cubicBezTo>
                  <a:cubicBezTo>
                    <a:pt x="3504" y="4522"/>
                    <a:pt x="4504" y="3503"/>
                    <a:pt x="4504" y="2260"/>
                  </a:cubicBezTo>
                  <a:cubicBezTo>
                    <a:pt x="4504" y="1019"/>
                    <a:pt x="3504" y="0"/>
                    <a:pt x="2261" y="0"/>
                  </a:cubicBezTo>
                  <a:close/>
                  <a:moveTo>
                    <a:pt x="2261" y="3873"/>
                  </a:moveTo>
                  <a:lnTo>
                    <a:pt x="2261" y="3873"/>
                  </a:lnTo>
                  <a:cubicBezTo>
                    <a:pt x="1353" y="3873"/>
                    <a:pt x="630" y="3150"/>
                    <a:pt x="630" y="2260"/>
                  </a:cubicBezTo>
                  <a:cubicBezTo>
                    <a:pt x="630" y="1370"/>
                    <a:pt x="1353" y="649"/>
                    <a:pt x="2261" y="649"/>
                  </a:cubicBezTo>
                  <a:cubicBezTo>
                    <a:pt x="3151" y="649"/>
                    <a:pt x="3874" y="1370"/>
                    <a:pt x="3874" y="2260"/>
                  </a:cubicBezTo>
                  <a:cubicBezTo>
                    <a:pt x="3874" y="3150"/>
                    <a:pt x="3151" y="3873"/>
                    <a:pt x="2261" y="387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9" name="Freeform 36"/>
            <p:cNvSpPr>
              <a:spLocks noChangeArrowheads="1"/>
            </p:cNvSpPr>
            <p:nvPr/>
          </p:nvSpPr>
          <p:spPr bwMode="auto">
            <a:xfrm>
              <a:off x="4539" y="5126"/>
              <a:ext cx="583" cy="587"/>
            </a:xfrm>
            <a:custGeom>
              <a:avLst/>
              <a:gdLst>
                <a:gd name="T0" fmla="*/ 1297 w 2577"/>
                <a:gd name="T1" fmla="*/ 0 h 2595"/>
                <a:gd name="T2" fmla="*/ 1297 w 2577"/>
                <a:gd name="T3" fmla="*/ 0 h 2595"/>
                <a:gd name="T4" fmla="*/ 0 w 2577"/>
                <a:gd name="T5" fmla="*/ 1296 h 2595"/>
                <a:gd name="T6" fmla="*/ 1297 w 2577"/>
                <a:gd name="T7" fmla="*/ 2594 h 2595"/>
                <a:gd name="T8" fmla="*/ 2576 w 2577"/>
                <a:gd name="T9" fmla="*/ 1296 h 2595"/>
                <a:gd name="T10" fmla="*/ 1297 w 2577"/>
                <a:gd name="T11" fmla="*/ 0 h 2595"/>
                <a:gd name="T12" fmla="*/ 1094 w 2577"/>
                <a:gd name="T13" fmla="*/ 241 h 2595"/>
                <a:gd name="T14" fmla="*/ 1094 w 2577"/>
                <a:gd name="T15" fmla="*/ 241 h 2595"/>
                <a:gd name="T16" fmla="*/ 1445 w 2577"/>
                <a:gd name="T17" fmla="*/ 241 h 2595"/>
                <a:gd name="T18" fmla="*/ 1445 w 2577"/>
                <a:gd name="T19" fmla="*/ 406 h 2595"/>
                <a:gd name="T20" fmla="*/ 1094 w 2577"/>
                <a:gd name="T21" fmla="*/ 406 h 2595"/>
                <a:gd name="T22" fmla="*/ 1094 w 2577"/>
                <a:gd name="T23" fmla="*/ 241 h 2595"/>
                <a:gd name="T24" fmla="*/ 463 w 2577"/>
                <a:gd name="T25" fmla="*/ 630 h 2595"/>
                <a:gd name="T26" fmla="*/ 463 w 2577"/>
                <a:gd name="T27" fmla="*/ 630 h 2595"/>
                <a:gd name="T28" fmla="*/ 593 w 2577"/>
                <a:gd name="T29" fmla="*/ 721 h 2595"/>
                <a:gd name="T30" fmla="*/ 427 w 2577"/>
                <a:gd name="T31" fmla="*/ 1038 h 2595"/>
                <a:gd name="T32" fmla="*/ 278 w 2577"/>
                <a:gd name="T33" fmla="*/ 945 h 2595"/>
                <a:gd name="T34" fmla="*/ 463 w 2577"/>
                <a:gd name="T35" fmla="*/ 630 h 2595"/>
                <a:gd name="T36" fmla="*/ 482 w 2577"/>
                <a:gd name="T37" fmla="*/ 2000 h 2595"/>
                <a:gd name="T38" fmla="*/ 482 w 2577"/>
                <a:gd name="T39" fmla="*/ 2000 h 2595"/>
                <a:gd name="T40" fmla="*/ 296 w 2577"/>
                <a:gd name="T41" fmla="*/ 1685 h 2595"/>
                <a:gd name="T42" fmla="*/ 445 w 2577"/>
                <a:gd name="T43" fmla="*/ 1592 h 2595"/>
                <a:gd name="T44" fmla="*/ 630 w 2577"/>
                <a:gd name="T45" fmla="*/ 1926 h 2595"/>
                <a:gd name="T46" fmla="*/ 482 w 2577"/>
                <a:gd name="T47" fmla="*/ 2000 h 2595"/>
                <a:gd name="T48" fmla="*/ 1502 w 2577"/>
                <a:gd name="T49" fmla="*/ 2353 h 2595"/>
                <a:gd name="T50" fmla="*/ 1502 w 2577"/>
                <a:gd name="T51" fmla="*/ 2353 h 2595"/>
                <a:gd name="T52" fmla="*/ 1130 w 2577"/>
                <a:gd name="T53" fmla="*/ 2353 h 2595"/>
                <a:gd name="T54" fmla="*/ 1130 w 2577"/>
                <a:gd name="T55" fmla="*/ 2186 h 2595"/>
                <a:gd name="T56" fmla="*/ 1502 w 2577"/>
                <a:gd name="T57" fmla="*/ 2186 h 2595"/>
                <a:gd name="T58" fmla="*/ 1502 w 2577"/>
                <a:gd name="T59" fmla="*/ 2353 h 2595"/>
                <a:gd name="T60" fmla="*/ 1297 w 2577"/>
                <a:gd name="T61" fmla="*/ 1759 h 2595"/>
                <a:gd name="T62" fmla="*/ 1297 w 2577"/>
                <a:gd name="T63" fmla="*/ 1759 h 2595"/>
                <a:gd name="T64" fmla="*/ 816 w 2577"/>
                <a:gd name="T65" fmla="*/ 1296 h 2595"/>
                <a:gd name="T66" fmla="*/ 1297 w 2577"/>
                <a:gd name="T67" fmla="*/ 833 h 2595"/>
                <a:gd name="T68" fmla="*/ 1762 w 2577"/>
                <a:gd name="T69" fmla="*/ 1296 h 2595"/>
                <a:gd name="T70" fmla="*/ 1297 w 2577"/>
                <a:gd name="T71" fmla="*/ 1759 h 2595"/>
                <a:gd name="T72" fmla="*/ 2094 w 2577"/>
                <a:gd name="T73" fmla="*/ 592 h 2595"/>
                <a:gd name="T74" fmla="*/ 2094 w 2577"/>
                <a:gd name="T75" fmla="*/ 592 h 2595"/>
                <a:gd name="T76" fmla="*/ 2280 w 2577"/>
                <a:gd name="T77" fmla="*/ 907 h 2595"/>
                <a:gd name="T78" fmla="*/ 2151 w 2577"/>
                <a:gd name="T79" fmla="*/ 981 h 2595"/>
                <a:gd name="T80" fmla="*/ 1965 w 2577"/>
                <a:gd name="T81" fmla="*/ 666 h 2595"/>
                <a:gd name="T82" fmla="*/ 2094 w 2577"/>
                <a:gd name="T83" fmla="*/ 592 h 2595"/>
                <a:gd name="T84" fmla="*/ 2113 w 2577"/>
                <a:gd name="T85" fmla="*/ 1964 h 2595"/>
                <a:gd name="T86" fmla="*/ 2113 w 2577"/>
                <a:gd name="T87" fmla="*/ 1964 h 2595"/>
                <a:gd name="T88" fmla="*/ 1984 w 2577"/>
                <a:gd name="T89" fmla="*/ 1871 h 2595"/>
                <a:gd name="T90" fmla="*/ 2168 w 2577"/>
                <a:gd name="T91" fmla="*/ 1556 h 2595"/>
                <a:gd name="T92" fmla="*/ 2299 w 2577"/>
                <a:gd name="T93" fmla="*/ 1649 h 2595"/>
                <a:gd name="T94" fmla="*/ 2113 w 2577"/>
                <a:gd name="T95" fmla="*/ 1964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77" h="2595">
                  <a:moveTo>
                    <a:pt x="1297" y="0"/>
                  </a:moveTo>
                  <a:lnTo>
                    <a:pt x="1297" y="0"/>
                  </a:lnTo>
                  <a:cubicBezTo>
                    <a:pt x="575" y="0"/>
                    <a:pt x="0" y="592"/>
                    <a:pt x="0" y="1296"/>
                  </a:cubicBezTo>
                  <a:cubicBezTo>
                    <a:pt x="0" y="2000"/>
                    <a:pt x="575" y="2594"/>
                    <a:pt x="1297" y="2594"/>
                  </a:cubicBezTo>
                  <a:cubicBezTo>
                    <a:pt x="2003" y="2594"/>
                    <a:pt x="2576" y="2000"/>
                    <a:pt x="2576" y="1296"/>
                  </a:cubicBezTo>
                  <a:cubicBezTo>
                    <a:pt x="2576" y="592"/>
                    <a:pt x="2003" y="0"/>
                    <a:pt x="1297" y="0"/>
                  </a:cubicBezTo>
                  <a:close/>
                  <a:moveTo>
                    <a:pt x="1094" y="241"/>
                  </a:moveTo>
                  <a:lnTo>
                    <a:pt x="1094" y="241"/>
                  </a:lnTo>
                  <a:cubicBezTo>
                    <a:pt x="1445" y="241"/>
                    <a:pt x="1445" y="241"/>
                    <a:pt x="1445" y="241"/>
                  </a:cubicBezTo>
                  <a:cubicBezTo>
                    <a:pt x="1445" y="406"/>
                    <a:pt x="1445" y="406"/>
                    <a:pt x="1445" y="406"/>
                  </a:cubicBezTo>
                  <a:cubicBezTo>
                    <a:pt x="1094" y="406"/>
                    <a:pt x="1094" y="406"/>
                    <a:pt x="1094" y="406"/>
                  </a:cubicBezTo>
                  <a:lnTo>
                    <a:pt x="1094" y="241"/>
                  </a:lnTo>
                  <a:close/>
                  <a:moveTo>
                    <a:pt x="463" y="630"/>
                  </a:moveTo>
                  <a:lnTo>
                    <a:pt x="463" y="630"/>
                  </a:lnTo>
                  <a:cubicBezTo>
                    <a:pt x="593" y="721"/>
                    <a:pt x="593" y="721"/>
                    <a:pt x="593" y="721"/>
                  </a:cubicBezTo>
                  <a:cubicBezTo>
                    <a:pt x="427" y="1038"/>
                    <a:pt x="427" y="1038"/>
                    <a:pt x="427" y="1038"/>
                  </a:cubicBezTo>
                  <a:cubicBezTo>
                    <a:pt x="278" y="945"/>
                    <a:pt x="278" y="945"/>
                    <a:pt x="278" y="945"/>
                  </a:cubicBezTo>
                  <a:lnTo>
                    <a:pt x="463" y="630"/>
                  </a:lnTo>
                  <a:close/>
                  <a:moveTo>
                    <a:pt x="482" y="2000"/>
                  </a:moveTo>
                  <a:lnTo>
                    <a:pt x="482" y="2000"/>
                  </a:lnTo>
                  <a:cubicBezTo>
                    <a:pt x="296" y="1685"/>
                    <a:pt x="296" y="1685"/>
                    <a:pt x="296" y="1685"/>
                  </a:cubicBezTo>
                  <a:cubicBezTo>
                    <a:pt x="445" y="1592"/>
                    <a:pt x="445" y="1592"/>
                    <a:pt x="445" y="1592"/>
                  </a:cubicBezTo>
                  <a:cubicBezTo>
                    <a:pt x="630" y="1926"/>
                    <a:pt x="630" y="1926"/>
                    <a:pt x="630" y="1926"/>
                  </a:cubicBezTo>
                  <a:lnTo>
                    <a:pt x="482" y="2000"/>
                  </a:lnTo>
                  <a:close/>
                  <a:moveTo>
                    <a:pt x="1502" y="2353"/>
                  </a:moveTo>
                  <a:lnTo>
                    <a:pt x="1502" y="2353"/>
                  </a:lnTo>
                  <a:cubicBezTo>
                    <a:pt x="1130" y="2353"/>
                    <a:pt x="1130" y="2353"/>
                    <a:pt x="1130" y="2353"/>
                  </a:cubicBezTo>
                  <a:cubicBezTo>
                    <a:pt x="1130" y="2186"/>
                    <a:pt x="1130" y="2186"/>
                    <a:pt x="1130" y="2186"/>
                  </a:cubicBezTo>
                  <a:cubicBezTo>
                    <a:pt x="1502" y="2186"/>
                    <a:pt x="1502" y="2186"/>
                    <a:pt x="1502" y="2186"/>
                  </a:cubicBezTo>
                  <a:lnTo>
                    <a:pt x="1502" y="2353"/>
                  </a:lnTo>
                  <a:close/>
                  <a:moveTo>
                    <a:pt x="1297" y="1759"/>
                  </a:moveTo>
                  <a:lnTo>
                    <a:pt x="1297" y="1759"/>
                  </a:lnTo>
                  <a:cubicBezTo>
                    <a:pt x="1039" y="1759"/>
                    <a:pt x="816" y="1556"/>
                    <a:pt x="816" y="1296"/>
                  </a:cubicBezTo>
                  <a:cubicBezTo>
                    <a:pt x="816" y="1038"/>
                    <a:pt x="1039" y="833"/>
                    <a:pt x="1297" y="833"/>
                  </a:cubicBezTo>
                  <a:cubicBezTo>
                    <a:pt x="1557" y="833"/>
                    <a:pt x="1762" y="1038"/>
                    <a:pt x="1762" y="1296"/>
                  </a:cubicBezTo>
                  <a:cubicBezTo>
                    <a:pt x="1762" y="1556"/>
                    <a:pt x="1557" y="1759"/>
                    <a:pt x="1297" y="1759"/>
                  </a:cubicBezTo>
                  <a:close/>
                  <a:moveTo>
                    <a:pt x="2094" y="592"/>
                  </a:moveTo>
                  <a:lnTo>
                    <a:pt x="2094" y="592"/>
                  </a:lnTo>
                  <a:cubicBezTo>
                    <a:pt x="2280" y="907"/>
                    <a:pt x="2280" y="907"/>
                    <a:pt x="2280" y="907"/>
                  </a:cubicBezTo>
                  <a:cubicBezTo>
                    <a:pt x="2151" y="981"/>
                    <a:pt x="2151" y="981"/>
                    <a:pt x="2151" y="981"/>
                  </a:cubicBezTo>
                  <a:cubicBezTo>
                    <a:pt x="1965" y="666"/>
                    <a:pt x="1965" y="666"/>
                    <a:pt x="1965" y="666"/>
                  </a:cubicBezTo>
                  <a:lnTo>
                    <a:pt x="2094" y="592"/>
                  </a:lnTo>
                  <a:close/>
                  <a:moveTo>
                    <a:pt x="2113" y="1964"/>
                  </a:moveTo>
                  <a:lnTo>
                    <a:pt x="2113" y="1964"/>
                  </a:lnTo>
                  <a:cubicBezTo>
                    <a:pt x="1984" y="1871"/>
                    <a:pt x="1984" y="1871"/>
                    <a:pt x="1984" y="1871"/>
                  </a:cubicBezTo>
                  <a:cubicBezTo>
                    <a:pt x="2168" y="1556"/>
                    <a:pt x="2168" y="1556"/>
                    <a:pt x="2168" y="1556"/>
                  </a:cubicBezTo>
                  <a:cubicBezTo>
                    <a:pt x="2299" y="1649"/>
                    <a:pt x="2299" y="1649"/>
                    <a:pt x="2299" y="1649"/>
                  </a:cubicBezTo>
                  <a:lnTo>
                    <a:pt x="2113" y="196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0" name="Freeform 37"/>
            <p:cNvSpPr>
              <a:spLocks noChangeArrowheads="1"/>
            </p:cNvSpPr>
            <p:nvPr/>
          </p:nvSpPr>
          <p:spPr bwMode="auto">
            <a:xfrm>
              <a:off x="7952" y="4907"/>
              <a:ext cx="1020" cy="1025"/>
            </a:xfrm>
            <a:custGeom>
              <a:avLst/>
              <a:gdLst>
                <a:gd name="T0" fmla="*/ 4446 w 4504"/>
                <a:gd name="T1" fmla="*/ 1759 h 4523"/>
                <a:gd name="T2" fmla="*/ 4446 w 4504"/>
                <a:gd name="T3" fmla="*/ 1759 h 4523"/>
                <a:gd name="T4" fmla="*/ 2260 w 4504"/>
                <a:gd name="T5" fmla="*/ 0 h 4523"/>
                <a:gd name="T6" fmla="*/ 55 w 4504"/>
                <a:gd name="T7" fmla="*/ 1759 h 4523"/>
                <a:gd name="T8" fmla="*/ 0 w 4504"/>
                <a:gd name="T9" fmla="*/ 2260 h 4523"/>
                <a:gd name="T10" fmla="*/ 2260 w 4504"/>
                <a:gd name="T11" fmla="*/ 4522 h 4523"/>
                <a:gd name="T12" fmla="*/ 4503 w 4504"/>
                <a:gd name="T13" fmla="*/ 2260 h 4523"/>
                <a:gd name="T14" fmla="*/ 4446 w 4504"/>
                <a:gd name="T15" fmla="*/ 1759 h 4523"/>
                <a:gd name="T16" fmla="*/ 2260 w 4504"/>
                <a:gd name="T17" fmla="*/ 3873 h 4523"/>
                <a:gd name="T18" fmla="*/ 2260 w 4504"/>
                <a:gd name="T19" fmla="*/ 3873 h 4523"/>
                <a:gd name="T20" fmla="*/ 628 w 4504"/>
                <a:gd name="T21" fmla="*/ 2260 h 4523"/>
                <a:gd name="T22" fmla="*/ 721 w 4504"/>
                <a:gd name="T23" fmla="*/ 1759 h 4523"/>
                <a:gd name="T24" fmla="*/ 2260 w 4504"/>
                <a:gd name="T25" fmla="*/ 649 h 4523"/>
                <a:gd name="T26" fmla="*/ 3797 w 4504"/>
                <a:gd name="T27" fmla="*/ 1759 h 4523"/>
                <a:gd name="T28" fmla="*/ 3871 w 4504"/>
                <a:gd name="T29" fmla="*/ 2260 h 4523"/>
                <a:gd name="T30" fmla="*/ 2260 w 4504"/>
                <a:gd name="T31" fmla="*/ 3873 h 4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04" h="4523">
                  <a:moveTo>
                    <a:pt x="4446" y="1759"/>
                  </a:moveTo>
                  <a:lnTo>
                    <a:pt x="4446" y="1759"/>
                  </a:lnTo>
                  <a:cubicBezTo>
                    <a:pt x="4224" y="759"/>
                    <a:pt x="3317" y="0"/>
                    <a:pt x="2260" y="0"/>
                  </a:cubicBezTo>
                  <a:cubicBezTo>
                    <a:pt x="1186" y="0"/>
                    <a:pt x="277" y="759"/>
                    <a:pt x="55" y="1759"/>
                  </a:cubicBezTo>
                  <a:cubicBezTo>
                    <a:pt x="17" y="1909"/>
                    <a:pt x="0" y="2093"/>
                    <a:pt x="0" y="2260"/>
                  </a:cubicBezTo>
                  <a:cubicBezTo>
                    <a:pt x="0" y="3503"/>
                    <a:pt x="1000" y="4522"/>
                    <a:pt x="2260" y="4522"/>
                  </a:cubicBezTo>
                  <a:cubicBezTo>
                    <a:pt x="3501" y="4522"/>
                    <a:pt x="4503" y="3503"/>
                    <a:pt x="4503" y="2260"/>
                  </a:cubicBezTo>
                  <a:cubicBezTo>
                    <a:pt x="4503" y="2093"/>
                    <a:pt x="4484" y="1909"/>
                    <a:pt x="4446" y="1759"/>
                  </a:cubicBezTo>
                  <a:close/>
                  <a:moveTo>
                    <a:pt x="2260" y="3873"/>
                  </a:moveTo>
                  <a:lnTo>
                    <a:pt x="2260" y="3873"/>
                  </a:lnTo>
                  <a:cubicBezTo>
                    <a:pt x="1351" y="3873"/>
                    <a:pt x="628" y="3150"/>
                    <a:pt x="628" y="2260"/>
                  </a:cubicBezTo>
                  <a:cubicBezTo>
                    <a:pt x="628" y="2076"/>
                    <a:pt x="666" y="1909"/>
                    <a:pt x="721" y="1759"/>
                  </a:cubicBezTo>
                  <a:cubicBezTo>
                    <a:pt x="926" y="1112"/>
                    <a:pt x="1537" y="649"/>
                    <a:pt x="2260" y="649"/>
                  </a:cubicBezTo>
                  <a:cubicBezTo>
                    <a:pt x="2964" y="649"/>
                    <a:pt x="3575" y="1112"/>
                    <a:pt x="3797" y="1759"/>
                  </a:cubicBezTo>
                  <a:cubicBezTo>
                    <a:pt x="3835" y="1909"/>
                    <a:pt x="3871" y="2076"/>
                    <a:pt x="3871" y="2260"/>
                  </a:cubicBezTo>
                  <a:cubicBezTo>
                    <a:pt x="3871" y="3150"/>
                    <a:pt x="3150" y="3873"/>
                    <a:pt x="2260" y="387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1" name="Freeform 38"/>
            <p:cNvSpPr>
              <a:spLocks noChangeArrowheads="1"/>
            </p:cNvSpPr>
            <p:nvPr/>
          </p:nvSpPr>
          <p:spPr bwMode="auto">
            <a:xfrm>
              <a:off x="8170" y="5126"/>
              <a:ext cx="584" cy="587"/>
            </a:xfrm>
            <a:custGeom>
              <a:avLst/>
              <a:gdLst>
                <a:gd name="T0" fmla="*/ 2484 w 2578"/>
                <a:gd name="T1" fmla="*/ 795 h 2595"/>
                <a:gd name="T2" fmla="*/ 2484 w 2578"/>
                <a:gd name="T3" fmla="*/ 795 h 2595"/>
                <a:gd name="T4" fmla="*/ 1298 w 2578"/>
                <a:gd name="T5" fmla="*/ 0 h 2595"/>
                <a:gd name="T6" fmla="*/ 112 w 2578"/>
                <a:gd name="T7" fmla="*/ 795 h 2595"/>
                <a:gd name="T8" fmla="*/ 0 w 2578"/>
                <a:gd name="T9" fmla="*/ 1296 h 2595"/>
                <a:gd name="T10" fmla="*/ 1298 w 2578"/>
                <a:gd name="T11" fmla="*/ 2594 h 2595"/>
                <a:gd name="T12" fmla="*/ 2577 w 2578"/>
                <a:gd name="T13" fmla="*/ 1296 h 2595"/>
                <a:gd name="T14" fmla="*/ 2484 w 2578"/>
                <a:gd name="T15" fmla="*/ 795 h 2595"/>
                <a:gd name="T16" fmla="*/ 2095 w 2578"/>
                <a:gd name="T17" fmla="*/ 592 h 2595"/>
                <a:gd name="T18" fmla="*/ 2095 w 2578"/>
                <a:gd name="T19" fmla="*/ 592 h 2595"/>
                <a:gd name="T20" fmla="*/ 2207 w 2578"/>
                <a:gd name="T21" fmla="*/ 795 h 2595"/>
                <a:gd name="T22" fmla="*/ 2281 w 2578"/>
                <a:gd name="T23" fmla="*/ 907 h 2595"/>
                <a:gd name="T24" fmla="*/ 2131 w 2578"/>
                <a:gd name="T25" fmla="*/ 981 h 2595"/>
                <a:gd name="T26" fmla="*/ 2021 w 2578"/>
                <a:gd name="T27" fmla="*/ 795 h 2595"/>
                <a:gd name="T28" fmla="*/ 1964 w 2578"/>
                <a:gd name="T29" fmla="*/ 666 h 2595"/>
                <a:gd name="T30" fmla="*/ 2095 w 2578"/>
                <a:gd name="T31" fmla="*/ 592 h 2595"/>
                <a:gd name="T32" fmla="*/ 1076 w 2578"/>
                <a:gd name="T33" fmla="*/ 241 h 2595"/>
                <a:gd name="T34" fmla="*/ 1076 w 2578"/>
                <a:gd name="T35" fmla="*/ 241 h 2595"/>
                <a:gd name="T36" fmla="*/ 1446 w 2578"/>
                <a:gd name="T37" fmla="*/ 241 h 2595"/>
                <a:gd name="T38" fmla="*/ 1446 w 2578"/>
                <a:gd name="T39" fmla="*/ 406 h 2595"/>
                <a:gd name="T40" fmla="*/ 1076 w 2578"/>
                <a:gd name="T41" fmla="*/ 406 h 2595"/>
                <a:gd name="T42" fmla="*/ 1076 w 2578"/>
                <a:gd name="T43" fmla="*/ 241 h 2595"/>
                <a:gd name="T44" fmla="*/ 372 w 2578"/>
                <a:gd name="T45" fmla="*/ 795 h 2595"/>
                <a:gd name="T46" fmla="*/ 372 w 2578"/>
                <a:gd name="T47" fmla="*/ 795 h 2595"/>
                <a:gd name="T48" fmla="*/ 463 w 2578"/>
                <a:gd name="T49" fmla="*/ 630 h 2595"/>
                <a:gd name="T50" fmla="*/ 594 w 2578"/>
                <a:gd name="T51" fmla="*/ 721 h 2595"/>
                <a:gd name="T52" fmla="*/ 556 w 2578"/>
                <a:gd name="T53" fmla="*/ 795 h 2595"/>
                <a:gd name="T54" fmla="*/ 408 w 2578"/>
                <a:gd name="T55" fmla="*/ 1038 h 2595"/>
                <a:gd name="T56" fmla="*/ 279 w 2578"/>
                <a:gd name="T57" fmla="*/ 945 h 2595"/>
                <a:gd name="T58" fmla="*/ 372 w 2578"/>
                <a:gd name="T59" fmla="*/ 795 h 2595"/>
                <a:gd name="T60" fmla="*/ 482 w 2578"/>
                <a:gd name="T61" fmla="*/ 2000 h 2595"/>
                <a:gd name="T62" fmla="*/ 482 w 2578"/>
                <a:gd name="T63" fmla="*/ 2000 h 2595"/>
                <a:gd name="T64" fmla="*/ 298 w 2578"/>
                <a:gd name="T65" fmla="*/ 1685 h 2595"/>
                <a:gd name="T66" fmla="*/ 446 w 2578"/>
                <a:gd name="T67" fmla="*/ 1592 h 2595"/>
                <a:gd name="T68" fmla="*/ 613 w 2578"/>
                <a:gd name="T69" fmla="*/ 1926 h 2595"/>
                <a:gd name="T70" fmla="*/ 482 w 2578"/>
                <a:gd name="T71" fmla="*/ 2000 h 2595"/>
                <a:gd name="T72" fmla="*/ 1501 w 2578"/>
                <a:gd name="T73" fmla="*/ 2353 h 2595"/>
                <a:gd name="T74" fmla="*/ 1501 w 2578"/>
                <a:gd name="T75" fmla="*/ 2353 h 2595"/>
                <a:gd name="T76" fmla="*/ 1131 w 2578"/>
                <a:gd name="T77" fmla="*/ 2353 h 2595"/>
                <a:gd name="T78" fmla="*/ 1131 w 2578"/>
                <a:gd name="T79" fmla="*/ 2186 h 2595"/>
                <a:gd name="T80" fmla="*/ 1501 w 2578"/>
                <a:gd name="T81" fmla="*/ 2186 h 2595"/>
                <a:gd name="T82" fmla="*/ 1501 w 2578"/>
                <a:gd name="T83" fmla="*/ 2353 h 2595"/>
                <a:gd name="T84" fmla="*/ 1298 w 2578"/>
                <a:gd name="T85" fmla="*/ 1759 h 2595"/>
                <a:gd name="T86" fmla="*/ 1298 w 2578"/>
                <a:gd name="T87" fmla="*/ 1759 h 2595"/>
                <a:gd name="T88" fmla="*/ 816 w 2578"/>
                <a:gd name="T89" fmla="*/ 1296 h 2595"/>
                <a:gd name="T90" fmla="*/ 1298 w 2578"/>
                <a:gd name="T91" fmla="*/ 833 h 2595"/>
                <a:gd name="T92" fmla="*/ 1761 w 2578"/>
                <a:gd name="T93" fmla="*/ 1296 h 2595"/>
                <a:gd name="T94" fmla="*/ 1298 w 2578"/>
                <a:gd name="T95" fmla="*/ 1759 h 2595"/>
                <a:gd name="T96" fmla="*/ 2112 w 2578"/>
                <a:gd name="T97" fmla="*/ 1964 h 2595"/>
                <a:gd name="T98" fmla="*/ 2112 w 2578"/>
                <a:gd name="T99" fmla="*/ 1964 h 2595"/>
                <a:gd name="T100" fmla="*/ 1983 w 2578"/>
                <a:gd name="T101" fmla="*/ 1871 h 2595"/>
                <a:gd name="T102" fmla="*/ 2169 w 2578"/>
                <a:gd name="T103" fmla="*/ 1556 h 2595"/>
                <a:gd name="T104" fmla="*/ 2298 w 2578"/>
                <a:gd name="T105" fmla="*/ 1649 h 2595"/>
                <a:gd name="T106" fmla="*/ 2112 w 2578"/>
                <a:gd name="T107" fmla="*/ 1964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78" h="2595">
                  <a:moveTo>
                    <a:pt x="2484" y="795"/>
                  </a:moveTo>
                  <a:lnTo>
                    <a:pt x="2484" y="795"/>
                  </a:lnTo>
                  <a:cubicBezTo>
                    <a:pt x="2281" y="332"/>
                    <a:pt x="1816" y="0"/>
                    <a:pt x="1298" y="0"/>
                  </a:cubicBezTo>
                  <a:cubicBezTo>
                    <a:pt x="761" y="0"/>
                    <a:pt x="298" y="332"/>
                    <a:pt x="112" y="795"/>
                  </a:cubicBezTo>
                  <a:cubicBezTo>
                    <a:pt x="38" y="945"/>
                    <a:pt x="0" y="1112"/>
                    <a:pt x="0" y="1296"/>
                  </a:cubicBezTo>
                  <a:cubicBezTo>
                    <a:pt x="0" y="2000"/>
                    <a:pt x="575" y="2594"/>
                    <a:pt x="1298" y="2594"/>
                  </a:cubicBezTo>
                  <a:cubicBezTo>
                    <a:pt x="2002" y="2594"/>
                    <a:pt x="2577" y="2000"/>
                    <a:pt x="2577" y="1296"/>
                  </a:cubicBezTo>
                  <a:cubicBezTo>
                    <a:pt x="2577" y="1112"/>
                    <a:pt x="2539" y="945"/>
                    <a:pt x="2484" y="795"/>
                  </a:cubicBezTo>
                  <a:close/>
                  <a:moveTo>
                    <a:pt x="2095" y="592"/>
                  </a:moveTo>
                  <a:lnTo>
                    <a:pt x="2095" y="592"/>
                  </a:lnTo>
                  <a:cubicBezTo>
                    <a:pt x="2207" y="795"/>
                    <a:pt x="2207" y="795"/>
                    <a:pt x="2207" y="795"/>
                  </a:cubicBezTo>
                  <a:cubicBezTo>
                    <a:pt x="2281" y="907"/>
                    <a:pt x="2281" y="907"/>
                    <a:pt x="2281" y="907"/>
                  </a:cubicBezTo>
                  <a:cubicBezTo>
                    <a:pt x="2131" y="981"/>
                    <a:pt x="2131" y="981"/>
                    <a:pt x="2131" y="981"/>
                  </a:cubicBezTo>
                  <a:cubicBezTo>
                    <a:pt x="2021" y="795"/>
                    <a:pt x="2021" y="795"/>
                    <a:pt x="2021" y="795"/>
                  </a:cubicBezTo>
                  <a:cubicBezTo>
                    <a:pt x="1964" y="666"/>
                    <a:pt x="1964" y="666"/>
                    <a:pt x="1964" y="666"/>
                  </a:cubicBezTo>
                  <a:lnTo>
                    <a:pt x="2095" y="592"/>
                  </a:lnTo>
                  <a:close/>
                  <a:moveTo>
                    <a:pt x="1076" y="241"/>
                  </a:moveTo>
                  <a:lnTo>
                    <a:pt x="1076" y="241"/>
                  </a:lnTo>
                  <a:cubicBezTo>
                    <a:pt x="1446" y="241"/>
                    <a:pt x="1446" y="241"/>
                    <a:pt x="1446" y="241"/>
                  </a:cubicBezTo>
                  <a:cubicBezTo>
                    <a:pt x="1446" y="406"/>
                    <a:pt x="1446" y="406"/>
                    <a:pt x="1446" y="406"/>
                  </a:cubicBezTo>
                  <a:cubicBezTo>
                    <a:pt x="1076" y="406"/>
                    <a:pt x="1076" y="406"/>
                    <a:pt x="1076" y="406"/>
                  </a:cubicBezTo>
                  <a:lnTo>
                    <a:pt x="1076" y="241"/>
                  </a:lnTo>
                  <a:close/>
                  <a:moveTo>
                    <a:pt x="372" y="795"/>
                  </a:moveTo>
                  <a:lnTo>
                    <a:pt x="372" y="795"/>
                  </a:lnTo>
                  <a:cubicBezTo>
                    <a:pt x="463" y="630"/>
                    <a:pt x="463" y="630"/>
                    <a:pt x="463" y="630"/>
                  </a:cubicBezTo>
                  <a:cubicBezTo>
                    <a:pt x="594" y="721"/>
                    <a:pt x="594" y="721"/>
                    <a:pt x="594" y="721"/>
                  </a:cubicBezTo>
                  <a:cubicBezTo>
                    <a:pt x="556" y="795"/>
                    <a:pt x="556" y="795"/>
                    <a:pt x="556" y="795"/>
                  </a:cubicBezTo>
                  <a:cubicBezTo>
                    <a:pt x="408" y="1038"/>
                    <a:pt x="408" y="1038"/>
                    <a:pt x="408" y="1038"/>
                  </a:cubicBezTo>
                  <a:cubicBezTo>
                    <a:pt x="279" y="945"/>
                    <a:pt x="279" y="945"/>
                    <a:pt x="279" y="945"/>
                  </a:cubicBezTo>
                  <a:lnTo>
                    <a:pt x="372" y="795"/>
                  </a:lnTo>
                  <a:close/>
                  <a:moveTo>
                    <a:pt x="482" y="2000"/>
                  </a:moveTo>
                  <a:lnTo>
                    <a:pt x="482" y="2000"/>
                  </a:lnTo>
                  <a:cubicBezTo>
                    <a:pt x="298" y="1685"/>
                    <a:pt x="298" y="1685"/>
                    <a:pt x="298" y="1685"/>
                  </a:cubicBezTo>
                  <a:cubicBezTo>
                    <a:pt x="446" y="1592"/>
                    <a:pt x="446" y="1592"/>
                    <a:pt x="446" y="1592"/>
                  </a:cubicBezTo>
                  <a:cubicBezTo>
                    <a:pt x="613" y="1926"/>
                    <a:pt x="613" y="1926"/>
                    <a:pt x="613" y="1926"/>
                  </a:cubicBezTo>
                  <a:lnTo>
                    <a:pt x="482" y="2000"/>
                  </a:lnTo>
                  <a:close/>
                  <a:moveTo>
                    <a:pt x="1501" y="2353"/>
                  </a:moveTo>
                  <a:lnTo>
                    <a:pt x="1501" y="2353"/>
                  </a:lnTo>
                  <a:cubicBezTo>
                    <a:pt x="1131" y="2353"/>
                    <a:pt x="1131" y="2353"/>
                    <a:pt x="1131" y="2353"/>
                  </a:cubicBezTo>
                  <a:cubicBezTo>
                    <a:pt x="1131" y="2186"/>
                    <a:pt x="1131" y="2186"/>
                    <a:pt x="1131" y="2186"/>
                  </a:cubicBezTo>
                  <a:cubicBezTo>
                    <a:pt x="1501" y="2186"/>
                    <a:pt x="1501" y="2186"/>
                    <a:pt x="1501" y="2186"/>
                  </a:cubicBezTo>
                  <a:lnTo>
                    <a:pt x="1501" y="2353"/>
                  </a:lnTo>
                  <a:close/>
                  <a:moveTo>
                    <a:pt x="1298" y="1759"/>
                  </a:moveTo>
                  <a:lnTo>
                    <a:pt x="1298" y="1759"/>
                  </a:lnTo>
                  <a:cubicBezTo>
                    <a:pt x="1038" y="1759"/>
                    <a:pt x="816" y="1556"/>
                    <a:pt x="816" y="1296"/>
                  </a:cubicBezTo>
                  <a:cubicBezTo>
                    <a:pt x="816" y="1038"/>
                    <a:pt x="1038" y="833"/>
                    <a:pt x="1298" y="833"/>
                  </a:cubicBezTo>
                  <a:cubicBezTo>
                    <a:pt x="1558" y="833"/>
                    <a:pt x="1761" y="1038"/>
                    <a:pt x="1761" y="1296"/>
                  </a:cubicBezTo>
                  <a:cubicBezTo>
                    <a:pt x="1761" y="1556"/>
                    <a:pt x="1558" y="1759"/>
                    <a:pt x="1298" y="1759"/>
                  </a:cubicBezTo>
                  <a:close/>
                  <a:moveTo>
                    <a:pt x="2112" y="1964"/>
                  </a:moveTo>
                  <a:lnTo>
                    <a:pt x="2112" y="1964"/>
                  </a:lnTo>
                  <a:cubicBezTo>
                    <a:pt x="1983" y="1871"/>
                    <a:pt x="1983" y="1871"/>
                    <a:pt x="1983" y="1871"/>
                  </a:cubicBezTo>
                  <a:cubicBezTo>
                    <a:pt x="2169" y="1556"/>
                    <a:pt x="2169" y="1556"/>
                    <a:pt x="2169" y="1556"/>
                  </a:cubicBezTo>
                  <a:cubicBezTo>
                    <a:pt x="2298" y="1649"/>
                    <a:pt x="2298" y="1649"/>
                    <a:pt x="2298" y="1649"/>
                  </a:cubicBezTo>
                  <a:lnTo>
                    <a:pt x="2112" y="196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2" name="Freeform 39"/>
            <p:cNvSpPr>
              <a:spLocks noChangeArrowheads="1"/>
            </p:cNvSpPr>
            <p:nvPr/>
          </p:nvSpPr>
          <p:spPr bwMode="auto">
            <a:xfrm>
              <a:off x="9271" y="4907"/>
              <a:ext cx="1025" cy="1025"/>
            </a:xfrm>
            <a:custGeom>
              <a:avLst/>
              <a:gdLst>
                <a:gd name="T0" fmla="*/ 4466 w 4524"/>
                <a:gd name="T1" fmla="*/ 1759 h 4523"/>
                <a:gd name="T2" fmla="*/ 4466 w 4524"/>
                <a:gd name="T3" fmla="*/ 1759 h 4523"/>
                <a:gd name="T4" fmla="*/ 2261 w 4524"/>
                <a:gd name="T5" fmla="*/ 0 h 4523"/>
                <a:gd name="T6" fmla="*/ 56 w 4524"/>
                <a:gd name="T7" fmla="*/ 1759 h 4523"/>
                <a:gd name="T8" fmla="*/ 0 w 4524"/>
                <a:gd name="T9" fmla="*/ 2260 h 4523"/>
                <a:gd name="T10" fmla="*/ 2261 w 4524"/>
                <a:gd name="T11" fmla="*/ 4522 h 4523"/>
                <a:gd name="T12" fmla="*/ 4523 w 4524"/>
                <a:gd name="T13" fmla="*/ 2260 h 4523"/>
                <a:gd name="T14" fmla="*/ 4466 w 4524"/>
                <a:gd name="T15" fmla="*/ 1759 h 4523"/>
                <a:gd name="T16" fmla="*/ 2261 w 4524"/>
                <a:gd name="T17" fmla="*/ 3873 h 4523"/>
                <a:gd name="T18" fmla="*/ 2261 w 4524"/>
                <a:gd name="T19" fmla="*/ 3873 h 4523"/>
                <a:gd name="T20" fmla="*/ 650 w 4524"/>
                <a:gd name="T21" fmla="*/ 2260 h 4523"/>
                <a:gd name="T22" fmla="*/ 724 w 4524"/>
                <a:gd name="T23" fmla="*/ 1759 h 4523"/>
                <a:gd name="T24" fmla="*/ 2261 w 4524"/>
                <a:gd name="T25" fmla="*/ 649 h 4523"/>
                <a:gd name="T26" fmla="*/ 3800 w 4524"/>
                <a:gd name="T27" fmla="*/ 1759 h 4523"/>
                <a:gd name="T28" fmla="*/ 3874 w 4524"/>
                <a:gd name="T29" fmla="*/ 2260 h 4523"/>
                <a:gd name="T30" fmla="*/ 2261 w 4524"/>
                <a:gd name="T31" fmla="*/ 3873 h 4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24" h="4523">
                  <a:moveTo>
                    <a:pt x="4466" y="1759"/>
                  </a:moveTo>
                  <a:lnTo>
                    <a:pt x="4466" y="1759"/>
                  </a:lnTo>
                  <a:cubicBezTo>
                    <a:pt x="4225" y="759"/>
                    <a:pt x="3337" y="0"/>
                    <a:pt x="2261" y="0"/>
                  </a:cubicBezTo>
                  <a:cubicBezTo>
                    <a:pt x="1187" y="0"/>
                    <a:pt x="297" y="759"/>
                    <a:pt x="56" y="1759"/>
                  </a:cubicBezTo>
                  <a:cubicBezTo>
                    <a:pt x="19" y="1909"/>
                    <a:pt x="0" y="2093"/>
                    <a:pt x="0" y="2260"/>
                  </a:cubicBezTo>
                  <a:cubicBezTo>
                    <a:pt x="0" y="3503"/>
                    <a:pt x="1020" y="4522"/>
                    <a:pt x="2261" y="4522"/>
                  </a:cubicBezTo>
                  <a:cubicBezTo>
                    <a:pt x="3504" y="4522"/>
                    <a:pt x="4523" y="3503"/>
                    <a:pt x="4523" y="2260"/>
                  </a:cubicBezTo>
                  <a:cubicBezTo>
                    <a:pt x="4523" y="2093"/>
                    <a:pt x="4504" y="1909"/>
                    <a:pt x="4466" y="1759"/>
                  </a:cubicBezTo>
                  <a:close/>
                  <a:moveTo>
                    <a:pt x="2261" y="3873"/>
                  </a:moveTo>
                  <a:lnTo>
                    <a:pt x="2261" y="3873"/>
                  </a:lnTo>
                  <a:cubicBezTo>
                    <a:pt x="1373" y="3873"/>
                    <a:pt x="650" y="3150"/>
                    <a:pt x="650" y="2260"/>
                  </a:cubicBezTo>
                  <a:cubicBezTo>
                    <a:pt x="650" y="2076"/>
                    <a:pt x="667" y="1909"/>
                    <a:pt x="724" y="1759"/>
                  </a:cubicBezTo>
                  <a:cubicBezTo>
                    <a:pt x="946" y="1112"/>
                    <a:pt x="1538" y="649"/>
                    <a:pt x="2261" y="649"/>
                  </a:cubicBezTo>
                  <a:cubicBezTo>
                    <a:pt x="2984" y="649"/>
                    <a:pt x="3595" y="1112"/>
                    <a:pt x="3800" y="1759"/>
                  </a:cubicBezTo>
                  <a:cubicBezTo>
                    <a:pt x="3855" y="1909"/>
                    <a:pt x="3874" y="2076"/>
                    <a:pt x="3874" y="2260"/>
                  </a:cubicBezTo>
                  <a:cubicBezTo>
                    <a:pt x="3874" y="3150"/>
                    <a:pt x="3151" y="3873"/>
                    <a:pt x="2261" y="387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3" name="Freeform 40"/>
            <p:cNvSpPr>
              <a:spLocks noChangeArrowheads="1"/>
            </p:cNvSpPr>
            <p:nvPr/>
          </p:nvSpPr>
          <p:spPr bwMode="auto">
            <a:xfrm>
              <a:off x="9494" y="5126"/>
              <a:ext cx="583" cy="587"/>
            </a:xfrm>
            <a:custGeom>
              <a:avLst/>
              <a:gdLst>
                <a:gd name="T0" fmla="*/ 2463 w 2576"/>
                <a:gd name="T1" fmla="*/ 795 h 2595"/>
                <a:gd name="T2" fmla="*/ 2463 w 2576"/>
                <a:gd name="T3" fmla="*/ 795 h 2595"/>
                <a:gd name="T4" fmla="*/ 1277 w 2576"/>
                <a:gd name="T5" fmla="*/ 0 h 2595"/>
                <a:gd name="T6" fmla="*/ 91 w 2576"/>
                <a:gd name="T7" fmla="*/ 795 h 2595"/>
                <a:gd name="T8" fmla="*/ 0 w 2576"/>
                <a:gd name="T9" fmla="*/ 1296 h 2595"/>
                <a:gd name="T10" fmla="*/ 1277 w 2576"/>
                <a:gd name="T11" fmla="*/ 2594 h 2595"/>
                <a:gd name="T12" fmla="*/ 2575 w 2576"/>
                <a:gd name="T13" fmla="*/ 1296 h 2595"/>
                <a:gd name="T14" fmla="*/ 2463 w 2576"/>
                <a:gd name="T15" fmla="*/ 795 h 2595"/>
                <a:gd name="T16" fmla="*/ 2093 w 2576"/>
                <a:gd name="T17" fmla="*/ 592 h 2595"/>
                <a:gd name="T18" fmla="*/ 2093 w 2576"/>
                <a:gd name="T19" fmla="*/ 592 h 2595"/>
                <a:gd name="T20" fmla="*/ 2203 w 2576"/>
                <a:gd name="T21" fmla="*/ 795 h 2595"/>
                <a:gd name="T22" fmla="*/ 2260 w 2576"/>
                <a:gd name="T23" fmla="*/ 907 h 2595"/>
                <a:gd name="T24" fmla="*/ 2129 w 2576"/>
                <a:gd name="T25" fmla="*/ 981 h 2595"/>
                <a:gd name="T26" fmla="*/ 2019 w 2576"/>
                <a:gd name="T27" fmla="*/ 795 h 2595"/>
                <a:gd name="T28" fmla="*/ 1945 w 2576"/>
                <a:gd name="T29" fmla="*/ 666 h 2595"/>
                <a:gd name="T30" fmla="*/ 2093 w 2576"/>
                <a:gd name="T31" fmla="*/ 592 h 2595"/>
                <a:gd name="T32" fmla="*/ 1074 w 2576"/>
                <a:gd name="T33" fmla="*/ 241 h 2595"/>
                <a:gd name="T34" fmla="*/ 1074 w 2576"/>
                <a:gd name="T35" fmla="*/ 241 h 2595"/>
                <a:gd name="T36" fmla="*/ 1444 w 2576"/>
                <a:gd name="T37" fmla="*/ 241 h 2595"/>
                <a:gd name="T38" fmla="*/ 1444 w 2576"/>
                <a:gd name="T39" fmla="*/ 406 h 2595"/>
                <a:gd name="T40" fmla="*/ 1074 w 2576"/>
                <a:gd name="T41" fmla="*/ 406 h 2595"/>
                <a:gd name="T42" fmla="*/ 1074 w 2576"/>
                <a:gd name="T43" fmla="*/ 241 h 2595"/>
                <a:gd name="T44" fmla="*/ 370 w 2576"/>
                <a:gd name="T45" fmla="*/ 795 h 2595"/>
                <a:gd name="T46" fmla="*/ 370 w 2576"/>
                <a:gd name="T47" fmla="*/ 795 h 2595"/>
                <a:gd name="T48" fmla="*/ 444 w 2576"/>
                <a:gd name="T49" fmla="*/ 630 h 2595"/>
                <a:gd name="T50" fmla="*/ 592 w 2576"/>
                <a:gd name="T51" fmla="*/ 721 h 2595"/>
                <a:gd name="T52" fmla="*/ 537 w 2576"/>
                <a:gd name="T53" fmla="*/ 795 h 2595"/>
                <a:gd name="T54" fmla="*/ 406 w 2576"/>
                <a:gd name="T55" fmla="*/ 1038 h 2595"/>
                <a:gd name="T56" fmla="*/ 277 w 2576"/>
                <a:gd name="T57" fmla="*/ 945 h 2595"/>
                <a:gd name="T58" fmla="*/ 370 w 2576"/>
                <a:gd name="T59" fmla="*/ 795 h 2595"/>
                <a:gd name="T60" fmla="*/ 480 w 2576"/>
                <a:gd name="T61" fmla="*/ 2000 h 2595"/>
                <a:gd name="T62" fmla="*/ 480 w 2576"/>
                <a:gd name="T63" fmla="*/ 2000 h 2595"/>
                <a:gd name="T64" fmla="*/ 296 w 2576"/>
                <a:gd name="T65" fmla="*/ 1685 h 2595"/>
                <a:gd name="T66" fmla="*/ 425 w 2576"/>
                <a:gd name="T67" fmla="*/ 1592 h 2595"/>
                <a:gd name="T68" fmla="*/ 611 w 2576"/>
                <a:gd name="T69" fmla="*/ 1926 h 2595"/>
                <a:gd name="T70" fmla="*/ 480 w 2576"/>
                <a:gd name="T71" fmla="*/ 2000 h 2595"/>
                <a:gd name="T72" fmla="*/ 1482 w 2576"/>
                <a:gd name="T73" fmla="*/ 2353 h 2595"/>
                <a:gd name="T74" fmla="*/ 1482 w 2576"/>
                <a:gd name="T75" fmla="*/ 2353 h 2595"/>
                <a:gd name="T76" fmla="*/ 1112 w 2576"/>
                <a:gd name="T77" fmla="*/ 2353 h 2595"/>
                <a:gd name="T78" fmla="*/ 1112 w 2576"/>
                <a:gd name="T79" fmla="*/ 2186 h 2595"/>
                <a:gd name="T80" fmla="*/ 1482 w 2576"/>
                <a:gd name="T81" fmla="*/ 2186 h 2595"/>
                <a:gd name="T82" fmla="*/ 1482 w 2576"/>
                <a:gd name="T83" fmla="*/ 2353 h 2595"/>
                <a:gd name="T84" fmla="*/ 1277 w 2576"/>
                <a:gd name="T85" fmla="*/ 1759 h 2595"/>
                <a:gd name="T86" fmla="*/ 1277 w 2576"/>
                <a:gd name="T87" fmla="*/ 1759 h 2595"/>
                <a:gd name="T88" fmla="*/ 814 w 2576"/>
                <a:gd name="T89" fmla="*/ 1296 h 2595"/>
                <a:gd name="T90" fmla="*/ 1277 w 2576"/>
                <a:gd name="T91" fmla="*/ 833 h 2595"/>
                <a:gd name="T92" fmla="*/ 1740 w 2576"/>
                <a:gd name="T93" fmla="*/ 1296 h 2595"/>
                <a:gd name="T94" fmla="*/ 1277 w 2576"/>
                <a:gd name="T95" fmla="*/ 1759 h 2595"/>
                <a:gd name="T96" fmla="*/ 2112 w 2576"/>
                <a:gd name="T97" fmla="*/ 1964 h 2595"/>
                <a:gd name="T98" fmla="*/ 2112 w 2576"/>
                <a:gd name="T99" fmla="*/ 1964 h 2595"/>
                <a:gd name="T100" fmla="*/ 1964 w 2576"/>
                <a:gd name="T101" fmla="*/ 1871 h 2595"/>
                <a:gd name="T102" fmla="*/ 2148 w 2576"/>
                <a:gd name="T103" fmla="*/ 1556 h 2595"/>
                <a:gd name="T104" fmla="*/ 2298 w 2576"/>
                <a:gd name="T105" fmla="*/ 1649 h 2595"/>
                <a:gd name="T106" fmla="*/ 2112 w 2576"/>
                <a:gd name="T107" fmla="*/ 1964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76" h="2595">
                  <a:moveTo>
                    <a:pt x="2463" y="795"/>
                  </a:moveTo>
                  <a:lnTo>
                    <a:pt x="2463" y="795"/>
                  </a:lnTo>
                  <a:cubicBezTo>
                    <a:pt x="2279" y="332"/>
                    <a:pt x="1814" y="0"/>
                    <a:pt x="1277" y="0"/>
                  </a:cubicBezTo>
                  <a:cubicBezTo>
                    <a:pt x="740" y="0"/>
                    <a:pt x="296" y="332"/>
                    <a:pt x="91" y="795"/>
                  </a:cubicBezTo>
                  <a:cubicBezTo>
                    <a:pt x="36" y="945"/>
                    <a:pt x="0" y="1112"/>
                    <a:pt x="0" y="1296"/>
                  </a:cubicBezTo>
                  <a:cubicBezTo>
                    <a:pt x="0" y="2000"/>
                    <a:pt x="573" y="2594"/>
                    <a:pt x="1277" y="2594"/>
                  </a:cubicBezTo>
                  <a:cubicBezTo>
                    <a:pt x="1981" y="2594"/>
                    <a:pt x="2575" y="2000"/>
                    <a:pt x="2575" y="1296"/>
                  </a:cubicBezTo>
                  <a:cubicBezTo>
                    <a:pt x="2575" y="1112"/>
                    <a:pt x="2537" y="945"/>
                    <a:pt x="2463" y="795"/>
                  </a:cubicBezTo>
                  <a:close/>
                  <a:moveTo>
                    <a:pt x="2093" y="592"/>
                  </a:moveTo>
                  <a:lnTo>
                    <a:pt x="2093" y="592"/>
                  </a:lnTo>
                  <a:cubicBezTo>
                    <a:pt x="2203" y="795"/>
                    <a:pt x="2203" y="795"/>
                    <a:pt x="2203" y="795"/>
                  </a:cubicBezTo>
                  <a:cubicBezTo>
                    <a:pt x="2260" y="907"/>
                    <a:pt x="2260" y="907"/>
                    <a:pt x="2260" y="907"/>
                  </a:cubicBezTo>
                  <a:cubicBezTo>
                    <a:pt x="2129" y="981"/>
                    <a:pt x="2129" y="981"/>
                    <a:pt x="2129" y="981"/>
                  </a:cubicBezTo>
                  <a:cubicBezTo>
                    <a:pt x="2019" y="795"/>
                    <a:pt x="2019" y="795"/>
                    <a:pt x="2019" y="795"/>
                  </a:cubicBezTo>
                  <a:cubicBezTo>
                    <a:pt x="1945" y="666"/>
                    <a:pt x="1945" y="666"/>
                    <a:pt x="1945" y="666"/>
                  </a:cubicBezTo>
                  <a:lnTo>
                    <a:pt x="2093" y="592"/>
                  </a:lnTo>
                  <a:close/>
                  <a:moveTo>
                    <a:pt x="1074" y="241"/>
                  </a:moveTo>
                  <a:lnTo>
                    <a:pt x="1074" y="241"/>
                  </a:lnTo>
                  <a:cubicBezTo>
                    <a:pt x="1444" y="241"/>
                    <a:pt x="1444" y="241"/>
                    <a:pt x="1444" y="241"/>
                  </a:cubicBezTo>
                  <a:cubicBezTo>
                    <a:pt x="1444" y="406"/>
                    <a:pt x="1444" y="406"/>
                    <a:pt x="1444" y="406"/>
                  </a:cubicBezTo>
                  <a:cubicBezTo>
                    <a:pt x="1074" y="406"/>
                    <a:pt x="1074" y="406"/>
                    <a:pt x="1074" y="406"/>
                  </a:cubicBezTo>
                  <a:lnTo>
                    <a:pt x="1074" y="241"/>
                  </a:lnTo>
                  <a:close/>
                  <a:moveTo>
                    <a:pt x="370" y="795"/>
                  </a:moveTo>
                  <a:lnTo>
                    <a:pt x="370" y="795"/>
                  </a:lnTo>
                  <a:cubicBezTo>
                    <a:pt x="444" y="630"/>
                    <a:pt x="444" y="630"/>
                    <a:pt x="444" y="630"/>
                  </a:cubicBezTo>
                  <a:cubicBezTo>
                    <a:pt x="592" y="721"/>
                    <a:pt x="592" y="721"/>
                    <a:pt x="592" y="721"/>
                  </a:cubicBezTo>
                  <a:cubicBezTo>
                    <a:pt x="537" y="795"/>
                    <a:pt x="537" y="795"/>
                    <a:pt x="537" y="795"/>
                  </a:cubicBezTo>
                  <a:cubicBezTo>
                    <a:pt x="406" y="1038"/>
                    <a:pt x="406" y="1038"/>
                    <a:pt x="406" y="1038"/>
                  </a:cubicBezTo>
                  <a:cubicBezTo>
                    <a:pt x="277" y="945"/>
                    <a:pt x="277" y="945"/>
                    <a:pt x="277" y="945"/>
                  </a:cubicBezTo>
                  <a:lnTo>
                    <a:pt x="370" y="795"/>
                  </a:lnTo>
                  <a:close/>
                  <a:moveTo>
                    <a:pt x="480" y="2000"/>
                  </a:moveTo>
                  <a:lnTo>
                    <a:pt x="480" y="2000"/>
                  </a:lnTo>
                  <a:cubicBezTo>
                    <a:pt x="296" y="1685"/>
                    <a:pt x="296" y="1685"/>
                    <a:pt x="296" y="1685"/>
                  </a:cubicBezTo>
                  <a:cubicBezTo>
                    <a:pt x="425" y="1592"/>
                    <a:pt x="425" y="1592"/>
                    <a:pt x="425" y="1592"/>
                  </a:cubicBezTo>
                  <a:cubicBezTo>
                    <a:pt x="611" y="1926"/>
                    <a:pt x="611" y="1926"/>
                    <a:pt x="611" y="1926"/>
                  </a:cubicBezTo>
                  <a:lnTo>
                    <a:pt x="480" y="2000"/>
                  </a:lnTo>
                  <a:close/>
                  <a:moveTo>
                    <a:pt x="1482" y="2353"/>
                  </a:moveTo>
                  <a:lnTo>
                    <a:pt x="1482" y="2353"/>
                  </a:lnTo>
                  <a:cubicBezTo>
                    <a:pt x="1112" y="2353"/>
                    <a:pt x="1112" y="2353"/>
                    <a:pt x="1112" y="2353"/>
                  </a:cubicBezTo>
                  <a:cubicBezTo>
                    <a:pt x="1112" y="2186"/>
                    <a:pt x="1112" y="2186"/>
                    <a:pt x="1112" y="2186"/>
                  </a:cubicBezTo>
                  <a:cubicBezTo>
                    <a:pt x="1482" y="2186"/>
                    <a:pt x="1482" y="2186"/>
                    <a:pt x="1482" y="2186"/>
                  </a:cubicBezTo>
                  <a:lnTo>
                    <a:pt x="1482" y="2353"/>
                  </a:lnTo>
                  <a:close/>
                  <a:moveTo>
                    <a:pt x="1277" y="1759"/>
                  </a:moveTo>
                  <a:lnTo>
                    <a:pt x="1277" y="1759"/>
                  </a:lnTo>
                  <a:cubicBezTo>
                    <a:pt x="1017" y="1759"/>
                    <a:pt x="814" y="1556"/>
                    <a:pt x="814" y="1296"/>
                  </a:cubicBezTo>
                  <a:cubicBezTo>
                    <a:pt x="814" y="1038"/>
                    <a:pt x="1017" y="833"/>
                    <a:pt x="1277" y="833"/>
                  </a:cubicBezTo>
                  <a:cubicBezTo>
                    <a:pt x="1537" y="833"/>
                    <a:pt x="1740" y="1038"/>
                    <a:pt x="1740" y="1296"/>
                  </a:cubicBezTo>
                  <a:cubicBezTo>
                    <a:pt x="1740" y="1556"/>
                    <a:pt x="1537" y="1759"/>
                    <a:pt x="1277" y="1759"/>
                  </a:cubicBezTo>
                  <a:close/>
                  <a:moveTo>
                    <a:pt x="2112" y="1964"/>
                  </a:moveTo>
                  <a:lnTo>
                    <a:pt x="2112" y="1964"/>
                  </a:lnTo>
                  <a:cubicBezTo>
                    <a:pt x="1964" y="1871"/>
                    <a:pt x="1964" y="1871"/>
                    <a:pt x="1964" y="1871"/>
                  </a:cubicBezTo>
                  <a:cubicBezTo>
                    <a:pt x="2148" y="1556"/>
                    <a:pt x="2148" y="1556"/>
                    <a:pt x="2148" y="1556"/>
                  </a:cubicBezTo>
                  <a:cubicBezTo>
                    <a:pt x="2298" y="1649"/>
                    <a:pt x="2298" y="1649"/>
                    <a:pt x="2298" y="1649"/>
                  </a:cubicBezTo>
                  <a:lnTo>
                    <a:pt x="2112" y="196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4" name="Group 1"/>
          <p:cNvGrpSpPr>
            <a:grpSpLocks/>
          </p:cNvGrpSpPr>
          <p:nvPr/>
        </p:nvGrpSpPr>
        <p:grpSpPr bwMode="auto">
          <a:xfrm>
            <a:off x="9836047" y="2553775"/>
            <a:ext cx="1236441" cy="637928"/>
            <a:chOff x="3341" y="2016"/>
            <a:chExt cx="8125" cy="4192"/>
          </a:xfrm>
          <a:solidFill>
            <a:schemeClr val="accent5"/>
          </a:solidFill>
        </p:grpSpPr>
        <p:sp>
          <p:nvSpPr>
            <p:cNvPr id="395" name="Freeform 2"/>
            <p:cNvSpPr>
              <a:spLocks noChangeArrowheads="1"/>
            </p:cNvSpPr>
            <p:nvPr/>
          </p:nvSpPr>
          <p:spPr bwMode="auto">
            <a:xfrm>
              <a:off x="5744" y="4904"/>
              <a:ext cx="63" cy="59"/>
            </a:xfrm>
            <a:custGeom>
              <a:avLst/>
              <a:gdLst>
                <a:gd name="T0" fmla="*/ 38 w 284"/>
                <a:gd name="T1" fmla="*/ 57 h 265"/>
                <a:gd name="T2" fmla="*/ 38 w 284"/>
                <a:gd name="T3" fmla="*/ 57 h 265"/>
                <a:gd name="T4" fmla="*/ 38 w 284"/>
                <a:gd name="T5" fmla="*/ 246 h 265"/>
                <a:gd name="T6" fmla="*/ 95 w 284"/>
                <a:gd name="T7" fmla="*/ 264 h 265"/>
                <a:gd name="T8" fmla="*/ 190 w 284"/>
                <a:gd name="T9" fmla="*/ 264 h 265"/>
                <a:gd name="T10" fmla="*/ 227 w 284"/>
                <a:gd name="T11" fmla="*/ 246 h 265"/>
                <a:gd name="T12" fmla="*/ 227 w 284"/>
                <a:gd name="T13" fmla="*/ 57 h 265"/>
                <a:gd name="T14" fmla="*/ 38 w 284"/>
                <a:gd name="T15" fmla="*/ 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65">
                  <a:moveTo>
                    <a:pt x="38" y="57"/>
                  </a:moveTo>
                  <a:lnTo>
                    <a:pt x="38" y="57"/>
                  </a:lnTo>
                  <a:cubicBezTo>
                    <a:pt x="0" y="114"/>
                    <a:pt x="0" y="189"/>
                    <a:pt x="38" y="246"/>
                  </a:cubicBezTo>
                  <a:cubicBezTo>
                    <a:pt x="57" y="264"/>
                    <a:pt x="75" y="264"/>
                    <a:pt x="95" y="264"/>
                  </a:cubicBezTo>
                  <a:cubicBezTo>
                    <a:pt x="190" y="264"/>
                    <a:pt x="190" y="264"/>
                    <a:pt x="190" y="264"/>
                  </a:cubicBezTo>
                  <a:cubicBezTo>
                    <a:pt x="208" y="246"/>
                    <a:pt x="208" y="246"/>
                    <a:pt x="227" y="246"/>
                  </a:cubicBezTo>
                  <a:cubicBezTo>
                    <a:pt x="283" y="189"/>
                    <a:pt x="283" y="114"/>
                    <a:pt x="227" y="57"/>
                  </a:cubicBezTo>
                  <a:cubicBezTo>
                    <a:pt x="170" y="0"/>
                    <a:pt x="95" y="0"/>
                    <a:pt x="38"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6" name="Freeform 3"/>
            <p:cNvSpPr>
              <a:spLocks noChangeArrowheads="1"/>
            </p:cNvSpPr>
            <p:nvPr/>
          </p:nvSpPr>
          <p:spPr bwMode="auto">
            <a:xfrm>
              <a:off x="5603" y="4849"/>
              <a:ext cx="59" cy="59"/>
            </a:xfrm>
            <a:custGeom>
              <a:avLst/>
              <a:gdLst>
                <a:gd name="T0" fmla="*/ 132 w 264"/>
                <a:gd name="T1" fmla="*/ 264 h 265"/>
                <a:gd name="T2" fmla="*/ 132 w 264"/>
                <a:gd name="T3" fmla="*/ 264 h 265"/>
                <a:gd name="T4" fmla="*/ 263 w 264"/>
                <a:gd name="T5" fmla="*/ 132 h 265"/>
                <a:gd name="T6" fmla="*/ 132 w 264"/>
                <a:gd name="T7" fmla="*/ 0 h 265"/>
                <a:gd name="T8" fmla="*/ 0 w 264"/>
                <a:gd name="T9" fmla="*/ 132 h 265"/>
                <a:gd name="T10" fmla="*/ 132 w 264"/>
                <a:gd name="T11" fmla="*/ 264 h 265"/>
              </a:gdLst>
              <a:ahLst/>
              <a:cxnLst>
                <a:cxn ang="0">
                  <a:pos x="T0" y="T1"/>
                </a:cxn>
                <a:cxn ang="0">
                  <a:pos x="T2" y="T3"/>
                </a:cxn>
                <a:cxn ang="0">
                  <a:pos x="T4" y="T5"/>
                </a:cxn>
                <a:cxn ang="0">
                  <a:pos x="T6" y="T7"/>
                </a:cxn>
                <a:cxn ang="0">
                  <a:pos x="T8" y="T9"/>
                </a:cxn>
                <a:cxn ang="0">
                  <a:pos x="T10" y="T11"/>
                </a:cxn>
              </a:cxnLst>
              <a:rect l="0" t="0" r="r" b="b"/>
              <a:pathLst>
                <a:path w="264" h="265">
                  <a:moveTo>
                    <a:pt x="132" y="264"/>
                  </a:moveTo>
                  <a:lnTo>
                    <a:pt x="132" y="264"/>
                  </a:lnTo>
                  <a:cubicBezTo>
                    <a:pt x="208" y="264"/>
                    <a:pt x="263" y="207"/>
                    <a:pt x="263" y="132"/>
                  </a:cubicBezTo>
                  <a:cubicBezTo>
                    <a:pt x="263" y="57"/>
                    <a:pt x="208" y="0"/>
                    <a:pt x="132" y="0"/>
                  </a:cubicBezTo>
                  <a:cubicBezTo>
                    <a:pt x="57" y="0"/>
                    <a:pt x="0" y="57"/>
                    <a:pt x="0" y="132"/>
                  </a:cubicBezTo>
                  <a:cubicBezTo>
                    <a:pt x="0" y="207"/>
                    <a:pt x="57" y="264"/>
                    <a:pt x="132" y="26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7" name="Freeform 4"/>
            <p:cNvSpPr>
              <a:spLocks noChangeArrowheads="1"/>
            </p:cNvSpPr>
            <p:nvPr/>
          </p:nvSpPr>
          <p:spPr bwMode="auto">
            <a:xfrm>
              <a:off x="5518" y="4938"/>
              <a:ext cx="205" cy="64"/>
            </a:xfrm>
            <a:custGeom>
              <a:avLst/>
              <a:gdLst>
                <a:gd name="T0" fmla="*/ 0 w 907"/>
                <a:gd name="T1" fmla="*/ 284 h 285"/>
                <a:gd name="T2" fmla="*/ 0 w 907"/>
                <a:gd name="T3" fmla="*/ 284 h 285"/>
                <a:gd name="T4" fmla="*/ 906 w 907"/>
                <a:gd name="T5" fmla="*/ 152 h 285"/>
                <a:gd name="T6" fmla="*/ 509 w 907"/>
                <a:gd name="T7" fmla="*/ 0 h 285"/>
                <a:gd name="T8" fmla="*/ 0 w 907"/>
                <a:gd name="T9" fmla="*/ 284 h 285"/>
              </a:gdLst>
              <a:ahLst/>
              <a:cxnLst>
                <a:cxn ang="0">
                  <a:pos x="T0" y="T1"/>
                </a:cxn>
                <a:cxn ang="0">
                  <a:pos x="T2" y="T3"/>
                </a:cxn>
                <a:cxn ang="0">
                  <a:pos x="T4" y="T5"/>
                </a:cxn>
                <a:cxn ang="0">
                  <a:pos x="T6" y="T7"/>
                </a:cxn>
                <a:cxn ang="0">
                  <a:pos x="T8" y="T9"/>
                </a:cxn>
              </a:cxnLst>
              <a:rect l="0" t="0" r="r" b="b"/>
              <a:pathLst>
                <a:path w="907" h="285">
                  <a:moveTo>
                    <a:pt x="0" y="284"/>
                  </a:moveTo>
                  <a:lnTo>
                    <a:pt x="0" y="284"/>
                  </a:lnTo>
                  <a:cubicBezTo>
                    <a:pt x="906" y="152"/>
                    <a:pt x="906" y="152"/>
                    <a:pt x="906" y="152"/>
                  </a:cubicBezTo>
                  <a:cubicBezTo>
                    <a:pt x="810" y="57"/>
                    <a:pt x="660" y="0"/>
                    <a:pt x="509" y="0"/>
                  </a:cubicBezTo>
                  <a:cubicBezTo>
                    <a:pt x="302" y="0"/>
                    <a:pt x="93" y="114"/>
                    <a:pt x="0" y="28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8" name="Freeform 5"/>
            <p:cNvSpPr>
              <a:spLocks noChangeArrowheads="1"/>
            </p:cNvSpPr>
            <p:nvPr/>
          </p:nvSpPr>
          <p:spPr bwMode="auto">
            <a:xfrm>
              <a:off x="5462" y="4904"/>
              <a:ext cx="63" cy="64"/>
            </a:xfrm>
            <a:custGeom>
              <a:avLst/>
              <a:gdLst>
                <a:gd name="T0" fmla="*/ 37 w 283"/>
                <a:gd name="T1" fmla="*/ 57 h 285"/>
                <a:gd name="T2" fmla="*/ 37 w 283"/>
                <a:gd name="T3" fmla="*/ 57 h 285"/>
                <a:gd name="T4" fmla="*/ 37 w 283"/>
                <a:gd name="T5" fmla="*/ 246 h 285"/>
                <a:gd name="T6" fmla="*/ 227 w 283"/>
                <a:gd name="T7" fmla="*/ 246 h 285"/>
                <a:gd name="T8" fmla="*/ 227 w 283"/>
                <a:gd name="T9" fmla="*/ 57 h 285"/>
                <a:gd name="T10" fmla="*/ 37 w 283"/>
                <a:gd name="T11" fmla="*/ 57 h 285"/>
              </a:gdLst>
              <a:ahLst/>
              <a:cxnLst>
                <a:cxn ang="0">
                  <a:pos x="T0" y="T1"/>
                </a:cxn>
                <a:cxn ang="0">
                  <a:pos x="T2" y="T3"/>
                </a:cxn>
                <a:cxn ang="0">
                  <a:pos x="T4" y="T5"/>
                </a:cxn>
                <a:cxn ang="0">
                  <a:pos x="T6" y="T7"/>
                </a:cxn>
                <a:cxn ang="0">
                  <a:pos x="T8" y="T9"/>
                </a:cxn>
                <a:cxn ang="0">
                  <a:pos x="T10" y="T11"/>
                </a:cxn>
              </a:cxnLst>
              <a:rect l="0" t="0" r="r" b="b"/>
              <a:pathLst>
                <a:path w="283" h="285">
                  <a:moveTo>
                    <a:pt x="37" y="57"/>
                  </a:moveTo>
                  <a:lnTo>
                    <a:pt x="37" y="57"/>
                  </a:lnTo>
                  <a:cubicBezTo>
                    <a:pt x="0" y="114"/>
                    <a:pt x="0" y="189"/>
                    <a:pt x="37" y="246"/>
                  </a:cubicBezTo>
                  <a:cubicBezTo>
                    <a:pt x="93" y="284"/>
                    <a:pt x="170" y="284"/>
                    <a:pt x="227" y="246"/>
                  </a:cubicBezTo>
                  <a:cubicBezTo>
                    <a:pt x="282" y="189"/>
                    <a:pt x="263" y="114"/>
                    <a:pt x="227" y="57"/>
                  </a:cubicBezTo>
                  <a:cubicBezTo>
                    <a:pt x="170" y="0"/>
                    <a:pt x="93" y="0"/>
                    <a:pt x="3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99" name="Freeform 6"/>
            <p:cNvSpPr>
              <a:spLocks noChangeArrowheads="1"/>
            </p:cNvSpPr>
            <p:nvPr/>
          </p:nvSpPr>
          <p:spPr bwMode="auto">
            <a:xfrm>
              <a:off x="5201" y="3878"/>
              <a:ext cx="3066" cy="1166"/>
            </a:xfrm>
            <a:custGeom>
              <a:avLst/>
              <a:gdLst>
                <a:gd name="T0" fmla="*/ 0 w 13523"/>
                <a:gd name="T1" fmla="*/ 0 h 5148"/>
                <a:gd name="T2" fmla="*/ 0 w 13523"/>
                <a:gd name="T3" fmla="*/ 0 h 5148"/>
                <a:gd name="T4" fmla="*/ 0 w 13523"/>
                <a:gd name="T5" fmla="*/ 5147 h 5148"/>
                <a:gd name="T6" fmla="*/ 18 w 13523"/>
                <a:gd name="T7" fmla="*/ 5147 h 5148"/>
                <a:gd name="T8" fmla="*/ 1904 w 13523"/>
                <a:gd name="T9" fmla="*/ 3413 h 5148"/>
                <a:gd name="T10" fmla="*/ 3676 w 13523"/>
                <a:gd name="T11" fmla="*/ 4639 h 5148"/>
                <a:gd name="T12" fmla="*/ 5487 w 13523"/>
                <a:gd name="T13" fmla="*/ 4394 h 5148"/>
                <a:gd name="T14" fmla="*/ 6242 w 13523"/>
                <a:gd name="T15" fmla="*/ 4280 h 5148"/>
                <a:gd name="T16" fmla="*/ 6374 w 13523"/>
                <a:gd name="T17" fmla="*/ 4262 h 5148"/>
                <a:gd name="T18" fmla="*/ 9240 w 13523"/>
                <a:gd name="T19" fmla="*/ 3865 h 5148"/>
                <a:gd name="T20" fmla="*/ 11464 w 13523"/>
                <a:gd name="T21" fmla="*/ 3563 h 5148"/>
                <a:gd name="T22" fmla="*/ 12635 w 13523"/>
                <a:gd name="T23" fmla="*/ 3393 h 5148"/>
                <a:gd name="T24" fmla="*/ 13465 w 13523"/>
                <a:gd name="T25" fmla="*/ 1773 h 5148"/>
                <a:gd name="T26" fmla="*/ 13522 w 13523"/>
                <a:gd name="T27" fmla="*/ 1659 h 5148"/>
                <a:gd name="T28" fmla="*/ 12937 w 13523"/>
                <a:gd name="T29" fmla="*/ 1584 h 5148"/>
                <a:gd name="T30" fmla="*/ 11464 w 13523"/>
                <a:gd name="T31" fmla="*/ 1396 h 5148"/>
                <a:gd name="T32" fmla="*/ 9901 w 13523"/>
                <a:gd name="T33" fmla="*/ 1206 h 5148"/>
                <a:gd name="T34" fmla="*/ 0 w 13523"/>
                <a:gd name="T35" fmla="*/ 0 h 5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23" h="5148">
                  <a:moveTo>
                    <a:pt x="0" y="0"/>
                  </a:moveTo>
                  <a:lnTo>
                    <a:pt x="0" y="0"/>
                  </a:lnTo>
                  <a:cubicBezTo>
                    <a:pt x="0" y="5147"/>
                    <a:pt x="0" y="5147"/>
                    <a:pt x="0" y="5147"/>
                  </a:cubicBezTo>
                  <a:cubicBezTo>
                    <a:pt x="18" y="5147"/>
                    <a:pt x="18" y="5147"/>
                    <a:pt x="18" y="5147"/>
                  </a:cubicBezTo>
                  <a:cubicBezTo>
                    <a:pt x="95" y="4167"/>
                    <a:pt x="905" y="3413"/>
                    <a:pt x="1904" y="3413"/>
                  </a:cubicBezTo>
                  <a:cubicBezTo>
                    <a:pt x="2714" y="3413"/>
                    <a:pt x="3413" y="3922"/>
                    <a:pt x="3676" y="4639"/>
                  </a:cubicBezTo>
                  <a:cubicBezTo>
                    <a:pt x="5487" y="4394"/>
                    <a:pt x="5487" y="4394"/>
                    <a:pt x="5487" y="4394"/>
                  </a:cubicBezTo>
                  <a:cubicBezTo>
                    <a:pt x="6242" y="4280"/>
                    <a:pt x="6242" y="4280"/>
                    <a:pt x="6242" y="4280"/>
                  </a:cubicBezTo>
                  <a:cubicBezTo>
                    <a:pt x="6374" y="4262"/>
                    <a:pt x="6374" y="4262"/>
                    <a:pt x="6374" y="4262"/>
                  </a:cubicBezTo>
                  <a:cubicBezTo>
                    <a:pt x="9240" y="3865"/>
                    <a:pt x="9240" y="3865"/>
                    <a:pt x="9240" y="3865"/>
                  </a:cubicBezTo>
                  <a:cubicBezTo>
                    <a:pt x="11464" y="3563"/>
                    <a:pt x="11464" y="3563"/>
                    <a:pt x="11464" y="3563"/>
                  </a:cubicBezTo>
                  <a:cubicBezTo>
                    <a:pt x="12635" y="3393"/>
                    <a:pt x="12635" y="3393"/>
                    <a:pt x="12635" y="3393"/>
                  </a:cubicBezTo>
                  <a:cubicBezTo>
                    <a:pt x="13465" y="1773"/>
                    <a:pt x="13465" y="1773"/>
                    <a:pt x="13465" y="1773"/>
                  </a:cubicBezTo>
                  <a:cubicBezTo>
                    <a:pt x="13522" y="1659"/>
                    <a:pt x="13522" y="1659"/>
                    <a:pt x="13522" y="1659"/>
                  </a:cubicBezTo>
                  <a:cubicBezTo>
                    <a:pt x="12937" y="1584"/>
                    <a:pt x="12937" y="1584"/>
                    <a:pt x="12937" y="1584"/>
                  </a:cubicBezTo>
                  <a:cubicBezTo>
                    <a:pt x="11464" y="1396"/>
                    <a:pt x="11464" y="1396"/>
                    <a:pt x="11464" y="1396"/>
                  </a:cubicBezTo>
                  <a:cubicBezTo>
                    <a:pt x="9901" y="1206"/>
                    <a:pt x="9901" y="1206"/>
                    <a:pt x="9901" y="1206"/>
                  </a:cubicBez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0" name="Freeform 7"/>
            <p:cNvSpPr>
              <a:spLocks noChangeArrowheads="1"/>
            </p:cNvSpPr>
            <p:nvPr/>
          </p:nvSpPr>
          <p:spPr bwMode="auto">
            <a:xfrm>
              <a:off x="5804" y="5050"/>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5" y="264"/>
                    <a:pt x="132" y="264"/>
                  </a:cubicBezTo>
                  <a:cubicBezTo>
                    <a:pt x="188" y="264"/>
                    <a:pt x="263" y="207"/>
                    <a:pt x="263" y="132"/>
                  </a:cubicBezTo>
                  <a:cubicBezTo>
                    <a:pt x="263" y="57"/>
                    <a:pt x="188" y="0"/>
                    <a:pt x="132" y="0"/>
                  </a:cubicBezTo>
                  <a:cubicBezTo>
                    <a:pt x="55"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1" name="Freeform 8"/>
            <p:cNvSpPr>
              <a:spLocks noChangeArrowheads="1"/>
            </p:cNvSpPr>
            <p:nvPr/>
          </p:nvSpPr>
          <p:spPr bwMode="auto">
            <a:xfrm>
              <a:off x="5744" y="5187"/>
              <a:ext cx="63" cy="63"/>
            </a:xfrm>
            <a:custGeom>
              <a:avLst/>
              <a:gdLst>
                <a:gd name="T0" fmla="*/ 38 w 284"/>
                <a:gd name="T1" fmla="*/ 57 h 283"/>
                <a:gd name="T2" fmla="*/ 38 w 284"/>
                <a:gd name="T3" fmla="*/ 57 h 283"/>
                <a:gd name="T4" fmla="*/ 38 w 284"/>
                <a:gd name="T5" fmla="*/ 243 h 283"/>
                <a:gd name="T6" fmla="*/ 227 w 284"/>
                <a:gd name="T7" fmla="*/ 243 h 283"/>
                <a:gd name="T8" fmla="*/ 227 w 284"/>
                <a:gd name="T9" fmla="*/ 57 h 283"/>
                <a:gd name="T10" fmla="*/ 38 w 284"/>
                <a:gd name="T11" fmla="*/ 57 h 283"/>
              </a:gdLst>
              <a:ahLst/>
              <a:cxnLst>
                <a:cxn ang="0">
                  <a:pos x="T0" y="T1"/>
                </a:cxn>
                <a:cxn ang="0">
                  <a:pos x="T2" y="T3"/>
                </a:cxn>
                <a:cxn ang="0">
                  <a:pos x="T4" y="T5"/>
                </a:cxn>
                <a:cxn ang="0">
                  <a:pos x="T6" y="T7"/>
                </a:cxn>
                <a:cxn ang="0">
                  <a:pos x="T8" y="T9"/>
                </a:cxn>
                <a:cxn ang="0">
                  <a:pos x="T10" y="T11"/>
                </a:cxn>
              </a:cxnLst>
              <a:rect l="0" t="0" r="r" b="b"/>
              <a:pathLst>
                <a:path w="284" h="283">
                  <a:moveTo>
                    <a:pt x="38" y="57"/>
                  </a:moveTo>
                  <a:lnTo>
                    <a:pt x="38" y="57"/>
                  </a:lnTo>
                  <a:cubicBezTo>
                    <a:pt x="0" y="112"/>
                    <a:pt x="0" y="187"/>
                    <a:pt x="38" y="243"/>
                  </a:cubicBezTo>
                  <a:cubicBezTo>
                    <a:pt x="95" y="282"/>
                    <a:pt x="170" y="282"/>
                    <a:pt x="227" y="243"/>
                  </a:cubicBezTo>
                  <a:cubicBezTo>
                    <a:pt x="283" y="187"/>
                    <a:pt x="283" y="112"/>
                    <a:pt x="227" y="57"/>
                  </a:cubicBezTo>
                  <a:cubicBezTo>
                    <a:pt x="170" y="0"/>
                    <a:pt x="95" y="0"/>
                    <a:pt x="38"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2" name="Freeform 9"/>
            <p:cNvSpPr>
              <a:spLocks noChangeArrowheads="1"/>
            </p:cNvSpPr>
            <p:nvPr/>
          </p:nvSpPr>
          <p:spPr bwMode="auto">
            <a:xfrm>
              <a:off x="5744" y="4904"/>
              <a:ext cx="63" cy="64"/>
            </a:xfrm>
            <a:custGeom>
              <a:avLst/>
              <a:gdLst>
                <a:gd name="T0" fmla="*/ 227 w 284"/>
                <a:gd name="T1" fmla="*/ 246 h 285"/>
                <a:gd name="T2" fmla="*/ 227 w 284"/>
                <a:gd name="T3" fmla="*/ 246 h 285"/>
                <a:gd name="T4" fmla="*/ 227 w 284"/>
                <a:gd name="T5" fmla="*/ 57 h 285"/>
                <a:gd name="T6" fmla="*/ 38 w 284"/>
                <a:gd name="T7" fmla="*/ 57 h 285"/>
                <a:gd name="T8" fmla="*/ 38 w 284"/>
                <a:gd name="T9" fmla="*/ 246 h 285"/>
                <a:gd name="T10" fmla="*/ 95 w 284"/>
                <a:gd name="T11" fmla="*/ 264 h 285"/>
                <a:gd name="T12" fmla="*/ 190 w 284"/>
                <a:gd name="T13" fmla="*/ 264 h 285"/>
                <a:gd name="T14" fmla="*/ 227 w 284"/>
                <a:gd name="T15" fmla="*/ 246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5">
                  <a:moveTo>
                    <a:pt x="227" y="246"/>
                  </a:moveTo>
                  <a:lnTo>
                    <a:pt x="227" y="246"/>
                  </a:lnTo>
                  <a:cubicBezTo>
                    <a:pt x="283" y="189"/>
                    <a:pt x="283" y="114"/>
                    <a:pt x="227" y="57"/>
                  </a:cubicBezTo>
                  <a:cubicBezTo>
                    <a:pt x="170" y="0"/>
                    <a:pt x="95" y="0"/>
                    <a:pt x="38" y="57"/>
                  </a:cubicBezTo>
                  <a:cubicBezTo>
                    <a:pt x="0" y="114"/>
                    <a:pt x="0" y="189"/>
                    <a:pt x="38" y="246"/>
                  </a:cubicBezTo>
                  <a:cubicBezTo>
                    <a:pt x="57" y="264"/>
                    <a:pt x="75" y="264"/>
                    <a:pt x="95" y="264"/>
                  </a:cubicBezTo>
                  <a:cubicBezTo>
                    <a:pt x="133" y="284"/>
                    <a:pt x="170" y="284"/>
                    <a:pt x="190" y="264"/>
                  </a:cubicBezTo>
                  <a:cubicBezTo>
                    <a:pt x="208" y="246"/>
                    <a:pt x="208" y="246"/>
                    <a:pt x="227"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3" name="Freeform 10"/>
            <p:cNvSpPr>
              <a:spLocks noChangeArrowheads="1"/>
            </p:cNvSpPr>
            <p:nvPr/>
          </p:nvSpPr>
          <p:spPr bwMode="auto">
            <a:xfrm>
              <a:off x="5603" y="5251"/>
              <a:ext cx="59" cy="55"/>
            </a:xfrm>
            <a:custGeom>
              <a:avLst/>
              <a:gdLst>
                <a:gd name="T0" fmla="*/ 0 w 264"/>
                <a:gd name="T1" fmla="*/ 131 h 246"/>
                <a:gd name="T2" fmla="*/ 0 w 264"/>
                <a:gd name="T3" fmla="*/ 131 h 246"/>
                <a:gd name="T4" fmla="*/ 132 w 264"/>
                <a:gd name="T5" fmla="*/ 245 h 246"/>
                <a:gd name="T6" fmla="*/ 263 w 264"/>
                <a:gd name="T7" fmla="*/ 131 h 246"/>
                <a:gd name="T8" fmla="*/ 132 w 264"/>
                <a:gd name="T9" fmla="*/ 0 h 246"/>
                <a:gd name="T10" fmla="*/ 0 w 264"/>
                <a:gd name="T11" fmla="*/ 131 h 246"/>
              </a:gdLst>
              <a:ahLst/>
              <a:cxnLst>
                <a:cxn ang="0">
                  <a:pos x="T0" y="T1"/>
                </a:cxn>
                <a:cxn ang="0">
                  <a:pos x="T2" y="T3"/>
                </a:cxn>
                <a:cxn ang="0">
                  <a:pos x="T4" y="T5"/>
                </a:cxn>
                <a:cxn ang="0">
                  <a:pos x="T6" y="T7"/>
                </a:cxn>
                <a:cxn ang="0">
                  <a:pos x="T8" y="T9"/>
                </a:cxn>
                <a:cxn ang="0">
                  <a:pos x="T10" y="T11"/>
                </a:cxn>
              </a:cxnLst>
              <a:rect l="0" t="0" r="r" b="b"/>
              <a:pathLst>
                <a:path w="264" h="246">
                  <a:moveTo>
                    <a:pt x="0" y="131"/>
                  </a:moveTo>
                  <a:lnTo>
                    <a:pt x="0" y="131"/>
                  </a:lnTo>
                  <a:cubicBezTo>
                    <a:pt x="0" y="188"/>
                    <a:pt x="57" y="245"/>
                    <a:pt x="132" y="245"/>
                  </a:cubicBezTo>
                  <a:cubicBezTo>
                    <a:pt x="208" y="245"/>
                    <a:pt x="263" y="188"/>
                    <a:pt x="263" y="131"/>
                  </a:cubicBezTo>
                  <a:cubicBezTo>
                    <a:pt x="263" y="56"/>
                    <a:pt x="208" y="0"/>
                    <a:pt x="132" y="0"/>
                  </a:cubicBezTo>
                  <a:cubicBezTo>
                    <a:pt x="57" y="0"/>
                    <a:pt x="0" y="56"/>
                    <a:pt x="0" y="1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4" name="Freeform 11"/>
            <p:cNvSpPr>
              <a:spLocks noChangeArrowheads="1"/>
            </p:cNvSpPr>
            <p:nvPr/>
          </p:nvSpPr>
          <p:spPr bwMode="auto">
            <a:xfrm>
              <a:off x="5603" y="4849"/>
              <a:ext cx="59" cy="59"/>
            </a:xfrm>
            <a:custGeom>
              <a:avLst/>
              <a:gdLst>
                <a:gd name="T0" fmla="*/ 263 w 264"/>
                <a:gd name="T1" fmla="*/ 132 h 265"/>
                <a:gd name="T2" fmla="*/ 263 w 264"/>
                <a:gd name="T3" fmla="*/ 132 h 265"/>
                <a:gd name="T4" fmla="*/ 132 w 264"/>
                <a:gd name="T5" fmla="*/ 0 h 265"/>
                <a:gd name="T6" fmla="*/ 0 w 264"/>
                <a:gd name="T7" fmla="*/ 132 h 265"/>
                <a:gd name="T8" fmla="*/ 132 w 264"/>
                <a:gd name="T9" fmla="*/ 264 h 265"/>
                <a:gd name="T10" fmla="*/ 263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263" y="132"/>
                  </a:moveTo>
                  <a:lnTo>
                    <a:pt x="263" y="132"/>
                  </a:lnTo>
                  <a:cubicBezTo>
                    <a:pt x="263" y="57"/>
                    <a:pt x="208" y="0"/>
                    <a:pt x="132" y="0"/>
                  </a:cubicBezTo>
                  <a:cubicBezTo>
                    <a:pt x="57" y="0"/>
                    <a:pt x="0" y="57"/>
                    <a:pt x="0" y="132"/>
                  </a:cubicBezTo>
                  <a:cubicBezTo>
                    <a:pt x="0" y="207"/>
                    <a:pt x="57" y="264"/>
                    <a:pt x="132" y="264"/>
                  </a:cubicBezTo>
                  <a:cubicBezTo>
                    <a:pt x="208" y="264"/>
                    <a:pt x="263" y="207"/>
                    <a:pt x="263"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5" name="Freeform 12"/>
            <p:cNvSpPr>
              <a:spLocks noChangeArrowheads="1"/>
            </p:cNvSpPr>
            <p:nvPr/>
          </p:nvSpPr>
          <p:spPr bwMode="auto">
            <a:xfrm>
              <a:off x="5492" y="4938"/>
              <a:ext cx="282" cy="282"/>
            </a:xfrm>
            <a:custGeom>
              <a:avLst/>
              <a:gdLst>
                <a:gd name="T0" fmla="*/ 0 w 1246"/>
                <a:gd name="T1" fmla="*/ 624 h 1247"/>
                <a:gd name="T2" fmla="*/ 0 w 1246"/>
                <a:gd name="T3" fmla="*/ 624 h 1247"/>
                <a:gd name="T4" fmla="*/ 622 w 1246"/>
                <a:gd name="T5" fmla="*/ 1246 h 1247"/>
                <a:gd name="T6" fmla="*/ 1245 w 1246"/>
                <a:gd name="T7" fmla="*/ 624 h 1247"/>
                <a:gd name="T8" fmla="*/ 1019 w 1246"/>
                <a:gd name="T9" fmla="*/ 152 h 1247"/>
                <a:gd name="T10" fmla="*/ 622 w 1246"/>
                <a:gd name="T11" fmla="*/ 0 h 1247"/>
                <a:gd name="T12" fmla="*/ 113 w 1246"/>
                <a:gd name="T13" fmla="*/ 284 h 1247"/>
                <a:gd name="T14" fmla="*/ 0 w 1246"/>
                <a:gd name="T15" fmla="*/ 624 h 1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1247">
                  <a:moveTo>
                    <a:pt x="0" y="624"/>
                  </a:moveTo>
                  <a:lnTo>
                    <a:pt x="0" y="624"/>
                  </a:lnTo>
                  <a:cubicBezTo>
                    <a:pt x="0" y="963"/>
                    <a:pt x="283" y="1246"/>
                    <a:pt x="622" y="1246"/>
                  </a:cubicBezTo>
                  <a:cubicBezTo>
                    <a:pt x="962" y="1246"/>
                    <a:pt x="1245" y="963"/>
                    <a:pt x="1245" y="624"/>
                  </a:cubicBezTo>
                  <a:cubicBezTo>
                    <a:pt x="1245" y="436"/>
                    <a:pt x="1150" y="266"/>
                    <a:pt x="1019" y="152"/>
                  </a:cubicBezTo>
                  <a:cubicBezTo>
                    <a:pt x="923" y="57"/>
                    <a:pt x="773" y="0"/>
                    <a:pt x="622" y="0"/>
                  </a:cubicBezTo>
                  <a:cubicBezTo>
                    <a:pt x="415" y="0"/>
                    <a:pt x="206" y="114"/>
                    <a:pt x="113" y="284"/>
                  </a:cubicBezTo>
                  <a:cubicBezTo>
                    <a:pt x="38" y="379"/>
                    <a:pt x="0" y="492"/>
                    <a:pt x="0" y="6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6" name="Freeform 13"/>
            <p:cNvSpPr>
              <a:spLocks noChangeArrowheads="1"/>
            </p:cNvSpPr>
            <p:nvPr/>
          </p:nvSpPr>
          <p:spPr bwMode="auto">
            <a:xfrm>
              <a:off x="5462" y="5187"/>
              <a:ext cx="63" cy="63"/>
            </a:xfrm>
            <a:custGeom>
              <a:avLst/>
              <a:gdLst>
                <a:gd name="T0" fmla="*/ 37 w 283"/>
                <a:gd name="T1" fmla="*/ 57 h 283"/>
                <a:gd name="T2" fmla="*/ 37 w 283"/>
                <a:gd name="T3" fmla="*/ 57 h 283"/>
                <a:gd name="T4" fmla="*/ 37 w 283"/>
                <a:gd name="T5" fmla="*/ 243 h 283"/>
                <a:gd name="T6" fmla="*/ 227 w 283"/>
                <a:gd name="T7" fmla="*/ 243 h 283"/>
                <a:gd name="T8" fmla="*/ 227 w 283"/>
                <a:gd name="T9" fmla="*/ 57 h 283"/>
                <a:gd name="T10" fmla="*/ 37 w 283"/>
                <a:gd name="T11" fmla="*/ 57 h 283"/>
              </a:gdLst>
              <a:ahLst/>
              <a:cxnLst>
                <a:cxn ang="0">
                  <a:pos x="T0" y="T1"/>
                </a:cxn>
                <a:cxn ang="0">
                  <a:pos x="T2" y="T3"/>
                </a:cxn>
                <a:cxn ang="0">
                  <a:pos x="T4" y="T5"/>
                </a:cxn>
                <a:cxn ang="0">
                  <a:pos x="T6" y="T7"/>
                </a:cxn>
                <a:cxn ang="0">
                  <a:pos x="T8" y="T9"/>
                </a:cxn>
                <a:cxn ang="0">
                  <a:pos x="T10" y="T11"/>
                </a:cxn>
              </a:cxnLst>
              <a:rect l="0" t="0" r="r" b="b"/>
              <a:pathLst>
                <a:path w="283" h="283">
                  <a:moveTo>
                    <a:pt x="37" y="57"/>
                  </a:moveTo>
                  <a:lnTo>
                    <a:pt x="37" y="57"/>
                  </a:lnTo>
                  <a:cubicBezTo>
                    <a:pt x="0" y="112"/>
                    <a:pt x="0" y="187"/>
                    <a:pt x="37" y="243"/>
                  </a:cubicBezTo>
                  <a:cubicBezTo>
                    <a:pt x="93" y="282"/>
                    <a:pt x="170" y="282"/>
                    <a:pt x="227" y="243"/>
                  </a:cubicBezTo>
                  <a:cubicBezTo>
                    <a:pt x="282" y="187"/>
                    <a:pt x="263" y="112"/>
                    <a:pt x="227" y="57"/>
                  </a:cubicBezTo>
                  <a:cubicBezTo>
                    <a:pt x="170" y="0"/>
                    <a:pt x="93" y="0"/>
                    <a:pt x="3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7" name="Freeform 14"/>
            <p:cNvSpPr>
              <a:spLocks noChangeArrowheads="1"/>
            </p:cNvSpPr>
            <p:nvPr/>
          </p:nvSpPr>
          <p:spPr bwMode="auto">
            <a:xfrm>
              <a:off x="5462" y="4904"/>
              <a:ext cx="63" cy="64"/>
            </a:xfrm>
            <a:custGeom>
              <a:avLst/>
              <a:gdLst>
                <a:gd name="T0" fmla="*/ 37 w 283"/>
                <a:gd name="T1" fmla="*/ 57 h 285"/>
                <a:gd name="T2" fmla="*/ 37 w 283"/>
                <a:gd name="T3" fmla="*/ 57 h 285"/>
                <a:gd name="T4" fmla="*/ 37 w 283"/>
                <a:gd name="T5" fmla="*/ 246 h 285"/>
                <a:gd name="T6" fmla="*/ 227 w 283"/>
                <a:gd name="T7" fmla="*/ 246 h 285"/>
                <a:gd name="T8" fmla="*/ 227 w 283"/>
                <a:gd name="T9" fmla="*/ 57 h 285"/>
                <a:gd name="T10" fmla="*/ 37 w 283"/>
                <a:gd name="T11" fmla="*/ 57 h 285"/>
              </a:gdLst>
              <a:ahLst/>
              <a:cxnLst>
                <a:cxn ang="0">
                  <a:pos x="T0" y="T1"/>
                </a:cxn>
                <a:cxn ang="0">
                  <a:pos x="T2" y="T3"/>
                </a:cxn>
                <a:cxn ang="0">
                  <a:pos x="T4" y="T5"/>
                </a:cxn>
                <a:cxn ang="0">
                  <a:pos x="T6" y="T7"/>
                </a:cxn>
                <a:cxn ang="0">
                  <a:pos x="T8" y="T9"/>
                </a:cxn>
                <a:cxn ang="0">
                  <a:pos x="T10" y="T11"/>
                </a:cxn>
              </a:cxnLst>
              <a:rect l="0" t="0" r="r" b="b"/>
              <a:pathLst>
                <a:path w="283" h="285">
                  <a:moveTo>
                    <a:pt x="37" y="57"/>
                  </a:moveTo>
                  <a:lnTo>
                    <a:pt x="37" y="57"/>
                  </a:lnTo>
                  <a:cubicBezTo>
                    <a:pt x="0" y="114"/>
                    <a:pt x="0" y="189"/>
                    <a:pt x="37" y="246"/>
                  </a:cubicBezTo>
                  <a:cubicBezTo>
                    <a:pt x="93" y="284"/>
                    <a:pt x="170" y="284"/>
                    <a:pt x="227" y="246"/>
                  </a:cubicBezTo>
                  <a:cubicBezTo>
                    <a:pt x="282" y="189"/>
                    <a:pt x="263" y="114"/>
                    <a:pt x="227" y="57"/>
                  </a:cubicBezTo>
                  <a:cubicBezTo>
                    <a:pt x="170" y="0"/>
                    <a:pt x="93" y="0"/>
                    <a:pt x="3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8" name="Freeform 15"/>
            <p:cNvSpPr>
              <a:spLocks noChangeArrowheads="1"/>
            </p:cNvSpPr>
            <p:nvPr/>
          </p:nvSpPr>
          <p:spPr bwMode="auto">
            <a:xfrm>
              <a:off x="5402" y="5050"/>
              <a:ext cx="59" cy="59"/>
            </a:xfrm>
            <a:custGeom>
              <a:avLst/>
              <a:gdLst>
                <a:gd name="T0" fmla="*/ 0 w 266"/>
                <a:gd name="T1" fmla="*/ 132 h 265"/>
                <a:gd name="T2" fmla="*/ 0 w 266"/>
                <a:gd name="T3" fmla="*/ 132 h 265"/>
                <a:gd name="T4" fmla="*/ 133 w 266"/>
                <a:gd name="T5" fmla="*/ 264 h 265"/>
                <a:gd name="T6" fmla="*/ 265 w 266"/>
                <a:gd name="T7" fmla="*/ 132 h 265"/>
                <a:gd name="T8" fmla="*/ 133 w 266"/>
                <a:gd name="T9" fmla="*/ 0 h 265"/>
                <a:gd name="T10" fmla="*/ 0 w 266"/>
                <a:gd name="T11" fmla="*/ 132 h 265"/>
              </a:gdLst>
              <a:ahLst/>
              <a:cxnLst>
                <a:cxn ang="0">
                  <a:pos x="T0" y="T1"/>
                </a:cxn>
                <a:cxn ang="0">
                  <a:pos x="T2" y="T3"/>
                </a:cxn>
                <a:cxn ang="0">
                  <a:pos x="T4" y="T5"/>
                </a:cxn>
                <a:cxn ang="0">
                  <a:pos x="T6" y="T7"/>
                </a:cxn>
                <a:cxn ang="0">
                  <a:pos x="T8" y="T9"/>
                </a:cxn>
                <a:cxn ang="0">
                  <a:pos x="T10" y="T11"/>
                </a:cxn>
              </a:cxnLst>
              <a:rect l="0" t="0" r="r" b="b"/>
              <a:pathLst>
                <a:path w="266" h="265">
                  <a:moveTo>
                    <a:pt x="0" y="132"/>
                  </a:moveTo>
                  <a:lnTo>
                    <a:pt x="0" y="132"/>
                  </a:lnTo>
                  <a:cubicBezTo>
                    <a:pt x="0" y="207"/>
                    <a:pt x="77" y="264"/>
                    <a:pt x="133" y="264"/>
                  </a:cubicBezTo>
                  <a:cubicBezTo>
                    <a:pt x="208" y="264"/>
                    <a:pt x="265" y="207"/>
                    <a:pt x="265" y="132"/>
                  </a:cubicBezTo>
                  <a:cubicBezTo>
                    <a:pt x="265" y="57"/>
                    <a:pt x="208" y="0"/>
                    <a:pt x="133" y="0"/>
                  </a:cubicBezTo>
                  <a:cubicBezTo>
                    <a:pt x="7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09" name="Freeform 16"/>
            <p:cNvSpPr>
              <a:spLocks noChangeArrowheads="1"/>
            </p:cNvSpPr>
            <p:nvPr/>
          </p:nvSpPr>
          <p:spPr bwMode="auto">
            <a:xfrm>
              <a:off x="4594" y="4041"/>
              <a:ext cx="2078" cy="2078"/>
            </a:xfrm>
            <a:custGeom>
              <a:avLst/>
              <a:gdLst>
                <a:gd name="T0" fmla="*/ 18 w 9166"/>
                <a:gd name="T1" fmla="*/ 4356 h 9166"/>
                <a:gd name="T2" fmla="*/ 18 w 9166"/>
                <a:gd name="T3" fmla="*/ 4356 h 9166"/>
                <a:gd name="T4" fmla="*/ 18 w 9166"/>
                <a:gd name="T5" fmla="*/ 4338 h 9166"/>
                <a:gd name="T6" fmla="*/ 75 w 9166"/>
                <a:gd name="T7" fmla="*/ 3753 h 9166"/>
                <a:gd name="T8" fmla="*/ 302 w 9166"/>
                <a:gd name="T9" fmla="*/ 2943 h 9166"/>
                <a:gd name="T10" fmla="*/ 547 w 9166"/>
                <a:gd name="T11" fmla="*/ 2414 h 9166"/>
                <a:gd name="T12" fmla="*/ 1017 w 9166"/>
                <a:gd name="T13" fmla="*/ 1697 h 9166"/>
                <a:gd name="T14" fmla="*/ 1414 w 9166"/>
                <a:gd name="T15" fmla="*/ 1263 h 9166"/>
                <a:gd name="T16" fmla="*/ 2074 w 9166"/>
                <a:gd name="T17" fmla="*/ 737 h 9166"/>
                <a:gd name="T18" fmla="*/ 2603 w 9166"/>
                <a:gd name="T19" fmla="*/ 453 h 9166"/>
                <a:gd name="T20" fmla="*/ 2678 w 9166"/>
                <a:gd name="T21" fmla="*/ 415 h 9166"/>
                <a:gd name="T22" fmla="*/ 3395 w 9166"/>
                <a:gd name="T23" fmla="*/ 151 h 9166"/>
                <a:gd name="T24" fmla="*/ 3960 w 9166"/>
                <a:gd name="T25" fmla="*/ 38 h 9166"/>
                <a:gd name="T26" fmla="*/ 4582 w 9166"/>
                <a:gd name="T27" fmla="*/ 0 h 9166"/>
                <a:gd name="T28" fmla="*/ 4808 w 9166"/>
                <a:gd name="T29" fmla="*/ 0 h 9166"/>
                <a:gd name="T30" fmla="*/ 5392 w 9166"/>
                <a:gd name="T31" fmla="*/ 76 h 9166"/>
                <a:gd name="T32" fmla="*/ 6222 w 9166"/>
                <a:gd name="T33" fmla="*/ 301 h 9166"/>
                <a:gd name="T34" fmla="*/ 6751 w 9166"/>
                <a:gd name="T35" fmla="*/ 547 h 9166"/>
                <a:gd name="T36" fmla="*/ 7450 w 9166"/>
                <a:gd name="T37" fmla="*/ 1018 h 9166"/>
                <a:gd name="T38" fmla="*/ 7901 w 9166"/>
                <a:gd name="T39" fmla="*/ 1415 h 9166"/>
                <a:gd name="T40" fmla="*/ 8410 w 9166"/>
                <a:gd name="T41" fmla="*/ 2074 h 9166"/>
                <a:gd name="T42" fmla="*/ 8712 w 9166"/>
                <a:gd name="T43" fmla="*/ 2584 h 9166"/>
                <a:gd name="T44" fmla="*/ 8995 w 9166"/>
                <a:gd name="T45" fmla="*/ 3376 h 9166"/>
                <a:gd name="T46" fmla="*/ 9052 w 9166"/>
                <a:gd name="T47" fmla="*/ 3546 h 9166"/>
                <a:gd name="T48" fmla="*/ 9127 w 9166"/>
                <a:gd name="T49" fmla="*/ 3959 h 9166"/>
                <a:gd name="T50" fmla="*/ 9165 w 9166"/>
                <a:gd name="T51" fmla="*/ 4583 h 9166"/>
                <a:gd name="T52" fmla="*/ 9145 w 9166"/>
                <a:gd name="T53" fmla="*/ 4810 h 9166"/>
                <a:gd name="T54" fmla="*/ 9089 w 9166"/>
                <a:gd name="T55" fmla="*/ 5393 h 9166"/>
                <a:gd name="T56" fmla="*/ 8864 w 9166"/>
                <a:gd name="T57" fmla="*/ 6204 h 9166"/>
                <a:gd name="T58" fmla="*/ 8619 w 9166"/>
                <a:gd name="T59" fmla="*/ 6751 h 9166"/>
                <a:gd name="T60" fmla="*/ 8147 w 9166"/>
                <a:gd name="T61" fmla="*/ 7449 h 9166"/>
                <a:gd name="T62" fmla="*/ 7750 w 9166"/>
                <a:gd name="T63" fmla="*/ 7883 h 9166"/>
                <a:gd name="T64" fmla="*/ 7091 w 9166"/>
                <a:gd name="T65" fmla="*/ 8411 h 9166"/>
                <a:gd name="T66" fmla="*/ 6563 w 9166"/>
                <a:gd name="T67" fmla="*/ 8711 h 9166"/>
                <a:gd name="T68" fmla="*/ 5771 w 9166"/>
                <a:gd name="T69" fmla="*/ 8995 h 9166"/>
                <a:gd name="T70" fmla="*/ 5205 w 9166"/>
                <a:gd name="T71" fmla="*/ 9108 h 9166"/>
                <a:gd name="T72" fmla="*/ 4582 w 9166"/>
                <a:gd name="T73" fmla="*/ 9165 h 9166"/>
                <a:gd name="T74" fmla="*/ 4357 w 9166"/>
                <a:gd name="T75" fmla="*/ 9147 h 9166"/>
                <a:gd name="T76" fmla="*/ 4357 w 9166"/>
                <a:gd name="T77" fmla="*/ 9147 h 9166"/>
                <a:gd name="T78" fmla="*/ 3771 w 9166"/>
                <a:gd name="T79" fmla="*/ 9090 h 9166"/>
                <a:gd name="T80" fmla="*/ 2941 w 9166"/>
                <a:gd name="T81" fmla="*/ 8863 h 9166"/>
                <a:gd name="T82" fmla="*/ 2414 w 9166"/>
                <a:gd name="T83" fmla="*/ 8618 h 9166"/>
                <a:gd name="T84" fmla="*/ 1715 w 9166"/>
                <a:gd name="T85" fmla="*/ 8146 h 9166"/>
                <a:gd name="T86" fmla="*/ 1264 w 9166"/>
                <a:gd name="T87" fmla="*/ 7731 h 9166"/>
                <a:gd name="T88" fmla="*/ 753 w 9166"/>
                <a:gd name="T89" fmla="*/ 7072 h 9166"/>
                <a:gd name="T90" fmla="*/ 452 w 9166"/>
                <a:gd name="T91" fmla="*/ 6562 h 9166"/>
                <a:gd name="T92" fmla="*/ 170 w 9166"/>
                <a:gd name="T93" fmla="*/ 5770 h 9166"/>
                <a:gd name="T94" fmla="*/ 36 w 9166"/>
                <a:gd name="T95" fmla="*/ 5187 h 9166"/>
                <a:gd name="T96" fmla="*/ 0 w 9166"/>
                <a:gd name="T97" fmla="*/ 4583 h 9166"/>
                <a:gd name="T98" fmla="*/ 18 w 9166"/>
                <a:gd name="T99" fmla="*/ 4356 h 9166"/>
                <a:gd name="T100" fmla="*/ 4582 w 9166"/>
                <a:gd name="T101" fmla="*/ 6469 h 9166"/>
                <a:gd name="T102" fmla="*/ 4582 w 9166"/>
                <a:gd name="T103" fmla="*/ 6469 h 9166"/>
                <a:gd name="T104" fmla="*/ 6467 w 9166"/>
                <a:gd name="T105" fmla="*/ 4583 h 9166"/>
                <a:gd name="T106" fmla="*/ 6354 w 9166"/>
                <a:gd name="T107" fmla="*/ 3923 h 9166"/>
                <a:gd name="T108" fmla="*/ 4582 w 9166"/>
                <a:gd name="T109" fmla="*/ 2697 h 9166"/>
                <a:gd name="T110" fmla="*/ 2696 w 9166"/>
                <a:gd name="T111" fmla="*/ 4431 h 9166"/>
                <a:gd name="T112" fmla="*/ 2696 w 9166"/>
                <a:gd name="T113" fmla="*/ 4583 h 9166"/>
                <a:gd name="T114" fmla="*/ 4582 w 9166"/>
                <a:gd name="T115" fmla="*/ 6469 h 9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166" h="9166">
                  <a:moveTo>
                    <a:pt x="18" y="4356"/>
                  </a:moveTo>
                  <a:lnTo>
                    <a:pt x="18" y="4356"/>
                  </a:lnTo>
                  <a:cubicBezTo>
                    <a:pt x="18" y="4338"/>
                    <a:pt x="18" y="4338"/>
                    <a:pt x="18" y="4338"/>
                  </a:cubicBezTo>
                  <a:cubicBezTo>
                    <a:pt x="18" y="4150"/>
                    <a:pt x="36" y="3959"/>
                    <a:pt x="75" y="3753"/>
                  </a:cubicBezTo>
                  <a:cubicBezTo>
                    <a:pt x="131" y="3489"/>
                    <a:pt x="206" y="3206"/>
                    <a:pt x="302" y="2943"/>
                  </a:cubicBezTo>
                  <a:cubicBezTo>
                    <a:pt x="377" y="2754"/>
                    <a:pt x="452" y="2584"/>
                    <a:pt x="547" y="2414"/>
                  </a:cubicBezTo>
                  <a:cubicBezTo>
                    <a:pt x="678" y="2151"/>
                    <a:pt x="848" y="1924"/>
                    <a:pt x="1017" y="1697"/>
                  </a:cubicBezTo>
                  <a:cubicBezTo>
                    <a:pt x="1150" y="1547"/>
                    <a:pt x="1282" y="1395"/>
                    <a:pt x="1414" y="1263"/>
                  </a:cubicBezTo>
                  <a:cubicBezTo>
                    <a:pt x="1620" y="1075"/>
                    <a:pt x="1847" y="905"/>
                    <a:pt x="2074" y="737"/>
                  </a:cubicBezTo>
                  <a:cubicBezTo>
                    <a:pt x="2244" y="642"/>
                    <a:pt x="2414" y="547"/>
                    <a:pt x="2603" y="453"/>
                  </a:cubicBezTo>
                  <a:cubicBezTo>
                    <a:pt x="2621" y="435"/>
                    <a:pt x="2639" y="435"/>
                    <a:pt x="2678" y="415"/>
                  </a:cubicBezTo>
                  <a:cubicBezTo>
                    <a:pt x="2903" y="322"/>
                    <a:pt x="3149" y="226"/>
                    <a:pt x="3395" y="151"/>
                  </a:cubicBezTo>
                  <a:cubicBezTo>
                    <a:pt x="3583" y="113"/>
                    <a:pt x="3771" y="76"/>
                    <a:pt x="3960" y="38"/>
                  </a:cubicBezTo>
                  <a:cubicBezTo>
                    <a:pt x="4166" y="20"/>
                    <a:pt x="4375" y="0"/>
                    <a:pt x="4582" y="0"/>
                  </a:cubicBezTo>
                  <a:cubicBezTo>
                    <a:pt x="4658" y="0"/>
                    <a:pt x="4733" y="0"/>
                    <a:pt x="4808" y="0"/>
                  </a:cubicBezTo>
                  <a:cubicBezTo>
                    <a:pt x="5015" y="20"/>
                    <a:pt x="5205" y="38"/>
                    <a:pt x="5392" y="76"/>
                  </a:cubicBezTo>
                  <a:cubicBezTo>
                    <a:pt x="5675" y="133"/>
                    <a:pt x="5959" y="208"/>
                    <a:pt x="6222" y="301"/>
                  </a:cubicBezTo>
                  <a:cubicBezTo>
                    <a:pt x="6392" y="378"/>
                    <a:pt x="6581" y="453"/>
                    <a:pt x="6751" y="547"/>
                  </a:cubicBezTo>
                  <a:cubicBezTo>
                    <a:pt x="6996" y="680"/>
                    <a:pt x="7241" y="830"/>
                    <a:pt x="7450" y="1018"/>
                  </a:cubicBezTo>
                  <a:cubicBezTo>
                    <a:pt x="7618" y="1132"/>
                    <a:pt x="7750" y="1263"/>
                    <a:pt x="7901" y="1415"/>
                  </a:cubicBezTo>
                  <a:cubicBezTo>
                    <a:pt x="8090" y="1622"/>
                    <a:pt x="8260" y="1849"/>
                    <a:pt x="8410" y="2074"/>
                  </a:cubicBezTo>
                  <a:cubicBezTo>
                    <a:pt x="8523" y="2244"/>
                    <a:pt x="8619" y="2414"/>
                    <a:pt x="8712" y="2584"/>
                  </a:cubicBezTo>
                  <a:cubicBezTo>
                    <a:pt x="8825" y="2847"/>
                    <a:pt x="8939" y="3113"/>
                    <a:pt x="8995" y="3376"/>
                  </a:cubicBezTo>
                  <a:cubicBezTo>
                    <a:pt x="9014" y="3433"/>
                    <a:pt x="9034" y="3489"/>
                    <a:pt x="9052" y="3546"/>
                  </a:cubicBezTo>
                  <a:cubicBezTo>
                    <a:pt x="9070" y="3678"/>
                    <a:pt x="9109" y="3828"/>
                    <a:pt x="9127" y="3959"/>
                  </a:cubicBezTo>
                  <a:cubicBezTo>
                    <a:pt x="9145" y="4168"/>
                    <a:pt x="9165" y="4375"/>
                    <a:pt x="9165" y="4583"/>
                  </a:cubicBezTo>
                  <a:cubicBezTo>
                    <a:pt x="9165" y="4658"/>
                    <a:pt x="9165" y="4733"/>
                    <a:pt x="9145" y="4810"/>
                  </a:cubicBezTo>
                  <a:cubicBezTo>
                    <a:pt x="9145" y="5017"/>
                    <a:pt x="9127" y="5205"/>
                    <a:pt x="9089" y="5393"/>
                  </a:cubicBezTo>
                  <a:cubicBezTo>
                    <a:pt x="9034" y="5677"/>
                    <a:pt x="8957" y="5959"/>
                    <a:pt x="8864" y="6204"/>
                  </a:cubicBezTo>
                  <a:cubicBezTo>
                    <a:pt x="8787" y="6394"/>
                    <a:pt x="8712" y="6582"/>
                    <a:pt x="8619" y="6751"/>
                  </a:cubicBezTo>
                  <a:cubicBezTo>
                    <a:pt x="8485" y="6997"/>
                    <a:pt x="8317" y="7241"/>
                    <a:pt x="8147" y="7449"/>
                  </a:cubicBezTo>
                  <a:cubicBezTo>
                    <a:pt x="8015" y="7599"/>
                    <a:pt x="7881" y="7751"/>
                    <a:pt x="7750" y="7883"/>
                  </a:cubicBezTo>
                  <a:cubicBezTo>
                    <a:pt x="7543" y="8089"/>
                    <a:pt x="7316" y="8259"/>
                    <a:pt x="7091" y="8411"/>
                  </a:cubicBezTo>
                  <a:cubicBezTo>
                    <a:pt x="6921" y="8525"/>
                    <a:pt x="6751" y="8618"/>
                    <a:pt x="6563" y="8711"/>
                  </a:cubicBezTo>
                  <a:cubicBezTo>
                    <a:pt x="6317" y="8826"/>
                    <a:pt x="6052" y="8920"/>
                    <a:pt x="5771" y="8995"/>
                  </a:cubicBezTo>
                  <a:cubicBezTo>
                    <a:pt x="5582" y="9051"/>
                    <a:pt x="5392" y="9090"/>
                    <a:pt x="5205" y="9108"/>
                  </a:cubicBezTo>
                  <a:cubicBezTo>
                    <a:pt x="4997" y="9147"/>
                    <a:pt x="4790" y="9165"/>
                    <a:pt x="4582" y="9165"/>
                  </a:cubicBezTo>
                  <a:cubicBezTo>
                    <a:pt x="4507" y="9165"/>
                    <a:pt x="4432" y="9147"/>
                    <a:pt x="4357" y="9147"/>
                  </a:cubicBezTo>
                  <a:lnTo>
                    <a:pt x="4357" y="9147"/>
                  </a:lnTo>
                  <a:cubicBezTo>
                    <a:pt x="4148" y="9147"/>
                    <a:pt x="3960" y="9126"/>
                    <a:pt x="3771" y="9090"/>
                  </a:cubicBezTo>
                  <a:cubicBezTo>
                    <a:pt x="3488" y="9033"/>
                    <a:pt x="3204" y="8958"/>
                    <a:pt x="2941" y="8863"/>
                  </a:cubicBezTo>
                  <a:cubicBezTo>
                    <a:pt x="2773" y="8788"/>
                    <a:pt x="2582" y="8711"/>
                    <a:pt x="2414" y="8618"/>
                  </a:cubicBezTo>
                  <a:cubicBezTo>
                    <a:pt x="2169" y="8468"/>
                    <a:pt x="1922" y="8316"/>
                    <a:pt x="1715" y="8146"/>
                  </a:cubicBezTo>
                  <a:cubicBezTo>
                    <a:pt x="1545" y="8014"/>
                    <a:pt x="1414" y="7883"/>
                    <a:pt x="1264" y="7731"/>
                  </a:cubicBezTo>
                  <a:cubicBezTo>
                    <a:pt x="1073" y="7543"/>
                    <a:pt x="905" y="7318"/>
                    <a:pt x="753" y="7072"/>
                  </a:cubicBezTo>
                  <a:cubicBezTo>
                    <a:pt x="640" y="6921"/>
                    <a:pt x="547" y="6751"/>
                    <a:pt x="452" y="6562"/>
                  </a:cubicBezTo>
                  <a:cubicBezTo>
                    <a:pt x="338" y="6317"/>
                    <a:pt x="227" y="6054"/>
                    <a:pt x="170" y="5770"/>
                  </a:cubicBezTo>
                  <a:cubicBezTo>
                    <a:pt x="113" y="5582"/>
                    <a:pt x="75" y="5393"/>
                    <a:pt x="36" y="5187"/>
                  </a:cubicBezTo>
                  <a:cubicBezTo>
                    <a:pt x="18" y="4998"/>
                    <a:pt x="0" y="4790"/>
                    <a:pt x="0" y="4583"/>
                  </a:cubicBezTo>
                  <a:cubicBezTo>
                    <a:pt x="0" y="4508"/>
                    <a:pt x="0" y="4431"/>
                    <a:pt x="18" y="4356"/>
                  </a:cubicBezTo>
                  <a:close/>
                  <a:moveTo>
                    <a:pt x="4582" y="6469"/>
                  </a:moveTo>
                  <a:lnTo>
                    <a:pt x="4582" y="6469"/>
                  </a:lnTo>
                  <a:cubicBezTo>
                    <a:pt x="5619" y="6469"/>
                    <a:pt x="6467" y="5620"/>
                    <a:pt x="6467" y="4583"/>
                  </a:cubicBezTo>
                  <a:cubicBezTo>
                    <a:pt x="6467" y="4356"/>
                    <a:pt x="6431" y="4130"/>
                    <a:pt x="6354" y="3923"/>
                  </a:cubicBezTo>
                  <a:cubicBezTo>
                    <a:pt x="6091" y="3206"/>
                    <a:pt x="5392" y="2697"/>
                    <a:pt x="4582" y="2697"/>
                  </a:cubicBezTo>
                  <a:cubicBezTo>
                    <a:pt x="3583" y="2697"/>
                    <a:pt x="2773" y="3451"/>
                    <a:pt x="2696" y="4431"/>
                  </a:cubicBezTo>
                  <a:cubicBezTo>
                    <a:pt x="2696" y="4470"/>
                    <a:pt x="2696" y="4526"/>
                    <a:pt x="2696" y="4583"/>
                  </a:cubicBezTo>
                  <a:cubicBezTo>
                    <a:pt x="2696" y="5620"/>
                    <a:pt x="3545" y="6469"/>
                    <a:pt x="4582" y="646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0" name="Freeform 17"/>
            <p:cNvSpPr>
              <a:spLocks noChangeArrowheads="1"/>
            </p:cNvSpPr>
            <p:nvPr/>
          </p:nvSpPr>
          <p:spPr bwMode="auto">
            <a:xfrm>
              <a:off x="5804" y="5050"/>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5" y="264"/>
                    <a:pt x="132" y="264"/>
                  </a:cubicBezTo>
                  <a:cubicBezTo>
                    <a:pt x="188" y="264"/>
                    <a:pt x="263" y="207"/>
                    <a:pt x="263" y="132"/>
                  </a:cubicBezTo>
                  <a:cubicBezTo>
                    <a:pt x="263" y="57"/>
                    <a:pt x="188" y="0"/>
                    <a:pt x="132" y="0"/>
                  </a:cubicBezTo>
                  <a:cubicBezTo>
                    <a:pt x="55"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1" name="Freeform 18"/>
            <p:cNvSpPr>
              <a:spLocks noChangeArrowheads="1"/>
            </p:cNvSpPr>
            <p:nvPr/>
          </p:nvSpPr>
          <p:spPr bwMode="auto">
            <a:xfrm>
              <a:off x="5744" y="5187"/>
              <a:ext cx="63" cy="63"/>
            </a:xfrm>
            <a:custGeom>
              <a:avLst/>
              <a:gdLst>
                <a:gd name="T0" fmla="*/ 38 w 284"/>
                <a:gd name="T1" fmla="*/ 57 h 283"/>
                <a:gd name="T2" fmla="*/ 38 w 284"/>
                <a:gd name="T3" fmla="*/ 57 h 283"/>
                <a:gd name="T4" fmla="*/ 38 w 284"/>
                <a:gd name="T5" fmla="*/ 243 h 283"/>
                <a:gd name="T6" fmla="*/ 227 w 284"/>
                <a:gd name="T7" fmla="*/ 243 h 283"/>
                <a:gd name="T8" fmla="*/ 227 w 284"/>
                <a:gd name="T9" fmla="*/ 57 h 283"/>
                <a:gd name="T10" fmla="*/ 38 w 284"/>
                <a:gd name="T11" fmla="*/ 57 h 283"/>
              </a:gdLst>
              <a:ahLst/>
              <a:cxnLst>
                <a:cxn ang="0">
                  <a:pos x="T0" y="T1"/>
                </a:cxn>
                <a:cxn ang="0">
                  <a:pos x="T2" y="T3"/>
                </a:cxn>
                <a:cxn ang="0">
                  <a:pos x="T4" y="T5"/>
                </a:cxn>
                <a:cxn ang="0">
                  <a:pos x="T6" y="T7"/>
                </a:cxn>
                <a:cxn ang="0">
                  <a:pos x="T8" y="T9"/>
                </a:cxn>
                <a:cxn ang="0">
                  <a:pos x="T10" y="T11"/>
                </a:cxn>
              </a:cxnLst>
              <a:rect l="0" t="0" r="r" b="b"/>
              <a:pathLst>
                <a:path w="284" h="283">
                  <a:moveTo>
                    <a:pt x="38" y="57"/>
                  </a:moveTo>
                  <a:lnTo>
                    <a:pt x="38" y="57"/>
                  </a:lnTo>
                  <a:cubicBezTo>
                    <a:pt x="0" y="112"/>
                    <a:pt x="0" y="187"/>
                    <a:pt x="38" y="243"/>
                  </a:cubicBezTo>
                  <a:cubicBezTo>
                    <a:pt x="95" y="282"/>
                    <a:pt x="170" y="282"/>
                    <a:pt x="227" y="243"/>
                  </a:cubicBezTo>
                  <a:cubicBezTo>
                    <a:pt x="283" y="187"/>
                    <a:pt x="283" y="112"/>
                    <a:pt x="227" y="57"/>
                  </a:cubicBezTo>
                  <a:cubicBezTo>
                    <a:pt x="170" y="0"/>
                    <a:pt x="95" y="0"/>
                    <a:pt x="38"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2" name="Freeform 19"/>
            <p:cNvSpPr>
              <a:spLocks noChangeArrowheads="1"/>
            </p:cNvSpPr>
            <p:nvPr/>
          </p:nvSpPr>
          <p:spPr bwMode="auto">
            <a:xfrm>
              <a:off x="5744" y="4904"/>
              <a:ext cx="63" cy="64"/>
            </a:xfrm>
            <a:custGeom>
              <a:avLst/>
              <a:gdLst>
                <a:gd name="T0" fmla="*/ 227 w 284"/>
                <a:gd name="T1" fmla="*/ 246 h 285"/>
                <a:gd name="T2" fmla="*/ 227 w 284"/>
                <a:gd name="T3" fmla="*/ 246 h 285"/>
                <a:gd name="T4" fmla="*/ 227 w 284"/>
                <a:gd name="T5" fmla="*/ 57 h 285"/>
                <a:gd name="T6" fmla="*/ 38 w 284"/>
                <a:gd name="T7" fmla="*/ 57 h 285"/>
                <a:gd name="T8" fmla="*/ 38 w 284"/>
                <a:gd name="T9" fmla="*/ 246 h 285"/>
                <a:gd name="T10" fmla="*/ 95 w 284"/>
                <a:gd name="T11" fmla="*/ 264 h 285"/>
                <a:gd name="T12" fmla="*/ 190 w 284"/>
                <a:gd name="T13" fmla="*/ 264 h 285"/>
                <a:gd name="T14" fmla="*/ 227 w 284"/>
                <a:gd name="T15" fmla="*/ 246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5">
                  <a:moveTo>
                    <a:pt x="227" y="246"/>
                  </a:moveTo>
                  <a:lnTo>
                    <a:pt x="227" y="246"/>
                  </a:lnTo>
                  <a:cubicBezTo>
                    <a:pt x="283" y="189"/>
                    <a:pt x="283" y="114"/>
                    <a:pt x="227" y="57"/>
                  </a:cubicBezTo>
                  <a:cubicBezTo>
                    <a:pt x="170" y="0"/>
                    <a:pt x="95" y="0"/>
                    <a:pt x="38" y="57"/>
                  </a:cubicBezTo>
                  <a:cubicBezTo>
                    <a:pt x="0" y="114"/>
                    <a:pt x="0" y="189"/>
                    <a:pt x="38" y="246"/>
                  </a:cubicBezTo>
                  <a:cubicBezTo>
                    <a:pt x="57" y="264"/>
                    <a:pt x="75" y="264"/>
                    <a:pt x="95" y="264"/>
                  </a:cubicBezTo>
                  <a:cubicBezTo>
                    <a:pt x="133" y="284"/>
                    <a:pt x="170" y="284"/>
                    <a:pt x="190" y="264"/>
                  </a:cubicBezTo>
                  <a:cubicBezTo>
                    <a:pt x="208" y="246"/>
                    <a:pt x="208" y="246"/>
                    <a:pt x="227"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3" name="Freeform 20"/>
            <p:cNvSpPr>
              <a:spLocks noChangeArrowheads="1"/>
            </p:cNvSpPr>
            <p:nvPr/>
          </p:nvSpPr>
          <p:spPr bwMode="auto">
            <a:xfrm>
              <a:off x="5603" y="5251"/>
              <a:ext cx="59" cy="55"/>
            </a:xfrm>
            <a:custGeom>
              <a:avLst/>
              <a:gdLst>
                <a:gd name="T0" fmla="*/ 0 w 264"/>
                <a:gd name="T1" fmla="*/ 131 h 246"/>
                <a:gd name="T2" fmla="*/ 0 w 264"/>
                <a:gd name="T3" fmla="*/ 131 h 246"/>
                <a:gd name="T4" fmla="*/ 132 w 264"/>
                <a:gd name="T5" fmla="*/ 245 h 246"/>
                <a:gd name="T6" fmla="*/ 263 w 264"/>
                <a:gd name="T7" fmla="*/ 131 h 246"/>
                <a:gd name="T8" fmla="*/ 132 w 264"/>
                <a:gd name="T9" fmla="*/ 0 h 246"/>
                <a:gd name="T10" fmla="*/ 0 w 264"/>
                <a:gd name="T11" fmla="*/ 131 h 246"/>
              </a:gdLst>
              <a:ahLst/>
              <a:cxnLst>
                <a:cxn ang="0">
                  <a:pos x="T0" y="T1"/>
                </a:cxn>
                <a:cxn ang="0">
                  <a:pos x="T2" y="T3"/>
                </a:cxn>
                <a:cxn ang="0">
                  <a:pos x="T4" y="T5"/>
                </a:cxn>
                <a:cxn ang="0">
                  <a:pos x="T6" y="T7"/>
                </a:cxn>
                <a:cxn ang="0">
                  <a:pos x="T8" y="T9"/>
                </a:cxn>
                <a:cxn ang="0">
                  <a:pos x="T10" y="T11"/>
                </a:cxn>
              </a:cxnLst>
              <a:rect l="0" t="0" r="r" b="b"/>
              <a:pathLst>
                <a:path w="264" h="246">
                  <a:moveTo>
                    <a:pt x="0" y="131"/>
                  </a:moveTo>
                  <a:lnTo>
                    <a:pt x="0" y="131"/>
                  </a:lnTo>
                  <a:cubicBezTo>
                    <a:pt x="0" y="188"/>
                    <a:pt x="57" y="245"/>
                    <a:pt x="132" y="245"/>
                  </a:cubicBezTo>
                  <a:cubicBezTo>
                    <a:pt x="208" y="245"/>
                    <a:pt x="263" y="188"/>
                    <a:pt x="263" y="131"/>
                  </a:cubicBezTo>
                  <a:cubicBezTo>
                    <a:pt x="263" y="56"/>
                    <a:pt x="208" y="0"/>
                    <a:pt x="132" y="0"/>
                  </a:cubicBezTo>
                  <a:cubicBezTo>
                    <a:pt x="57" y="0"/>
                    <a:pt x="0" y="56"/>
                    <a:pt x="0" y="1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4" name="Freeform 21"/>
            <p:cNvSpPr>
              <a:spLocks noChangeArrowheads="1"/>
            </p:cNvSpPr>
            <p:nvPr/>
          </p:nvSpPr>
          <p:spPr bwMode="auto">
            <a:xfrm>
              <a:off x="5603" y="4849"/>
              <a:ext cx="59" cy="59"/>
            </a:xfrm>
            <a:custGeom>
              <a:avLst/>
              <a:gdLst>
                <a:gd name="T0" fmla="*/ 263 w 264"/>
                <a:gd name="T1" fmla="*/ 132 h 265"/>
                <a:gd name="T2" fmla="*/ 263 w 264"/>
                <a:gd name="T3" fmla="*/ 132 h 265"/>
                <a:gd name="T4" fmla="*/ 132 w 264"/>
                <a:gd name="T5" fmla="*/ 0 h 265"/>
                <a:gd name="T6" fmla="*/ 0 w 264"/>
                <a:gd name="T7" fmla="*/ 132 h 265"/>
                <a:gd name="T8" fmla="*/ 132 w 264"/>
                <a:gd name="T9" fmla="*/ 264 h 265"/>
                <a:gd name="T10" fmla="*/ 263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263" y="132"/>
                  </a:moveTo>
                  <a:lnTo>
                    <a:pt x="263" y="132"/>
                  </a:lnTo>
                  <a:cubicBezTo>
                    <a:pt x="263" y="57"/>
                    <a:pt x="208" y="0"/>
                    <a:pt x="132" y="0"/>
                  </a:cubicBezTo>
                  <a:cubicBezTo>
                    <a:pt x="57" y="0"/>
                    <a:pt x="0" y="57"/>
                    <a:pt x="0" y="132"/>
                  </a:cubicBezTo>
                  <a:cubicBezTo>
                    <a:pt x="0" y="207"/>
                    <a:pt x="57" y="264"/>
                    <a:pt x="132" y="264"/>
                  </a:cubicBezTo>
                  <a:cubicBezTo>
                    <a:pt x="208" y="264"/>
                    <a:pt x="263" y="207"/>
                    <a:pt x="263"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5" name="Freeform 22"/>
            <p:cNvSpPr>
              <a:spLocks noChangeArrowheads="1"/>
            </p:cNvSpPr>
            <p:nvPr/>
          </p:nvSpPr>
          <p:spPr bwMode="auto">
            <a:xfrm>
              <a:off x="5492" y="4938"/>
              <a:ext cx="282" cy="282"/>
            </a:xfrm>
            <a:custGeom>
              <a:avLst/>
              <a:gdLst>
                <a:gd name="T0" fmla="*/ 0 w 1246"/>
                <a:gd name="T1" fmla="*/ 624 h 1247"/>
                <a:gd name="T2" fmla="*/ 0 w 1246"/>
                <a:gd name="T3" fmla="*/ 624 h 1247"/>
                <a:gd name="T4" fmla="*/ 622 w 1246"/>
                <a:gd name="T5" fmla="*/ 1246 h 1247"/>
                <a:gd name="T6" fmla="*/ 1245 w 1246"/>
                <a:gd name="T7" fmla="*/ 624 h 1247"/>
                <a:gd name="T8" fmla="*/ 1019 w 1246"/>
                <a:gd name="T9" fmla="*/ 152 h 1247"/>
                <a:gd name="T10" fmla="*/ 622 w 1246"/>
                <a:gd name="T11" fmla="*/ 0 h 1247"/>
                <a:gd name="T12" fmla="*/ 113 w 1246"/>
                <a:gd name="T13" fmla="*/ 284 h 1247"/>
                <a:gd name="T14" fmla="*/ 0 w 1246"/>
                <a:gd name="T15" fmla="*/ 624 h 1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1247">
                  <a:moveTo>
                    <a:pt x="0" y="624"/>
                  </a:moveTo>
                  <a:lnTo>
                    <a:pt x="0" y="624"/>
                  </a:lnTo>
                  <a:cubicBezTo>
                    <a:pt x="0" y="963"/>
                    <a:pt x="283" y="1246"/>
                    <a:pt x="622" y="1246"/>
                  </a:cubicBezTo>
                  <a:cubicBezTo>
                    <a:pt x="962" y="1246"/>
                    <a:pt x="1245" y="963"/>
                    <a:pt x="1245" y="624"/>
                  </a:cubicBezTo>
                  <a:cubicBezTo>
                    <a:pt x="1245" y="436"/>
                    <a:pt x="1150" y="266"/>
                    <a:pt x="1019" y="152"/>
                  </a:cubicBezTo>
                  <a:cubicBezTo>
                    <a:pt x="923" y="57"/>
                    <a:pt x="773" y="0"/>
                    <a:pt x="622" y="0"/>
                  </a:cubicBezTo>
                  <a:cubicBezTo>
                    <a:pt x="415" y="0"/>
                    <a:pt x="206" y="114"/>
                    <a:pt x="113" y="284"/>
                  </a:cubicBezTo>
                  <a:cubicBezTo>
                    <a:pt x="38" y="379"/>
                    <a:pt x="0" y="492"/>
                    <a:pt x="0" y="6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6" name="Freeform 23"/>
            <p:cNvSpPr>
              <a:spLocks noChangeArrowheads="1"/>
            </p:cNvSpPr>
            <p:nvPr/>
          </p:nvSpPr>
          <p:spPr bwMode="auto">
            <a:xfrm>
              <a:off x="5462" y="5187"/>
              <a:ext cx="63" cy="63"/>
            </a:xfrm>
            <a:custGeom>
              <a:avLst/>
              <a:gdLst>
                <a:gd name="T0" fmla="*/ 37 w 283"/>
                <a:gd name="T1" fmla="*/ 57 h 283"/>
                <a:gd name="T2" fmla="*/ 37 w 283"/>
                <a:gd name="T3" fmla="*/ 57 h 283"/>
                <a:gd name="T4" fmla="*/ 37 w 283"/>
                <a:gd name="T5" fmla="*/ 243 h 283"/>
                <a:gd name="T6" fmla="*/ 227 w 283"/>
                <a:gd name="T7" fmla="*/ 243 h 283"/>
                <a:gd name="T8" fmla="*/ 227 w 283"/>
                <a:gd name="T9" fmla="*/ 57 h 283"/>
                <a:gd name="T10" fmla="*/ 37 w 283"/>
                <a:gd name="T11" fmla="*/ 57 h 283"/>
              </a:gdLst>
              <a:ahLst/>
              <a:cxnLst>
                <a:cxn ang="0">
                  <a:pos x="T0" y="T1"/>
                </a:cxn>
                <a:cxn ang="0">
                  <a:pos x="T2" y="T3"/>
                </a:cxn>
                <a:cxn ang="0">
                  <a:pos x="T4" y="T5"/>
                </a:cxn>
                <a:cxn ang="0">
                  <a:pos x="T6" y="T7"/>
                </a:cxn>
                <a:cxn ang="0">
                  <a:pos x="T8" y="T9"/>
                </a:cxn>
                <a:cxn ang="0">
                  <a:pos x="T10" y="T11"/>
                </a:cxn>
              </a:cxnLst>
              <a:rect l="0" t="0" r="r" b="b"/>
              <a:pathLst>
                <a:path w="283" h="283">
                  <a:moveTo>
                    <a:pt x="37" y="57"/>
                  </a:moveTo>
                  <a:lnTo>
                    <a:pt x="37" y="57"/>
                  </a:lnTo>
                  <a:cubicBezTo>
                    <a:pt x="0" y="112"/>
                    <a:pt x="0" y="187"/>
                    <a:pt x="37" y="243"/>
                  </a:cubicBezTo>
                  <a:cubicBezTo>
                    <a:pt x="93" y="282"/>
                    <a:pt x="170" y="282"/>
                    <a:pt x="227" y="243"/>
                  </a:cubicBezTo>
                  <a:cubicBezTo>
                    <a:pt x="282" y="187"/>
                    <a:pt x="263" y="112"/>
                    <a:pt x="227" y="57"/>
                  </a:cubicBezTo>
                  <a:cubicBezTo>
                    <a:pt x="170" y="0"/>
                    <a:pt x="93" y="0"/>
                    <a:pt x="3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7" name="Freeform 24"/>
            <p:cNvSpPr>
              <a:spLocks noChangeArrowheads="1"/>
            </p:cNvSpPr>
            <p:nvPr/>
          </p:nvSpPr>
          <p:spPr bwMode="auto">
            <a:xfrm>
              <a:off x="5462" y="4904"/>
              <a:ext cx="63" cy="64"/>
            </a:xfrm>
            <a:custGeom>
              <a:avLst/>
              <a:gdLst>
                <a:gd name="T0" fmla="*/ 37 w 283"/>
                <a:gd name="T1" fmla="*/ 57 h 285"/>
                <a:gd name="T2" fmla="*/ 37 w 283"/>
                <a:gd name="T3" fmla="*/ 57 h 285"/>
                <a:gd name="T4" fmla="*/ 37 w 283"/>
                <a:gd name="T5" fmla="*/ 246 h 285"/>
                <a:gd name="T6" fmla="*/ 227 w 283"/>
                <a:gd name="T7" fmla="*/ 246 h 285"/>
                <a:gd name="T8" fmla="*/ 227 w 283"/>
                <a:gd name="T9" fmla="*/ 57 h 285"/>
                <a:gd name="T10" fmla="*/ 37 w 283"/>
                <a:gd name="T11" fmla="*/ 57 h 285"/>
              </a:gdLst>
              <a:ahLst/>
              <a:cxnLst>
                <a:cxn ang="0">
                  <a:pos x="T0" y="T1"/>
                </a:cxn>
                <a:cxn ang="0">
                  <a:pos x="T2" y="T3"/>
                </a:cxn>
                <a:cxn ang="0">
                  <a:pos x="T4" y="T5"/>
                </a:cxn>
                <a:cxn ang="0">
                  <a:pos x="T6" y="T7"/>
                </a:cxn>
                <a:cxn ang="0">
                  <a:pos x="T8" y="T9"/>
                </a:cxn>
                <a:cxn ang="0">
                  <a:pos x="T10" y="T11"/>
                </a:cxn>
              </a:cxnLst>
              <a:rect l="0" t="0" r="r" b="b"/>
              <a:pathLst>
                <a:path w="283" h="285">
                  <a:moveTo>
                    <a:pt x="37" y="57"/>
                  </a:moveTo>
                  <a:lnTo>
                    <a:pt x="37" y="57"/>
                  </a:lnTo>
                  <a:cubicBezTo>
                    <a:pt x="0" y="114"/>
                    <a:pt x="0" y="189"/>
                    <a:pt x="37" y="246"/>
                  </a:cubicBezTo>
                  <a:cubicBezTo>
                    <a:pt x="93" y="284"/>
                    <a:pt x="170" y="284"/>
                    <a:pt x="227" y="246"/>
                  </a:cubicBezTo>
                  <a:cubicBezTo>
                    <a:pt x="282" y="189"/>
                    <a:pt x="263" y="114"/>
                    <a:pt x="227" y="57"/>
                  </a:cubicBezTo>
                  <a:cubicBezTo>
                    <a:pt x="170" y="0"/>
                    <a:pt x="93" y="0"/>
                    <a:pt x="3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8" name="Freeform 25"/>
            <p:cNvSpPr>
              <a:spLocks noChangeArrowheads="1"/>
            </p:cNvSpPr>
            <p:nvPr/>
          </p:nvSpPr>
          <p:spPr bwMode="auto">
            <a:xfrm>
              <a:off x="5402" y="5050"/>
              <a:ext cx="59" cy="59"/>
            </a:xfrm>
            <a:custGeom>
              <a:avLst/>
              <a:gdLst>
                <a:gd name="T0" fmla="*/ 0 w 266"/>
                <a:gd name="T1" fmla="*/ 132 h 265"/>
                <a:gd name="T2" fmla="*/ 0 w 266"/>
                <a:gd name="T3" fmla="*/ 132 h 265"/>
                <a:gd name="T4" fmla="*/ 133 w 266"/>
                <a:gd name="T5" fmla="*/ 264 h 265"/>
                <a:gd name="T6" fmla="*/ 265 w 266"/>
                <a:gd name="T7" fmla="*/ 132 h 265"/>
                <a:gd name="T8" fmla="*/ 133 w 266"/>
                <a:gd name="T9" fmla="*/ 0 h 265"/>
                <a:gd name="T10" fmla="*/ 0 w 266"/>
                <a:gd name="T11" fmla="*/ 132 h 265"/>
              </a:gdLst>
              <a:ahLst/>
              <a:cxnLst>
                <a:cxn ang="0">
                  <a:pos x="T0" y="T1"/>
                </a:cxn>
                <a:cxn ang="0">
                  <a:pos x="T2" y="T3"/>
                </a:cxn>
                <a:cxn ang="0">
                  <a:pos x="T4" y="T5"/>
                </a:cxn>
                <a:cxn ang="0">
                  <a:pos x="T6" y="T7"/>
                </a:cxn>
                <a:cxn ang="0">
                  <a:pos x="T8" y="T9"/>
                </a:cxn>
                <a:cxn ang="0">
                  <a:pos x="T10" y="T11"/>
                </a:cxn>
              </a:cxnLst>
              <a:rect l="0" t="0" r="r" b="b"/>
              <a:pathLst>
                <a:path w="266" h="265">
                  <a:moveTo>
                    <a:pt x="0" y="132"/>
                  </a:moveTo>
                  <a:lnTo>
                    <a:pt x="0" y="132"/>
                  </a:lnTo>
                  <a:cubicBezTo>
                    <a:pt x="0" y="207"/>
                    <a:pt x="77" y="264"/>
                    <a:pt x="133" y="264"/>
                  </a:cubicBezTo>
                  <a:cubicBezTo>
                    <a:pt x="208" y="264"/>
                    <a:pt x="265" y="207"/>
                    <a:pt x="265" y="132"/>
                  </a:cubicBezTo>
                  <a:cubicBezTo>
                    <a:pt x="265" y="57"/>
                    <a:pt x="208" y="0"/>
                    <a:pt x="133" y="0"/>
                  </a:cubicBezTo>
                  <a:cubicBezTo>
                    <a:pt x="7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9" name="Freeform 26"/>
            <p:cNvSpPr>
              <a:spLocks noChangeArrowheads="1"/>
            </p:cNvSpPr>
            <p:nvPr/>
          </p:nvSpPr>
          <p:spPr bwMode="auto">
            <a:xfrm>
              <a:off x="5492" y="4938"/>
              <a:ext cx="282" cy="282"/>
            </a:xfrm>
            <a:custGeom>
              <a:avLst/>
              <a:gdLst>
                <a:gd name="T0" fmla="*/ 0 w 1246"/>
                <a:gd name="T1" fmla="*/ 624 h 1247"/>
                <a:gd name="T2" fmla="*/ 0 w 1246"/>
                <a:gd name="T3" fmla="*/ 624 h 1247"/>
                <a:gd name="T4" fmla="*/ 622 w 1246"/>
                <a:gd name="T5" fmla="*/ 1246 h 1247"/>
                <a:gd name="T6" fmla="*/ 1245 w 1246"/>
                <a:gd name="T7" fmla="*/ 624 h 1247"/>
                <a:gd name="T8" fmla="*/ 1019 w 1246"/>
                <a:gd name="T9" fmla="*/ 152 h 1247"/>
                <a:gd name="T10" fmla="*/ 622 w 1246"/>
                <a:gd name="T11" fmla="*/ 0 h 1247"/>
                <a:gd name="T12" fmla="*/ 113 w 1246"/>
                <a:gd name="T13" fmla="*/ 284 h 1247"/>
                <a:gd name="T14" fmla="*/ 0 w 1246"/>
                <a:gd name="T15" fmla="*/ 624 h 12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6" h="1247">
                  <a:moveTo>
                    <a:pt x="0" y="624"/>
                  </a:moveTo>
                  <a:lnTo>
                    <a:pt x="0" y="624"/>
                  </a:lnTo>
                  <a:cubicBezTo>
                    <a:pt x="0" y="963"/>
                    <a:pt x="283" y="1246"/>
                    <a:pt x="622" y="1246"/>
                  </a:cubicBezTo>
                  <a:cubicBezTo>
                    <a:pt x="962" y="1246"/>
                    <a:pt x="1245" y="963"/>
                    <a:pt x="1245" y="624"/>
                  </a:cubicBezTo>
                  <a:cubicBezTo>
                    <a:pt x="1245" y="436"/>
                    <a:pt x="1150" y="266"/>
                    <a:pt x="1019" y="152"/>
                  </a:cubicBezTo>
                  <a:cubicBezTo>
                    <a:pt x="923" y="57"/>
                    <a:pt x="773" y="0"/>
                    <a:pt x="622" y="0"/>
                  </a:cubicBezTo>
                  <a:cubicBezTo>
                    <a:pt x="415" y="0"/>
                    <a:pt x="206" y="114"/>
                    <a:pt x="113" y="284"/>
                  </a:cubicBezTo>
                  <a:cubicBezTo>
                    <a:pt x="38" y="379"/>
                    <a:pt x="0" y="492"/>
                    <a:pt x="0" y="6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0" name="Freeform 27"/>
            <p:cNvSpPr>
              <a:spLocks noChangeArrowheads="1"/>
            </p:cNvSpPr>
            <p:nvPr/>
          </p:nvSpPr>
          <p:spPr bwMode="auto">
            <a:xfrm>
              <a:off x="5603" y="4849"/>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7" y="264"/>
                    <a:pt x="132" y="264"/>
                  </a:cubicBezTo>
                  <a:cubicBezTo>
                    <a:pt x="208" y="264"/>
                    <a:pt x="263" y="207"/>
                    <a:pt x="263" y="132"/>
                  </a:cubicBezTo>
                  <a:cubicBezTo>
                    <a:pt x="263" y="57"/>
                    <a:pt x="208" y="0"/>
                    <a:pt x="132"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1" name="Freeform 28"/>
            <p:cNvSpPr>
              <a:spLocks noChangeArrowheads="1"/>
            </p:cNvSpPr>
            <p:nvPr/>
          </p:nvSpPr>
          <p:spPr bwMode="auto">
            <a:xfrm>
              <a:off x="5744" y="4904"/>
              <a:ext cx="63" cy="64"/>
            </a:xfrm>
            <a:custGeom>
              <a:avLst/>
              <a:gdLst>
                <a:gd name="T0" fmla="*/ 38 w 284"/>
                <a:gd name="T1" fmla="*/ 246 h 285"/>
                <a:gd name="T2" fmla="*/ 38 w 284"/>
                <a:gd name="T3" fmla="*/ 246 h 285"/>
                <a:gd name="T4" fmla="*/ 95 w 284"/>
                <a:gd name="T5" fmla="*/ 264 h 285"/>
                <a:gd name="T6" fmla="*/ 190 w 284"/>
                <a:gd name="T7" fmla="*/ 264 h 285"/>
                <a:gd name="T8" fmla="*/ 227 w 284"/>
                <a:gd name="T9" fmla="*/ 246 h 285"/>
                <a:gd name="T10" fmla="*/ 227 w 284"/>
                <a:gd name="T11" fmla="*/ 57 h 285"/>
                <a:gd name="T12" fmla="*/ 38 w 284"/>
                <a:gd name="T13" fmla="*/ 57 h 285"/>
                <a:gd name="T14" fmla="*/ 38 w 284"/>
                <a:gd name="T15" fmla="*/ 246 h 2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5">
                  <a:moveTo>
                    <a:pt x="38" y="246"/>
                  </a:moveTo>
                  <a:lnTo>
                    <a:pt x="38" y="246"/>
                  </a:lnTo>
                  <a:cubicBezTo>
                    <a:pt x="57" y="264"/>
                    <a:pt x="75" y="264"/>
                    <a:pt x="95" y="264"/>
                  </a:cubicBezTo>
                  <a:cubicBezTo>
                    <a:pt x="133" y="284"/>
                    <a:pt x="170" y="284"/>
                    <a:pt x="190" y="264"/>
                  </a:cubicBezTo>
                  <a:cubicBezTo>
                    <a:pt x="208" y="246"/>
                    <a:pt x="208" y="246"/>
                    <a:pt x="227" y="246"/>
                  </a:cubicBezTo>
                  <a:cubicBezTo>
                    <a:pt x="283" y="189"/>
                    <a:pt x="283" y="114"/>
                    <a:pt x="227" y="57"/>
                  </a:cubicBezTo>
                  <a:cubicBezTo>
                    <a:pt x="170" y="0"/>
                    <a:pt x="95" y="0"/>
                    <a:pt x="38" y="57"/>
                  </a:cubicBezTo>
                  <a:cubicBezTo>
                    <a:pt x="0" y="114"/>
                    <a:pt x="0" y="189"/>
                    <a:pt x="38"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2" name="Freeform 29"/>
            <p:cNvSpPr>
              <a:spLocks noChangeArrowheads="1"/>
            </p:cNvSpPr>
            <p:nvPr/>
          </p:nvSpPr>
          <p:spPr bwMode="auto">
            <a:xfrm>
              <a:off x="5804" y="5050"/>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5" y="264"/>
                    <a:pt x="132" y="264"/>
                  </a:cubicBezTo>
                  <a:cubicBezTo>
                    <a:pt x="188" y="264"/>
                    <a:pt x="263" y="207"/>
                    <a:pt x="263" y="132"/>
                  </a:cubicBezTo>
                  <a:cubicBezTo>
                    <a:pt x="263" y="57"/>
                    <a:pt x="188" y="0"/>
                    <a:pt x="132" y="0"/>
                  </a:cubicBezTo>
                  <a:cubicBezTo>
                    <a:pt x="55"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3" name="Freeform 30"/>
            <p:cNvSpPr>
              <a:spLocks noChangeArrowheads="1"/>
            </p:cNvSpPr>
            <p:nvPr/>
          </p:nvSpPr>
          <p:spPr bwMode="auto">
            <a:xfrm>
              <a:off x="5744" y="5187"/>
              <a:ext cx="63" cy="63"/>
            </a:xfrm>
            <a:custGeom>
              <a:avLst/>
              <a:gdLst>
                <a:gd name="T0" fmla="*/ 38 w 284"/>
                <a:gd name="T1" fmla="*/ 243 h 283"/>
                <a:gd name="T2" fmla="*/ 38 w 284"/>
                <a:gd name="T3" fmla="*/ 243 h 283"/>
                <a:gd name="T4" fmla="*/ 227 w 284"/>
                <a:gd name="T5" fmla="*/ 243 h 283"/>
                <a:gd name="T6" fmla="*/ 227 w 284"/>
                <a:gd name="T7" fmla="*/ 57 h 283"/>
                <a:gd name="T8" fmla="*/ 38 w 284"/>
                <a:gd name="T9" fmla="*/ 57 h 283"/>
                <a:gd name="T10" fmla="*/ 38 w 284"/>
                <a:gd name="T11" fmla="*/ 243 h 283"/>
              </a:gdLst>
              <a:ahLst/>
              <a:cxnLst>
                <a:cxn ang="0">
                  <a:pos x="T0" y="T1"/>
                </a:cxn>
                <a:cxn ang="0">
                  <a:pos x="T2" y="T3"/>
                </a:cxn>
                <a:cxn ang="0">
                  <a:pos x="T4" y="T5"/>
                </a:cxn>
                <a:cxn ang="0">
                  <a:pos x="T6" y="T7"/>
                </a:cxn>
                <a:cxn ang="0">
                  <a:pos x="T8" y="T9"/>
                </a:cxn>
                <a:cxn ang="0">
                  <a:pos x="T10" y="T11"/>
                </a:cxn>
              </a:cxnLst>
              <a:rect l="0" t="0" r="r" b="b"/>
              <a:pathLst>
                <a:path w="284" h="283">
                  <a:moveTo>
                    <a:pt x="38" y="243"/>
                  </a:moveTo>
                  <a:lnTo>
                    <a:pt x="38" y="243"/>
                  </a:lnTo>
                  <a:cubicBezTo>
                    <a:pt x="95" y="282"/>
                    <a:pt x="170" y="282"/>
                    <a:pt x="227" y="243"/>
                  </a:cubicBezTo>
                  <a:cubicBezTo>
                    <a:pt x="283" y="187"/>
                    <a:pt x="283" y="112"/>
                    <a:pt x="227" y="57"/>
                  </a:cubicBezTo>
                  <a:cubicBezTo>
                    <a:pt x="170" y="0"/>
                    <a:pt x="95" y="0"/>
                    <a:pt x="38" y="57"/>
                  </a:cubicBezTo>
                  <a:cubicBezTo>
                    <a:pt x="0" y="112"/>
                    <a:pt x="0" y="187"/>
                    <a:pt x="38" y="24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4" name="Freeform 31"/>
            <p:cNvSpPr>
              <a:spLocks noChangeArrowheads="1"/>
            </p:cNvSpPr>
            <p:nvPr/>
          </p:nvSpPr>
          <p:spPr bwMode="auto">
            <a:xfrm>
              <a:off x="5603" y="5251"/>
              <a:ext cx="59" cy="55"/>
            </a:xfrm>
            <a:custGeom>
              <a:avLst/>
              <a:gdLst>
                <a:gd name="T0" fmla="*/ 0 w 264"/>
                <a:gd name="T1" fmla="*/ 131 h 246"/>
                <a:gd name="T2" fmla="*/ 0 w 264"/>
                <a:gd name="T3" fmla="*/ 131 h 246"/>
                <a:gd name="T4" fmla="*/ 132 w 264"/>
                <a:gd name="T5" fmla="*/ 245 h 246"/>
                <a:gd name="T6" fmla="*/ 263 w 264"/>
                <a:gd name="T7" fmla="*/ 131 h 246"/>
                <a:gd name="T8" fmla="*/ 132 w 264"/>
                <a:gd name="T9" fmla="*/ 0 h 246"/>
                <a:gd name="T10" fmla="*/ 0 w 264"/>
                <a:gd name="T11" fmla="*/ 131 h 246"/>
              </a:gdLst>
              <a:ahLst/>
              <a:cxnLst>
                <a:cxn ang="0">
                  <a:pos x="T0" y="T1"/>
                </a:cxn>
                <a:cxn ang="0">
                  <a:pos x="T2" y="T3"/>
                </a:cxn>
                <a:cxn ang="0">
                  <a:pos x="T4" y="T5"/>
                </a:cxn>
                <a:cxn ang="0">
                  <a:pos x="T6" y="T7"/>
                </a:cxn>
                <a:cxn ang="0">
                  <a:pos x="T8" y="T9"/>
                </a:cxn>
                <a:cxn ang="0">
                  <a:pos x="T10" y="T11"/>
                </a:cxn>
              </a:cxnLst>
              <a:rect l="0" t="0" r="r" b="b"/>
              <a:pathLst>
                <a:path w="264" h="246">
                  <a:moveTo>
                    <a:pt x="0" y="131"/>
                  </a:moveTo>
                  <a:lnTo>
                    <a:pt x="0" y="131"/>
                  </a:lnTo>
                  <a:cubicBezTo>
                    <a:pt x="0" y="188"/>
                    <a:pt x="57" y="245"/>
                    <a:pt x="132" y="245"/>
                  </a:cubicBezTo>
                  <a:cubicBezTo>
                    <a:pt x="208" y="245"/>
                    <a:pt x="263" y="188"/>
                    <a:pt x="263" y="131"/>
                  </a:cubicBezTo>
                  <a:cubicBezTo>
                    <a:pt x="263" y="56"/>
                    <a:pt x="208" y="0"/>
                    <a:pt x="132" y="0"/>
                  </a:cubicBezTo>
                  <a:cubicBezTo>
                    <a:pt x="57" y="0"/>
                    <a:pt x="0" y="56"/>
                    <a:pt x="0" y="1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5" name="Freeform 32"/>
            <p:cNvSpPr>
              <a:spLocks noChangeArrowheads="1"/>
            </p:cNvSpPr>
            <p:nvPr/>
          </p:nvSpPr>
          <p:spPr bwMode="auto">
            <a:xfrm>
              <a:off x="5462" y="5187"/>
              <a:ext cx="63" cy="63"/>
            </a:xfrm>
            <a:custGeom>
              <a:avLst/>
              <a:gdLst>
                <a:gd name="T0" fmla="*/ 37 w 283"/>
                <a:gd name="T1" fmla="*/ 243 h 283"/>
                <a:gd name="T2" fmla="*/ 37 w 283"/>
                <a:gd name="T3" fmla="*/ 243 h 283"/>
                <a:gd name="T4" fmla="*/ 227 w 283"/>
                <a:gd name="T5" fmla="*/ 243 h 283"/>
                <a:gd name="T6" fmla="*/ 227 w 283"/>
                <a:gd name="T7" fmla="*/ 57 h 283"/>
                <a:gd name="T8" fmla="*/ 37 w 283"/>
                <a:gd name="T9" fmla="*/ 57 h 283"/>
                <a:gd name="T10" fmla="*/ 37 w 283"/>
                <a:gd name="T11" fmla="*/ 243 h 283"/>
              </a:gdLst>
              <a:ahLst/>
              <a:cxnLst>
                <a:cxn ang="0">
                  <a:pos x="T0" y="T1"/>
                </a:cxn>
                <a:cxn ang="0">
                  <a:pos x="T2" y="T3"/>
                </a:cxn>
                <a:cxn ang="0">
                  <a:pos x="T4" y="T5"/>
                </a:cxn>
                <a:cxn ang="0">
                  <a:pos x="T6" y="T7"/>
                </a:cxn>
                <a:cxn ang="0">
                  <a:pos x="T8" y="T9"/>
                </a:cxn>
                <a:cxn ang="0">
                  <a:pos x="T10" y="T11"/>
                </a:cxn>
              </a:cxnLst>
              <a:rect l="0" t="0" r="r" b="b"/>
              <a:pathLst>
                <a:path w="283" h="283">
                  <a:moveTo>
                    <a:pt x="37" y="243"/>
                  </a:moveTo>
                  <a:lnTo>
                    <a:pt x="37" y="243"/>
                  </a:lnTo>
                  <a:cubicBezTo>
                    <a:pt x="93" y="282"/>
                    <a:pt x="170" y="282"/>
                    <a:pt x="227" y="243"/>
                  </a:cubicBezTo>
                  <a:cubicBezTo>
                    <a:pt x="282" y="187"/>
                    <a:pt x="263" y="112"/>
                    <a:pt x="227" y="57"/>
                  </a:cubicBezTo>
                  <a:cubicBezTo>
                    <a:pt x="170" y="0"/>
                    <a:pt x="93" y="0"/>
                    <a:pt x="37" y="57"/>
                  </a:cubicBezTo>
                  <a:cubicBezTo>
                    <a:pt x="0" y="112"/>
                    <a:pt x="0" y="187"/>
                    <a:pt x="37" y="24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6" name="Freeform 33"/>
            <p:cNvSpPr>
              <a:spLocks noChangeArrowheads="1"/>
            </p:cNvSpPr>
            <p:nvPr/>
          </p:nvSpPr>
          <p:spPr bwMode="auto">
            <a:xfrm>
              <a:off x="5402" y="5050"/>
              <a:ext cx="59" cy="59"/>
            </a:xfrm>
            <a:custGeom>
              <a:avLst/>
              <a:gdLst>
                <a:gd name="T0" fmla="*/ 0 w 266"/>
                <a:gd name="T1" fmla="*/ 132 h 265"/>
                <a:gd name="T2" fmla="*/ 0 w 266"/>
                <a:gd name="T3" fmla="*/ 132 h 265"/>
                <a:gd name="T4" fmla="*/ 133 w 266"/>
                <a:gd name="T5" fmla="*/ 264 h 265"/>
                <a:gd name="T6" fmla="*/ 265 w 266"/>
                <a:gd name="T7" fmla="*/ 132 h 265"/>
                <a:gd name="T8" fmla="*/ 133 w 266"/>
                <a:gd name="T9" fmla="*/ 0 h 265"/>
                <a:gd name="T10" fmla="*/ 0 w 266"/>
                <a:gd name="T11" fmla="*/ 132 h 265"/>
              </a:gdLst>
              <a:ahLst/>
              <a:cxnLst>
                <a:cxn ang="0">
                  <a:pos x="T0" y="T1"/>
                </a:cxn>
                <a:cxn ang="0">
                  <a:pos x="T2" y="T3"/>
                </a:cxn>
                <a:cxn ang="0">
                  <a:pos x="T4" y="T5"/>
                </a:cxn>
                <a:cxn ang="0">
                  <a:pos x="T6" y="T7"/>
                </a:cxn>
                <a:cxn ang="0">
                  <a:pos x="T8" y="T9"/>
                </a:cxn>
                <a:cxn ang="0">
                  <a:pos x="T10" y="T11"/>
                </a:cxn>
              </a:cxnLst>
              <a:rect l="0" t="0" r="r" b="b"/>
              <a:pathLst>
                <a:path w="266" h="265">
                  <a:moveTo>
                    <a:pt x="0" y="132"/>
                  </a:moveTo>
                  <a:lnTo>
                    <a:pt x="0" y="132"/>
                  </a:lnTo>
                  <a:cubicBezTo>
                    <a:pt x="0" y="207"/>
                    <a:pt x="77" y="264"/>
                    <a:pt x="133" y="264"/>
                  </a:cubicBezTo>
                  <a:cubicBezTo>
                    <a:pt x="208" y="264"/>
                    <a:pt x="265" y="207"/>
                    <a:pt x="265" y="132"/>
                  </a:cubicBezTo>
                  <a:cubicBezTo>
                    <a:pt x="265" y="57"/>
                    <a:pt x="208" y="0"/>
                    <a:pt x="133" y="0"/>
                  </a:cubicBezTo>
                  <a:cubicBezTo>
                    <a:pt x="7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7" name="Freeform 34"/>
            <p:cNvSpPr>
              <a:spLocks noChangeArrowheads="1"/>
            </p:cNvSpPr>
            <p:nvPr/>
          </p:nvSpPr>
          <p:spPr bwMode="auto">
            <a:xfrm>
              <a:off x="5462" y="4904"/>
              <a:ext cx="63" cy="64"/>
            </a:xfrm>
            <a:custGeom>
              <a:avLst/>
              <a:gdLst>
                <a:gd name="T0" fmla="*/ 37 w 283"/>
                <a:gd name="T1" fmla="*/ 246 h 285"/>
                <a:gd name="T2" fmla="*/ 37 w 283"/>
                <a:gd name="T3" fmla="*/ 246 h 285"/>
                <a:gd name="T4" fmla="*/ 227 w 283"/>
                <a:gd name="T5" fmla="*/ 246 h 285"/>
                <a:gd name="T6" fmla="*/ 227 w 283"/>
                <a:gd name="T7" fmla="*/ 57 h 285"/>
                <a:gd name="T8" fmla="*/ 37 w 283"/>
                <a:gd name="T9" fmla="*/ 57 h 285"/>
                <a:gd name="T10" fmla="*/ 37 w 283"/>
                <a:gd name="T11" fmla="*/ 246 h 285"/>
              </a:gdLst>
              <a:ahLst/>
              <a:cxnLst>
                <a:cxn ang="0">
                  <a:pos x="T0" y="T1"/>
                </a:cxn>
                <a:cxn ang="0">
                  <a:pos x="T2" y="T3"/>
                </a:cxn>
                <a:cxn ang="0">
                  <a:pos x="T4" y="T5"/>
                </a:cxn>
                <a:cxn ang="0">
                  <a:pos x="T6" y="T7"/>
                </a:cxn>
                <a:cxn ang="0">
                  <a:pos x="T8" y="T9"/>
                </a:cxn>
                <a:cxn ang="0">
                  <a:pos x="T10" y="T11"/>
                </a:cxn>
              </a:cxnLst>
              <a:rect l="0" t="0" r="r" b="b"/>
              <a:pathLst>
                <a:path w="283" h="285">
                  <a:moveTo>
                    <a:pt x="37" y="246"/>
                  </a:moveTo>
                  <a:lnTo>
                    <a:pt x="37" y="246"/>
                  </a:lnTo>
                  <a:cubicBezTo>
                    <a:pt x="93" y="284"/>
                    <a:pt x="170" y="284"/>
                    <a:pt x="227" y="246"/>
                  </a:cubicBezTo>
                  <a:cubicBezTo>
                    <a:pt x="282" y="189"/>
                    <a:pt x="263" y="114"/>
                    <a:pt x="227" y="57"/>
                  </a:cubicBezTo>
                  <a:cubicBezTo>
                    <a:pt x="170" y="0"/>
                    <a:pt x="93" y="0"/>
                    <a:pt x="37" y="57"/>
                  </a:cubicBezTo>
                  <a:cubicBezTo>
                    <a:pt x="0" y="114"/>
                    <a:pt x="0" y="189"/>
                    <a:pt x="37"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8" name="Freeform 35"/>
            <p:cNvSpPr>
              <a:spLocks noChangeArrowheads="1"/>
            </p:cNvSpPr>
            <p:nvPr/>
          </p:nvSpPr>
          <p:spPr bwMode="auto">
            <a:xfrm>
              <a:off x="5492" y="3947"/>
              <a:ext cx="307" cy="307"/>
            </a:xfrm>
            <a:custGeom>
              <a:avLst/>
              <a:gdLst>
                <a:gd name="T0" fmla="*/ 905 w 1358"/>
                <a:gd name="T1" fmla="*/ 1357 h 1358"/>
                <a:gd name="T2" fmla="*/ 1357 w 1358"/>
                <a:gd name="T3" fmla="*/ 924 h 1358"/>
                <a:gd name="T4" fmla="*/ 433 w 1358"/>
                <a:gd name="T5" fmla="*/ 0 h 1358"/>
                <a:gd name="T6" fmla="*/ 0 w 1358"/>
                <a:gd name="T7" fmla="*/ 452 h 1358"/>
                <a:gd name="T8" fmla="*/ 905 w 1358"/>
                <a:gd name="T9" fmla="*/ 1357 h 1358"/>
              </a:gdLst>
              <a:ahLst/>
              <a:cxnLst>
                <a:cxn ang="0">
                  <a:pos x="T0" y="T1"/>
                </a:cxn>
                <a:cxn ang="0">
                  <a:pos x="T2" y="T3"/>
                </a:cxn>
                <a:cxn ang="0">
                  <a:pos x="T4" y="T5"/>
                </a:cxn>
                <a:cxn ang="0">
                  <a:pos x="T6" y="T7"/>
                </a:cxn>
                <a:cxn ang="0">
                  <a:pos x="T8" y="T9"/>
                </a:cxn>
              </a:cxnLst>
              <a:rect l="0" t="0" r="r" b="b"/>
              <a:pathLst>
                <a:path w="1358" h="1358">
                  <a:moveTo>
                    <a:pt x="905" y="1357"/>
                  </a:moveTo>
                  <a:lnTo>
                    <a:pt x="1357" y="924"/>
                  </a:lnTo>
                  <a:lnTo>
                    <a:pt x="433" y="0"/>
                  </a:lnTo>
                  <a:lnTo>
                    <a:pt x="0" y="452"/>
                  </a:lnTo>
                  <a:lnTo>
                    <a:pt x="905" y="135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29" name="Freeform 36"/>
            <p:cNvSpPr>
              <a:spLocks noChangeArrowheads="1"/>
            </p:cNvSpPr>
            <p:nvPr/>
          </p:nvSpPr>
          <p:spPr bwMode="auto">
            <a:xfrm>
              <a:off x="5817" y="3990"/>
              <a:ext cx="260" cy="324"/>
            </a:xfrm>
            <a:custGeom>
              <a:avLst/>
              <a:gdLst>
                <a:gd name="T0" fmla="*/ 585 w 1153"/>
                <a:gd name="T1" fmla="*/ 1432 h 1433"/>
                <a:gd name="T2" fmla="*/ 1152 w 1153"/>
                <a:gd name="T3" fmla="*/ 1150 h 1433"/>
                <a:gd name="T4" fmla="*/ 549 w 1153"/>
                <a:gd name="T5" fmla="*/ 0 h 1433"/>
                <a:gd name="T6" fmla="*/ 0 w 1153"/>
                <a:gd name="T7" fmla="*/ 281 h 1433"/>
                <a:gd name="T8" fmla="*/ 585 w 1153"/>
                <a:gd name="T9" fmla="*/ 1432 h 1433"/>
              </a:gdLst>
              <a:ahLst/>
              <a:cxnLst>
                <a:cxn ang="0">
                  <a:pos x="T0" y="T1"/>
                </a:cxn>
                <a:cxn ang="0">
                  <a:pos x="T2" y="T3"/>
                </a:cxn>
                <a:cxn ang="0">
                  <a:pos x="T4" y="T5"/>
                </a:cxn>
                <a:cxn ang="0">
                  <a:pos x="T6" y="T7"/>
                </a:cxn>
                <a:cxn ang="0">
                  <a:pos x="T8" y="T9"/>
                </a:cxn>
              </a:cxnLst>
              <a:rect l="0" t="0" r="r" b="b"/>
              <a:pathLst>
                <a:path w="1153" h="1433">
                  <a:moveTo>
                    <a:pt x="585" y="1432"/>
                  </a:moveTo>
                  <a:lnTo>
                    <a:pt x="1152" y="1150"/>
                  </a:lnTo>
                  <a:lnTo>
                    <a:pt x="549" y="0"/>
                  </a:lnTo>
                  <a:lnTo>
                    <a:pt x="0" y="281"/>
                  </a:lnTo>
                  <a:lnTo>
                    <a:pt x="585" y="14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0" name="Freeform 37"/>
            <p:cNvSpPr>
              <a:spLocks noChangeArrowheads="1"/>
            </p:cNvSpPr>
            <p:nvPr/>
          </p:nvSpPr>
          <p:spPr bwMode="auto">
            <a:xfrm>
              <a:off x="6125" y="4139"/>
              <a:ext cx="183" cy="311"/>
            </a:xfrm>
            <a:custGeom>
              <a:avLst/>
              <a:gdLst>
                <a:gd name="T0" fmla="*/ 207 w 811"/>
                <a:gd name="T1" fmla="*/ 1375 h 1376"/>
                <a:gd name="T2" fmla="*/ 810 w 811"/>
                <a:gd name="T3" fmla="*/ 1282 h 1376"/>
                <a:gd name="T4" fmla="*/ 622 w 811"/>
                <a:gd name="T5" fmla="*/ 0 h 1376"/>
                <a:gd name="T6" fmla="*/ 0 w 811"/>
                <a:gd name="T7" fmla="*/ 93 h 1376"/>
                <a:gd name="T8" fmla="*/ 207 w 811"/>
                <a:gd name="T9" fmla="*/ 1375 h 1376"/>
              </a:gdLst>
              <a:ahLst/>
              <a:cxnLst>
                <a:cxn ang="0">
                  <a:pos x="T0" y="T1"/>
                </a:cxn>
                <a:cxn ang="0">
                  <a:pos x="T2" y="T3"/>
                </a:cxn>
                <a:cxn ang="0">
                  <a:pos x="T4" y="T5"/>
                </a:cxn>
                <a:cxn ang="0">
                  <a:pos x="T6" y="T7"/>
                </a:cxn>
                <a:cxn ang="0">
                  <a:pos x="T8" y="T9"/>
                </a:cxn>
              </a:cxnLst>
              <a:rect l="0" t="0" r="r" b="b"/>
              <a:pathLst>
                <a:path w="811" h="1376">
                  <a:moveTo>
                    <a:pt x="207" y="1375"/>
                  </a:moveTo>
                  <a:lnTo>
                    <a:pt x="810" y="1282"/>
                  </a:lnTo>
                  <a:lnTo>
                    <a:pt x="622" y="0"/>
                  </a:lnTo>
                  <a:lnTo>
                    <a:pt x="0" y="93"/>
                  </a:lnTo>
                  <a:lnTo>
                    <a:pt x="207" y="137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1" name="Freeform 38"/>
            <p:cNvSpPr>
              <a:spLocks noChangeArrowheads="1"/>
            </p:cNvSpPr>
            <p:nvPr/>
          </p:nvSpPr>
          <p:spPr bwMode="auto">
            <a:xfrm>
              <a:off x="6338" y="4357"/>
              <a:ext cx="183" cy="311"/>
            </a:xfrm>
            <a:custGeom>
              <a:avLst/>
              <a:gdLst>
                <a:gd name="T0" fmla="*/ 0 w 813"/>
                <a:gd name="T1" fmla="*/ 1282 h 1378"/>
                <a:gd name="T2" fmla="*/ 604 w 813"/>
                <a:gd name="T3" fmla="*/ 1377 h 1378"/>
                <a:gd name="T4" fmla="*/ 812 w 813"/>
                <a:gd name="T5" fmla="*/ 95 h 1378"/>
                <a:gd name="T6" fmla="*/ 208 w 813"/>
                <a:gd name="T7" fmla="*/ 0 h 1378"/>
                <a:gd name="T8" fmla="*/ 0 w 813"/>
                <a:gd name="T9" fmla="*/ 1282 h 1378"/>
              </a:gdLst>
              <a:ahLst/>
              <a:cxnLst>
                <a:cxn ang="0">
                  <a:pos x="T0" y="T1"/>
                </a:cxn>
                <a:cxn ang="0">
                  <a:pos x="T2" y="T3"/>
                </a:cxn>
                <a:cxn ang="0">
                  <a:pos x="T4" y="T5"/>
                </a:cxn>
                <a:cxn ang="0">
                  <a:pos x="T6" y="T7"/>
                </a:cxn>
                <a:cxn ang="0">
                  <a:pos x="T8" y="T9"/>
                </a:cxn>
              </a:cxnLst>
              <a:rect l="0" t="0" r="r" b="b"/>
              <a:pathLst>
                <a:path w="813" h="1378">
                  <a:moveTo>
                    <a:pt x="0" y="1282"/>
                  </a:moveTo>
                  <a:lnTo>
                    <a:pt x="604" y="1377"/>
                  </a:lnTo>
                  <a:lnTo>
                    <a:pt x="812" y="95"/>
                  </a:lnTo>
                  <a:lnTo>
                    <a:pt x="208" y="0"/>
                  </a:lnTo>
                  <a:lnTo>
                    <a:pt x="0" y="12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2" name="Freeform 39"/>
            <p:cNvSpPr>
              <a:spLocks noChangeArrowheads="1"/>
            </p:cNvSpPr>
            <p:nvPr/>
          </p:nvSpPr>
          <p:spPr bwMode="auto">
            <a:xfrm>
              <a:off x="6437" y="4627"/>
              <a:ext cx="260" cy="324"/>
            </a:xfrm>
            <a:custGeom>
              <a:avLst/>
              <a:gdLst>
                <a:gd name="T0" fmla="*/ 0 w 1152"/>
                <a:gd name="T1" fmla="*/ 1150 h 1433"/>
                <a:gd name="T2" fmla="*/ 547 w 1152"/>
                <a:gd name="T3" fmla="*/ 1432 h 1433"/>
                <a:gd name="T4" fmla="*/ 1151 w 1152"/>
                <a:gd name="T5" fmla="*/ 284 h 1433"/>
                <a:gd name="T6" fmla="*/ 584 w 1152"/>
                <a:gd name="T7" fmla="*/ 0 h 1433"/>
                <a:gd name="T8" fmla="*/ 0 w 1152"/>
                <a:gd name="T9" fmla="*/ 1150 h 1433"/>
              </a:gdLst>
              <a:ahLst/>
              <a:cxnLst>
                <a:cxn ang="0">
                  <a:pos x="T0" y="T1"/>
                </a:cxn>
                <a:cxn ang="0">
                  <a:pos x="T2" y="T3"/>
                </a:cxn>
                <a:cxn ang="0">
                  <a:pos x="T4" y="T5"/>
                </a:cxn>
                <a:cxn ang="0">
                  <a:pos x="T6" y="T7"/>
                </a:cxn>
                <a:cxn ang="0">
                  <a:pos x="T8" y="T9"/>
                </a:cxn>
              </a:cxnLst>
              <a:rect l="0" t="0" r="r" b="b"/>
              <a:pathLst>
                <a:path w="1152" h="1433">
                  <a:moveTo>
                    <a:pt x="0" y="1150"/>
                  </a:moveTo>
                  <a:lnTo>
                    <a:pt x="547" y="1432"/>
                  </a:lnTo>
                  <a:lnTo>
                    <a:pt x="1151" y="284"/>
                  </a:lnTo>
                  <a:lnTo>
                    <a:pt x="584" y="0"/>
                  </a:lnTo>
                  <a:lnTo>
                    <a:pt x="0" y="115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3" name="Freeform 40"/>
            <p:cNvSpPr>
              <a:spLocks noChangeArrowheads="1"/>
            </p:cNvSpPr>
            <p:nvPr/>
          </p:nvSpPr>
          <p:spPr bwMode="auto">
            <a:xfrm>
              <a:off x="6458" y="4938"/>
              <a:ext cx="307" cy="307"/>
            </a:xfrm>
            <a:custGeom>
              <a:avLst/>
              <a:gdLst>
                <a:gd name="T0" fmla="*/ 0 w 1360"/>
                <a:gd name="T1" fmla="*/ 906 h 1360"/>
                <a:gd name="T2" fmla="*/ 433 w 1360"/>
                <a:gd name="T3" fmla="*/ 1359 h 1360"/>
                <a:gd name="T4" fmla="*/ 1359 w 1360"/>
                <a:gd name="T5" fmla="*/ 436 h 1360"/>
                <a:gd name="T6" fmla="*/ 905 w 1360"/>
                <a:gd name="T7" fmla="*/ 0 h 1360"/>
                <a:gd name="T8" fmla="*/ 0 w 1360"/>
                <a:gd name="T9" fmla="*/ 906 h 1360"/>
              </a:gdLst>
              <a:ahLst/>
              <a:cxnLst>
                <a:cxn ang="0">
                  <a:pos x="T0" y="T1"/>
                </a:cxn>
                <a:cxn ang="0">
                  <a:pos x="T2" y="T3"/>
                </a:cxn>
                <a:cxn ang="0">
                  <a:pos x="T4" y="T5"/>
                </a:cxn>
                <a:cxn ang="0">
                  <a:pos x="T6" y="T7"/>
                </a:cxn>
                <a:cxn ang="0">
                  <a:pos x="T8" y="T9"/>
                </a:cxn>
              </a:cxnLst>
              <a:rect l="0" t="0" r="r" b="b"/>
              <a:pathLst>
                <a:path w="1360" h="1360">
                  <a:moveTo>
                    <a:pt x="0" y="906"/>
                  </a:moveTo>
                  <a:lnTo>
                    <a:pt x="433" y="1359"/>
                  </a:lnTo>
                  <a:lnTo>
                    <a:pt x="1359" y="436"/>
                  </a:lnTo>
                  <a:lnTo>
                    <a:pt x="905" y="0"/>
                  </a:lnTo>
                  <a:lnTo>
                    <a:pt x="0" y="90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4" name="Freeform 41"/>
            <p:cNvSpPr>
              <a:spLocks noChangeArrowheads="1"/>
            </p:cNvSpPr>
            <p:nvPr/>
          </p:nvSpPr>
          <p:spPr bwMode="auto">
            <a:xfrm>
              <a:off x="6394" y="5264"/>
              <a:ext cx="328" cy="256"/>
            </a:xfrm>
            <a:custGeom>
              <a:avLst/>
              <a:gdLst>
                <a:gd name="T0" fmla="*/ 0 w 1453"/>
                <a:gd name="T1" fmla="*/ 586 h 1134"/>
                <a:gd name="T2" fmla="*/ 284 w 1453"/>
                <a:gd name="T3" fmla="*/ 1133 h 1134"/>
                <a:gd name="T4" fmla="*/ 1452 w 1453"/>
                <a:gd name="T5" fmla="*/ 547 h 1134"/>
                <a:gd name="T6" fmla="*/ 1171 w 1453"/>
                <a:gd name="T7" fmla="*/ 0 h 1134"/>
                <a:gd name="T8" fmla="*/ 0 w 1453"/>
                <a:gd name="T9" fmla="*/ 586 h 1134"/>
              </a:gdLst>
              <a:ahLst/>
              <a:cxnLst>
                <a:cxn ang="0">
                  <a:pos x="T0" y="T1"/>
                </a:cxn>
                <a:cxn ang="0">
                  <a:pos x="T2" y="T3"/>
                </a:cxn>
                <a:cxn ang="0">
                  <a:pos x="T4" y="T5"/>
                </a:cxn>
                <a:cxn ang="0">
                  <a:pos x="T6" y="T7"/>
                </a:cxn>
                <a:cxn ang="0">
                  <a:pos x="T8" y="T9"/>
                </a:cxn>
              </a:cxnLst>
              <a:rect l="0" t="0" r="r" b="b"/>
              <a:pathLst>
                <a:path w="1453" h="1134">
                  <a:moveTo>
                    <a:pt x="0" y="586"/>
                  </a:moveTo>
                  <a:lnTo>
                    <a:pt x="284" y="1133"/>
                  </a:lnTo>
                  <a:lnTo>
                    <a:pt x="1452" y="547"/>
                  </a:lnTo>
                  <a:lnTo>
                    <a:pt x="1171" y="0"/>
                  </a:lnTo>
                  <a:lnTo>
                    <a:pt x="0" y="58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5" name="Freeform 42"/>
            <p:cNvSpPr>
              <a:spLocks noChangeArrowheads="1"/>
            </p:cNvSpPr>
            <p:nvPr/>
          </p:nvSpPr>
          <p:spPr bwMode="auto">
            <a:xfrm>
              <a:off x="6262" y="5572"/>
              <a:ext cx="311" cy="183"/>
            </a:xfrm>
            <a:custGeom>
              <a:avLst/>
              <a:gdLst>
                <a:gd name="T0" fmla="*/ 0 w 1378"/>
                <a:gd name="T1" fmla="*/ 208 h 813"/>
                <a:gd name="T2" fmla="*/ 95 w 1378"/>
                <a:gd name="T3" fmla="*/ 812 h 813"/>
                <a:gd name="T4" fmla="*/ 1377 w 1378"/>
                <a:gd name="T5" fmla="*/ 603 h 813"/>
                <a:gd name="T6" fmla="*/ 1282 w 1378"/>
                <a:gd name="T7" fmla="*/ 0 h 813"/>
                <a:gd name="T8" fmla="*/ 0 w 1378"/>
                <a:gd name="T9" fmla="*/ 208 h 813"/>
              </a:gdLst>
              <a:ahLst/>
              <a:cxnLst>
                <a:cxn ang="0">
                  <a:pos x="T0" y="T1"/>
                </a:cxn>
                <a:cxn ang="0">
                  <a:pos x="T2" y="T3"/>
                </a:cxn>
                <a:cxn ang="0">
                  <a:pos x="T4" y="T5"/>
                </a:cxn>
                <a:cxn ang="0">
                  <a:pos x="T6" y="T7"/>
                </a:cxn>
                <a:cxn ang="0">
                  <a:pos x="T8" y="T9"/>
                </a:cxn>
              </a:cxnLst>
              <a:rect l="0" t="0" r="r" b="b"/>
              <a:pathLst>
                <a:path w="1378" h="813">
                  <a:moveTo>
                    <a:pt x="0" y="208"/>
                  </a:moveTo>
                  <a:lnTo>
                    <a:pt x="95" y="812"/>
                  </a:lnTo>
                  <a:lnTo>
                    <a:pt x="1377" y="603"/>
                  </a:lnTo>
                  <a:lnTo>
                    <a:pt x="1282" y="0"/>
                  </a:lnTo>
                  <a:lnTo>
                    <a:pt x="0" y="20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6" name="Freeform 43"/>
            <p:cNvSpPr>
              <a:spLocks noChangeArrowheads="1"/>
            </p:cNvSpPr>
            <p:nvPr/>
          </p:nvSpPr>
          <p:spPr bwMode="auto">
            <a:xfrm>
              <a:off x="6043" y="5785"/>
              <a:ext cx="312" cy="183"/>
            </a:xfrm>
            <a:custGeom>
              <a:avLst/>
              <a:gdLst>
                <a:gd name="T0" fmla="*/ 96 w 1379"/>
                <a:gd name="T1" fmla="*/ 0 h 812"/>
                <a:gd name="T2" fmla="*/ 0 w 1379"/>
                <a:gd name="T3" fmla="*/ 604 h 812"/>
                <a:gd name="T4" fmla="*/ 1264 w 1379"/>
                <a:gd name="T5" fmla="*/ 811 h 812"/>
                <a:gd name="T6" fmla="*/ 1378 w 1379"/>
                <a:gd name="T7" fmla="*/ 189 h 812"/>
                <a:gd name="T8" fmla="*/ 96 w 1379"/>
                <a:gd name="T9" fmla="*/ 0 h 812"/>
              </a:gdLst>
              <a:ahLst/>
              <a:cxnLst>
                <a:cxn ang="0">
                  <a:pos x="T0" y="T1"/>
                </a:cxn>
                <a:cxn ang="0">
                  <a:pos x="T2" y="T3"/>
                </a:cxn>
                <a:cxn ang="0">
                  <a:pos x="T4" y="T5"/>
                </a:cxn>
                <a:cxn ang="0">
                  <a:pos x="T6" y="T7"/>
                </a:cxn>
                <a:cxn ang="0">
                  <a:pos x="T8" y="T9"/>
                </a:cxn>
              </a:cxnLst>
              <a:rect l="0" t="0" r="r" b="b"/>
              <a:pathLst>
                <a:path w="1379" h="812">
                  <a:moveTo>
                    <a:pt x="96" y="0"/>
                  </a:moveTo>
                  <a:lnTo>
                    <a:pt x="0" y="604"/>
                  </a:lnTo>
                  <a:lnTo>
                    <a:pt x="1264" y="811"/>
                  </a:lnTo>
                  <a:lnTo>
                    <a:pt x="1378" y="189"/>
                  </a:lnTo>
                  <a:lnTo>
                    <a:pt x="96"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7" name="Freeform 44"/>
            <p:cNvSpPr>
              <a:spLocks noChangeArrowheads="1"/>
            </p:cNvSpPr>
            <p:nvPr/>
          </p:nvSpPr>
          <p:spPr bwMode="auto">
            <a:xfrm>
              <a:off x="5761" y="5884"/>
              <a:ext cx="324" cy="256"/>
            </a:xfrm>
            <a:custGeom>
              <a:avLst/>
              <a:gdLst>
                <a:gd name="T0" fmla="*/ 283 w 1435"/>
                <a:gd name="T1" fmla="*/ 0 h 1133"/>
                <a:gd name="T2" fmla="*/ 0 w 1435"/>
                <a:gd name="T3" fmla="*/ 547 h 1133"/>
                <a:gd name="T4" fmla="*/ 1150 w 1435"/>
                <a:gd name="T5" fmla="*/ 1132 h 1133"/>
                <a:gd name="T6" fmla="*/ 1434 w 1435"/>
                <a:gd name="T7" fmla="*/ 583 h 1133"/>
                <a:gd name="T8" fmla="*/ 283 w 1435"/>
                <a:gd name="T9" fmla="*/ 0 h 1133"/>
              </a:gdLst>
              <a:ahLst/>
              <a:cxnLst>
                <a:cxn ang="0">
                  <a:pos x="T0" y="T1"/>
                </a:cxn>
                <a:cxn ang="0">
                  <a:pos x="T2" y="T3"/>
                </a:cxn>
                <a:cxn ang="0">
                  <a:pos x="T4" y="T5"/>
                </a:cxn>
                <a:cxn ang="0">
                  <a:pos x="T6" y="T7"/>
                </a:cxn>
                <a:cxn ang="0">
                  <a:pos x="T8" y="T9"/>
                </a:cxn>
              </a:cxnLst>
              <a:rect l="0" t="0" r="r" b="b"/>
              <a:pathLst>
                <a:path w="1435" h="1133">
                  <a:moveTo>
                    <a:pt x="283" y="0"/>
                  </a:moveTo>
                  <a:lnTo>
                    <a:pt x="0" y="547"/>
                  </a:lnTo>
                  <a:lnTo>
                    <a:pt x="1150" y="1132"/>
                  </a:lnTo>
                  <a:lnTo>
                    <a:pt x="1434" y="583"/>
                  </a:lnTo>
                  <a:lnTo>
                    <a:pt x="28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8" name="Freeform 45"/>
            <p:cNvSpPr>
              <a:spLocks noChangeArrowheads="1"/>
            </p:cNvSpPr>
            <p:nvPr/>
          </p:nvSpPr>
          <p:spPr bwMode="auto">
            <a:xfrm>
              <a:off x="5466" y="5901"/>
              <a:ext cx="307" cy="307"/>
            </a:xfrm>
            <a:custGeom>
              <a:avLst/>
              <a:gdLst>
                <a:gd name="T0" fmla="*/ 454 w 1360"/>
                <a:gd name="T1" fmla="*/ 0 h 1360"/>
                <a:gd name="T2" fmla="*/ 0 w 1360"/>
                <a:gd name="T3" fmla="*/ 453 h 1360"/>
                <a:gd name="T4" fmla="*/ 924 w 1360"/>
                <a:gd name="T5" fmla="*/ 1359 h 1360"/>
                <a:gd name="T6" fmla="*/ 1359 w 1360"/>
                <a:gd name="T7" fmla="*/ 923 h 1360"/>
                <a:gd name="T8" fmla="*/ 454 w 1360"/>
                <a:gd name="T9" fmla="*/ 0 h 1360"/>
              </a:gdLst>
              <a:ahLst/>
              <a:cxnLst>
                <a:cxn ang="0">
                  <a:pos x="T0" y="T1"/>
                </a:cxn>
                <a:cxn ang="0">
                  <a:pos x="T2" y="T3"/>
                </a:cxn>
                <a:cxn ang="0">
                  <a:pos x="T4" y="T5"/>
                </a:cxn>
                <a:cxn ang="0">
                  <a:pos x="T6" y="T7"/>
                </a:cxn>
                <a:cxn ang="0">
                  <a:pos x="T8" y="T9"/>
                </a:cxn>
              </a:cxnLst>
              <a:rect l="0" t="0" r="r" b="b"/>
              <a:pathLst>
                <a:path w="1360" h="1360">
                  <a:moveTo>
                    <a:pt x="454" y="0"/>
                  </a:moveTo>
                  <a:lnTo>
                    <a:pt x="0" y="453"/>
                  </a:lnTo>
                  <a:lnTo>
                    <a:pt x="924" y="1359"/>
                  </a:lnTo>
                  <a:lnTo>
                    <a:pt x="1359" y="923"/>
                  </a:lnTo>
                  <a:lnTo>
                    <a:pt x="45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39" name="Freeform 46"/>
            <p:cNvSpPr>
              <a:spLocks noChangeArrowheads="1"/>
            </p:cNvSpPr>
            <p:nvPr/>
          </p:nvSpPr>
          <p:spPr bwMode="auto">
            <a:xfrm>
              <a:off x="5188" y="5841"/>
              <a:ext cx="260" cy="324"/>
            </a:xfrm>
            <a:custGeom>
              <a:avLst/>
              <a:gdLst>
                <a:gd name="T0" fmla="*/ 565 w 1151"/>
                <a:gd name="T1" fmla="*/ 0 h 1434"/>
                <a:gd name="T2" fmla="*/ 0 w 1151"/>
                <a:gd name="T3" fmla="*/ 284 h 1434"/>
                <a:gd name="T4" fmla="*/ 603 w 1151"/>
                <a:gd name="T5" fmla="*/ 1433 h 1434"/>
                <a:gd name="T6" fmla="*/ 1150 w 1151"/>
                <a:gd name="T7" fmla="*/ 1151 h 1434"/>
                <a:gd name="T8" fmla="*/ 565 w 1151"/>
                <a:gd name="T9" fmla="*/ 0 h 1434"/>
              </a:gdLst>
              <a:ahLst/>
              <a:cxnLst>
                <a:cxn ang="0">
                  <a:pos x="T0" y="T1"/>
                </a:cxn>
                <a:cxn ang="0">
                  <a:pos x="T2" y="T3"/>
                </a:cxn>
                <a:cxn ang="0">
                  <a:pos x="T4" y="T5"/>
                </a:cxn>
                <a:cxn ang="0">
                  <a:pos x="T6" y="T7"/>
                </a:cxn>
                <a:cxn ang="0">
                  <a:pos x="T8" y="T9"/>
                </a:cxn>
              </a:cxnLst>
              <a:rect l="0" t="0" r="r" b="b"/>
              <a:pathLst>
                <a:path w="1151" h="1434">
                  <a:moveTo>
                    <a:pt x="565" y="0"/>
                  </a:moveTo>
                  <a:lnTo>
                    <a:pt x="0" y="284"/>
                  </a:lnTo>
                  <a:lnTo>
                    <a:pt x="603" y="1433"/>
                  </a:lnTo>
                  <a:lnTo>
                    <a:pt x="1150" y="1151"/>
                  </a:lnTo>
                  <a:lnTo>
                    <a:pt x="56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0" name="Freeform 47"/>
            <p:cNvSpPr>
              <a:spLocks noChangeArrowheads="1"/>
            </p:cNvSpPr>
            <p:nvPr/>
          </p:nvSpPr>
          <p:spPr bwMode="auto">
            <a:xfrm>
              <a:off x="4957" y="5708"/>
              <a:ext cx="183" cy="311"/>
            </a:xfrm>
            <a:custGeom>
              <a:avLst/>
              <a:gdLst>
                <a:gd name="T0" fmla="*/ 604 w 813"/>
                <a:gd name="T1" fmla="*/ 0 h 1378"/>
                <a:gd name="T2" fmla="*/ 0 w 813"/>
                <a:gd name="T3" fmla="*/ 95 h 1378"/>
                <a:gd name="T4" fmla="*/ 188 w 813"/>
                <a:gd name="T5" fmla="*/ 1377 h 1378"/>
                <a:gd name="T6" fmla="*/ 812 w 813"/>
                <a:gd name="T7" fmla="*/ 1264 h 1378"/>
                <a:gd name="T8" fmla="*/ 604 w 813"/>
                <a:gd name="T9" fmla="*/ 0 h 1378"/>
              </a:gdLst>
              <a:ahLst/>
              <a:cxnLst>
                <a:cxn ang="0">
                  <a:pos x="T0" y="T1"/>
                </a:cxn>
                <a:cxn ang="0">
                  <a:pos x="T2" y="T3"/>
                </a:cxn>
                <a:cxn ang="0">
                  <a:pos x="T4" y="T5"/>
                </a:cxn>
                <a:cxn ang="0">
                  <a:pos x="T6" y="T7"/>
                </a:cxn>
                <a:cxn ang="0">
                  <a:pos x="T8" y="T9"/>
                </a:cxn>
              </a:cxnLst>
              <a:rect l="0" t="0" r="r" b="b"/>
              <a:pathLst>
                <a:path w="813" h="1378">
                  <a:moveTo>
                    <a:pt x="604" y="0"/>
                  </a:moveTo>
                  <a:lnTo>
                    <a:pt x="0" y="95"/>
                  </a:lnTo>
                  <a:lnTo>
                    <a:pt x="188" y="1377"/>
                  </a:lnTo>
                  <a:lnTo>
                    <a:pt x="812" y="1264"/>
                  </a:lnTo>
                  <a:lnTo>
                    <a:pt x="60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1" name="Freeform 48"/>
            <p:cNvSpPr>
              <a:spLocks noChangeArrowheads="1"/>
            </p:cNvSpPr>
            <p:nvPr/>
          </p:nvSpPr>
          <p:spPr bwMode="auto">
            <a:xfrm>
              <a:off x="4744" y="5486"/>
              <a:ext cx="183" cy="311"/>
            </a:xfrm>
            <a:custGeom>
              <a:avLst/>
              <a:gdLst>
                <a:gd name="T0" fmla="*/ 810 w 811"/>
                <a:gd name="T1" fmla="*/ 113 h 1378"/>
                <a:gd name="T2" fmla="*/ 188 w 811"/>
                <a:gd name="T3" fmla="*/ 0 h 1378"/>
                <a:gd name="T4" fmla="*/ 0 w 811"/>
                <a:gd name="T5" fmla="*/ 1282 h 1378"/>
                <a:gd name="T6" fmla="*/ 604 w 811"/>
                <a:gd name="T7" fmla="*/ 1377 h 1378"/>
                <a:gd name="T8" fmla="*/ 810 w 811"/>
                <a:gd name="T9" fmla="*/ 113 h 1378"/>
              </a:gdLst>
              <a:ahLst/>
              <a:cxnLst>
                <a:cxn ang="0">
                  <a:pos x="T0" y="T1"/>
                </a:cxn>
                <a:cxn ang="0">
                  <a:pos x="T2" y="T3"/>
                </a:cxn>
                <a:cxn ang="0">
                  <a:pos x="T4" y="T5"/>
                </a:cxn>
                <a:cxn ang="0">
                  <a:pos x="T6" y="T7"/>
                </a:cxn>
                <a:cxn ang="0">
                  <a:pos x="T8" y="T9"/>
                </a:cxn>
              </a:cxnLst>
              <a:rect l="0" t="0" r="r" b="b"/>
              <a:pathLst>
                <a:path w="811" h="1378">
                  <a:moveTo>
                    <a:pt x="810" y="113"/>
                  </a:moveTo>
                  <a:lnTo>
                    <a:pt x="188" y="0"/>
                  </a:lnTo>
                  <a:lnTo>
                    <a:pt x="0" y="1282"/>
                  </a:lnTo>
                  <a:lnTo>
                    <a:pt x="604" y="1377"/>
                  </a:lnTo>
                  <a:lnTo>
                    <a:pt x="810"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2" name="Freeform 49"/>
            <p:cNvSpPr>
              <a:spLocks noChangeArrowheads="1"/>
            </p:cNvSpPr>
            <p:nvPr/>
          </p:nvSpPr>
          <p:spPr bwMode="auto">
            <a:xfrm>
              <a:off x="4568" y="5208"/>
              <a:ext cx="260" cy="324"/>
            </a:xfrm>
            <a:custGeom>
              <a:avLst/>
              <a:gdLst>
                <a:gd name="T0" fmla="*/ 1151 w 1152"/>
                <a:gd name="T1" fmla="*/ 284 h 1435"/>
                <a:gd name="T2" fmla="*/ 604 w 1152"/>
                <a:gd name="T3" fmla="*/ 0 h 1435"/>
                <a:gd name="T4" fmla="*/ 0 w 1152"/>
                <a:gd name="T5" fmla="*/ 1151 h 1435"/>
                <a:gd name="T6" fmla="*/ 566 w 1152"/>
                <a:gd name="T7" fmla="*/ 1434 h 1435"/>
                <a:gd name="T8" fmla="*/ 1151 w 1152"/>
                <a:gd name="T9" fmla="*/ 284 h 1435"/>
              </a:gdLst>
              <a:ahLst/>
              <a:cxnLst>
                <a:cxn ang="0">
                  <a:pos x="T0" y="T1"/>
                </a:cxn>
                <a:cxn ang="0">
                  <a:pos x="T2" y="T3"/>
                </a:cxn>
                <a:cxn ang="0">
                  <a:pos x="T4" y="T5"/>
                </a:cxn>
                <a:cxn ang="0">
                  <a:pos x="T6" y="T7"/>
                </a:cxn>
                <a:cxn ang="0">
                  <a:pos x="T8" y="T9"/>
                </a:cxn>
              </a:cxnLst>
              <a:rect l="0" t="0" r="r" b="b"/>
              <a:pathLst>
                <a:path w="1152" h="1435">
                  <a:moveTo>
                    <a:pt x="1151" y="284"/>
                  </a:moveTo>
                  <a:lnTo>
                    <a:pt x="604" y="0"/>
                  </a:lnTo>
                  <a:lnTo>
                    <a:pt x="0" y="1151"/>
                  </a:lnTo>
                  <a:lnTo>
                    <a:pt x="566" y="1434"/>
                  </a:lnTo>
                  <a:lnTo>
                    <a:pt x="1151" y="28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3" name="Freeform 50"/>
            <p:cNvSpPr>
              <a:spLocks noChangeArrowheads="1"/>
            </p:cNvSpPr>
            <p:nvPr/>
          </p:nvSpPr>
          <p:spPr bwMode="auto">
            <a:xfrm>
              <a:off x="4500" y="4913"/>
              <a:ext cx="307" cy="307"/>
            </a:xfrm>
            <a:custGeom>
              <a:avLst/>
              <a:gdLst>
                <a:gd name="T0" fmla="*/ 1357 w 1358"/>
                <a:gd name="T1" fmla="*/ 433 h 1358"/>
                <a:gd name="T2" fmla="*/ 923 w 1358"/>
                <a:gd name="T3" fmla="*/ 0 h 1358"/>
                <a:gd name="T4" fmla="*/ 0 w 1358"/>
                <a:gd name="T5" fmla="*/ 924 h 1358"/>
                <a:gd name="T6" fmla="*/ 451 w 1358"/>
                <a:gd name="T7" fmla="*/ 1357 h 1358"/>
                <a:gd name="T8" fmla="*/ 1357 w 1358"/>
                <a:gd name="T9" fmla="*/ 433 h 1358"/>
              </a:gdLst>
              <a:ahLst/>
              <a:cxnLst>
                <a:cxn ang="0">
                  <a:pos x="T0" y="T1"/>
                </a:cxn>
                <a:cxn ang="0">
                  <a:pos x="T2" y="T3"/>
                </a:cxn>
                <a:cxn ang="0">
                  <a:pos x="T4" y="T5"/>
                </a:cxn>
                <a:cxn ang="0">
                  <a:pos x="T6" y="T7"/>
                </a:cxn>
                <a:cxn ang="0">
                  <a:pos x="T8" y="T9"/>
                </a:cxn>
              </a:cxnLst>
              <a:rect l="0" t="0" r="r" b="b"/>
              <a:pathLst>
                <a:path w="1358" h="1358">
                  <a:moveTo>
                    <a:pt x="1357" y="433"/>
                  </a:moveTo>
                  <a:lnTo>
                    <a:pt x="923" y="0"/>
                  </a:lnTo>
                  <a:lnTo>
                    <a:pt x="0" y="924"/>
                  </a:lnTo>
                  <a:lnTo>
                    <a:pt x="451" y="1357"/>
                  </a:lnTo>
                  <a:lnTo>
                    <a:pt x="1357" y="43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4" name="Freeform 51"/>
            <p:cNvSpPr>
              <a:spLocks noChangeArrowheads="1"/>
            </p:cNvSpPr>
            <p:nvPr/>
          </p:nvSpPr>
          <p:spPr bwMode="auto">
            <a:xfrm>
              <a:off x="4542" y="4635"/>
              <a:ext cx="328" cy="260"/>
            </a:xfrm>
            <a:custGeom>
              <a:avLst/>
              <a:gdLst>
                <a:gd name="T0" fmla="*/ 1452 w 1453"/>
                <a:gd name="T1" fmla="*/ 566 h 1150"/>
                <a:gd name="T2" fmla="*/ 1169 w 1453"/>
                <a:gd name="T3" fmla="*/ 0 h 1150"/>
                <a:gd name="T4" fmla="*/ 0 w 1453"/>
                <a:gd name="T5" fmla="*/ 584 h 1150"/>
                <a:gd name="T6" fmla="*/ 283 w 1453"/>
                <a:gd name="T7" fmla="*/ 1149 h 1150"/>
                <a:gd name="T8" fmla="*/ 1452 w 1453"/>
                <a:gd name="T9" fmla="*/ 566 h 1150"/>
              </a:gdLst>
              <a:ahLst/>
              <a:cxnLst>
                <a:cxn ang="0">
                  <a:pos x="T0" y="T1"/>
                </a:cxn>
                <a:cxn ang="0">
                  <a:pos x="T2" y="T3"/>
                </a:cxn>
                <a:cxn ang="0">
                  <a:pos x="T4" y="T5"/>
                </a:cxn>
                <a:cxn ang="0">
                  <a:pos x="T6" y="T7"/>
                </a:cxn>
                <a:cxn ang="0">
                  <a:pos x="T8" y="T9"/>
                </a:cxn>
              </a:cxnLst>
              <a:rect l="0" t="0" r="r" b="b"/>
              <a:pathLst>
                <a:path w="1453" h="1150">
                  <a:moveTo>
                    <a:pt x="1452" y="566"/>
                  </a:moveTo>
                  <a:lnTo>
                    <a:pt x="1169" y="0"/>
                  </a:lnTo>
                  <a:lnTo>
                    <a:pt x="0" y="584"/>
                  </a:lnTo>
                  <a:lnTo>
                    <a:pt x="283" y="1149"/>
                  </a:lnTo>
                  <a:lnTo>
                    <a:pt x="1452" y="56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5" name="Freeform 52"/>
            <p:cNvSpPr>
              <a:spLocks noChangeArrowheads="1"/>
            </p:cNvSpPr>
            <p:nvPr/>
          </p:nvSpPr>
          <p:spPr bwMode="auto">
            <a:xfrm>
              <a:off x="4692" y="4400"/>
              <a:ext cx="312" cy="187"/>
            </a:xfrm>
            <a:custGeom>
              <a:avLst/>
              <a:gdLst>
                <a:gd name="T0" fmla="*/ 1378 w 1379"/>
                <a:gd name="T1" fmla="*/ 622 h 830"/>
                <a:gd name="T2" fmla="*/ 1282 w 1379"/>
                <a:gd name="T3" fmla="*/ 0 h 830"/>
                <a:gd name="T4" fmla="*/ 0 w 1379"/>
                <a:gd name="T5" fmla="*/ 207 h 830"/>
                <a:gd name="T6" fmla="*/ 95 w 1379"/>
                <a:gd name="T7" fmla="*/ 829 h 830"/>
                <a:gd name="T8" fmla="*/ 1378 w 1379"/>
                <a:gd name="T9" fmla="*/ 622 h 830"/>
              </a:gdLst>
              <a:ahLst/>
              <a:cxnLst>
                <a:cxn ang="0">
                  <a:pos x="T0" y="T1"/>
                </a:cxn>
                <a:cxn ang="0">
                  <a:pos x="T2" y="T3"/>
                </a:cxn>
                <a:cxn ang="0">
                  <a:pos x="T4" y="T5"/>
                </a:cxn>
                <a:cxn ang="0">
                  <a:pos x="T6" y="T7"/>
                </a:cxn>
                <a:cxn ang="0">
                  <a:pos x="T8" y="T9"/>
                </a:cxn>
              </a:cxnLst>
              <a:rect l="0" t="0" r="r" b="b"/>
              <a:pathLst>
                <a:path w="1379" h="830">
                  <a:moveTo>
                    <a:pt x="1378" y="622"/>
                  </a:moveTo>
                  <a:lnTo>
                    <a:pt x="1282" y="0"/>
                  </a:lnTo>
                  <a:lnTo>
                    <a:pt x="0" y="207"/>
                  </a:lnTo>
                  <a:lnTo>
                    <a:pt x="95" y="829"/>
                  </a:lnTo>
                  <a:lnTo>
                    <a:pt x="1378" y="62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6" name="Freeform 53"/>
            <p:cNvSpPr>
              <a:spLocks noChangeArrowheads="1"/>
            </p:cNvSpPr>
            <p:nvPr/>
          </p:nvSpPr>
          <p:spPr bwMode="auto">
            <a:xfrm>
              <a:off x="4910" y="4190"/>
              <a:ext cx="312" cy="183"/>
            </a:xfrm>
            <a:custGeom>
              <a:avLst/>
              <a:gdLst>
                <a:gd name="T0" fmla="*/ 1283 w 1379"/>
                <a:gd name="T1" fmla="*/ 810 h 811"/>
                <a:gd name="T2" fmla="*/ 1378 w 1379"/>
                <a:gd name="T3" fmla="*/ 188 h 811"/>
                <a:gd name="T4" fmla="*/ 114 w 1379"/>
                <a:gd name="T5" fmla="*/ 0 h 811"/>
                <a:gd name="T6" fmla="*/ 0 w 1379"/>
                <a:gd name="T7" fmla="*/ 603 h 811"/>
                <a:gd name="T8" fmla="*/ 1283 w 1379"/>
                <a:gd name="T9" fmla="*/ 810 h 811"/>
              </a:gdLst>
              <a:ahLst/>
              <a:cxnLst>
                <a:cxn ang="0">
                  <a:pos x="T0" y="T1"/>
                </a:cxn>
                <a:cxn ang="0">
                  <a:pos x="T2" y="T3"/>
                </a:cxn>
                <a:cxn ang="0">
                  <a:pos x="T4" y="T5"/>
                </a:cxn>
                <a:cxn ang="0">
                  <a:pos x="T6" y="T7"/>
                </a:cxn>
                <a:cxn ang="0">
                  <a:pos x="T8" y="T9"/>
                </a:cxn>
              </a:cxnLst>
              <a:rect l="0" t="0" r="r" b="b"/>
              <a:pathLst>
                <a:path w="1379" h="811">
                  <a:moveTo>
                    <a:pt x="1283" y="810"/>
                  </a:moveTo>
                  <a:lnTo>
                    <a:pt x="1378" y="188"/>
                  </a:lnTo>
                  <a:lnTo>
                    <a:pt x="114" y="0"/>
                  </a:lnTo>
                  <a:lnTo>
                    <a:pt x="0" y="603"/>
                  </a:lnTo>
                  <a:lnTo>
                    <a:pt x="1283" y="8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7" name="Freeform 54"/>
            <p:cNvSpPr>
              <a:spLocks noChangeArrowheads="1"/>
            </p:cNvSpPr>
            <p:nvPr/>
          </p:nvSpPr>
          <p:spPr bwMode="auto">
            <a:xfrm>
              <a:off x="5179" y="4015"/>
              <a:ext cx="324" cy="261"/>
            </a:xfrm>
            <a:custGeom>
              <a:avLst/>
              <a:gdLst>
                <a:gd name="T0" fmla="*/ 1151 w 1435"/>
                <a:gd name="T1" fmla="*/ 1153 h 1154"/>
                <a:gd name="T2" fmla="*/ 1434 w 1435"/>
                <a:gd name="T3" fmla="*/ 586 h 1154"/>
                <a:gd name="T4" fmla="*/ 284 w 1435"/>
                <a:gd name="T5" fmla="*/ 0 h 1154"/>
                <a:gd name="T6" fmla="*/ 0 w 1435"/>
                <a:gd name="T7" fmla="*/ 567 h 1154"/>
                <a:gd name="T8" fmla="*/ 1151 w 1435"/>
                <a:gd name="T9" fmla="*/ 1153 h 1154"/>
              </a:gdLst>
              <a:ahLst/>
              <a:cxnLst>
                <a:cxn ang="0">
                  <a:pos x="T0" y="T1"/>
                </a:cxn>
                <a:cxn ang="0">
                  <a:pos x="T2" y="T3"/>
                </a:cxn>
                <a:cxn ang="0">
                  <a:pos x="T4" y="T5"/>
                </a:cxn>
                <a:cxn ang="0">
                  <a:pos x="T6" y="T7"/>
                </a:cxn>
                <a:cxn ang="0">
                  <a:pos x="T8" y="T9"/>
                </a:cxn>
              </a:cxnLst>
              <a:rect l="0" t="0" r="r" b="b"/>
              <a:pathLst>
                <a:path w="1435" h="1154">
                  <a:moveTo>
                    <a:pt x="1151" y="1153"/>
                  </a:moveTo>
                  <a:lnTo>
                    <a:pt x="1434" y="586"/>
                  </a:lnTo>
                  <a:lnTo>
                    <a:pt x="284" y="0"/>
                  </a:lnTo>
                  <a:lnTo>
                    <a:pt x="0" y="567"/>
                  </a:lnTo>
                  <a:lnTo>
                    <a:pt x="1151" y="115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8" name="Freeform 55"/>
            <p:cNvSpPr>
              <a:spLocks noChangeArrowheads="1"/>
            </p:cNvSpPr>
            <p:nvPr/>
          </p:nvSpPr>
          <p:spPr bwMode="auto">
            <a:xfrm>
              <a:off x="3341" y="1992"/>
              <a:ext cx="7376" cy="2150"/>
            </a:xfrm>
            <a:custGeom>
              <a:avLst/>
              <a:gdLst>
                <a:gd name="T0" fmla="*/ 0 w 32532"/>
                <a:gd name="T1" fmla="*/ 4620 h 9486"/>
                <a:gd name="T2" fmla="*/ 0 w 32532"/>
                <a:gd name="T3" fmla="*/ 4620 h 9486"/>
                <a:gd name="T4" fmla="*/ 207 w 32532"/>
                <a:gd name="T5" fmla="*/ 5864 h 9486"/>
                <a:gd name="T6" fmla="*/ 18368 w 32532"/>
                <a:gd name="T7" fmla="*/ 9372 h 9486"/>
                <a:gd name="T8" fmla="*/ 19500 w 32532"/>
                <a:gd name="T9" fmla="*/ 8807 h 9486"/>
                <a:gd name="T10" fmla="*/ 22348 w 32532"/>
                <a:gd name="T11" fmla="*/ 2358 h 9486"/>
                <a:gd name="T12" fmla="*/ 22498 w 32532"/>
                <a:gd name="T13" fmla="*/ 2131 h 9486"/>
                <a:gd name="T14" fmla="*/ 23724 w 32532"/>
                <a:gd name="T15" fmla="*/ 1075 h 9486"/>
                <a:gd name="T16" fmla="*/ 24007 w 32532"/>
                <a:gd name="T17" fmla="*/ 924 h 9486"/>
                <a:gd name="T18" fmla="*/ 32531 w 32532"/>
                <a:gd name="T19" fmla="*/ 547 h 9486"/>
                <a:gd name="T20" fmla="*/ 31494 w 32532"/>
                <a:gd name="T21" fmla="*/ 113 h 9486"/>
                <a:gd name="T22" fmla="*/ 22800 w 32532"/>
                <a:gd name="T23" fmla="*/ 113 h 9486"/>
                <a:gd name="T24" fmla="*/ 21234 w 32532"/>
                <a:gd name="T25" fmla="*/ 1132 h 9486"/>
                <a:gd name="T26" fmla="*/ 19745 w 32532"/>
                <a:gd name="T27" fmla="*/ 1979 h 9486"/>
                <a:gd name="T28" fmla="*/ 19632 w 32532"/>
                <a:gd name="T29" fmla="*/ 1979 h 9486"/>
                <a:gd name="T30" fmla="*/ 19273 w 32532"/>
                <a:gd name="T31" fmla="*/ 2471 h 9486"/>
                <a:gd name="T32" fmla="*/ 21234 w 32532"/>
                <a:gd name="T33" fmla="*/ 2471 h 9486"/>
                <a:gd name="T34" fmla="*/ 21461 w 32532"/>
                <a:gd name="T35" fmla="*/ 2734 h 9486"/>
                <a:gd name="T36" fmla="*/ 21311 w 32532"/>
                <a:gd name="T37" fmla="*/ 3111 h 9486"/>
                <a:gd name="T38" fmla="*/ 20857 w 32532"/>
                <a:gd name="T39" fmla="*/ 4187 h 9486"/>
                <a:gd name="T40" fmla="*/ 19273 w 32532"/>
                <a:gd name="T41" fmla="*/ 7770 h 9486"/>
                <a:gd name="T42" fmla="*/ 0 w 32532"/>
                <a:gd name="T43" fmla="*/ 4620 h 9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532" h="9486">
                  <a:moveTo>
                    <a:pt x="0" y="4620"/>
                  </a:moveTo>
                  <a:lnTo>
                    <a:pt x="0" y="4620"/>
                  </a:lnTo>
                  <a:cubicBezTo>
                    <a:pt x="207" y="5864"/>
                    <a:pt x="207" y="5864"/>
                    <a:pt x="207" y="5864"/>
                  </a:cubicBezTo>
                  <a:cubicBezTo>
                    <a:pt x="207" y="5864"/>
                    <a:pt x="17594" y="9258"/>
                    <a:pt x="18368" y="9372"/>
                  </a:cubicBezTo>
                  <a:cubicBezTo>
                    <a:pt x="19123" y="9485"/>
                    <a:pt x="19500" y="8807"/>
                    <a:pt x="19500" y="8807"/>
                  </a:cubicBezTo>
                  <a:cubicBezTo>
                    <a:pt x="22348" y="2358"/>
                    <a:pt x="22348" y="2358"/>
                    <a:pt x="22348" y="2358"/>
                  </a:cubicBezTo>
                  <a:cubicBezTo>
                    <a:pt x="22498" y="2131"/>
                    <a:pt x="22498" y="2131"/>
                    <a:pt x="22498" y="2131"/>
                  </a:cubicBezTo>
                  <a:cubicBezTo>
                    <a:pt x="22498" y="2131"/>
                    <a:pt x="23535" y="1245"/>
                    <a:pt x="23724" y="1075"/>
                  </a:cubicBezTo>
                  <a:cubicBezTo>
                    <a:pt x="23932" y="924"/>
                    <a:pt x="24007" y="924"/>
                    <a:pt x="24007" y="924"/>
                  </a:cubicBezTo>
                  <a:cubicBezTo>
                    <a:pt x="32531" y="547"/>
                    <a:pt x="32531" y="547"/>
                    <a:pt x="32531" y="547"/>
                  </a:cubicBezTo>
                  <a:cubicBezTo>
                    <a:pt x="31852" y="0"/>
                    <a:pt x="31494" y="113"/>
                    <a:pt x="31494" y="113"/>
                  </a:cubicBezTo>
                  <a:cubicBezTo>
                    <a:pt x="31494" y="113"/>
                    <a:pt x="23140" y="113"/>
                    <a:pt x="22800" y="113"/>
                  </a:cubicBezTo>
                  <a:cubicBezTo>
                    <a:pt x="22460" y="113"/>
                    <a:pt x="21969" y="508"/>
                    <a:pt x="21234" y="1132"/>
                  </a:cubicBezTo>
                  <a:cubicBezTo>
                    <a:pt x="20499" y="1734"/>
                    <a:pt x="19745" y="1979"/>
                    <a:pt x="19745" y="1979"/>
                  </a:cubicBezTo>
                  <a:cubicBezTo>
                    <a:pt x="19745" y="1979"/>
                    <a:pt x="19689" y="1979"/>
                    <a:pt x="19632" y="1979"/>
                  </a:cubicBezTo>
                  <a:cubicBezTo>
                    <a:pt x="19273" y="2471"/>
                    <a:pt x="19273" y="2471"/>
                    <a:pt x="19273" y="2471"/>
                  </a:cubicBezTo>
                  <a:cubicBezTo>
                    <a:pt x="21234" y="2471"/>
                    <a:pt x="21234" y="2471"/>
                    <a:pt x="21234" y="2471"/>
                  </a:cubicBezTo>
                  <a:cubicBezTo>
                    <a:pt x="21234" y="2471"/>
                    <a:pt x="21574" y="2376"/>
                    <a:pt x="21461" y="2734"/>
                  </a:cubicBezTo>
                  <a:cubicBezTo>
                    <a:pt x="21443" y="2791"/>
                    <a:pt x="21386" y="2923"/>
                    <a:pt x="21311" y="3111"/>
                  </a:cubicBezTo>
                  <a:cubicBezTo>
                    <a:pt x="21198" y="3376"/>
                    <a:pt x="21027" y="3753"/>
                    <a:pt x="20857" y="4187"/>
                  </a:cubicBezTo>
                  <a:cubicBezTo>
                    <a:pt x="20197" y="5675"/>
                    <a:pt x="19273" y="7770"/>
                    <a:pt x="19273" y="7770"/>
                  </a:cubicBezTo>
                  <a:lnTo>
                    <a:pt x="0" y="462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49" name="Freeform 56"/>
            <p:cNvSpPr>
              <a:spLocks noChangeArrowheads="1"/>
            </p:cNvSpPr>
            <p:nvPr/>
          </p:nvSpPr>
          <p:spPr bwMode="auto">
            <a:xfrm>
              <a:off x="3341" y="2441"/>
              <a:ext cx="4892" cy="1312"/>
            </a:xfrm>
            <a:custGeom>
              <a:avLst/>
              <a:gdLst>
                <a:gd name="T0" fmla="*/ 0 w 21575"/>
                <a:gd name="T1" fmla="*/ 2641 h 5792"/>
                <a:gd name="T2" fmla="*/ 0 w 21575"/>
                <a:gd name="T3" fmla="*/ 2641 h 5792"/>
                <a:gd name="T4" fmla="*/ 19273 w 21575"/>
                <a:gd name="T5" fmla="*/ 5791 h 5792"/>
                <a:gd name="T6" fmla="*/ 20857 w 21575"/>
                <a:gd name="T7" fmla="*/ 2208 h 5792"/>
                <a:gd name="T8" fmla="*/ 2508 w 21575"/>
                <a:gd name="T9" fmla="*/ 2208 h 5792"/>
                <a:gd name="T10" fmla="*/ 4620 w 21575"/>
                <a:gd name="T11" fmla="*/ 1132 h 5792"/>
                <a:gd name="T12" fmla="*/ 21311 w 21575"/>
                <a:gd name="T13" fmla="*/ 1132 h 5792"/>
                <a:gd name="T14" fmla="*/ 21461 w 21575"/>
                <a:gd name="T15" fmla="*/ 755 h 5792"/>
                <a:gd name="T16" fmla="*/ 21234 w 21575"/>
                <a:gd name="T17" fmla="*/ 492 h 5792"/>
                <a:gd name="T18" fmla="*/ 19273 w 21575"/>
                <a:gd name="T19" fmla="*/ 492 h 5792"/>
                <a:gd name="T20" fmla="*/ 19632 w 21575"/>
                <a:gd name="T21" fmla="*/ 0 h 5792"/>
                <a:gd name="T22" fmla="*/ 3942 w 21575"/>
                <a:gd name="T23" fmla="*/ 0 h 5792"/>
                <a:gd name="T24" fmla="*/ 2905 w 21575"/>
                <a:gd name="T25" fmla="*/ 152 h 5792"/>
                <a:gd name="T26" fmla="*/ 1321 w 21575"/>
                <a:gd name="T27" fmla="*/ 1170 h 5792"/>
                <a:gd name="T28" fmla="*/ 529 w 21575"/>
                <a:gd name="T29" fmla="*/ 1811 h 5792"/>
                <a:gd name="T30" fmla="*/ 0 w 21575"/>
                <a:gd name="T31" fmla="*/ 2641 h 5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575" h="5792">
                  <a:moveTo>
                    <a:pt x="0" y="2641"/>
                  </a:moveTo>
                  <a:lnTo>
                    <a:pt x="0" y="2641"/>
                  </a:lnTo>
                  <a:cubicBezTo>
                    <a:pt x="19273" y="5791"/>
                    <a:pt x="19273" y="5791"/>
                    <a:pt x="19273" y="5791"/>
                  </a:cubicBezTo>
                  <a:cubicBezTo>
                    <a:pt x="19273" y="5791"/>
                    <a:pt x="20197" y="3696"/>
                    <a:pt x="20857" y="2208"/>
                  </a:cubicBezTo>
                  <a:cubicBezTo>
                    <a:pt x="2508" y="2208"/>
                    <a:pt x="2508" y="2208"/>
                    <a:pt x="2508" y="2208"/>
                  </a:cubicBezTo>
                  <a:cubicBezTo>
                    <a:pt x="4620" y="1132"/>
                    <a:pt x="4620" y="1132"/>
                    <a:pt x="4620" y="1132"/>
                  </a:cubicBezTo>
                  <a:cubicBezTo>
                    <a:pt x="21311" y="1132"/>
                    <a:pt x="21311" y="1132"/>
                    <a:pt x="21311" y="1132"/>
                  </a:cubicBezTo>
                  <a:cubicBezTo>
                    <a:pt x="21386" y="944"/>
                    <a:pt x="21443" y="812"/>
                    <a:pt x="21461" y="755"/>
                  </a:cubicBezTo>
                  <a:cubicBezTo>
                    <a:pt x="21574" y="397"/>
                    <a:pt x="21234" y="492"/>
                    <a:pt x="21234" y="492"/>
                  </a:cubicBezTo>
                  <a:cubicBezTo>
                    <a:pt x="19273" y="492"/>
                    <a:pt x="19273" y="492"/>
                    <a:pt x="19273" y="492"/>
                  </a:cubicBezTo>
                  <a:cubicBezTo>
                    <a:pt x="19632" y="0"/>
                    <a:pt x="19632" y="0"/>
                    <a:pt x="19632" y="0"/>
                  </a:cubicBezTo>
                  <a:cubicBezTo>
                    <a:pt x="3942" y="0"/>
                    <a:pt x="3942" y="0"/>
                    <a:pt x="3942" y="0"/>
                  </a:cubicBezTo>
                  <a:cubicBezTo>
                    <a:pt x="3281" y="0"/>
                    <a:pt x="2905" y="152"/>
                    <a:pt x="2905" y="152"/>
                  </a:cubicBezTo>
                  <a:cubicBezTo>
                    <a:pt x="2905" y="152"/>
                    <a:pt x="2056" y="624"/>
                    <a:pt x="1321" y="1170"/>
                  </a:cubicBezTo>
                  <a:cubicBezTo>
                    <a:pt x="583" y="1717"/>
                    <a:pt x="529" y="1811"/>
                    <a:pt x="529" y="1811"/>
                  </a:cubicBezTo>
                  <a:lnTo>
                    <a:pt x="0" y="264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0" name="Freeform 57"/>
            <p:cNvSpPr>
              <a:spLocks noChangeArrowheads="1"/>
            </p:cNvSpPr>
            <p:nvPr/>
          </p:nvSpPr>
          <p:spPr bwMode="auto">
            <a:xfrm>
              <a:off x="8156" y="3579"/>
              <a:ext cx="2788" cy="97"/>
            </a:xfrm>
            <a:custGeom>
              <a:avLst/>
              <a:gdLst>
                <a:gd name="T0" fmla="*/ 12297 w 12298"/>
                <a:gd name="T1" fmla="*/ 433 h 434"/>
                <a:gd name="T2" fmla="*/ 0 w 12298"/>
                <a:gd name="T3" fmla="*/ 433 h 434"/>
                <a:gd name="T4" fmla="*/ 0 w 12298"/>
                <a:gd name="T5" fmla="*/ 0 h 434"/>
                <a:gd name="T6" fmla="*/ 12297 w 12298"/>
                <a:gd name="T7" fmla="*/ 0 h 434"/>
                <a:gd name="T8" fmla="*/ 12297 w 12298"/>
                <a:gd name="T9" fmla="*/ 433 h 434"/>
              </a:gdLst>
              <a:ahLst/>
              <a:cxnLst>
                <a:cxn ang="0">
                  <a:pos x="T0" y="T1"/>
                </a:cxn>
                <a:cxn ang="0">
                  <a:pos x="T2" y="T3"/>
                </a:cxn>
                <a:cxn ang="0">
                  <a:pos x="T4" y="T5"/>
                </a:cxn>
                <a:cxn ang="0">
                  <a:pos x="T6" y="T7"/>
                </a:cxn>
                <a:cxn ang="0">
                  <a:pos x="T8" y="T9"/>
                </a:cxn>
              </a:cxnLst>
              <a:rect l="0" t="0" r="r" b="b"/>
              <a:pathLst>
                <a:path w="12298" h="434">
                  <a:moveTo>
                    <a:pt x="12297" y="433"/>
                  </a:moveTo>
                  <a:lnTo>
                    <a:pt x="0" y="433"/>
                  </a:lnTo>
                  <a:lnTo>
                    <a:pt x="0" y="0"/>
                  </a:lnTo>
                  <a:lnTo>
                    <a:pt x="12297" y="0"/>
                  </a:lnTo>
                  <a:lnTo>
                    <a:pt x="12297" y="43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1" name="Freeform 58"/>
            <p:cNvSpPr>
              <a:spLocks noChangeArrowheads="1"/>
            </p:cNvSpPr>
            <p:nvPr/>
          </p:nvSpPr>
          <p:spPr bwMode="auto">
            <a:xfrm>
              <a:off x="9366" y="5050"/>
              <a:ext cx="55" cy="59"/>
            </a:xfrm>
            <a:custGeom>
              <a:avLst/>
              <a:gdLst>
                <a:gd name="T0" fmla="*/ 0 w 247"/>
                <a:gd name="T1" fmla="*/ 132 h 265"/>
                <a:gd name="T2" fmla="*/ 0 w 247"/>
                <a:gd name="T3" fmla="*/ 132 h 265"/>
                <a:gd name="T4" fmla="*/ 114 w 247"/>
                <a:gd name="T5" fmla="*/ 264 h 265"/>
                <a:gd name="T6" fmla="*/ 246 w 247"/>
                <a:gd name="T7" fmla="*/ 132 h 265"/>
                <a:gd name="T8" fmla="*/ 114 w 247"/>
                <a:gd name="T9" fmla="*/ 0 h 265"/>
                <a:gd name="T10" fmla="*/ 0 w 247"/>
                <a:gd name="T11" fmla="*/ 132 h 265"/>
              </a:gdLst>
              <a:ahLst/>
              <a:cxnLst>
                <a:cxn ang="0">
                  <a:pos x="T0" y="T1"/>
                </a:cxn>
                <a:cxn ang="0">
                  <a:pos x="T2" y="T3"/>
                </a:cxn>
                <a:cxn ang="0">
                  <a:pos x="T4" y="T5"/>
                </a:cxn>
                <a:cxn ang="0">
                  <a:pos x="T6" y="T7"/>
                </a:cxn>
                <a:cxn ang="0">
                  <a:pos x="T8" y="T9"/>
                </a:cxn>
                <a:cxn ang="0">
                  <a:pos x="T10" y="T11"/>
                </a:cxn>
              </a:cxnLst>
              <a:rect l="0" t="0" r="r" b="b"/>
              <a:pathLst>
                <a:path w="247" h="265">
                  <a:moveTo>
                    <a:pt x="0" y="132"/>
                  </a:moveTo>
                  <a:lnTo>
                    <a:pt x="0" y="132"/>
                  </a:lnTo>
                  <a:cubicBezTo>
                    <a:pt x="0" y="207"/>
                    <a:pt x="57" y="264"/>
                    <a:pt x="114" y="264"/>
                  </a:cubicBezTo>
                  <a:cubicBezTo>
                    <a:pt x="189" y="264"/>
                    <a:pt x="246" y="207"/>
                    <a:pt x="246" y="132"/>
                  </a:cubicBezTo>
                  <a:cubicBezTo>
                    <a:pt x="246" y="57"/>
                    <a:pt x="189" y="0"/>
                    <a:pt x="114"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2" name="Freeform 59"/>
            <p:cNvSpPr>
              <a:spLocks noChangeArrowheads="1"/>
            </p:cNvSpPr>
            <p:nvPr/>
          </p:nvSpPr>
          <p:spPr bwMode="auto">
            <a:xfrm>
              <a:off x="9302" y="5187"/>
              <a:ext cx="63" cy="59"/>
            </a:xfrm>
            <a:custGeom>
              <a:avLst/>
              <a:gdLst>
                <a:gd name="T0" fmla="*/ 57 w 284"/>
                <a:gd name="T1" fmla="*/ 57 h 264"/>
                <a:gd name="T2" fmla="*/ 57 w 284"/>
                <a:gd name="T3" fmla="*/ 57 h 264"/>
                <a:gd name="T4" fmla="*/ 57 w 284"/>
                <a:gd name="T5" fmla="*/ 243 h 264"/>
                <a:gd name="T6" fmla="*/ 77 w 284"/>
                <a:gd name="T7" fmla="*/ 263 h 264"/>
                <a:gd name="T8" fmla="*/ 208 w 284"/>
                <a:gd name="T9" fmla="*/ 263 h 264"/>
                <a:gd name="T10" fmla="*/ 245 w 284"/>
                <a:gd name="T11" fmla="*/ 243 h 264"/>
                <a:gd name="T12" fmla="*/ 245 w 284"/>
                <a:gd name="T13" fmla="*/ 57 h 264"/>
                <a:gd name="T14" fmla="*/ 57 w 284"/>
                <a:gd name="T15" fmla="*/ 57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64">
                  <a:moveTo>
                    <a:pt x="57" y="57"/>
                  </a:moveTo>
                  <a:lnTo>
                    <a:pt x="57" y="57"/>
                  </a:lnTo>
                  <a:cubicBezTo>
                    <a:pt x="0" y="112"/>
                    <a:pt x="0" y="187"/>
                    <a:pt x="57" y="243"/>
                  </a:cubicBezTo>
                  <a:cubicBezTo>
                    <a:pt x="57" y="243"/>
                    <a:pt x="77" y="243"/>
                    <a:pt x="77" y="263"/>
                  </a:cubicBezTo>
                  <a:cubicBezTo>
                    <a:pt x="208" y="263"/>
                    <a:pt x="208" y="263"/>
                    <a:pt x="208" y="263"/>
                  </a:cubicBezTo>
                  <a:cubicBezTo>
                    <a:pt x="227" y="243"/>
                    <a:pt x="227" y="243"/>
                    <a:pt x="245" y="243"/>
                  </a:cubicBezTo>
                  <a:cubicBezTo>
                    <a:pt x="283" y="187"/>
                    <a:pt x="283" y="112"/>
                    <a:pt x="245" y="57"/>
                  </a:cubicBezTo>
                  <a:cubicBezTo>
                    <a:pt x="190" y="0"/>
                    <a:pt x="113"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3" name="Freeform 60"/>
            <p:cNvSpPr>
              <a:spLocks noChangeArrowheads="1"/>
            </p:cNvSpPr>
            <p:nvPr/>
          </p:nvSpPr>
          <p:spPr bwMode="auto">
            <a:xfrm>
              <a:off x="9302" y="4904"/>
              <a:ext cx="63" cy="64"/>
            </a:xfrm>
            <a:custGeom>
              <a:avLst/>
              <a:gdLst>
                <a:gd name="T0" fmla="*/ 245 w 284"/>
                <a:gd name="T1" fmla="*/ 246 h 285"/>
                <a:gd name="T2" fmla="*/ 245 w 284"/>
                <a:gd name="T3" fmla="*/ 246 h 285"/>
                <a:gd name="T4" fmla="*/ 245 w 284"/>
                <a:gd name="T5" fmla="*/ 57 h 285"/>
                <a:gd name="T6" fmla="*/ 57 w 284"/>
                <a:gd name="T7" fmla="*/ 57 h 285"/>
                <a:gd name="T8" fmla="*/ 57 w 284"/>
                <a:gd name="T9" fmla="*/ 246 h 285"/>
                <a:gd name="T10" fmla="*/ 245 w 284"/>
                <a:gd name="T11" fmla="*/ 246 h 285"/>
              </a:gdLst>
              <a:ahLst/>
              <a:cxnLst>
                <a:cxn ang="0">
                  <a:pos x="T0" y="T1"/>
                </a:cxn>
                <a:cxn ang="0">
                  <a:pos x="T2" y="T3"/>
                </a:cxn>
                <a:cxn ang="0">
                  <a:pos x="T4" y="T5"/>
                </a:cxn>
                <a:cxn ang="0">
                  <a:pos x="T6" y="T7"/>
                </a:cxn>
                <a:cxn ang="0">
                  <a:pos x="T8" y="T9"/>
                </a:cxn>
                <a:cxn ang="0">
                  <a:pos x="T10" y="T11"/>
                </a:cxn>
              </a:cxnLst>
              <a:rect l="0" t="0" r="r" b="b"/>
              <a:pathLst>
                <a:path w="284" h="285">
                  <a:moveTo>
                    <a:pt x="245" y="246"/>
                  </a:moveTo>
                  <a:lnTo>
                    <a:pt x="245" y="246"/>
                  </a:lnTo>
                  <a:cubicBezTo>
                    <a:pt x="283" y="189"/>
                    <a:pt x="283" y="114"/>
                    <a:pt x="245" y="57"/>
                  </a:cubicBezTo>
                  <a:cubicBezTo>
                    <a:pt x="190" y="0"/>
                    <a:pt x="113" y="0"/>
                    <a:pt x="57" y="57"/>
                  </a:cubicBezTo>
                  <a:cubicBezTo>
                    <a:pt x="0" y="114"/>
                    <a:pt x="0" y="189"/>
                    <a:pt x="57" y="246"/>
                  </a:cubicBezTo>
                  <a:cubicBezTo>
                    <a:pt x="113" y="284"/>
                    <a:pt x="190" y="284"/>
                    <a:pt x="245"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4" name="Freeform 61"/>
            <p:cNvSpPr>
              <a:spLocks noChangeArrowheads="1"/>
            </p:cNvSpPr>
            <p:nvPr/>
          </p:nvSpPr>
          <p:spPr bwMode="auto">
            <a:xfrm>
              <a:off x="9166" y="4849"/>
              <a:ext cx="59" cy="59"/>
            </a:xfrm>
            <a:custGeom>
              <a:avLst/>
              <a:gdLst>
                <a:gd name="T0" fmla="*/ 132 w 265"/>
                <a:gd name="T1" fmla="*/ 264 h 265"/>
                <a:gd name="T2" fmla="*/ 132 w 265"/>
                <a:gd name="T3" fmla="*/ 264 h 265"/>
                <a:gd name="T4" fmla="*/ 264 w 265"/>
                <a:gd name="T5" fmla="*/ 132 h 265"/>
                <a:gd name="T6" fmla="*/ 132 w 265"/>
                <a:gd name="T7" fmla="*/ 0 h 265"/>
                <a:gd name="T8" fmla="*/ 0 w 265"/>
                <a:gd name="T9" fmla="*/ 132 h 265"/>
                <a:gd name="T10" fmla="*/ 132 w 265"/>
                <a:gd name="T11" fmla="*/ 264 h 265"/>
              </a:gdLst>
              <a:ahLst/>
              <a:cxnLst>
                <a:cxn ang="0">
                  <a:pos x="T0" y="T1"/>
                </a:cxn>
                <a:cxn ang="0">
                  <a:pos x="T2" y="T3"/>
                </a:cxn>
                <a:cxn ang="0">
                  <a:pos x="T4" y="T5"/>
                </a:cxn>
                <a:cxn ang="0">
                  <a:pos x="T6" y="T7"/>
                </a:cxn>
                <a:cxn ang="0">
                  <a:pos x="T8" y="T9"/>
                </a:cxn>
                <a:cxn ang="0">
                  <a:pos x="T10" y="T11"/>
                </a:cxn>
              </a:cxnLst>
              <a:rect l="0" t="0" r="r" b="b"/>
              <a:pathLst>
                <a:path w="265" h="265">
                  <a:moveTo>
                    <a:pt x="132" y="264"/>
                  </a:moveTo>
                  <a:lnTo>
                    <a:pt x="132" y="264"/>
                  </a:lnTo>
                  <a:cubicBezTo>
                    <a:pt x="189" y="264"/>
                    <a:pt x="264" y="207"/>
                    <a:pt x="264" y="132"/>
                  </a:cubicBezTo>
                  <a:cubicBezTo>
                    <a:pt x="264" y="57"/>
                    <a:pt x="189" y="0"/>
                    <a:pt x="132" y="0"/>
                  </a:cubicBezTo>
                  <a:cubicBezTo>
                    <a:pt x="57" y="0"/>
                    <a:pt x="0" y="57"/>
                    <a:pt x="0" y="132"/>
                  </a:cubicBezTo>
                  <a:cubicBezTo>
                    <a:pt x="0" y="207"/>
                    <a:pt x="57" y="264"/>
                    <a:pt x="132" y="26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5" name="Freeform 62"/>
            <p:cNvSpPr>
              <a:spLocks noChangeArrowheads="1"/>
            </p:cNvSpPr>
            <p:nvPr/>
          </p:nvSpPr>
          <p:spPr bwMode="auto">
            <a:xfrm>
              <a:off x="9055" y="4938"/>
              <a:ext cx="281" cy="282"/>
            </a:xfrm>
            <a:custGeom>
              <a:avLst/>
              <a:gdLst>
                <a:gd name="T0" fmla="*/ 0 w 1245"/>
                <a:gd name="T1" fmla="*/ 624 h 1247"/>
                <a:gd name="T2" fmla="*/ 0 w 1245"/>
                <a:gd name="T3" fmla="*/ 624 h 1247"/>
                <a:gd name="T4" fmla="*/ 622 w 1245"/>
                <a:gd name="T5" fmla="*/ 1246 h 1247"/>
                <a:gd name="T6" fmla="*/ 1244 w 1245"/>
                <a:gd name="T7" fmla="*/ 624 h 1247"/>
                <a:gd name="T8" fmla="*/ 622 w 1245"/>
                <a:gd name="T9" fmla="*/ 0 h 1247"/>
                <a:gd name="T10" fmla="*/ 0 w 1245"/>
                <a:gd name="T11" fmla="*/ 624 h 1247"/>
              </a:gdLst>
              <a:ahLst/>
              <a:cxnLst>
                <a:cxn ang="0">
                  <a:pos x="T0" y="T1"/>
                </a:cxn>
                <a:cxn ang="0">
                  <a:pos x="T2" y="T3"/>
                </a:cxn>
                <a:cxn ang="0">
                  <a:pos x="T4" y="T5"/>
                </a:cxn>
                <a:cxn ang="0">
                  <a:pos x="T6" y="T7"/>
                </a:cxn>
                <a:cxn ang="0">
                  <a:pos x="T8" y="T9"/>
                </a:cxn>
                <a:cxn ang="0">
                  <a:pos x="T10" y="T11"/>
                </a:cxn>
              </a:cxnLst>
              <a:rect l="0" t="0" r="r" b="b"/>
              <a:pathLst>
                <a:path w="1245" h="1247">
                  <a:moveTo>
                    <a:pt x="0" y="624"/>
                  </a:moveTo>
                  <a:lnTo>
                    <a:pt x="0" y="624"/>
                  </a:lnTo>
                  <a:cubicBezTo>
                    <a:pt x="0" y="963"/>
                    <a:pt x="282" y="1246"/>
                    <a:pt x="622" y="1246"/>
                  </a:cubicBezTo>
                  <a:cubicBezTo>
                    <a:pt x="960" y="1246"/>
                    <a:pt x="1244" y="963"/>
                    <a:pt x="1244" y="624"/>
                  </a:cubicBezTo>
                  <a:cubicBezTo>
                    <a:pt x="1244" y="284"/>
                    <a:pt x="960" y="0"/>
                    <a:pt x="622" y="0"/>
                  </a:cubicBezTo>
                  <a:cubicBezTo>
                    <a:pt x="282" y="0"/>
                    <a:pt x="0" y="284"/>
                    <a:pt x="0" y="6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6" name="Freeform 63"/>
            <p:cNvSpPr>
              <a:spLocks noChangeArrowheads="1"/>
            </p:cNvSpPr>
            <p:nvPr/>
          </p:nvSpPr>
          <p:spPr bwMode="auto">
            <a:xfrm>
              <a:off x="9020" y="5187"/>
              <a:ext cx="64" cy="59"/>
            </a:xfrm>
            <a:custGeom>
              <a:avLst/>
              <a:gdLst>
                <a:gd name="T0" fmla="*/ 57 w 285"/>
                <a:gd name="T1" fmla="*/ 57 h 264"/>
                <a:gd name="T2" fmla="*/ 57 w 285"/>
                <a:gd name="T3" fmla="*/ 57 h 264"/>
                <a:gd name="T4" fmla="*/ 57 w 285"/>
                <a:gd name="T5" fmla="*/ 243 h 264"/>
                <a:gd name="T6" fmla="*/ 75 w 285"/>
                <a:gd name="T7" fmla="*/ 263 h 264"/>
                <a:gd name="T8" fmla="*/ 207 w 285"/>
                <a:gd name="T9" fmla="*/ 263 h 264"/>
                <a:gd name="T10" fmla="*/ 227 w 285"/>
                <a:gd name="T11" fmla="*/ 243 h 264"/>
                <a:gd name="T12" fmla="*/ 245 w 285"/>
                <a:gd name="T13" fmla="*/ 57 h 264"/>
                <a:gd name="T14" fmla="*/ 57 w 285"/>
                <a:gd name="T15" fmla="*/ 57 h 2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264">
                  <a:moveTo>
                    <a:pt x="57" y="57"/>
                  </a:moveTo>
                  <a:lnTo>
                    <a:pt x="57" y="57"/>
                  </a:lnTo>
                  <a:cubicBezTo>
                    <a:pt x="0" y="112"/>
                    <a:pt x="0" y="187"/>
                    <a:pt x="57" y="243"/>
                  </a:cubicBezTo>
                  <a:cubicBezTo>
                    <a:pt x="57" y="243"/>
                    <a:pt x="75" y="243"/>
                    <a:pt x="75" y="263"/>
                  </a:cubicBezTo>
                  <a:cubicBezTo>
                    <a:pt x="207" y="263"/>
                    <a:pt x="207" y="263"/>
                    <a:pt x="207" y="263"/>
                  </a:cubicBezTo>
                  <a:cubicBezTo>
                    <a:pt x="227" y="243"/>
                    <a:pt x="227" y="243"/>
                    <a:pt x="227" y="243"/>
                  </a:cubicBezTo>
                  <a:cubicBezTo>
                    <a:pt x="284" y="187"/>
                    <a:pt x="284" y="112"/>
                    <a:pt x="245" y="57"/>
                  </a:cubicBezTo>
                  <a:cubicBezTo>
                    <a:pt x="189" y="0"/>
                    <a:pt x="114"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7" name="Freeform 64"/>
            <p:cNvSpPr>
              <a:spLocks noChangeArrowheads="1"/>
            </p:cNvSpPr>
            <p:nvPr/>
          </p:nvSpPr>
          <p:spPr bwMode="auto">
            <a:xfrm>
              <a:off x="9020" y="4904"/>
              <a:ext cx="64" cy="64"/>
            </a:xfrm>
            <a:custGeom>
              <a:avLst/>
              <a:gdLst>
                <a:gd name="T0" fmla="*/ 57 w 285"/>
                <a:gd name="T1" fmla="*/ 57 h 285"/>
                <a:gd name="T2" fmla="*/ 57 w 285"/>
                <a:gd name="T3" fmla="*/ 57 h 285"/>
                <a:gd name="T4" fmla="*/ 57 w 285"/>
                <a:gd name="T5" fmla="*/ 246 h 285"/>
                <a:gd name="T6" fmla="*/ 227 w 285"/>
                <a:gd name="T7" fmla="*/ 246 h 285"/>
                <a:gd name="T8" fmla="*/ 245 w 285"/>
                <a:gd name="T9" fmla="*/ 57 h 285"/>
                <a:gd name="T10" fmla="*/ 57 w 285"/>
                <a:gd name="T11" fmla="*/ 57 h 285"/>
              </a:gdLst>
              <a:ahLst/>
              <a:cxnLst>
                <a:cxn ang="0">
                  <a:pos x="T0" y="T1"/>
                </a:cxn>
                <a:cxn ang="0">
                  <a:pos x="T2" y="T3"/>
                </a:cxn>
                <a:cxn ang="0">
                  <a:pos x="T4" y="T5"/>
                </a:cxn>
                <a:cxn ang="0">
                  <a:pos x="T6" y="T7"/>
                </a:cxn>
                <a:cxn ang="0">
                  <a:pos x="T8" y="T9"/>
                </a:cxn>
                <a:cxn ang="0">
                  <a:pos x="T10" y="T11"/>
                </a:cxn>
              </a:cxnLst>
              <a:rect l="0" t="0" r="r" b="b"/>
              <a:pathLst>
                <a:path w="285" h="285">
                  <a:moveTo>
                    <a:pt x="57" y="57"/>
                  </a:moveTo>
                  <a:lnTo>
                    <a:pt x="57" y="57"/>
                  </a:lnTo>
                  <a:cubicBezTo>
                    <a:pt x="0" y="114"/>
                    <a:pt x="0" y="189"/>
                    <a:pt x="57" y="246"/>
                  </a:cubicBezTo>
                  <a:cubicBezTo>
                    <a:pt x="114" y="284"/>
                    <a:pt x="189" y="284"/>
                    <a:pt x="227" y="246"/>
                  </a:cubicBezTo>
                  <a:cubicBezTo>
                    <a:pt x="284" y="189"/>
                    <a:pt x="284" y="114"/>
                    <a:pt x="245" y="57"/>
                  </a:cubicBezTo>
                  <a:cubicBezTo>
                    <a:pt x="189" y="0"/>
                    <a:pt x="114"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8" name="Freeform 65"/>
            <p:cNvSpPr>
              <a:spLocks noChangeArrowheads="1"/>
            </p:cNvSpPr>
            <p:nvPr/>
          </p:nvSpPr>
          <p:spPr bwMode="auto">
            <a:xfrm>
              <a:off x="8965" y="5050"/>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7" y="264"/>
                    <a:pt x="132" y="264"/>
                  </a:cubicBezTo>
                  <a:cubicBezTo>
                    <a:pt x="207" y="264"/>
                    <a:pt x="263" y="207"/>
                    <a:pt x="263" y="132"/>
                  </a:cubicBezTo>
                  <a:cubicBezTo>
                    <a:pt x="263" y="57"/>
                    <a:pt x="207" y="0"/>
                    <a:pt x="132"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59" name="Freeform 66"/>
            <p:cNvSpPr>
              <a:spLocks noChangeArrowheads="1"/>
            </p:cNvSpPr>
            <p:nvPr/>
          </p:nvSpPr>
          <p:spPr bwMode="auto">
            <a:xfrm>
              <a:off x="8742" y="3677"/>
              <a:ext cx="2065" cy="1569"/>
            </a:xfrm>
            <a:custGeom>
              <a:avLst/>
              <a:gdLst>
                <a:gd name="T0" fmla="*/ 0 w 9110"/>
                <a:gd name="T1" fmla="*/ 0 h 6922"/>
                <a:gd name="T2" fmla="*/ 0 w 9110"/>
                <a:gd name="T3" fmla="*/ 0 h 6922"/>
                <a:gd name="T4" fmla="*/ 0 w 9110"/>
                <a:gd name="T5" fmla="*/ 6921 h 6922"/>
                <a:gd name="T6" fmla="*/ 245 w 9110"/>
                <a:gd name="T7" fmla="*/ 6921 h 6922"/>
                <a:gd name="T8" fmla="*/ 113 w 9110"/>
                <a:gd name="T9" fmla="*/ 6186 h 6922"/>
                <a:gd name="T10" fmla="*/ 1999 w 9110"/>
                <a:gd name="T11" fmla="*/ 4300 h 6922"/>
                <a:gd name="T12" fmla="*/ 3885 w 9110"/>
                <a:gd name="T13" fmla="*/ 6186 h 6922"/>
                <a:gd name="T14" fmla="*/ 3733 w 9110"/>
                <a:gd name="T15" fmla="*/ 6921 h 6922"/>
                <a:gd name="T16" fmla="*/ 9109 w 9110"/>
                <a:gd name="T17" fmla="*/ 6921 h 6922"/>
                <a:gd name="T18" fmla="*/ 9109 w 9110"/>
                <a:gd name="T19" fmla="*/ 0 h 6922"/>
                <a:gd name="T20" fmla="*/ 0 w 9110"/>
                <a:gd name="T21" fmla="*/ 0 h 6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10" h="6922">
                  <a:moveTo>
                    <a:pt x="0" y="0"/>
                  </a:moveTo>
                  <a:lnTo>
                    <a:pt x="0" y="0"/>
                  </a:lnTo>
                  <a:cubicBezTo>
                    <a:pt x="0" y="6921"/>
                    <a:pt x="0" y="6921"/>
                    <a:pt x="0" y="6921"/>
                  </a:cubicBezTo>
                  <a:cubicBezTo>
                    <a:pt x="245" y="6921"/>
                    <a:pt x="245" y="6921"/>
                    <a:pt x="245" y="6921"/>
                  </a:cubicBezTo>
                  <a:cubicBezTo>
                    <a:pt x="150" y="6695"/>
                    <a:pt x="113" y="6450"/>
                    <a:pt x="113" y="6186"/>
                  </a:cubicBezTo>
                  <a:cubicBezTo>
                    <a:pt x="113" y="5131"/>
                    <a:pt x="942" y="4300"/>
                    <a:pt x="1999" y="4300"/>
                  </a:cubicBezTo>
                  <a:cubicBezTo>
                    <a:pt x="3036" y="4300"/>
                    <a:pt x="3885" y="5131"/>
                    <a:pt x="3885" y="6186"/>
                  </a:cubicBezTo>
                  <a:cubicBezTo>
                    <a:pt x="3885" y="6450"/>
                    <a:pt x="3828" y="6695"/>
                    <a:pt x="3733" y="6921"/>
                  </a:cubicBezTo>
                  <a:cubicBezTo>
                    <a:pt x="9109" y="6921"/>
                    <a:pt x="9109" y="6921"/>
                    <a:pt x="9109" y="6921"/>
                  </a:cubicBezTo>
                  <a:cubicBezTo>
                    <a:pt x="9109" y="0"/>
                    <a:pt x="9109" y="0"/>
                    <a:pt x="9109" y="0"/>
                  </a:cubicBez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0" name="Freeform 67"/>
            <p:cNvSpPr>
              <a:spLocks noChangeArrowheads="1"/>
            </p:cNvSpPr>
            <p:nvPr/>
          </p:nvSpPr>
          <p:spPr bwMode="auto">
            <a:xfrm>
              <a:off x="10512" y="3677"/>
              <a:ext cx="85" cy="1573"/>
            </a:xfrm>
            <a:custGeom>
              <a:avLst/>
              <a:gdLst>
                <a:gd name="T0" fmla="*/ 0 w 380"/>
                <a:gd name="T1" fmla="*/ 6940 h 6941"/>
                <a:gd name="T2" fmla="*/ 379 w 380"/>
                <a:gd name="T3" fmla="*/ 6940 h 6941"/>
                <a:gd name="T4" fmla="*/ 379 w 380"/>
                <a:gd name="T5" fmla="*/ 0 h 6941"/>
                <a:gd name="T6" fmla="*/ 0 w 380"/>
                <a:gd name="T7" fmla="*/ 0 h 6941"/>
                <a:gd name="T8" fmla="*/ 0 w 380"/>
                <a:gd name="T9" fmla="*/ 6940 h 6941"/>
              </a:gdLst>
              <a:ahLst/>
              <a:cxnLst>
                <a:cxn ang="0">
                  <a:pos x="T0" y="T1"/>
                </a:cxn>
                <a:cxn ang="0">
                  <a:pos x="T2" y="T3"/>
                </a:cxn>
                <a:cxn ang="0">
                  <a:pos x="T4" y="T5"/>
                </a:cxn>
                <a:cxn ang="0">
                  <a:pos x="T6" y="T7"/>
                </a:cxn>
                <a:cxn ang="0">
                  <a:pos x="T8" y="T9"/>
                </a:cxn>
              </a:cxnLst>
              <a:rect l="0" t="0" r="r" b="b"/>
              <a:pathLst>
                <a:path w="380" h="6941">
                  <a:moveTo>
                    <a:pt x="0" y="6940"/>
                  </a:moveTo>
                  <a:lnTo>
                    <a:pt x="379" y="6940"/>
                  </a:lnTo>
                  <a:lnTo>
                    <a:pt x="379" y="0"/>
                  </a:lnTo>
                  <a:lnTo>
                    <a:pt x="0" y="0"/>
                  </a:lnTo>
                  <a:lnTo>
                    <a:pt x="0" y="694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1" name="Freeform 68"/>
            <p:cNvSpPr>
              <a:spLocks noChangeArrowheads="1"/>
            </p:cNvSpPr>
            <p:nvPr/>
          </p:nvSpPr>
          <p:spPr bwMode="auto">
            <a:xfrm>
              <a:off x="10512" y="5157"/>
              <a:ext cx="953" cy="89"/>
            </a:xfrm>
            <a:custGeom>
              <a:avLst/>
              <a:gdLst>
                <a:gd name="T0" fmla="*/ 4207 w 4208"/>
                <a:gd name="T1" fmla="*/ 396 h 397"/>
                <a:gd name="T2" fmla="*/ 0 w 4208"/>
                <a:gd name="T3" fmla="*/ 396 h 397"/>
                <a:gd name="T4" fmla="*/ 0 w 4208"/>
                <a:gd name="T5" fmla="*/ 0 h 397"/>
                <a:gd name="T6" fmla="*/ 4207 w 4208"/>
                <a:gd name="T7" fmla="*/ 0 h 397"/>
                <a:gd name="T8" fmla="*/ 4207 w 4208"/>
                <a:gd name="T9" fmla="*/ 396 h 397"/>
              </a:gdLst>
              <a:ahLst/>
              <a:cxnLst>
                <a:cxn ang="0">
                  <a:pos x="T0" y="T1"/>
                </a:cxn>
                <a:cxn ang="0">
                  <a:pos x="T2" y="T3"/>
                </a:cxn>
                <a:cxn ang="0">
                  <a:pos x="T4" y="T5"/>
                </a:cxn>
                <a:cxn ang="0">
                  <a:pos x="T6" y="T7"/>
                </a:cxn>
                <a:cxn ang="0">
                  <a:pos x="T8" y="T9"/>
                </a:cxn>
              </a:cxnLst>
              <a:rect l="0" t="0" r="r" b="b"/>
              <a:pathLst>
                <a:path w="4208" h="397">
                  <a:moveTo>
                    <a:pt x="4207" y="396"/>
                  </a:moveTo>
                  <a:lnTo>
                    <a:pt x="0" y="396"/>
                  </a:lnTo>
                  <a:lnTo>
                    <a:pt x="0" y="0"/>
                  </a:lnTo>
                  <a:lnTo>
                    <a:pt x="4207" y="0"/>
                  </a:lnTo>
                  <a:lnTo>
                    <a:pt x="4207" y="3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2" name="Freeform 69"/>
            <p:cNvSpPr>
              <a:spLocks noChangeArrowheads="1"/>
            </p:cNvSpPr>
            <p:nvPr/>
          </p:nvSpPr>
          <p:spPr bwMode="auto">
            <a:xfrm>
              <a:off x="11359" y="5247"/>
              <a:ext cx="106" cy="153"/>
            </a:xfrm>
            <a:custGeom>
              <a:avLst/>
              <a:gdLst>
                <a:gd name="T0" fmla="*/ 0 w 473"/>
                <a:gd name="T1" fmla="*/ 679 h 680"/>
                <a:gd name="T2" fmla="*/ 472 w 473"/>
                <a:gd name="T3" fmla="*/ 679 h 680"/>
                <a:gd name="T4" fmla="*/ 472 w 473"/>
                <a:gd name="T5" fmla="*/ 0 h 680"/>
                <a:gd name="T6" fmla="*/ 0 w 473"/>
                <a:gd name="T7" fmla="*/ 0 h 680"/>
                <a:gd name="T8" fmla="*/ 0 w 473"/>
                <a:gd name="T9" fmla="*/ 679 h 680"/>
              </a:gdLst>
              <a:ahLst/>
              <a:cxnLst>
                <a:cxn ang="0">
                  <a:pos x="T0" y="T1"/>
                </a:cxn>
                <a:cxn ang="0">
                  <a:pos x="T2" y="T3"/>
                </a:cxn>
                <a:cxn ang="0">
                  <a:pos x="T4" y="T5"/>
                </a:cxn>
                <a:cxn ang="0">
                  <a:pos x="T6" y="T7"/>
                </a:cxn>
                <a:cxn ang="0">
                  <a:pos x="T8" y="T9"/>
                </a:cxn>
              </a:cxnLst>
              <a:rect l="0" t="0" r="r" b="b"/>
              <a:pathLst>
                <a:path w="473" h="680">
                  <a:moveTo>
                    <a:pt x="0" y="679"/>
                  </a:moveTo>
                  <a:lnTo>
                    <a:pt x="472" y="679"/>
                  </a:lnTo>
                  <a:lnTo>
                    <a:pt x="472" y="0"/>
                  </a:lnTo>
                  <a:lnTo>
                    <a:pt x="0" y="0"/>
                  </a:lnTo>
                  <a:lnTo>
                    <a:pt x="0" y="67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3" name="Freeform 70"/>
            <p:cNvSpPr>
              <a:spLocks noChangeArrowheads="1"/>
            </p:cNvSpPr>
            <p:nvPr/>
          </p:nvSpPr>
          <p:spPr bwMode="auto">
            <a:xfrm>
              <a:off x="8742" y="2608"/>
              <a:ext cx="893" cy="970"/>
            </a:xfrm>
            <a:custGeom>
              <a:avLst/>
              <a:gdLst>
                <a:gd name="T0" fmla="*/ 0 w 3942"/>
                <a:gd name="T1" fmla="*/ 0 h 4281"/>
                <a:gd name="T2" fmla="*/ 0 w 3942"/>
                <a:gd name="T3" fmla="*/ 4280 h 4281"/>
                <a:gd name="T4" fmla="*/ 3941 w 3942"/>
                <a:gd name="T5" fmla="*/ 4280 h 4281"/>
                <a:gd name="T6" fmla="*/ 3941 w 3942"/>
                <a:gd name="T7" fmla="*/ 0 h 4281"/>
                <a:gd name="T8" fmla="*/ 0 w 3942"/>
                <a:gd name="T9" fmla="*/ 0 h 4281"/>
              </a:gdLst>
              <a:ahLst/>
              <a:cxnLst>
                <a:cxn ang="0">
                  <a:pos x="T0" y="T1"/>
                </a:cxn>
                <a:cxn ang="0">
                  <a:pos x="T2" y="T3"/>
                </a:cxn>
                <a:cxn ang="0">
                  <a:pos x="T4" y="T5"/>
                </a:cxn>
                <a:cxn ang="0">
                  <a:pos x="T6" y="T7"/>
                </a:cxn>
                <a:cxn ang="0">
                  <a:pos x="T8" y="T9"/>
                </a:cxn>
              </a:cxnLst>
              <a:rect l="0" t="0" r="r" b="b"/>
              <a:pathLst>
                <a:path w="3942" h="4281">
                  <a:moveTo>
                    <a:pt x="0" y="0"/>
                  </a:moveTo>
                  <a:lnTo>
                    <a:pt x="0" y="4280"/>
                  </a:lnTo>
                  <a:lnTo>
                    <a:pt x="3941" y="4280"/>
                  </a:lnTo>
                  <a:lnTo>
                    <a:pt x="3941" y="0"/>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4" name="Freeform 71"/>
            <p:cNvSpPr>
              <a:spLocks noChangeArrowheads="1"/>
            </p:cNvSpPr>
            <p:nvPr/>
          </p:nvSpPr>
          <p:spPr bwMode="auto">
            <a:xfrm>
              <a:off x="9636" y="2608"/>
              <a:ext cx="799" cy="546"/>
            </a:xfrm>
            <a:custGeom>
              <a:avLst/>
              <a:gdLst>
                <a:gd name="T0" fmla="*/ 1791 w 3528"/>
                <a:gd name="T1" fmla="*/ 377 h 2413"/>
                <a:gd name="T2" fmla="*/ 1791 w 3528"/>
                <a:gd name="T3" fmla="*/ 1922 h 2413"/>
                <a:gd name="T4" fmla="*/ 0 w 3528"/>
                <a:gd name="T5" fmla="*/ 1922 h 2413"/>
                <a:gd name="T6" fmla="*/ 0 w 3528"/>
                <a:gd name="T7" fmla="*/ 2412 h 2413"/>
                <a:gd name="T8" fmla="*/ 75 w 3528"/>
                <a:gd name="T9" fmla="*/ 2412 h 2413"/>
                <a:gd name="T10" fmla="*/ 75 w 3528"/>
                <a:gd name="T11" fmla="*/ 2054 h 2413"/>
                <a:gd name="T12" fmla="*/ 1791 w 3528"/>
                <a:gd name="T13" fmla="*/ 2054 h 2413"/>
                <a:gd name="T14" fmla="*/ 1791 w 3528"/>
                <a:gd name="T15" fmla="*/ 2412 h 2413"/>
                <a:gd name="T16" fmla="*/ 2056 w 3528"/>
                <a:gd name="T17" fmla="*/ 2412 h 2413"/>
                <a:gd name="T18" fmla="*/ 2056 w 3528"/>
                <a:gd name="T19" fmla="*/ 2054 h 2413"/>
                <a:gd name="T20" fmla="*/ 2828 w 3528"/>
                <a:gd name="T21" fmla="*/ 2054 h 2413"/>
                <a:gd name="T22" fmla="*/ 2828 w 3528"/>
                <a:gd name="T23" fmla="*/ 2412 h 2413"/>
                <a:gd name="T24" fmla="*/ 2942 w 3528"/>
                <a:gd name="T25" fmla="*/ 2412 h 2413"/>
                <a:gd name="T26" fmla="*/ 2942 w 3528"/>
                <a:gd name="T27" fmla="*/ 2054 h 2413"/>
                <a:gd name="T28" fmla="*/ 3527 w 3528"/>
                <a:gd name="T29" fmla="*/ 2054 h 2413"/>
                <a:gd name="T30" fmla="*/ 3489 w 3528"/>
                <a:gd name="T31" fmla="*/ 1922 h 2413"/>
                <a:gd name="T32" fmla="*/ 2056 w 3528"/>
                <a:gd name="T33" fmla="*/ 1922 h 2413"/>
                <a:gd name="T34" fmla="*/ 2056 w 3528"/>
                <a:gd name="T35" fmla="*/ 377 h 2413"/>
                <a:gd name="T36" fmla="*/ 3187 w 3528"/>
                <a:gd name="T37" fmla="*/ 377 h 2413"/>
                <a:gd name="T38" fmla="*/ 3112 w 3528"/>
                <a:gd name="T39" fmla="*/ 0 h 2413"/>
                <a:gd name="T40" fmla="*/ 0 w 3528"/>
                <a:gd name="T41" fmla="*/ 0 h 2413"/>
                <a:gd name="T42" fmla="*/ 0 w 3528"/>
                <a:gd name="T43" fmla="*/ 359 h 2413"/>
                <a:gd name="T44" fmla="*/ 1791 w 3528"/>
                <a:gd name="T45" fmla="*/ 377 h 2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28" h="2413">
                  <a:moveTo>
                    <a:pt x="1791" y="377"/>
                  </a:moveTo>
                  <a:lnTo>
                    <a:pt x="1791" y="1922"/>
                  </a:lnTo>
                  <a:lnTo>
                    <a:pt x="0" y="1922"/>
                  </a:lnTo>
                  <a:lnTo>
                    <a:pt x="0" y="2412"/>
                  </a:lnTo>
                  <a:lnTo>
                    <a:pt x="75" y="2412"/>
                  </a:lnTo>
                  <a:lnTo>
                    <a:pt x="75" y="2054"/>
                  </a:lnTo>
                  <a:lnTo>
                    <a:pt x="1791" y="2054"/>
                  </a:lnTo>
                  <a:lnTo>
                    <a:pt x="1791" y="2412"/>
                  </a:lnTo>
                  <a:lnTo>
                    <a:pt x="2056" y="2412"/>
                  </a:lnTo>
                  <a:lnTo>
                    <a:pt x="2056" y="2054"/>
                  </a:lnTo>
                  <a:lnTo>
                    <a:pt x="2828" y="2054"/>
                  </a:lnTo>
                  <a:lnTo>
                    <a:pt x="2828" y="2412"/>
                  </a:lnTo>
                  <a:lnTo>
                    <a:pt x="2942" y="2412"/>
                  </a:lnTo>
                  <a:lnTo>
                    <a:pt x="2942" y="2054"/>
                  </a:lnTo>
                  <a:lnTo>
                    <a:pt x="3527" y="2054"/>
                  </a:lnTo>
                  <a:lnTo>
                    <a:pt x="3489" y="1922"/>
                  </a:lnTo>
                  <a:lnTo>
                    <a:pt x="2056" y="1922"/>
                  </a:lnTo>
                  <a:lnTo>
                    <a:pt x="2056" y="377"/>
                  </a:lnTo>
                  <a:lnTo>
                    <a:pt x="3187" y="377"/>
                  </a:lnTo>
                  <a:lnTo>
                    <a:pt x="3112" y="0"/>
                  </a:lnTo>
                  <a:lnTo>
                    <a:pt x="0" y="0"/>
                  </a:lnTo>
                  <a:lnTo>
                    <a:pt x="0" y="359"/>
                  </a:lnTo>
                  <a:lnTo>
                    <a:pt x="1791" y="37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5" name="Freeform 72"/>
            <p:cNvSpPr>
              <a:spLocks noChangeArrowheads="1"/>
            </p:cNvSpPr>
            <p:nvPr/>
          </p:nvSpPr>
          <p:spPr bwMode="auto">
            <a:xfrm>
              <a:off x="9636" y="3155"/>
              <a:ext cx="897" cy="423"/>
            </a:xfrm>
            <a:custGeom>
              <a:avLst/>
              <a:gdLst>
                <a:gd name="T0" fmla="*/ 0 w 3961"/>
                <a:gd name="T1" fmla="*/ 0 h 1869"/>
                <a:gd name="T2" fmla="*/ 0 w 3961"/>
                <a:gd name="T3" fmla="*/ 0 h 1869"/>
                <a:gd name="T4" fmla="*/ 0 w 3961"/>
                <a:gd name="T5" fmla="*/ 1868 h 1869"/>
                <a:gd name="T6" fmla="*/ 3960 w 3961"/>
                <a:gd name="T7" fmla="*/ 1868 h 1869"/>
                <a:gd name="T8" fmla="*/ 3960 w 3961"/>
                <a:gd name="T9" fmla="*/ 416 h 1869"/>
                <a:gd name="T10" fmla="*/ 3584 w 3961"/>
                <a:gd name="T11" fmla="*/ 0 h 1869"/>
                <a:gd name="T12" fmla="*/ 0 w 3961"/>
                <a:gd name="T13" fmla="*/ 0 h 1869"/>
              </a:gdLst>
              <a:ahLst/>
              <a:cxnLst>
                <a:cxn ang="0">
                  <a:pos x="T0" y="T1"/>
                </a:cxn>
                <a:cxn ang="0">
                  <a:pos x="T2" y="T3"/>
                </a:cxn>
                <a:cxn ang="0">
                  <a:pos x="T4" y="T5"/>
                </a:cxn>
                <a:cxn ang="0">
                  <a:pos x="T6" y="T7"/>
                </a:cxn>
                <a:cxn ang="0">
                  <a:pos x="T8" y="T9"/>
                </a:cxn>
                <a:cxn ang="0">
                  <a:pos x="T10" y="T11"/>
                </a:cxn>
                <a:cxn ang="0">
                  <a:pos x="T12" y="T13"/>
                </a:cxn>
              </a:cxnLst>
              <a:rect l="0" t="0" r="r" b="b"/>
              <a:pathLst>
                <a:path w="3961" h="1869">
                  <a:moveTo>
                    <a:pt x="0" y="0"/>
                  </a:moveTo>
                  <a:lnTo>
                    <a:pt x="0" y="0"/>
                  </a:lnTo>
                  <a:cubicBezTo>
                    <a:pt x="0" y="1868"/>
                    <a:pt x="0" y="1868"/>
                    <a:pt x="0" y="1868"/>
                  </a:cubicBezTo>
                  <a:cubicBezTo>
                    <a:pt x="3960" y="1868"/>
                    <a:pt x="3960" y="1868"/>
                    <a:pt x="3960" y="1868"/>
                  </a:cubicBezTo>
                  <a:cubicBezTo>
                    <a:pt x="3960" y="416"/>
                    <a:pt x="3960" y="416"/>
                    <a:pt x="3960" y="416"/>
                  </a:cubicBezTo>
                  <a:cubicBezTo>
                    <a:pt x="3960" y="416"/>
                    <a:pt x="3960" y="246"/>
                    <a:pt x="3584" y="0"/>
                  </a:cubicBez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6" name="Freeform 73"/>
            <p:cNvSpPr>
              <a:spLocks noChangeArrowheads="1"/>
            </p:cNvSpPr>
            <p:nvPr/>
          </p:nvSpPr>
          <p:spPr bwMode="auto">
            <a:xfrm>
              <a:off x="9636" y="2608"/>
              <a:ext cx="722" cy="85"/>
            </a:xfrm>
            <a:custGeom>
              <a:avLst/>
              <a:gdLst>
                <a:gd name="T0" fmla="*/ 0 w 3188"/>
                <a:gd name="T1" fmla="*/ 0 h 378"/>
                <a:gd name="T2" fmla="*/ 0 w 3188"/>
                <a:gd name="T3" fmla="*/ 359 h 378"/>
                <a:gd name="T4" fmla="*/ 1791 w 3188"/>
                <a:gd name="T5" fmla="*/ 377 h 378"/>
                <a:gd name="T6" fmla="*/ 2056 w 3188"/>
                <a:gd name="T7" fmla="*/ 377 h 378"/>
                <a:gd name="T8" fmla="*/ 3187 w 3188"/>
                <a:gd name="T9" fmla="*/ 377 h 378"/>
                <a:gd name="T10" fmla="*/ 3112 w 3188"/>
                <a:gd name="T11" fmla="*/ 0 h 378"/>
                <a:gd name="T12" fmla="*/ 0 w 3188"/>
                <a:gd name="T13" fmla="*/ 0 h 378"/>
              </a:gdLst>
              <a:ahLst/>
              <a:cxnLst>
                <a:cxn ang="0">
                  <a:pos x="T0" y="T1"/>
                </a:cxn>
                <a:cxn ang="0">
                  <a:pos x="T2" y="T3"/>
                </a:cxn>
                <a:cxn ang="0">
                  <a:pos x="T4" y="T5"/>
                </a:cxn>
                <a:cxn ang="0">
                  <a:pos x="T6" y="T7"/>
                </a:cxn>
                <a:cxn ang="0">
                  <a:pos x="T8" y="T9"/>
                </a:cxn>
                <a:cxn ang="0">
                  <a:pos x="T10" y="T11"/>
                </a:cxn>
                <a:cxn ang="0">
                  <a:pos x="T12" y="T13"/>
                </a:cxn>
              </a:cxnLst>
              <a:rect l="0" t="0" r="r" b="b"/>
              <a:pathLst>
                <a:path w="3188" h="378">
                  <a:moveTo>
                    <a:pt x="0" y="0"/>
                  </a:moveTo>
                  <a:lnTo>
                    <a:pt x="0" y="359"/>
                  </a:lnTo>
                  <a:lnTo>
                    <a:pt x="1791" y="377"/>
                  </a:lnTo>
                  <a:lnTo>
                    <a:pt x="2056" y="377"/>
                  </a:lnTo>
                  <a:lnTo>
                    <a:pt x="3187" y="377"/>
                  </a:lnTo>
                  <a:lnTo>
                    <a:pt x="3112" y="0"/>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7" name="Freeform 74"/>
            <p:cNvSpPr>
              <a:spLocks noChangeArrowheads="1"/>
            </p:cNvSpPr>
            <p:nvPr/>
          </p:nvSpPr>
          <p:spPr bwMode="auto">
            <a:xfrm>
              <a:off x="10042" y="2694"/>
              <a:ext cx="59" cy="461"/>
            </a:xfrm>
            <a:custGeom>
              <a:avLst/>
              <a:gdLst>
                <a:gd name="T0" fmla="*/ 0 w 266"/>
                <a:gd name="T1" fmla="*/ 0 h 2036"/>
                <a:gd name="T2" fmla="*/ 0 w 266"/>
                <a:gd name="T3" fmla="*/ 2035 h 2036"/>
                <a:gd name="T4" fmla="*/ 265 w 266"/>
                <a:gd name="T5" fmla="*/ 2035 h 2036"/>
                <a:gd name="T6" fmla="*/ 265 w 266"/>
                <a:gd name="T7" fmla="*/ 0 h 2036"/>
                <a:gd name="T8" fmla="*/ 0 w 266"/>
                <a:gd name="T9" fmla="*/ 0 h 2036"/>
              </a:gdLst>
              <a:ahLst/>
              <a:cxnLst>
                <a:cxn ang="0">
                  <a:pos x="T0" y="T1"/>
                </a:cxn>
                <a:cxn ang="0">
                  <a:pos x="T2" y="T3"/>
                </a:cxn>
                <a:cxn ang="0">
                  <a:pos x="T4" y="T5"/>
                </a:cxn>
                <a:cxn ang="0">
                  <a:pos x="T6" y="T7"/>
                </a:cxn>
                <a:cxn ang="0">
                  <a:pos x="T8" y="T9"/>
                </a:cxn>
              </a:cxnLst>
              <a:rect l="0" t="0" r="r" b="b"/>
              <a:pathLst>
                <a:path w="266" h="2036">
                  <a:moveTo>
                    <a:pt x="0" y="0"/>
                  </a:moveTo>
                  <a:lnTo>
                    <a:pt x="0" y="2035"/>
                  </a:lnTo>
                  <a:lnTo>
                    <a:pt x="265" y="2035"/>
                  </a:lnTo>
                  <a:lnTo>
                    <a:pt x="265" y="0"/>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8" name="Freeform 75"/>
            <p:cNvSpPr>
              <a:spLocks noChangeArrowheads="1"/>
            </p:cNvSpPr>
            <p:nvPr/>
          </p:nvSpPr>
          <p:spPr bwMode="auto">
            <a:xfrm>
              <a:off x="8131" y="3677"/>
              <a:ext cx="260" cy="602"/>
            </a:xfrm>
            <a:custGeom>
              <a:avLst/>
              <a:gdLst>
                <a:gd name="T0" fmla="*/ 1148 w 1149"/>
                <a:gd name="T1" fmla="*/ 0 h 2661"/>
                <a:gd name="T2" fmla="*/ 603 w 1149"/>
                <a:gd name="T3" fmla="*/ 2660 h 2661"/>
                <a:gd name="T4" fmla="*/ 0 w 1149"/>
                <a:gd name="T5" fmla="*/ 2660 h 2661"/>
                <a:gd name="T6" fmla="*/ 111 w 1149"/>
                <a:gd name="T7" fmla="*/ 0 h 2661"/>
                <a:gd name="T8" fmla="*/ 1148 w 1149"/>
                <a:gd name="T9" fmla="*/ 0 h 2661"/>
              </a:gdLst>
              <a:ahLst/>
              <a:cxnLst>
                <a:cxn ang="0">
                  <a:pos x="T0" y="T1"/>
                </a:cxn>
                <a:cxn ang="0">
                  <a:pos x="T2" y="T3"/>
                </a:cxn>
                <a:cxn ang="0">
                  <a:pos x="T4" y="T5"/>
                </a:cxn>
                <a:cxn ang="0">
                  <a:pos x="T6" y="T7"/>
                </a:cxn>
                <a:cxn ang="0">
                  <a:pos x="T8" y="T9"/>
                </a:cxn>
              </a:cxnLst>
              <a:rect l="0" t="0" r="r" b="b"/>
              <a:pathLst>
                <a:path w="1149" h="2661">
                  <a:moveTo>
                    <a:pt x="1148" y="0"/>
                  </a:moveTo>
                  <a:lnTo>
                    <a:pt x="603" y="2660"/>
                  </a:lnTo>
                  <a:lnTo>
                    <a:pt x="0" y="2660"/>
                  </a:lnTo>
                  <a:lnTo>
                    <a:pt x="111" y="0"/>
                  </a:lnTo>
                  <a:lnTo>
                    <a:pt x="1148"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69" name="Freeform 76"/>
            <p:cNvSpPr>
              <a:spLocks noChangeArrowheads="1"/>
            </p:cNvSpPr>
            <p:nvPr/>
          </p:nvSpPr>
          <p:spPr bwMode="auto">
            <a:xfrm>
              <a:off x="10838" y="3703"/>
              <a:ext cx="29" cy="1406"/>
            </a:xfrm>
            <a:custGeom>
              <a:avLst/>
              <a:gdLst>
                <a:gd name="T0" fmla="*/ 0 w 133"/>
                <a:gd name="T1" fmla="*/ 6204 h 6205"/>
                <a:gd name="T2" fmla="*/ 132 w 133"/>
                <a:gd name="T3" fmla="*/ 6204 h 6205"/>
                <a:gd name="T4" fmla="*/ 132 w 133"/>
                <a:gd name="T5" fmla="*/ 0 h 6205"/>
                <a:gd name="T6" fmla="*/ 0 w 133"/>
                <a:gd name="T7" fmla="*/ 0 h 6205"/>
                <a:gd name="T8" fmla="*/ 0 w 133"/>
                <a:gd name="T9" fmla="*/ 6204 h 6205"/>
              </a:gdLst>
              <a:ahLst/>
              <a:cxnLst>
                <a:cxn ang="0">
                  <a:pos x="T0" y="T1"/>
                </a:cxn>
                <a:cxn ang="0">
                  <a:pos x="T2" y="T3"/>
                </a:cxn>
                <a:cxn ang="0">
                  <a:pos x="T4" y="T5"/>
                </a:cxn>
                <a:cxn ang="0">
                  <a:pos x="T6" y="T7"/>
                </a:cxn>
                <a:cxn ang="0">
                  <a:pos x="T8" y="T9"/>
                </a:cxn>
              </a:cxnLst>
              <a:rect l="0" t="0" r="r" b="b"/>
              <a:pathLst>
                <a:path w="133" h="6205">
                  <a:moveTo>
                    <a:pt x="0" y="6204"/>
                  </a:moveTo>
                  <a:lnTo>
                    <a:pt x="132" y="6204"/>
                  </a:lnTo>
                  <a:lnTo>
                    <a:pt x="132" y="0"/>
                  </a:lnTo>
                  <a:lnTo>
                    <a:pt x="0" y="0"/>
                  </a:lnTo>
                  <a:lnTo>
                    <a:pt x="0" y="620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0" name="Freeform 77"/>
            <p:cNvSpPr>
              <a:spLocks noChangeArrowheads="1"/>
            </p:cNvSpPr>
            <p:nvPr/>
          </p:nvSpPr>
          <p:spPr bwMode="auto">
            <a:xfrm>
              <a:off x="11047" y="3703"/>
              <a:ext cx="29" cy="1406"/>
            </a:xfrm>
            <a:custGeom>
              <a:avLst/>
              <a:gdLst>
                <a:gd name="T0" fmla="*/ 0 w 133"/>
                <a:gd name="T1" fmla="*/ 6204 h 6205"/>
                <a:gd name="T2" fmla="*/ 132 w 133"/>
                <a:gd name="T3" fmla="*/ 6204 h 6205"/>
                <a:gd name="T4" fmla="*/ 132 w 133"/>
                <a:gd name="T5" fmla="*/ 0 h 6205"/>
                <a:gd name="T6" fmla="*/ 0 w 133"/>
                <a:gd name="T7" fmla="*/ 0 h 6205"/>
                <a:gd name="T8" fmla="*/ 0 w 133"/>
                <a:gd name="T9" fmla="*/ 6204 h 6205"/>
              </a:gdLst>
              <a:ahLst/>
              <a:cxnLst>
                <a:cxn ang="0">
                  <a:pos x="T0" y="T1"/>
                </a:cxn>
                <a:cxn ang="0">
                  <a:pos x="T2" y="T3"/>
                </a:cxn>
                <a:cxn ang="0">
                  <a:pos x="T4" y="T5"/>
                </a:cxn>
                <a:cxn ang="0">
                  <a:pos x="T6" y="T7"/>
                </a:cxn>
                <a:cxn ang="0">
                  <a:pos x="T8" y="T9"/>
                </a:cxn>
              </a:cxnLst>
              <a:rect l="0" t="0" r="r" b="b"/>
              <a:pathLst>
                <a:path w="133" h="6205">
                  <a:moveTo>
                    <a:pt x="0" y="6204"/>
                  </a:moveTo>
                  <a:lnTo>
                    <a:pt x="132" y="6204"/>
                  </a:lnTo>
                  <a:lnTo>
                    <a:pt x="132" y="0"/>
                  </a:lnTo>
                  <a:lnTo>
                    <a:pt x="0" y="0"/>
                  </a:lnTo>
                  <a:lnTo>
                    <a:pt x="0" y="620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1" name="Freeform 78"/>
            <p:cNvSpPr>
              <a:spLocks noChangeArrowheads="1"/>
            </p:cNvSpPr>
            <p:nvPr/>
          </p:nvSpPr>
          <p:spPr bwMode="auto">
            <a:xfrm>
              <a:off x="10855" y="3801"/>
              <a:ext cx="205" cy="29"/>
            </a:xfrm>
            <a:custGeom>
              <a:avLst/>
              <a:gdLst>
                <a:gd name="T0" fmla="*/ 0 w 907"/>
                <a:gd name="T1" fmla="*/ 132 h 133"/>
                <a:gd name="T2" fmla="*/ 906 w 907"/>
                <a:gd name="T3" fmla="*/ 132 h 133"/>
                <a:gd name="T4" fmla="*/ 906 w 907"/>
                <a:gd name="T5" fmla="*/ 0 h 133"/>
                <a:gd name="T6" fmla="*/ 0 w 907"/>
                <a:gd name="T7" fmla="*/ 0 h 133"/>
                <a:gd name="T8" fmla="*/ 0 w 907"/>
                <a:gd name="T9" fmla="*/ 132 h 133"/>
              </a:gdLst>
              <a:ahLst/>
              <a:cxnLst>
                <a:cxn ang="0">
                  <a:pos x="T0" y="T1"/>
                </a:cxn>
                <a:cxn ang="0">
                  <a:pos x="T2" y="T3"/>
                </a:cxn>
                <a:cxn ang="0">
                  <a:pos x="T4" y="T5"/>
                </a:cxn>
                <a:cxn ang="0">
                  <a:pos x="T6" y="T7"/>
                </a:cxn>
                <a:cxn ang="0">
                  <a:pos x="T8" y="T9"/>
                </a:cxn>
              </a:cxnLst>
              <a:rect l="0" t="0" r="r" b="b"/>
              <a:pathLst>
                <a:path w="907" h="133">
                  <a:moveTo>
                    <a:pt x="0" y="132"/>
                  </a:moveTo>
                  <a:lnTo>
                    <a:pt x="906" y="132"/>
                  </a:lnTo>
                  <a:lnTo>
                    <a:pt x="906" y="0"/>
                  </a:lnTo>
                  <a:lnTo>
                    <a:pt x="0" y="0"/>
                  </a:lnTo>
                  <a:lnTo>
                    <a:pt x="0" y="1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2" name="Freeform 79"/>
            <p:cNvSpPr>
              <a:spLocks noChangeArrowheads="1"/>
            </p:cNvSpPr>
            <p:nvPr/>
          </p:nvSpPr>
          <p:spPr bwMode="auto">
            <a:xfrm>
              <a:off x="10855" y="3947"/>
              <a:ext cx="205" cy="29"/>
            </a:xfrm>
            <a:custGeom>
              <a:avLst/>
              <a:gdLst>
                <a:gd name="T0" fmla="*/ 0 w 907"/>
                <a:gd name="T1" fmla="*/ 132 h 133"/>
                <a:gd name="T2" fmla="*/ 906 w 907"/>
                <a:gd name="T3" fmla="*/ 132 h 133"/>
                <a:gd name="T4" fmla="*/ 906 w 907"/>
                <a:gd name="T5" fmla="*/ 0 h 133"/>
                <a:gd name="T6" fmla="*/ 0 w 907"/>
                <a:gd name="T7" fmla="*/ 0 h 133"/>
                <a:gd name="T8" fmla="*/ 0 w 907"/>
                <a:gd name="T9" fmla="*/ 132 h 133"/>
              </a:gdLst>
              <a:ahLst/>
              <a:cxnLst>
                <a:cxn ang="0">
                  <a:pos x="T0" y="T1"/>
                </a:cxn>
                <a:cxn ang="0">
                  <a:pos x="T2" y="T3"/>
                </a:cxn>
                <a:cxn ang="0">
                  <a:pos x="T4" y="T5"/>
                </a:cxn>
                <a:cxn ang="0">
                  <a:pos x="T6" y="T7"/>
                </a:cxn>
                <a:cxn ang="0">
                  <a:pos x="T8" y="T9"/>
                </a:cxn>
              </a:cxnLst>
              <a:rect l="0" t="0" r="r" b="b"/>
              <a:pathLst>
                <a:path w="907" h="133">
                  <a:moveTo>
                    <a:pt x="0" y="132"/>
                  </a:moveTo>
                  <a:lnTo>
                    <a:pt x="906" y="132"/>
                  </a:lnTo>
                  <a:lnTo>
                    <a:pt x="906" y="0"/>
                  </a:lnTo>
                  <a:lnTo>
                    <a:pt x="0" y="0"/>
                  </a:lnTo>
                  <a:lnTo>
                    <a:pt x="0" y="1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3" name="Freeform 80"/>
            <p:cNvSpPr>
              <a:spLocks noChangeArrowheads="1"/>
            </p:cNvSpPr>
            <p:nvPr/>
          </p:nvSpPr>
          <p:spPr bwMode="auto">
            <a:xfrm>
              <a:off x="10855" y="4092"/>
              <a:ext cx="205" cy="29"/>
            </a:xfrm>
            <a:custGeom>
              <a:avLst/>
              <a:gdLst>
                <a:gd name="T0" fmla="*/ 0 w 907"/>
                <a:gd name="T1" fmla="*/ 132 h 133"/>
                <a:gd name="T2" fmla="*/ 906 w 907"/>
                <a:gd name="T3" fmla="*/ 132 h 133"/>
                <a:gd name="T4" fmla="*/ 906 w 907"/>
                <a:gd name="T5" fmla="*/ 0 h 133"/>
                <a:gd name="T6" fmla="*/ 0 w 907"/>
                <a:gd name="T7" fmla="*/ 0 h 133"/>
                <a:gd name="T8" fmla="*/ 0 w 907"/>
                <a:gd name="T9" fmla="*/ 132 h 133"/>
              </a:gdLst>
              <a:ahLst/>
              <a:cxnLst>
                <a:cxn ang="0">
                  <a:pos x="T0" y="T1"/>
                </a:cxn>
                <a:cxn ang="0">
                  <a:pos x="T2" y="T3"/>
                </a:cxn>
                <a:cxn ang="0">
                  <a:pos x="T4" y="T5"/>
                </a:cxn>
                <a:cxn ang="0">
                  <a:pos x="T6" y="T7"/>
                </a:cxn>
                <a:cxn ang="0">
                  <a:pos x="T8" y="T9"/>
                </a:cxn>
              </a:cxnLst>
              <a:rect l="0" t="0" r="r" b="b"/>
              <a:pathLst>
                <a:path w="907" h="133">
                  <a:moveTo>
                    <a:pt x="0" y="132"/>
                  </a:moveTo>
                  <a:lnTo>
                    <a:pt x="906" y="132"/>
                  </a:lnTo>
                  <a:lnTo>
                    <a:pt x="906" y="0"/>
                  </a:lnTo>
                  <a:lnTo>
                    <a:pt x="0" y="0"/>
                  </a:lnTo>
                  <a:lnTo>
                    <a:pt x="0" y="1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4" name="Freeform 81"/>
            <p:cNvSpPr>
              <a:spLocks noChangeArrowheads="1"/>
            </p:cNvSpPr>
            <p:nvPr/>
          </p:nvSpPr>
          <p:spPr bwMode="auto">
            <a:xfrm>
              <a:off x="10855" y="4242"/>
              <a:ext cx="205" cy="25"/>
            </a:xfrm>
            <a:custGeom>
              <a:avLst/>
              <a:gdLst>
                <a:gd name="T0" fmla="*/ 0 w 907"/>
                <a:gd name="T1" fmla="*/ 113 h 114"/>
                <a:gd name="T2" fmla="*/ 906 w 907"/>
                <a:gd name="T3" fmla="*/ 113 h 114"/>
                <a:gd name="T4" fmla="*/ 906 w 907"/>
                <a:gd name="T5" fmla="*/ 0 h 114"/>
                <a:gd name="T6" fmla="*/ 0 w 907"/>
                <a:gd name="T7" fmla="*/ 0 h 114"/>
                <a:gd name="T8" fmla="*/ 0 w 907"/>
                <a:gd name="T9" fmla="*/ 113 h 114"/>
              </a:gdLst>
              <a:ahLst/>
              <a:cxnLst>
                <a:cxn ang="0">
                  <a:pos x="T0" y="T1"/>
                </a:cxn>
                <a:cxn ang="0">
                  <a:pos x="T2" y="T3"/>
                </a:cxn>
                <a:cxn ang="0">
                  <a:pos x="T4" y="T5"/>
                </a:cxn>
                <a:cxn ang="0">
                  <a:pos x="T6" y="T7"/>
                </a:cxn>
                <a:cxn ang="0">
                  <a:pos x="T8" y="T9"/>
                </a:cxn>
              </a:cxnLst>
              <a:rect l="0" t="0" r="r" b="b"/>
              <a:pathLst>
                <a:path w="907" h="114">
                  <a:moveTo>
                    <a:pt x="0" y="113"/>
                  </a:moveTo>
                  <a:lnTo>
                    <a:pt x="906" y="113"/>
                  </a:lnTo>
                  <a:lnTo>
                    <a:pt x="906" y="0"/>
                  </a:lnTo>
                  <a:lnTo>
                    <a:pt x="0" y="0"/>
                  </a:lnTo>
                  <a:lnTo>
                    <a:pt x="0"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5" name="Freeform 82"/>
            <p:cNvSpPr>
              <a:spLocks noChangeArrowheads="1"/>
            </p:cNvSpPr>
            <p:nvPr/>
          </p:nvSpPr>
          <p:spPr bwMode="auto">
            <a:xfrm>
              <a:off x="10855" y="4387"/>
              <a:ext cx="205" cy="25"/>
            </a:xfrm>
            <a:custGeom>
              <a:avLst/>
              <a:gdLst>
                <a:gd name="T0" fmla="*/ 0 w 907"/>
                <a:gd name="T1" fmla="*/ 113 h 114"/>
                <a:gd name="T2" fmla="*/ 906 w 907"/>
                <a:gd name="T3" fmla="*/ 113 h 114"/>
                <a:gd name="T4" fmla="*/ 906 w 907"/>
                <a:gd name="T5" fmla="*/ 0 h 114"/>
                <a:gd name="T6" fmla="*/ 0 w 907"/>
                <a:gd name="T7" fmla="*/ 0 h 114"/>
                <a:gd name="T8" fmla="*/ 0 w 907"/>
                <a:gd name="T9" fmla="*/ 113 h 114"/>
              </a:gdLst>
              <a:ahLst/>
              <a:cxnLst>
                <a:cxn ang="0">
                  <a:pos x="T0" y="T1"/>
                </a:cxn>
                <a:cxn ang="0">
                  <a:pos x="T2" y="T3"/>
                </a:cxn>
                <a:cxn ang="0">
                  <a:pos x="T4" y="T5"/>
                </a:cxn>
                <a:cxn ang="0">
                  <a:pos x="T6" y="T7"/>
                </a:cxn>
                <a:cxn ang="0">
                  <a:pos x="T8" y="T9"/>
                </a:cxn>
              </a:cxnLst>
              <a:rect l="0" t="0" r="r" b="b"/>
              <a:pathLst>
                <a:path w="907" h="114">
                  <a:moveTo>
                    <a:pt x="0" y="113"/>
                  </a:moveTo>
                  <a:lnTo>
                    <a:pt x="906" y="113"/>
                  </a:lnTo>
                  <a:lnTo>
                    <a:pt x="906" y="0"/>
                  </a:lnTo>
                  <a:lnTo>
                    <a:pt x="0" y="0"/>
                  </a:lnTo>
                  <a:lnTo>
                    <a:pt x="0"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6" name="Freeform 83"/>
            <p:cNvSpPr>
              <a:spLocks noChangeArrowheads="1"/>
            </p:cNvSpPr>
            <p:nvPr/>
          </p:nvSpPr>
          <p:spPr bwMode="auto">
            <a:xfrm>
              <a:off x="10855" y="4532"/>
              <a:ext cx="205" cy="25"/>
            </a:xfrm>
            <a:custGeom>
              <a:avLst/>
              <a:gdLst>
                <a:gd name="T0" fmla="*/ 0 w 907"/>
                <a:gd name="T1" fmla="*/ 113 h 114"/>
                <a:gd name="T2" fmla="*/ 906 w 907"/>
                <a:gd name="T3" fmla="*/ 113 h 114"/>
                <a:gd name="T4" fmla="*/ 906 w 907"/>
                <a:gd name="T5" fmla="*/ 0 h 114"/>
                <a:gd name="T6" fmla="*/ 0 w 907"/>
                <a:gd name="T7" fmla="*/ 0 h 114"/>
                <a:gd name="T8" fmla="*/ 0 w 907"/>
                <a:gd name="T9" fmla="*/ 113 h 114"/>
              </a:gdLst>
              <a:ahLst/>
              <a:cxnLst>
                <a:cxn ang="0">
                  <a:pos x="T0" y="T1"/>
                </a:cxn>
                <a:cxn ang="0">
                  <a:pos x="T2" y="T3"/>
                </a:cxn>
                <a:cxn ang="0">
                  <a:pos x="T4" y="T5"/>
                </a:cxn>
                <a:cxn ang="0">
                  <a:pos x="T6" y="T7"/>
                </a:cxn>
                <a:cxn ang="0">
                  <a:pos x="T8" y="T9"/>
                </a:cxn>
              </a:cxnLst>
              <a:rect l="0" t="0" r="r" b="b"/>
              <a:pathLst>
                <a:path w="907" h="114">
                  <a:moveTo>
                    <a:pt x="0" y="113"/>
                  </a:moveTo>
                  <a:lnTo>
                    <a:pt x="906" y="113"/>
                  </a:lnTo>
                  <a:lnTo>
                    <a:pt x="906" y="0"/>
                  </a:lnTo>
                  <a:lnTo>
                    <a:pt x="0" y="0"/>
                  </a:lnTo>
                  <a:lnTo>
                    <a:pt x="0"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7" name="Freeform 84"/>
            <p:cNvSpPr>
              <a:spLocks noChangeArrowheads="1"/>
            </p:cNvSpPr>
            <p:nvPr/>
          </p:nvSpPr>
          <p:spPr bwMode="auto">
            <a:xfrm>
              <a:off x="10855" y="4678"/>
              <a:ext cx="205" cy="25"/>
            </a:xfrm>
            <a:custGeom>
              <a:avLst/>
              <a:gdLst>
                <a:gd name="T0" fmla="*/ 0 w 907"/>
                <a:gd name="T1" fmla="*/ 113 h 114"/>
                <a:gd name="T2" fmla="*/ 906 w 907"/>
                <a:gd name="T3" fmla="*/ 113 h 114"/>
                <a:gd name="T4" fmla="*/ 906 w 907"/>
                <a:gd name="T5" fmla="*/ 0 h 114"/>
                <a:gd name="T6" fmla="*/ 0 w 907"/>
                <a:gd name="T7" fmla="*/ 0 h 114"/>
                <a:gd name="T8" fmla="*/ 0 w 907"/>
                <a:gd name="T9" fmla="*/ 113 h 114"/>
              </a:gdLst>
              <a:ahLst/>
              <a:cxnLst>
                <a:cxn ang="0">
                  <a:pos x="T0" y="T1"/>
                </a:cxn>
                <a:cxn ang="0">
                  <a:pos x="T2" y="T3"/>
                </a:cxn>
                <a:cxn ang="0">
                  <a:pos x="T4" y="T5"/>
                </a:cxn>
                <a:cxn ang="0">
                  <a:pos x="T6" y="T7"/>
                </a:cxn>
                <a:cxn ang="0">
                  <a:pos x="T8" y="T9"/>
                </a:cxn>
              </a:cxnLst>
              <a:rect l="0" t="0" r="r" b="b"/>
              <a:pathLst>
                <a:path w="907" h="114">
                  <a:moveTo>
                    <a:pt x="0" y="113"/>
                  </a:moveTo>
                  <a:lnTo>
                    <a:pt x="906" y="113"/>
                  </a:lnTo>
                  <a:lnTo>
                    <a:pt x="906" y="0"/>
                  </a:lnTo>
                  <a:lnTo>
                    <a:pt x="0" y="0"/>
                  </a:lnTo>
                  <a:lnTo>
                    <a:pt x="0"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8" name="Freeform 85"/>
            <p:cNvSpPr>
              <a:spLocks noChangeArrowheads="1"/>
            </p:cNvSpPr>
            <p:nvPr/>
          </p:nvSpPr>
          <p:spPr bwMode="auto">
            <a:xfrm>
              <a:off x="10855" y="4823"/>
              <a:ext cx="205" cy="25"/>
            </a:xfrm>
            <a:custGeom>
              <a:avLst/>
              <a:gdLst>
                <a:gd name="T0" fmla="*/ 0 w 907"/>
                <a:gd name="T1" fmla="*/ 113 h 114"/>
                <a:gd name="T2" fmla="*/ 906 w 907"/>
                <a:gd name="T3" fmla="*/ 113 h 114"/>
                <a:gd name="T4" fmla="*/ 906 w 907"/>
                <a:gd name="T5" fmla="*/ 0 h 114"/>
                <a:gd name="T6" fmla="*/ 0 w 907"/>
                <a:gd name="T7" fmla="*/ 0 h 114"/>
                <a:gd name="T8" fmla="*/ 0 w 907"/>
                <a:gd name="T9" fmla="*/ 113 h 114"/>
              </a:gdLst>
              <a:ahLst/>
              <a:cxnLst>
                <a:cxn ang="0">
                  <a:pos x="T0" y="T1"/>
                </a:cxn>
                <a:cxn ang="0">
                  <a:pos x="T2" y="T3"/>
                </a:cxn>
                <a:cxn ang="0">
                  <a:pos x="T4" y="T5"/>
                </a:cxn>
                <a:cxn ang="0">
                  <a:pos x="T6" y="T7"/>
                </a:cxn>
                <a:cxn ang="0">
                  <a:pos x="T8" y="T9"/>
                </a:cxn>
              </a:cxnLst>
              <a:rect l="0" t="0" r="r" b="b"/>
              <a:pathLst>
                <a:path w="907" h="114">
                  <a:moveTo>
                    <a:pt x="0" y="113"/>
                  </a:moveTo>
                  <a:lnTo>
                    <a:pt x="906" y="113"/>
                  </a:lnTo>
                  <a:lnTo>
                    <a:pt x="906" y="0"/>
                  </a:lnTo>
                  <a:lnTo>
                    <a:pt x="0" y="0"/>
                  </a:lnTo>
                  <a:lnTo>
                    <a:pt x="0"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79" name="Freeform 86"/>
            <p:cNvSpPr>
              <a:spLocks noChangeArrowheads="1"/>
            </p:cNvSpPr>
            <p:nvPr/>
          </p:nvSpPr>
          <p:spPr bwMode="auto">
            <a:xfrm>
              <a:off x="10855" y="4969"/>
              <a:ext cx="205" cy="25"/>
            </a:xfrm>
            <a:custGeom>
              <a:avLst/>
              <a:gdLst>
                <a:gd name="T0" fmla="*/ 0 w 907"/>
                <a:gd name="T1" fmla="*/ 113 h 114"/>
                <a:gd name="T2" fmla="*/ 906 w 907"/>
                <a:gd name="T3" fmla="*/ 113 h 114"/>
                <a:gd name="T4" fmla="*/ 906 w 907"/>
                <a:gd name="T5" fmla="*/ 0 h 114"/>
                <a:gd name="T6" fmla="*/ 0 w 907"/>
                <a:gd name="T7" fmla="*/ 0 h 114"/>
                <a:gd name="T8" fmla="*/ 0 w 907"/>
                <a:gd name="T9" fmla="*/ 113 h 114"/>
              </a:gdLst>
              <a:ahLst/>
              <a:cxnLst>
                <a:cxn ang="0">
                  <a:pos x="T0" y="T1"/>
                </a:cxn>
                <a:cxn ang="0">
                  <a:pos x="T2" y="T3"/>
                </a:cxn>
                <a:cxn ang="0">
                  <a:pos x="T4" y="T5"/>
                </a:cxn>
                <a:cxn ang="0">
                  <a:pos x="T6" y="T7"/>
                </a:cxn>
                <a:cxn ang="0">
                  <a:pos x="T8" y="T9"/>
                </a:cxn>
              </a:cxnLst>
              <a:rect l="0" t="0" r="r" b="b"/>
              <a:pathLst>
                <a:path w="907" h="114">
                  <a:moveTo>
                    <a:pt x="0" y="113"/>
                  </a:moveTo>
                  <a:lnTo>
                    <a:pt x="906" y="113"/>
                  </a:lnTo>
                  <a:lnTo>
                    <a:pt x="906" y="0"/>
                  </a:lnTo>
                  <a:lnTo>
                    <a:pt x="0" y="0"/>
                  </a:lnTo>
                  <a:lnTo>
                    <a:pt x="0"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0" name="Freeform 87"/>
            <p:cNvSpPr>
              <a:spLocks noChangeArrowheads="1"/>
            </p:cNvSpPr>
            <p:nvPr/>
          </p:nvSpPr>
          <p:spPr bwMode="auto">
            <a:xfrm>
              <a:off x="8357" y="3044"/>
              <a:ext cx="2569" cy="538"/>
            </a:xfrm>
            <a:custGeom>
              <a:avLst/>
              <a:gdLst>
                <a:gd name="T0" fmla="*/ 0 w 11334"/>
                <a:gd name="T1" fmla="*/ 2358 h 2377"/>
                <a:gd name="T2" fmla="*/ 57 w 11334"/>
                <a:gd name="T3" fmla="*/ 2358 h 2377"/>
                <a:gd name="T4" fmla="*/ 114 w 11334"/>
                <a:gd name="T5" fmla="*/ 2376 h 2377"/>
                <a:gd name="T6" fmla="*/ 114 w 11334"/>
                <a:gd name="T7" fmla="*/ 2358 h 2377"/>
                <a:gd name="T8" fmla="*/ 207 w 11334"/>
                <a:gd name="T9" fmla="*/ 132 h 2377"/>
                <a:gd name="T10" fmla="*/ 11202 w 11334"/>
                <a:gd name="T11" fmla="*/ 132 h 2377"/>
                <a:gd name="T12" fmla="*/ 11202 w 11334"/>
                <a:gd name="T13" fmla="*/ 2358 h 2377"/>
                <a:gd name="T14" fmla="*/ 11333 w 11334"/>
                <a:gd name="T15" fmla="*/ 2358 h 2377"/>
                <a:gd name="T16" fmla="*/ 11333 w 11334"/>
                <a:gd name="T17" fmla="*/ 0 h 2377"/>
                <a:gd name="T18" fmla="*/ 94 w 11334"/>
                <a:gd name="T19" fmla="*/ 0 h 2377"/>
                <a:gd name="T20" fmla="*/ 0 w 11334"/>
                <a:gd name="T21" fmla="*/ 2358 h 2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34" h="2377">
                  <a:moveTo>
                    <a:pt x="0" y="2358"/>
                  </a:moveTo>
                  <a:lnTo>
                    <a:pt x="57" y="2358"/>
                  </a:lnTo>
                  <a:lnTo>
                    <a:pt x="114" y="2376"/>
                  </a:lnTo>
                  <a:lnTo>
                    <a:pt x="114" y="2358"/>
                  </a:lnTo>
                  <a:lnTo>
                    <a:pt x="207" y="132"/>
                  </a:lnTo>
                  <a:lnTo>
                    <a:pt x="11202" y="132"/>
                  </a:lnTo>
                  <a:lnTo>
                    <a:pt x="11202" y="2358"/>
                  </a:lnTo>
                  <a:lnTo>
                    <a:pt x="11333" y="2358"/>
                  </a:lnTo>
                  <a:lnTo>
                    <a:pt x="11333" y="0"/>
                  </a:lnTo>
                  <a:lnTo>
                    <a:pt x="94" y="0"/>
                  </a:lnTo>
                  <a:lnTo>
                    <a:pt x="0" y="235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1" name="Freeform 88"/>
            <p:cNvSpPr>
              <a:spLocks noChangeArrowheads="1"/>
            </p:cNvSpPr>
            <p:nvPr/>
          </p:nvSpPr>
          <p:spPr bwMode="auto">
            <a:xfrm>
              <a:off x="10277" y="3062"/>
              <a:ext cx="25" cy="516"/>
            </a:xfrm>
            <a:custGeom>
              <a:avLst/>
              <a:gdLst>
                <a:gd name="T0" fmla="*/ 0 w 115"/>
                <a:gd name="T1" fmla="*/ 0 h 2282"/>
                <a:gd name="T2" fmla="*/ 0 w 115"/>
                <a:gd name="T3" fmla="*/ 2281 h 2282"/>
                <a:gd name="T4" fmla="*/ 114 w 115"/>
                <a:gd name="T5" fmla="*/ 2281 h 2282"/>
                <a:gd name="T6" fmla="*/ 114 w 115"/>
                <a:gd name="T7" fmla="*/ 0 h 2282"/>
                <a:gd name="T8" fmla="*/ 0 w 115"/>
                <a:gd name="T9" fmla="*/ 0 h 2282"/>
              </a:gdLst>
              <a:ahLst/>
              <a:cxnLst>
                <a:cxn ang="0">
                  <a:pos x="T0" y="T1"/>
                </a:cxn>
                <a:cxn ang="0">
                  <a:pos x="T2" y="T3"/>
                </a:cxn>
                <a:cxn ang="0">
                  <a:pos x="T4" y="T5"/>
                </a:cxn>
                <a:cxn ang="0">
                  <a:pos x="T6" y="T7"/>
                </a:cxn>
                <a:cxn ang="0">
                  <a:pos x="T8" y="T9"/>
                </a:cxn>
              </a:cxnLst>
              <a:rect l="0" t="0" r="r" b="b"/>
              <a:pathLst>
                <a:path w="115" h="2282">
                  <a:moveTo>
                    <a:pt x="0" y="0"/>
                  </a:moveTo>
                  <a:lnTo>
                    <a:pt x="0" y="2281"/>
                  </a:lnTo>
                  <a:lnTo>
                    <a:pt x="114" y="2281"/>
                  </a:lnTo>
                  <a:lnTo>
                    <a:pt x="114" y="0"/>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2" name="Freeform 89"/>
            <p:cNvSpPr>
              <a:spLocks noChangeArrowheads="1"/>
            </p:cNvSpPr>
            <p:nvPr/>
          </p:nvSpPr>
          <p:spPr bwMode="auto">
            <a:xfrm>
              <a:off x="9623" y="3062"/>
              <a:ext cx="29" cy="516"/>
            </a:xfrm>
            <a:custGeom>
              <a:avLst/>
              <a:gdLst>
                <a:gd name="T0" fmla="*/ 0 w 132"/>
                <a:gd name="T1" fmla="*/ 0 h 2282"/>
                <a:gd name="T2" fmla="*/ 0 w 132"/>
                <a:gd name="T3" fmla="*/ 2281 h 2282"/>
                <a:gd name="T4" fmla="*/ 131 w 132"/>
                <a:gd name="T5" fmla="*/ 2281 h 2282"/>
                <a:gd name="T6" fmla="*/ 131 w 132"/>
                <a:gd name="T7" fmla="*/ 0 h 2282"/>
                <a:gd name="T8" fmla="*/ 0 w 132"/>
                <a:gd name="T9" fmla="*/ 0 h 2282"/>
              </a:gdLst>
              <a:ahLst/>
              <a:cxnLst>
                <a:cxn ang="0">
                  <a:pos x="T0" y="T1"/>
                </a:cxn>
                <a:cxn ang="0">
                  <a:pos x="T2" y="T3"/>
                </a:cxn>
                <a:cxn ang="0">
                  <a:pos x="T4" y="T5"/>
                </a:cxn>
                <a:cxn ang="0">
                  <a:pos x="T6" y="T7"/>
                </a:cxn>
                <a:cxn ang="0">
                  <a:pos x="T8" y="T9"/>
                </a:cxn>
              </a:cxnLst>
              <a:rect l="0" t="0" r="r" b="b"/>
              <a:pathLst>
                <a:path w="132" h="2282">
                  <a:moveTo>
                    <a:pt x="0" y="0"/>
                  </a:moveTo>
                  <a:lnTo>
                    <a:pt x="0" y="2281"/>
                  </a:lnTo>
                  <a:lnTo>
                    <a:pt x="131" y="2281"/>
                  </a:lnTo>
                  <a:lnTo>
                    <a:pt x="131" y="0"/>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3" name="Freeform 90"/>
            <p:cNvSpPr>
              <a:spLocks noChangeArrowheads="1"/>
            </p:cNvSpPr>
            <p:nvPr/>
          </p:nvSpPr>
          <p:spPr bwMode="auto">
            <a:xfrm>
              <a:off x="8982" y="3062"/>
              <a:ext cx="25" cy="516"/>
            </a:xfrm>
            <a:custGeom>
              <a:avLst/>
              <a:gdLst>
                <a:gd name="T0" fmla="*/ 0 w 114"/>
                <a:gd name="T1" fmla="*/ 2281 h 2282"/>
                <a:gd name="T2" fmla="*/ 113 w 114"/>
                <a:gd name="T3" fmla="*/ 2281 h 2282"/>
                <a:gd name="T4" fmla="*/ 113 w 114"/>
                <a:gd name="T5" fmla="*/ 0 h 2282"/>
                <a:gd name="T6" fmla="*/ 0 w 114"/>
                <a:gd name="T7" fmla="*/ 0 h 2282"/>
                <a:gd name="T8" fmla="*/ 0 w 114"/>
                <a:gd name="T9" fmla="*/ 2281 h 2282"/>
              </a:gdLst>
              <a:ahLst/>
              <a:cxnLst>
                <a:cxn ang="0">
                  <a:pos x="T0" y="T1"/>
                </a:cxn>
                <a:cxn ang="0">
                  <a:pos x="T2" y="T3"/>
                </a:cxn>
                <a:cxn ang="0">
                  <a:pos x="T4" y="T5"/>
                </a:cxn>
                <a:cxn ang="0">
                  <a:pos x="T6" y="T7"/>
                </a:cxn>
                <a:cxn ang="0">
                  <a:pos x="T8" y="T9"/>
                </a:cxn>
              </a:cxnLst>
              <a:rect l="0" t="0" r="r" b="b"/>
              <a:pathLst>
                <a:path w="114" h="2282">
                  <a:moveTo>
                    <a:pt x="0" y="2281"/>
                  </a:moveTo>
                  <a:lnTo>
                    <a:pt x="113" y="2281"/>
                  </a:lnTo>
                  <a:lnTo>
                    <a:pt x="113" y="0"/>
                  </a:lnTo>
                  <a:lnTo>
                    <a:pt x="0" y="0"/>
                  </a:lnTo>
                  <a:lnTo>
                    <a:pt x="0" y="228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4" name="Freeform 91"/>
            <p:cNvSpPr>
              <a:spLocks noChangeArrowheads="1"/>
            </p:cNvSpPr>
            <p:nvPr/>
          </p:nvSpPr>
          <p:spPr bwMode="auto">
            <a:xfrm>
              <a:off x="7297" y="4152"/>
              <a:ext cx="504" cy="1197"/>
            </a:xfrm>
            <a:custGeom>
              <a:avLst/>
              <a:gdLst>
                <a:gd name="T0" fmla="*/ 0 w 2225"/>
                <a:gd name="T1" fmla="*/ 0 h 5281"/>
                <a:gd name="T2" fmla="*/ 0 w 2225"/>
                <a:gd name="T3" fmla="*/ 0 h 5281"/>
                <a:gd name="T4" fmla="*/ 2224 w 2225"/>
                <a:gd name="T5" fmla="*/ 0 h 5281"/>
                <a:gd name="T6" fmla="*/ 2224 w 2225"/>
                <a:gd name="T7" fmla="*/ 5092 h 5281"/>
                <a:gd name="T8" fmla="*/ 2224 w 2225"/>
                <a:gd name="T9" fmla="*/ 5092 h 5281"/>
                <a:gd name="T10" fmla="*/ 2224 w 2225"/>
                <a:gd name="T11" fmla="*/ 5092 h 5281"/>
                <a:gd name="T12" fmla="*/ 1112 w 2225"/>
                <a:gd name="T13" fmla="*/ 5280 h 5281"/>
                <a:gd name="T14" fmla="*/ 0 w 2225"/>
                <a:gd name="T15" fmla="*/ 5092 h 5281"/>
                <a:gd name="T16" fmla="*/ 0 w 2225"/>
                <a:gd name="T17" fmla="*/ 5092 h 5281"/>
                <a:gd name="T18" fmla="*/ 0 w 2225"/>
                <a:gd name="T19" fmla="*/ 5092 h 5281"/>
                <a:gd name="T20" fmla="*/ 0 w 2225"/>
                <a:gd name="T21" fmla="*/ 0 h 5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25" h="5281">
                  <a:moveTo>
                    <a:pt x="0" y="0"/>
                  </a:moveTo>
                  <a:lnTo>
                    <a:pt x="0" y="0"/>
                  </a:lnTo>
                  <a:cubicBezTo>
                    <a:pt x="2224" y="0"/>
                    <a:pt x="2224" y="0"/>
                    <a:pt x="2224" y="0"/>
                  </a:cubicBezTo>
                  <a:cubicBezTo>
                    <a:pt x="2224" y="5092"/>
                    <a:pt x="2224" y="5092"/>
                    <a:pt x="2224" y="5092"/>
                  </a:cubicBezTo>
                  <a:lnTo>
                    <a:pt x="2224" y="5092"/>
                  </a:lnTo>
                  <a:lnTo>
                    <a:pt x="2224" y="5092"/>
                  </a:lnTo>
                  <a:cubicBezTo>
                    <a:pt x="2224" y="5187"/>
                    <a:pt x="1736" y="5280"/>
                    <a:pt x="1112" y="5280"/>
                  </a:cubicBezTo>
                  <a:cubicBezTo>
                    <a:pt x="490" y="5280"/>
                    <a:pt x="0" y="5187"/>
                    <a:pt x="0" y="5092"/>
                  </a:cubicBezTo>
                  <a:lnTo>
                    <a:pt x="0" y="5092"/>
                  </a:lnTo>
                  <a:lnTo>
                    <a:pt x="0" y="5092"/>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5" name="Freeform 92"/>
            <p:cNvSpPr>
              <a:spLocks noChangeArrowheads="1"/>
            </p:cNvSpPr>
            <p:nvPr/>
          </p:nvSpPr>
          <p:spPr bwMode="auto">
            <a:xfrm>
              <a:off x="10431" y="5157"/>
              <a:ext cx="243" cy="243"/>
            </a:xfrm>
            <a:custGeom>
              <a:avLst/>
              <a:gdLst>
                <a:gd name="T0" fmla="*/ 1075 w 1076"/>
                <a:gd name="T1" fmla="*/ 546 h 1076"/>
                <a:gd name="T2" fmla="*/ 1075 w 1076"/>
                <a:gd name="T3" fmla="*/ 546 h 1076"/>
                <a:gd name="T4" fmla="*/ 547 w 1076"/>
                <a:gd name="T5" fmla="*/ 0 h 1076"/>
                <a:gd name="T6" fmla="*/ 0 w 1076"/>
                <a:gd name="T7" fmla="*/ 546 h 1076"/>
                <a:gd name="T8" fmla="*/ 547 w 1076"/>
                <a:gd name="T9" fmla="*/ 1075 h 1076"/>
                <a:gd name="T10" fmla="*/ 1075 w 1076"/>
                <a:gd name="T11" fmla="*/ 546 h 1076"/>
              </a:gdLst>
              <a:ahLst/>
              <a:cxnLst>
                <a:cxn ang="0">
                  <a:pos x="T0" y="T1"/>
                </a:cxn>
                <a:cxn ang="0">
                  <a:pos x="T2" y="T3"/>
                </a:cxn>
                <a:cxn ang="0">
                  <a:pos x="T4" y="T5"/>
                </a:cxn>
                <a:cxn ang="0">
                  <a:pos x="T6" y="T7"/>
                </a:cxn>
                <a:cxn ang="0">
                  <a:pos x="T8" y="T9"/>
                </a:cxn>
                <a:cxn ang="0">
                  <a:pos x="T10" y="T11"/>
                </a:cxn>
              </a:cxnLst>
              <a:rect l="0" t="0" r="r" b="b"/>
              <a:pathLst>
                <a:path w="1076" h="1076">
                  <a:moveTo>
                    <a:pt x="1075" y="546"/>
                  </a:moveTo>
                  <a:lnTo>
                    <a:pt x="1075" y="546"/>
                  </a:lnTo>
                  <a:cubicBezTo>
                    <a:pt x="1075" y="245"/>
                    <a:pt x="849" y="0"/>
                    <a:pt x="547" y="0"/>
                  </a:cubicBezTo>
                  <a:cubicBezTo>
                    <a:pt x="245" y="0"/>
                    <a:pt x="0" y="245"/>
                    <a:pt x="0" y="546"/>
                  </a:cubicBezTo>
                  <a:cubicBezTo>
                    <a:pt x="0" y="848"/>
                    <a:pt x="245" y="1075"/>
                    <a:pt x="547" y="1075"/>
                  </a:cubicBezTo>
                  <a:cubicBezTo>
                    <a:pt x="849" y="1075"/>
                    <a:pt x="1075" y="848"/>
                    <a:pt x="1075" y="5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6" name="Freeform 93"/>
            <p:cNvSpPr>
              <a:spLocks noChangeArrowheads="1"/>
            </p:cNvSpPr>
            <p:nvPr/>
          </p:nvSpPr>
          <p:spPr bwMode="auto">
            <a:xfrm>
              <a:off x="9366" y="5050"/>
              <a:ext cx="55" cy="59"/>
            </a:xfrm>
            <a:custGeom>
              <a:avLst/>
              <a:gdLst>
                <a:gd name="T0" fmla="*/ 0 w 247"/>
                <a:gd name="T1" fmla="*/ 132 h 265"/>
                <a:gd name="T2" fmla="*/ 0 w 247"/>
                <a:gd name="T3" fmla="*/ 132 h 265"/>
                <a:gd name="T4" fmla="*/ 114 w 247"/>
                <a:gd name="T5" fmla="*/ 264 h 265"/>
                <a:gd name="T6" fmla="*/ 246 w 247"/>
                <a:gd name="T7" fmla="*/ 132 h 265"/>
                <a:gd name="T8" fmla="*/ 114 w 247"/>
                <a:gd name="T9" fmla="*/ 0 h 265"/>
                <a:gd name="T10" fmla="*/ 0 w 247"/>
                <a:gd name="T11" fmla="*/ 132 h 265"/>
              </a:gdLst>
              <a:ahLst/>
              <a:cxnLst>
                <a:cxn ang="0">
                  <a:pos x="T0" y="T1"/>
                </a:cxn>
                <a:cxn ang="0">
                  <a:pos x="T2" y="T3"/>
                </a:cxn>
                <a:cxn ang="0">
                  <a:pos x="T4" y="T5"/>
                </a:cxn>
                <a:cxn ang="0">
                  <a:pos x="T6" y="T7"/>
                </a:cxn>
                <a:cxn ang="0">
                  <a:pos x="T8" y="T9"/>
                </a:cxn>
                <a:cxn ang="0">
                  <a:pos x="T10" y="T11"/>
                </a:cxn>
              </a:cxnLst>
              <a:rect l="0" t="0" r="r" b="b"/>
              <a:pathLst>
                <a:path w="247" h="265">
                  <a:moveTo>
                    <a:pt x="0" y="132"/>
                  </a:moveTo>
                  <a:lnTo>
                    <a:pt x="0" y="132"/>
                  </a:lnTo>
                  <a:cubicBezTo>
                    <a:pt x="0" y="207"/>
                    <a:pt x="57" y="264"/>
                    <a:pt x="114" y="264"/>
                  </a:cubicBezTo>
                  <a:cubicBezTo>
                    <a:pt x="189" y="264"/>
                    <a:pt x="246" y="207"/>
                    <a:pt x="246" y="132"/>
                  </a:cubicBezTo>
                  <a:cubicBezTo>
                    <a:pt x="246" y="57"/>
                    <a:pt x="189" y="0"/>
                    <a:pt x="114"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7" name="Freeform 94"/>
            <p:cNvSpPr>
              <a:spLocks noChangeArrowheads="1"/>
            </p:cNvSpPr>
            <p:nvPr/>
          </p:nvSpPr>
          <p:spPr bwMode="auto">
            <a:xfrm>
              <a:off x="9302" y="5187"/>
              <a:ext cx="63" cy="63"/>
            </a:xfrm>
            <a:custGeom>
              <a:avLst/>
              <a:gdLst>
                <a:gd name="T0" fmla="*/ 57 w 284"/>
                <a:gd name="T1" fmla="*/ 57 h 283"/>
                <a:gd name="T2" fmla="*/ 57 w 284"/>
                <a:gd name="T3" fmla="*/ 57 h 283"/>
                <a:gd name="T4" fmla="*/ 57 w 284"/>
                <a:gd name="T5" fmla="*/ 243 h 283"/>
                <a:gd name="T6" fmla="*/ 77 w 284"/>
                <a:gd name="T7" fmla="*/ 263 h 283"/>
                <a:gd name="T8" fmla="*/ 208 w 284"/>
                <a:gd name="T9" fmla="*/ 263 h 283"/>
                <a:gd name="T10" fmla="*/ 245 w 284"/>
                <a:gd name="T11" fmla="*/ 243 h 283"/>
                <a:gd name="T12" fmla="*/ 245 w 284"/>
                <a:gd name="T13" fmla="*/ 57 h 283"/>
                <a:gd name="T14" fmla="*/ 57 w 284"/>
                <a:gd name="T15" fmla="*/ 57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3">
                  <a:moveTo>
                    <a:pt x="57" y="57"/>
                  </a:moveTo>
                  <a:lnTo>
                    <a:pt x="57" y="57"/>
                  </a:lnTo>
                  <a:cubicBezTo>
                    <a:pt x="0" y="112"/>
                    <a:pt x="0" y="187"/>
                    <a:pt x="57" y="243"/>
                  </a:cubicBezTo>
                  <a:cubicBezTo>
                    <a:pt x="57" y="243"/>
                    <a:pt x="77" y="243"/>
                    <a:pt x="77" y="263"/>
                  </a:cubicBezTo>
                  <a:cubicBezTo>
                    <a:pt x="113" y="282"/>
                    <a:pt x="170" y="282"/>
                    <a:pt x="208" y="263"/>
                  </a:cubicBezTo>
                  <a:cubicBezTo>
                    <a:pt x="227" y="243"/>
                    <a:pt x="227" y="243"/>
                    <a:pt x="245" y="243"/>
                  </a:cubicBezTo>
                  <a:cubicBezTo>
                    <a:pt x="283" y="187"/>
                    <a:pt x="283" y="112"/>
                    <a:pt x="245" y="57"/>
                  </a:cubicBezTo>
                  <a:cubicBezTo>
                    <a:pt x="190" y="0"/>
                    <a:pt x="113"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8" name="Freeform 95"/>
            <p:cNvSpPr>
              <a:spLocks noChangeArrowheads="1"/>
            </p:cNvSpPr>
            <p:nvPr/>
          </p:nvSpPr>
          <p:spPr bwMode="auto">
            <a:xfrm>
              <a:off x="9302" y="4904"/>
              <a:ext cx="63" cy="64"/>
            </a:xfrm>
            <a:custGeom>
              <a:avLst/>
              <a:gdLst>
                <a:gd name="T0" fmla="*/ 245 w 284"/>
                <a:gd name="T1" fmla="*/ 246 h 285"/>
                <a:gd name="T2" fmla="*/ 245 w 284"/>
                <a:gd name="T3" fmla="*/ 246 h 285"/>
                <a:gd name="T4" fmla="*/ 245 w 284"/>
                <a:gd name="T5" fmla="*/ 57 h 285"/>
                <a:gd name="T6" fmla="*/ 57 w 284"/>
                <a:gd name="T7" fmla="*/ 57 h 285"/>
                <a:gd name="T8" fmla="*/ 57 w 284"/>
                <a:gd name="T9" fmla="*/ 246 h 285"/>
                <a:gd name="T10" fmla="*/ 245 w 284"/>
                <a:gd name="T11" fmla="*/ 246 h 285"/>
              </a:gdLst>
              <a:ahLst/>
              <a:cxnLst>
                <a:cxn ang="0">
                  <a:pos x="T0" y="T1"/>
                </a:cxn>
                <a:cxn ang="0">
                  <a:pos x="T2" y="T3"/>
                </a:cxn>
                <a:cxn ang="0">
                  <a:pos x="T4" y="T5"/>
                </a:cxn>
                <a:cxn ang="0">
                  <a:pos x="T6" y="T7"/>
                </a:cxn>
                <a:cxn ang="0">
                  <a:pos x="T8" y="T9"/>
                </a:cxn>
                <a:cxn ang="0">
                  <a:pos x="T10" y="T11"/>
                </a:cxn>
              </a:cxnLst>
              <a:rect l="0" t="0" r="r" b="b"/>
              <a:pathLst>
                <a:path w="284" h="285">
                  <a:moveTo>
                    <a:pt x="245" y="246"/>
                  </a:moveTo>
                  <a:lnTo>
                    <a:pt x="245" y="246"/>
                  </a:lnTo>
                  <a:cubicBezTo>
                    <a:pt x="283" y="189"/>
                    <a:pt x="283" y="114"/>
                    <a:pt x="245" y="57"/>
                  </a:cubicBezTo>
                  <a:cubicBezTo>
                    <a:pt x="190" y="0"/>
                    <a:pt x="113" y="0"/>
                    <a:pt x="57" y="57"/>
                  </a:cubicBezTo>
                  <a:cubicBezTo>
                    <a:pt x="0" y="114"/>
                    <a:pt x="0" y="189"/>
                    <a:pt x="57" y="246"/>
                  </a:cubicBezTo>
                  <a:cubicBezTo>
                    <a:pt x="113" y="284"/>
                    <a:pt x="190" y="284"/>
                    <a:pt x="245"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89" name="Freeform 96"/>
            <p:cNvSpPr>
              <a:spLocks noChangeArrowheads="1"/>
            </p:cNvSpPr>
            <p:nvPr/>
          </p:nvSpPr>
          <p:spPr bwMode="auto">
            <a:xfrm>
              <a:off x="9166" y="5251"/>
              <a:ext cx="59" cy="55"/>
            </a:xfrm>
            <a:custGeom>
              <a:avLst/>
              <a:gdLst>
                <a:gd name="T0" fmla="*/ 0 w 265"/>
                <a:gd name="T1" fmla="*/ 131 h 246"/>
                <a:gd name="T2" fmla="*/ 0 w 265"/>
                <a:gd name="T3" fmla="*/ 131 h 246"/>
                <a:gd name="T4" fmla="*/ 132 w 265"/>
                <a:gd name="T5" fmla="*/ 245 h 246"/>
                <a:gd name="T6" fmla="*/ 264 w 265"/>
                <a:gd name="T7" fmla="*/ 131 h 246"/>
                <a:gd name="T8" fmla="*/ 132 w 265"/>
                <a:gd name="T9" fmla="*/ 0 h 246"/>
                <a:gd name="T10" fmla="*/ 0 w 265"/>
                <a:gd name="T11" fmla="*/ 131 h 246"/>
              </a:gdLst>
              <a:ahLst/>
              <a:cxnLst>
                <a:cxn ang="0">
                  <a:pos x="T0" y="T1"/>
                </a:cxn>
                <a:cxn ang="0">
                  <a:pos x="T2" y="T3"/>
                </a:cxn>
                <a:cxn ang="0">
                  <a:pos x="T4" y="T5"/>
                </a:cxn>
                <a:cxn ang="0">
                  <a:pos x="T6" y="T7"/>
                </a:cxn>
                <a:cxn ang="0">
                  <a:pos x="T8" y="T9"/>
                </a:cxn>
                <a:cxn ang="0">
                  <a:pos x="T10" y="T11"/>
                </a:cxn>
              </a:cxnLst>
              <a:rect l="0" t="0" r="r" b="b"/>
              <a:pathLst>
                <a:path w="265" h="246">
                  <a:moveTo>
                    <a:pt x="0" y="131"/>
                  </a:moveTo>
                  <a:lnTo>
                    <a:pt x="0" y="131"/>
                  </a:lnTo>
                  <a:cubicBezTo>
                    <a:pt x="0" y="188"/>
                    <a:pt x="57" y="245"/>
                    <a:pt x="132" y="245"/>
                  </a:cubicBezTo>
                  <a:cubicBezTo>
                    <a:pt x="189" y="245"/>
                    <a:pt x="264" y="188"/>
                    <a:pt x="264" y="131"/>
                  </a:cubicBezTo>
                  <a:cubicBezTo>
                    <a:pt x="264" y="56"/>
                    <a:pt x="189" y="0"/>
                    <a:pt x="132" y="0"/>
                  </a:cubicBezTo>
                  <a:cubicBezTo>
                    <a:pt x="57" y="0"/>
                    <a:pt x="0" y="56"/>
                    <a:pt x="0" y="1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0" name="Freeform 97"/>
            <p:cNvSpPr>
              <a:spLocks noChangeArrowheads="1"/>
            </p:cNvSpPr>
            <p:nvPr/>
          </p:nvSpPr>
          <p:spPr bwMode="auto">
            <a:xfrm>
              <a:off x="9166" y="4849"/>
              <a:ext cx="59" cy="59"/>
            </a:xfrm>
            <a:custGeom>
              <a:avLst/>
              <a:gdLst>
                <a:gd name="T0" fmla="*/ 264 w 265"/>
                <a:gd name="T1" fmla="*/ 132 h 265"/>
                <a:gd name="T2" fmla="*/ 264 w 265"/>
                <a:gd name="T3" fmla="*/ 132 h 265"/>
                <a:gd name="T4" fmla="*/ 132 w 265"/>
                <a:gd name="T5" fmla="*/ 0 h 265"/>
                <a:gd name="T6" fmla="*/ 0 w 265"/>
                <a:gd name="T7" fmla="*/ 132 h 265"/>
                <a:gd name="T8" fmla="*/ 132 w 265"/>
                <a:gd name="T9" fmla="*/ 264 h 265"/>
                <a:gd name="T10" fmla="*/ 264 w 265"/>
                <a:gd name="T11" fmla="*/ 132 h 265"/>
              </a:gdLst>
              <a:ahLst/>
              <a:cxnLst>
                <a:cxn ang="0">
                  <a:pos x="T0" y="T1"/>
                </a:cxn>
                <a:cxn ang="0">
                  <a:pos x="T2" y="T3"/>
                </a:cxn>
                <a:cxn ang="0">
                  <a:pos x="T4" y="T5"/>
                </a:cxn>
                <a:cxn ang="0">
                  <a:pos x="T6" y="T7"/>
                </a:cxn>
                <a:cxn ang="0">
                  <a:pos x="T8" y="T9"/>
                </a:cxn>
                <a:cxn ang="0">
                  <a:pos x="T10" y="T11"/>
                </a:cxn>
              </a:cxnLst>
              <a:rect l="0" t="0" r="r" b="b"/>
              <a:pathLst>
                <a:path w="265" h="265">
                  <a:moveTo>
                    <a:pt x="264" y="132"/>
                  </a:moveTo>
                  <a:lnTo>
                    <a:pt x="264" y="132"/>
                  </a:lnTo>
                  <a:cubicBezTo>
                    <a:pt x="264" y="57"/>
                    <a:pt x="189" y="0"/>
                    <a:pt x="132" y="0"/>
                  </a:cubicBezTo>
                  <a:cubicBezTo>
                    <a:pt x="57" y="0"/>
                    <a:pt x="0" y="57"/>
                    <a:pt x="0" y="132"/>
                  </a:cubicBezTo>
                  <a:cubicBezTo>
                    <a:pt x="0" y="207"/>
                    <a:pt x="57" y="264"/>
                    <a:pt x="132" y="264"/>
                  </a:cubicBezTo>
                  <a:cubicBezTo>
                    <a:pt x="189" y="264"/>
                    <a:pt x="264" y="207"/>
                    <a:pt x="264"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1" name="Freeform 98"/>
            <p:cNvSpPr>
              <a:spLocks noChangeArrowheads="1"/>
            </p:cNvSpPr>
            <p:nvPr/>
          </p:nvSpPr>
          <p:spPr bwMode="auto">
            <a:xfrm>
              <a:off x="9055" y="4938"/>
              <a:ext cx="281" cy="282"/>
            </a:xfrm>
            <a:custGeom>
              <a:avLst/>
              <a:gdLst>
                <a:gd name="T0" fmla="*/ 0 w 1245"/>
                <a:gd name="T1" fmla="*/ 624 h 1247"/>
                <a:gd name="T2" fmla="*/ 0 w 1245"/>
                <a:gd name="T3" fmla="*/ 624 h 1247"/>
                <a:gd name="T4" fmla="*/ 622 w 1245"/>
                <a:gd name="T5" fmla="*/ 1246 h 1247"/>
                <a:gd name="T6" fmla="*/ 1244 w 1245"/>
                <a:gd name="T7" fmla="*/ 624 h 1247"/>
                <a:gd name="T8" fmla="*/ 622 w 1245"/>
                <a:gd name="T9" fmla="*/ 0 h 1247"/>
                <a:gd name="T10" fmla="*/ 0 w 1245"/>
                <a:gd name="T11" fmla="*/ 624 h 1247"/>
              </a:gdLst>
              <a:ahLst/>
              <a:cxnLst>
                <a:cxn ang="0">
                  <a:pos x="T0" y="T1"/>
                </a:cxn>
                <a:cxn ang="0">
                  <a:pos x="T2" y="T3"/>
                </a:cxn>
                <a:cxn ang="0">
                  <a:pos x="T4" y="T5"/>
                </a:cxn>
                <a:cxn ang="0">
                  <a:pos x="T6" y="T7"/>
                </a:cxn>
                <a:cxn ang="0">
                  <a:pos x="T8" y="T9"/>
                </a:cxn>
                <a:cxn ang="0">
                  <a:pos x="T10" y="T11"/>
                </a:cxn>
              </a:cxnLst>
              <a:rect l="0" t="0" r="r" b="b"/>
              <a:pathLst>
                <a:path w="1245" h="1247">
                  <a:moveTo>
                    <a:pt x="0" y="624"/>
                  </a:moveTo>
                  <a:lnTo>
                    <a:pt x="0" y="624"/>
                  </a:lnTo>
                  <a:cubicBezTo>
                    <a:pt x="0" y="963"/>
                    <a:pt x="282" y="1246"/>
                    <a:pt x="622" y="1246"/>
                  </a:cubicBezTo>
                  <a:cubicBezTo>
                    <a:pt x="960" y="1246"/>
                    <a:pt x="1244" y="963"/>
                    <a:pt x="1244" y="624"/>
                  </a:cubicBezTo>
                  <a:cubicBezTo>
                    <a:pt x="1244" y="284"/>
                    <a:pt x="960" y="0"/>
                    <a:pt x="622" y="0"/>
                  </a:cubicBezTo>
                  <a:cubicBezTo>
                    <a:pt x="282" y="0"/>
                    <a:pt x="0" y="284"/>
                    <a:pt x="0" y="6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2" name="Freeform 99"/>
            <p:cNvSpPr>
              <a:spLocks noChangeArrowheads="1"/>
            </p:cNvSpPr>
            <p:nvPr/>
          </p:nvSpPr>
          <p:spPr bwMode="auto">
            <a:xfrm>
              <a:off x="9020" y="5187"/>
              <a:ext cx="64" cy="63"/>
            </a:xfrm>
            <a:custGeom>
              <a:avLst/>
              <a:gdLst>
                <a:gd name="T0" fmla="*/ 57 w 285"/>
                <a:gd name="T1" fmla="*/ 57 h 283"/>
                <a:gd name="T2" fmla="*/ 57 w 285"/>
                <a:gd name="T3" fmla="*/ 57 h 283"/>
                <a:gd name="T4" fmla="*/ 57 w 285"/>
                <a:gd name="T5" fmla="*/ 243 h 283"/>
                <a:gd name="T6" fmla="*/ 75 w 285"/>
                <a:gd name="T7" fmla="*/ 263 h 283"/>
                <a:gd name="T8" fmla="*/ 207 w 285"/>
                <a:gd name="T9" fmla="*/ 263 h 283"/>
                <a:gd name="T10" fmla="*/ 227 w 285"/>
                <a:gd name="T11" fmla="*/ 243 h 283"/>
                <a:gd name="T12" fmla="*/ 245 w 285"/>
                <a:gd name="T13" fmla="*/ 57 h 283"/>
                <a:gd name="T14" fmla="*/ 57 w 285"/>
                <a:gd name="T15" fmla="*/ 57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283">
                  <a:moveTo>
                    <a:pt x="57" y="57"/>
                  </a:moveTo>
                  <a:lnTo>
                    <a:pt x="57" y="57"/>
                  </a:lnTo>
                  <a:cubicBezTo>
                    <a:pt x="0" y="112"/>
                    <a:pt x="0" y="187"/>
                    <a:pt x="57" y="243"/>
                  </a:cubicBezTo>
                  <a:cubicBezTo>
                    <a:pt x="57" y="243"/>
                    <a:pt x="75" y="243"/>
                    <a:pt x="75" y="263"/>
                  </a:cubicBezTo>
                  <a:cubicBezTo>
                    <a:pt x="114" y="282"/>
                    <a:pt x="170" y="282"/>
                    <a:pt x="207" y="263"/>
                  </a:cubicBezTo>
                  <a:cubicBezTo>
                    <a:pt x="227" y="243"/>
                    <a:pt x="227" y="243"/>
                    <a:pt x="227" y="243"/>
                  </a:cubicBezTo>
                  <a:cubicBezTo>
                    <a:pt x="284" y="187"/>
                    <a:pt x="284" y="112"/>
                    <a:pt x="245" y="57"/>
                  </a:cubicBezTo>
                  <a:cubicBezTo>
                    <a:pt x="189" y="0"/>
                    <a:pt x="114"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3" name="Freeform 100"/>
            <p:cNvSpPr>
              <a:spLocks noChangeArrowheads="1"/>
            </p:cNvSpPr>
            <p:nvPr/>
          </p:nvSpPr>
          <p:spPr bwMode="auto">
            <a:xfrm>
              <a:off x="9020" y="4904"/>
              <a:ext cx="64" cy="64"/>
            </a:xfrm>
            <a:custGeom>
              <a:avLst/>
              <a:gdLst>
                <a:gd name="T0" fmla="*/ 57 w 285"/>
                <a:gd name="T1" fmla="*/ 57 h 285"/>
                <a:gd name="T2" fmla="*/ 57 w 285"/>
                <a:gd name="T3" fmla="*/ 57 h 285"/>
                <a:gd name="T4" fmla="*/ 57 w 285"/>
                <a:gd name="T5" fmla="*/ 246 h 285"/>
                <a:gd name="T6" fmla="*/ 227 w 285"/>
                <a:gd name="T7" fmla="*/ 246 h 285"/>
                <a:gd name="T8" fmla="*/ 245 w 285"/>
                <a:gd name="T9" fmla="*/ 57 h 285"/>
                <a:gd name="T10" fmla="*/ 57 w 285"/>
                <a:gd name="T11" fmla="*/ 57 h 285"/>
              </a:gdLst>
              <a:ahLst/>
              <a:cxnLst>
                <a:cxn ang="0">
                  <a:pos x="T0" y="T1"/>
                </a:cxn>
                <a:cxn ang="0">
                  <a:pos x="T2" y="T3"/>
                </a:cxn>
                <a:cxn ang="0">
                  <a:pos x="T4" y="T5"/>
                </a:cxn>
                <a:cxn ang="0">
                  <a:pos x="T6" y="T7"/>
                </a:cxn>
                <a:cxn ang="0">
                  <a:pos x="T8" y="T9"/>
                </a:cxn>
                <a:cxn ang="0">
                  <a:pos x="T10" y="T11"/>
                </a:cxn>
              </a:cxnLst>
              <a:rect l="0" t="0" r="r" b="b"/>
              <a:pathLst>
                <a:path w="285" h="285">
                  <a:moveTo>
                    <a:pt x="57" y="57"/>
                  </a:moveTo>
                  <a:lnTo>
                    <a:pt x="57" y="57"/>
                  </a:lnTo>
                  <a:cubicBezTo>
                    <a:pt x="0" y="114"/>
                    <a:pt x="0" y="189"/>
                    <a:pt x="57" y="246"/>
                  </a:cubicBezTo>
                  <a:cubicBezTo>
                    <a:pt x="114" y="284"/>
                    <a:pt x="189" y="284"/>
                    <a:pt x="227" y="246"/>
                  </a:cubicBezTo>
                  <a:cubicBezTo>
                    <a:pt x="284" y="189"/>
                    <a:pt x="284" y="114"/>
                    <a:pt x="245" y="57"/>
                  </a:cubicBezTo>
                  <a:cubicBezTo>
                    <a:pt x="189" y="0"/>
                    <a:pt x="114"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4" name="Freeform 101"/>
            <p:cNvSpPr>
              <a:spLocks noChangeArrowheads="1"/>
            </p:cNvSpPr>
            <p:nvPr/>
          </p:nvSpPr>
          <p:spPr bwMode="auto">
            <a:xfrm>
              <a:off x="8965" y="5050"/>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7" y="264"/>
                    <a:pt x="132" y="264"/>
                  </a:cubicBezTo>
                  <a:cubicBezTo>
                    <a:pt x="207" y="264"/>
                    <a:pt x="263" y="207"/>
                    <a:pt x="263" y="132"/>
                  </a:cubicBezTo>
                  <a:cubicBezTo>
                    <a:pt x="263" y="57"/>
                    <a:pt x="207" y="0"/>
                    <a:pt x="132"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5" name="Freeform 102"/>
            <p:cNvSpPr>
              <a:spLocks noChangeArrowheads="1"/>
            </p:cNvSpPr>
            <p:nvPr/>
          </p:nvSpPr>
          <p:spPr bwMode="auto">
            <a:xfrm>
              <a:off x="8156" y="4041"/>
              <a:ext cx="2074" cy="2078"/>
            </a:xfrm>
            <a:custGeom>
              <a:avLst/>
              <a:gdLst>
                <a:gd name="T0" fmla="*/ 0 w 9149"/>
                <a:gd name="T1" fmla="*/ 4356 h 9166"/>
                <a:gd name="T2" fmla="*/ 0 w 9149"/>
                <a:gd name="T3" fmla="*/ 4356 h 9166"/>
                <a:gd name="T4" fmla="*/ 0 w 9149"/>
                <a:gd name="T5" fmla="*/ 4338 h 9166"/>
                <a:gd name="T6" fmla="*/ 77 w 9149"/>
                <a:gd name="T7" fmla="*/ 3753 h 9166"/>
                <a:gd name="T8" fmla="*/ 302 w 9149"/>
                <a:gd name="T9" fmla="*/ 2943 h 9166"/>
                <a:gd name="T10" fmla="*/ 547 w 9149"/>
                <a:gd name="T11" fmla="*/ 2414 h 9166"/>
                <a:gd name="T12" fmla="*/ 1019 w 9149"/>
                <a:gd name="T13" fmla="*/ 1697 h 9166"/>
                <a:gd name="T14" fmla="*/ 1416 w 9149"/>
                <a:gd name="T15" fmla="*/ 1263 h 9166"/>
                <a:gd name="T16" fmla="*/ 2076 w 9149"/>
                <a:gd name="T17" fmla="*/ 737 h 9166"/>
                <a:gd name="T18" fmla="*/ 2585 w 9149"/>
                <a:gd name="T19" fmla="*/ 453 h 9166"/>
                <a:gd name="T20" fmla="*/ 2585 w 9149"/>
                <a:gd name="T21" fmla="*/ 453 h 9166"/>
                <a:gd name="T22" fmla="*/ 3377 w 9149"/>
                <a:gd name="T23" fmla="*/ 151 h 9166"/>
                <a:gd name="T24" fmla="*/ 3962 w 9149"/>
                <a:gd name="T25" fmla="*/ 38 h 9166"/>
                <a:gd name="T26" fmla="*/ 4584 w 9149"/>
                <a:gd name="T27" fmla="*/ 0 h 9166"/>
                <a:gd name="T28" fmla="*/ 4811 w 9149"/>
                <a:gd name="T29" fmla="*/ 0 h 9166"/>
                <a:gd name="T30" fmla="*/ 4811 w 9149"/>
                <a:gd name="T31" fmla="*/ 0 h 9166"/>
                <a:gd name="T32" fmla="*/ 5394 w 9149"/>
                <a:gd name="T33" fmla="*/ 76 h 9166"/>
                <a:gd name="T34" fmla="*/ 6204 w 9149"/>
                <a:gd name="T35" fmla="*/ 301 h 9166"/>
                <a:gd name="T36" fmla="*/ 6753 w 9149"/>
                <a:gd name="T37" fmla="*/ 547 h 9166"/>
                <a:gd name="T38" fmla="*/ 7450 w 9149"/>
                <a:gd name="T39" fmla="*/ 1018 h 9166"/>
                <a:gd name="T40" fmla="*/ 7884 w 9149"/>
                <a:gd name="T41" fmla="*/ 1415 h 9166"/>
                <a:gd name="T42" fmla="*/ 8412 w 9149"/>
                <a:gd name="T43" fmla="*/ 2074 h 9166"/>
                <a:gd name="T44" fmla="*/ 8694 w 9149"/>
                <a:gd name="T45" fmla="*/ 2584 h 9166"/>
                <a:gd name="T46" fmla="*/ 8996 w 9149"/>
                <a:gd name="T47" fmla="*/ 3394 h 9166"/>
                <a:gd name="T48" fmla="*/ 9109 w 9149"/>
                <a:gd name="T49" fmla="*/ 3959 h 9166"/>
                <a:gd name="T50" fmla="*/ 9148 w 9149"/>
                <a:gd name="T51" fmla="*/ 4583 h 9166"/>
                <a:gd name="T52" fmla="*/ 9148 w 9149"/>
                <a:gd name="T53" fmla="*/ 4810 h 9166"/>
                <a:gd name="T54" fmla="*/ 9091 w 9149"/>
                <a:gd name="T55" fmla="*/ 5318 h 9166"/>
                <a:gd name="T56" fmla="*/ 9091 w 9149"/>
                <a:gd name="T57" fmla="*/ 5393 h 9166"/>
                <a:gd name="T58" fmla="*/ 8864 w 9149"/>
                <a:gd name="T59" fmla="*/ 6204 h 9166"/>
                <a:gd name="T60" fmla="*/ 8619 w 9149"/>
                <a:gd name="T61" fmla="*/ 6751 h 9166"/>
                <a:gd name="T62" fmla="*/ 8147 w 9149"/>
                <a:gd name="T63" fmla="*/ 7449 h 9166"/>
                <a:gd name="T64" fmla="*/ 7734 w 9149"/>
                <a:gd name="T65" fmla="*/ 7883 h 9166"/>
                <a:gd name="T66" fmla="*/ 7073 w 9149"/>
                <a:gd name="T67" fmla="*/ 8411 h 9166"/>
                <a:gd name="T68" fmla="*/ 6563 w 9149"/>
                <a:gd name="T69" fmla="*/ 8711 h 9166"/>
                <a:gd name="T70" fmla="*/ 5771 w 9149"/>
                <a:gd name="T71" fmla="*/ 8995 h 9166"/>
                <a:gd name="T72" fmla="*/ 5187 w 9149"/>
                <a:gd name="T73" fmla="*/ 9108 h 9166"/>
                <a:gd name="T74" fmla="*/ 4584 w 9149"/>
                <a:gd name="T75" fmla="*/ 9165 h 9166"/>
                <a:gd name="T76" fmla="*/ 4339 w 9149"/>
                <a:gd name="T77" fmla="*/ 9147 h 9166"/>
                <a:gd name="T78" fmla="*/ 4339 w 9149"/>
                <a:gd name="T79" fmla="*/ 9147 h 9166"/>
                <a:gd name="T80" fmla="*/ 3753 w 9149"/>
                <a:gd name="T81" fmla="*/ 9090 h 9166"/>
                <a:gd name="T82" fmla="*/ 2943 w 9149"/>
                <a:gd name="T83" fmla="*/ 8863 h 9166"/>
                <a:gd name="T84" fmla="*/ 2415 w 9149"/>
                <a:gd name="T85" fmla="*/ 8618 h 9166"/>
                <a:gd name="T86" fmla="*/ 1698 w 9149"/>
                <a:gd name="T87" fmla="*/ 8146 h 9166"/>
                <a:gd name="T88" fmla="*/ 1264 w 9149"/>
                <a:gd name="T89" fmla="*/ 7731 h 9166"/>
                <a:gd name="T90" fmla="*/ 735 w 9149"/>
                <a:gd name="T91" fmla="*/ 7072 h 9166"/>
                <a:gd name="T92" fmla="*/ 454 w 9149"/>
                <a:gd name="T93" fmla="*/ 6562 h 9166"/>
                <a:gd name="T94" fmla="*/ 152 w 9149"/>
                <a:gd name="T95" fmla="*/ 5770 h 9166"/>
                <a:gd name="T96" fmla="*/ 39 w 9149"/>
                <a:gd name="T97" fmla="*/ 5187 h 9166"/>
                <a:gd name="T98" fmla="*/ 0 w 9149"/>
                <a:gd name="T99" fmla="*/ 4583 h 9166"/>
                <a:gd name="T100" fmla="*/ 0 w 9149"/>
                <a:gd name="T101" fmla="*/ 4356 h 9166"/>
                <a:gd name="T102" fmla="*/ 4584 w 9149"/>
                <a:gd name="T103" fmla="*/ 6469 h 9166"/>
                <a:gd name="T104" fmla="*/ 4584 w 9149"/>
                <a:gd name="T105" fmla="*/ 6469 h 9166"/>
                <a:gd name="T106" fmla="*/ 6318 w 9149"/>
                <a:gd name="T107" fmla="*/ 5318 h 9166"/>
                <a:gd name="T108" fmla="*/ 6470 w 9149"/>
                <a:gd name="T109" fmla="*/ 4583 h 9166"/>
                <a:gd name="T110" fmla="*/ 4584 w 9149"/>
                <a:gd name="T111" fmla="*/ 2697 h 9166"/>
                <a:gd name="T112" fmla="*/ 2698 w 9149"/>
                <a:gd name="T113" fmla="*/ 4583 h 9166"/>
                <a:gd name="T114" fmla="*/ 2830 w 9149"/>
                <a:gd name="T115" fmla="*/ 5318 h 9166"/>
                <a:gd name="T116" fmla="*/ 4584 w 9149"/>
                <a:gd name="T117" fmla="*/ 6469 h 9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149" h="9166">
                  <a:moveTo>
                    <a:pt x="0" y="4356"/>
                  </a:moveTo>
                  <a:lnTo>
                    <a:pt x="0" y="4356"/>
                  </a:lnTo>
                  <a:cubicBezTo>
                    <a:pt x="0" y="4338"/>
                    <a:pt x="0" y="4338"/>
                    <a:pt x="0" y="4338"/>
                  </a:cubicBezTo>
                  <a:cubicBezTo>
                    <a:pt x="20" y="4150"/>
                    <a:pt x="39" y="3959"/>
                    <a:pt x="77" y="3753"/>
                  </a:cubicBezTo>
                  <a:cubicBezTo>
                    <a:pt x="114" y="3489"/>
                    <a:pt x="209" y="3206"/>
                    <a:pt x="302" y="2943"/>
                  </a:cubicBezTo>
                  <a:cubicBezTo>
                    <a:pt x="377" y="2754"/>
                    <a:pt x="454" y="2584"/>
                    <a:pt x="547" y="2414"/>
                  </a:cubicBezTo>
                  <a:cubicBezTo>
                    <a:pt x="679" y="2151"/>
                    <a:pt x="831" y="1924"/>
                    <a:pt x="1019" y="1697"/>
                  </a:cubicBezTo>
                  <a:cubicBezTo>
                    <a:pt x="1132" y="1547"/>
                    <a:pt x="1264" y="1395"/>
                    <a:pt x="1416" y="1263"/>
                  </a:cubicBezTo>
                  <a:cubicBezTo>
                    <a:pt x="1623" y="1075"/>
                    <a:pt x="1829" y="905"/>
                    <a:pt x="2076" y="737"/>
                  </a:cubicBezTo>
                  <a:cubicBezTo>
                    <a:pt x="2244" y="642"/>
                    <a:pt x="2396" y="547"/>
                    <a:pt x="2585" y="453"/>
                  </a:cubicBezTo>
                  <a:lnTo>
                    <a:pt x="2585" y="453"/>
                  </a:lnTo>
                  <a:cubicBezTo>
                    <a:pt x="2848" y="340"/>
                    <a:pt x="3111" y="226"/>
                    <a:pt x="3377" y="151"/>
                  </a:cubicBezTo>
                  <a:cubicBezTo>
                    <a:pt x="3565" y="113"/>
                    <a:pt x="3772" y="76"/>
                    <a:pt x="3962" y="38"/>
                  </a:cubicBezTo>
                  <a:cubicBezTo>
                    <a:pt x="4169" y="20"/>
                    <a:pt x="4375" y="0"/>
                    <a:pt x="4584" y="0"/>
                  </a:cubicBezTo>
                  <a:cubicBezTo>
                    <a:pt x="4659" y="0"/>
                    <a:pt x="4734" y="0"/>
                    <a:pt x="4811" y="0"/>
                  </a:cubicBezTo>
                  <a:lnTo>
                    <a:pt x="4811" y="0"/>
                  </a:lnTo>
                  <a:cubicBezTo>
                    <a:pt x="5017" y="20"/>
                    <a:pt x="5206" y="38"/>
                    <a:pt x="5394" y="76"/>
                  </a:cubicBezTo>
                  <a:cubicBezTo>
                    <a:pt x="5678" y="133"/>
                    <a:pt x="5941" y="208"/>
                    <a:pt x="6204" y="301"/>
                  </a:cubicBezTo>
                  <a:cubicBezTo>
                    <a:pt x="6395" y="378"/>
                    <a:pt x="6583" y="453"/>
                    <a:pt x="6753" y="547"/>
                  </a:cubicBezTo>
                  <a:cubicBezTo>
                    <a:pt x="6998" y="680"/>
                    <a:pt x="7242" y="830"/>
                    <a:pt x="7450" y="1018"/>
                  </a:cubicBezTo>
                  <a:cubicBezTo>
                    <a:pt x="7600" y="1132"/>
                    <a:pt x="7752" y="1263"/>
                    <a:pt x="7884" y="1415"/>
                  </a:cubicBezTo>
                  <a:cubicBezTo>
                    <a:pt x="8090" y="1622"/>
                    <a:pt x="8260" y="1849"/>
                    <a:pt x="8412" y="2074"/>
                  </a:cubicBezTo>
                  <a:cubicBezTo>
                    <a:pt x="8526" y="2244"/>
                    <a:pt x="8619" y="2414"/>
                    <a:pt x="8694" y="2584"/>
                  </a:cubicBezTo>
                  <a:cubicBezTo>
                    <a:pt x="8827" y="2847"/>
                    <a:pt x="8921" y="3113"/>
                    <a:pt x="8996" y="3394"/>
                  </a:cubicBezTo>
                  <a:cubicBezTo>
                    <a:pt x="9052" y="3564"/>
                    <a:pt x="9091" y="3771"/>
                    <a:pt x="9109" y="3959"/>
                  </a:cubicBezTo>
                  <a:cubicBezTo>
                    <a:pt x="9148" y="4168"/>
                    <a:pt x="9148" y="4375"/>
                    <a:pt x="9148" y="4583"/>
                  </a:cubicBezTo>
                  <a:cubicBezTo>
                    <a:pt x="9148" y="4658"/>
                    <a:pt x="9148" y="4733"/>
                    <a:pt x="9148" y="4810"/>
                  </a:cubicBezTo>
                  <a:cubicBezTo>
                    <a:pt x="9148" y="4978"/>
                    <a:pt x="9129" y="5148"/>
                    <a:pt x="9091" y="5318"/>
                  </a:cubicBezTo>
                  <a:cubicBezTo>
                    <a:pt x="9091" y="5337"/>
                    <a:pt x="9091" y="5375"/>
                    <a:pt x="9091" y="5393"/>
                  </a:cubicBezTo>
                  <a:cubicBezTo>
                    <a:pt x="9034" y="5677"/>
                    <a:pt x="8959" y="5959"/>
                    <a:pt x="8864" y="6204"/>
                  </a:cubicBezTo>
                  <a:cubicBezTo>
                    <a:pt x="8789" y="6394"/>
                    <a:pt x="8694" y="6582"/>
                    <a:pt x="8619" y="6751"/>
                  </a:cubicBezTo>
                  <a:cubicBezTo>
                    <a:pt x="8469" y="6997"/>
                    <a:pt x="8317" y="7241"/>
                    <a:pt x="8147" y="7449"/>
                  </a:cubicBezTo>
                  <a:cubicBezTo>
                    <a:pt x="8015" y="7599"/>
                    <a:pt x="7884" y="7751"/>
                    <a:pt x="7734" y="7883"/>
                  </a:cubicBezTo>
                  <a:cubicBezTo>
                    <a:pt x="7543" y="8089"/>
                    <a:pt x="7318" y="8259"/>
                    <a:pt x="7073" y="8411"/>
                  </a:cubicBezTo>
                  <a:cubicBezTo>
                    <a:pt x="6921" y="8525"/>
                    <a:pt x="6753" y="8618"/>
                    <a:pt x="6563" y="8711"/>
                  </a:cubicBezTo>
                  <a:cubicBezTo>
                    <a:pt x="6318" y="8826"/>
                    <a:pt x="6054" y="8920"/>
                    <a:pt x="5771" y="8995"/>
                  </a:cubicBezTo>
                  <a:cubicBezTo>
                    <a:pt x="5583" y="9051"/>
                    <a:pt x="5394" y="9090"/>
                    <a:pt x="5187" y="9108"/>
                  </a:cubicBezTo>
                  <a:cubicBezTo>
                    <a:pt x="4997" y="9147"/>
                    <a:pt x="4791" y="9165"/>
                    <a:pt x="4584" y="9165"/>
                  </a:cubicBezTo>
                  <a:cubicBezTo>
                    <a:pt x="4509" y="9165"/>
                    <a:pt x="4414" y="9147"/>
                    <a:pt x="4339" y="9147"/>
                  </a:cubicBezTo>
                  <a:lnTo>
                    <a:pt x="4339" y="9147"/>
                  </a:lnTo>
                  <a:cubicBezTo>
                    <a:pt x="4150" y="9147"/>
                    <a:pt x="3942" y="9126"/>
                    <a:pt x="3753" y="9090"/>
                  </a:cubicBezTo>
                  <a:cubicBezTo>
                    <a:pt x="3470" y="9033"/>
                    <a:pt x="3207" y="8958"/>
                    <a:pt x="2943" y="8863"/>
                  </a:cubicBezTo>
                  <a:cubicBezTo>
                    <a:pt x="2755" y="8788"/>
                    <a:pt x="2585" y="8711"/>
                    <a:pt x="2415" y="8618"/>
                  </a:cubicBezTo>
                  <a:cubicBezTo>
                    <a:pt x="2151" y="8468"/>
                    <a:pt x="1924" y="8316"/>
                    <a:pt x="1698" y="8146"/>
                  </a:cubicBezTo>
                  <a:cubicBezTo>
                    <a:pt x="1548" y="8014"/>
                    <a:pt x="1396" y="7883"/>
                    <a:pt x="1264" y="7731"/>
                  </a:cubicBezTo>
                  <a:cubicBezTo>
                    <a:pt x="1076" y="7543"/>
                    <a:pt x="906" y="7318"/>
                    <a:pt x="735" y="7072"/>
                  </a:cubicBezTo>
                  <a:cubicBezTo>
                    <a:pt x="642" y="6921"/>
                    <a:pt x="529" y="6751"/>
                    <a:pt x="454" y="6562"/>
                  </a:cubicBezTo>
                  <a:cubicBezTo>
                    <a:pt x="320" y="6317"/>
                    <a:pt x="227" y="6054"/>
                    <a:pt x="152" y="5770"/>
                  </a:cubicBezTo>
                  <a:cubicBezTo>
                    <a:pt x="114" y="5582"/>
                    <a:pt x="57" y="5393"/>
                    <a:pt x="39" y="5187"/>
                  </a:cubicBezTo>
                  <a:cubicBezTo>
                    <a:pt x="20" y="4998"/>
                    <a:pt x="0" y="4790"/>
                    <a:pt x="0" y="4583"/>
                  </a:cubicBezTo>
                  <a:cubicBezTo>
                    <a:pt x="0" y="4508"/>
                    <a:pt x="0" y="4431"/>
                    <a:pt x="0" y="4356"/>
                  </a:cubicBezTo>
                  <a:close/>
                  <a:moveTo>
                    <a:pt x="4584" y="6469"/>
                  </a:moveTo>
                  <a:lnTo>
                    <a:pt x="4584" y="6469"/>
                  </a:lnTo>
                  <a:cubicBezTo>
                    <a:pt x="5356" y="6469"/>
                    <a:pt x="6036" y="5997"/>
                    <a:pt x="6318" y="5318"/>
                  </a:cubicBezTo>
                  <a:cubicBezTo>
                    <a:pt x="6413" y="5092"/>
                    <a:pt x="6470" y="4847"/>
                    <a:pt x="6470" y="4583"/>
                  </a:cubicBezTo>
                  <a:cubicBezTo>
                    <a:pt x="6470" y="3528"/>
                    <a:pt x="5621" y="2697"/>
                    <a:pt x="4584" y="2697"/>
                  </a:cubicBezTo>
                  <a:cubicBezTo>
                    <a:pt x="3527" y="2697"/>
                    <a:pt x="2698" y="3528"/>
                    <a:pt x="2698" y="4583"/>
                  </a:cubicBezTo>
                  <a:cubicBezTo>
                    <a:pt x="2698" y="4847"/>
                    <a:pt x="2735" y="5092"/>
                    <a:pt x="2830" y="5318"/>
                  </a:cubicBezTo>
                  <a:cubicBezTo>
                    <a:pt x="3111" y="5997"/>
                    <a:pt x="3792" y="6469"/>
                    <a:pt x="4584" y="646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6" name="Freeform 103"/>
            <p:cNvSpPr>
              <a:spLocks noChangeArrowheads="1"/>
            </p:cNvSpPr>
            <p:nvPr/>
          </p:nvSpPr>
          <p:spPr bwMode="auto">
            <a:xfrm>
              <a:off x="9366" y="5050"/>
              <a:ext cx="55" cy="59"/>
            </a:xfrm>
            <a:custGeom>
              <a:avLst/>
              <a:gdLst>
                <a:gd name="T0" fmla="*/ 0 w 247"/>
                <a:gd name="T1" fmla="*/ 132 h 265"/>
                <a:gd name="T2" fmla="*/ 0 w 247"/>
                <a:gd name="T3" fmla="*/ 132 h 265"/>
                <a:gd name="T4" fmla="*/ 114 w 247"/>
                <a:gd name="T5" fmla="*/ 264 h 265"/>
                <a:gd name="T6" fmla="*/ 246 w 247"/>
                <a:gd name="T7" fmla="*/ 132 h 265"/>
                <a:gd name="T8" fmla="*/ 114 w 247"/>
                <a:gd name="T9" fmla="*/ 0 h 265"/>
                <a:gd name="T10" fmla="*/ 0 w 247"/>
                <a:gd name="T11" fmla="*/ 132 h 265"/>
              </a:gdLst>
              <a:ahLst/>
              <a:cxnLst>
                <a:cxn ang="0">
                  <a:pos x="T0" y="T1"/>
                </a:cxn>
                <a:cxn ang="0">
                  <a:pos x="T2" y="T3"/>
                </a:cxn>
                <a:cxn ang="0">
                  <a:pos x="T4" y="T5"/>
                </a:cxn>
                <a:cxn ang="0">
                  <a:pos x="T6" y="T7"/>
                </a:cxn>
                <a:cxn ang="0">
                  <a:pos x="T8" y="T9"/>
                </a:cxn>
                <a:cxn ang="0">
                  <a:pos x="T10" y="T11"/>
                </a:cxn>
              </a:cxnLst>
              <a:rect l="0" t="0" r="r" b="b"/>
              <a:pathLst>
                <a:path w="247" h="265">
                  <a:moveTo>
                    <a:pt x="0" y="132"/>
                  </a:moveTo>
                  <a:lnTo>
                    <a:pt x="0" y="132"/>
                  </a:lnTo>
                  <a:cubicBezTo>
                    <a:pt x="0" y="207"/>
                    <a:pt x="57" y="264"/>
                    <a:pt x="114" y="264"/>
                  </a:cubicBezTo>
                  <a:cubicBezTo>
                    <a:pt x="189" y="264"/>
                    <a:pt x="246" y="207"/>
                    <a:pt x="246" y="132"/>
                  </a:cubicBezTo>
                  <a:cubicBezTo>
                    <a:pt x="246" y="57"/>
                    <a:pt x="189" y="0"/>
                    <a:pt x="114"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7" name="Freeform 104"/>
            <p:cNvSpPr>
              <a:spLocks noChangeArrowheads="1"/>
            </p:cNvSpPr>
            <p:nvPr/>
          </p:nvSpPr>
          <p:spPr bwMode="auto">
            <a:xfrm>
              <a:off x="9302" y="5187"/>
              <a:ext cx="63" cy="63"/>
            </a:xfrm>
            <a:custGeom>
              <a:avLst/>
              <a:gdLst>
                <a:gd name="T0" fmla="*/ 57 w 284"/>
                <a:gd name="T1" fmla="*/ 57 h 283"/>
                <a:gd name="T2" fmla="*/ 57 w 284"/>
                <a:gd name="T3" fmla="*/ 57 h 283"/>
                <a:gd name="T4" fmla="*/ 57 w 284"/>
                <a:gd name="T5" fmla="*/ 243 h 283"/>
                <a:gd name="T6" fmla="*/ 77 w 284"/>
                <a:gd name="T7" fmla="*/ 263 h 283"/>
                <a:gd name="T8" fmla="*/ 208 w 284"/>
                <a:gd name="T9" fmla="*/ 263 h 283"/>
                <a:gd name="T10" fmla="*/ 245 w 284"/>
                <a:gd name="T11" fmla="*/ 243 h 283"/>
                <a:gd name="T12" fmla="*/ 245 w 284"/>
                <a:gd name="T13" fmla="*/ 57 h 283"/>
                <a:gd name="T14" fmla="*/ 57 w 284"/>
                <a:gd name="T15" fmla="*/ 57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3">
                  <a:moveTo>
                    <a:pt x="57" y="57"/>
                  </a:moveTo>
                  <a:lnTo>
                    <a:pt x="57" y="57"/>
                  </a:lnTo>
                  <a:cubicBezTo>
                    <a:pt x="0" y="112"/>
                    <a:pt x="0" y="187"/>
                    <a:pt x="57" y="243"/>
                  </a:cubicBezTo>
                  <a:cubicBezTo>
                    <a:pt x="57" y="243"/>
                    <a:pt x="77" y="243"/>
                    <a:pt x="77" y="263"/>
                  </a:cubicBezTo>
                  <a:cubicBezTo>
                    <a:pt x="113" y="282"/>
                    <a:pt x="170" y="282"/>
                    <a:pt x="208" y="263"/>
                  </a:cubicBezTo>
                  <a:cubicBezTo>
                    <a:pt x="227" y="243"/>
                    <a:pt x="227" y="243"/>
                    <a:pt x="245" y="243"/>
                  </a:cubicBezTo>
                  <a:cubicBezTo>
                    <a:pt x="283" y="187"/>
                    <a:pt x="283" y="112"/>
                    <a:pt x="245" y="57"/>
                  </a:cubicBezTo>
                  <a:cubicBezTo>
                    <a:pt x="190" y="0"/>
                    <a:pt x="113"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8" name="Freeform 105"/>
            <p:cNvSpPr>
              <a:spLocks noChangeArrowheads="1"/>
            </p:cNvSpPr>
            <p:nvPr/>
          </p:nvSpPr>
          <p:spPr bwMode="auto">
            <a:xfrm>
              <a:off x="9302" y="4904"/>
              <a:ext cx="63" cy="64"/>
            </a:xfrm>
            <a:custGeom>
              <a:avLst/>
              <a:gdLst>
                <a:gd name="T0" fmla="*/ 245 w 284"/>
                <a:gd name="T1" fmla="*/ 246 h 285"/>
                <a:gd name="T2" fmla="*/ 245 w 284"/>
                <a:gd name="T3" fmla="*/ 246 h 285"/>
                <a:gd name="T4" fmla="*/ 245 w 284"/>
                <a:gd name="T5" fmla="*/ 57 h 285"/>
                <a:gd name="T6" fmla="*/ 57 w 284"/>
                <a:gd name="T7" fmla="*/ 57 h 285"/>
                <a:gd name="T8" fmla="*/ 57 w 284"/>
                <a:gd name="T9" fmla="*/ 246 h 285"/>
                <a:gd name="T10" fmla="*/ 245 w 284"/>
                <a:gd name="T11" fmla="*/ 246 h 285"/>
              </a:gdLst>
              <a:ahLst/>
              <a:cxnLst>
                <a:cxn ang="0">
                  <a:pos x="T0" y="T1"/>
                </a:cxn>
                <a:cxn ang="0">
                  <a:pos x="T2" y="T3"/>
                </a:cxn>
                <a:cxn ang="0">
                  <a:pos x="T4" y="T5"/>
                </a:cxn>
                <a:cxn ang="0">
                  <a:pos x="T6" y="T7"/>
                </a:cxn>
                <a:cxn ang="0">
                  <a:pos x="T8" y="T9"/>
                </a:cxn>
                <a:cxn ang="0">
                  <a:pos x="T10" y="T11"/>
                </a:cxn>
              </a:cxnLst>
              <a:rect l="0" t="0" r="r" b="b"/>
              <a:pathLst>
                <a:path w="284" h="285">
                  <a:moveTo>
                    <a:pt x="245" y="246"/>
                  </a:moveTo>
                  <a:lnTo>
                    <a:pt x="245" y="246"/>
                  </a:lnTo>
                  <a:cubicBezTo>
                    <a:pt x="283" y="189"/>
                    <a:pt x="283" y="114"/>
                    <a:pt x="245" y="57"/>
                  </a:cubicBezTo>
                  <a:cubicBezTo>
                    <a:pt x="190" y="0"/>
                    <a:pt x="113" y="0"/>
                    <a:pt x="57" y="57"/>
                  </a:cubicBezTo>
                  <a:cubicBezTo>
                    <a:pt x="0" y="114"/>
                    <a:pt x="0" y="189"/>
                    <a:pt x="57" y="246"/>
                  </a:cubicBezTo>
                  <a:cubicBezTo>
                    <a:pt x="113" y="284"/>
                    <a:pt x="190" y="284"/>
                    <a:pt x="245"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99" name="Freeform 106"/>
            <p:cNvSpPr>
              <a:spLocks noChangeArrowheads="1"/>
            </p:cNvSpPr>
            <p:nvPr/>
          </p:nvSpPr>
          <p:spPr bwMode="auto">
            <a:xfrm>
              <a:off x="9166" y="5251"/>
              <a:ext cx="59" cy="55"/>
            </a:xfrm>
            <a:custGeom>
              <a:avLst/>
              <a:gdLst>
                <a:gd name="T0" fmla="*/ 0 w 265"/>
                <a:gd name="T1" fmla="*/ 131 h 246"/>
                <a:gd name="T2" fmla="*/ 0 w 265"/>
                <a:gd name="T3" fmla="*/ 131 h 246"/>
                <a:gd name="T4" fmla="*/ 132 w 265"/>
                <a:gd name="T5" fmla="*/ 245 h 246"/>
                <a:gd name="T6" fmla="*/ 264 w 265"/>
                <a:gd name="T7" fmla="*/ 131 h 246"/>
                <a:gd name="T8" fmla="*/ 132 w 265"/>
                <a:gd name="T9" fmla="*/ 0 h 246"/>
                <a:gd name="T10" fmla="*/ 0 w 265"/>
                <a:gd name="T11" fmla="*/ 131 h 246"/>
              </a:gdLst>
              <a:ahLst/>
              <a:cxnLst>
                <a:cxn ang="0">
                  <a:pos x="T0" y="T1"/>
                </a:cxn>
                <a:cxn ang="0">
                  <a:pos x="T2" y="T3"/>
                </a:cxn>
                <a:cxn ang="0">
                  <a:pos x="T4" y="T5"/>
                </a:cxn>
                <a:cxn ang="0">
                  <a:pos x="T6" y="T7"/>
                </a:cxn>
                <a:cxn ang="0">
                  <a:pos x="T8" y="T9"/>
                </a:cxn>
                <a:cxn ang="0">
                  <a:pos x="T10" y="T11"/>
                </a:cxn>
              </a:cxnLst>
              <a:rect l="0" t="0" r="r" b="b"/>
              <a:pathLst>
                <a:path w="265" h="246">
                  <a:moveTo>
                    <a:pt x="0" y="131"/>
                  </a:moveTo>
                  <a:lnTo>
                    <a:pt x="0" y="131"/>
                  </a:lnTo>
                  <a:cubicBezTo>
                    <a:pt x="0" y="188"/>
                    <a:pt x="57" y="245"/>
                    <a:pt x="132" y="245"/>
                  </a:cubicBezTo>
                  <a:cubicBezTo>
                    <a:pt x="189" y="245"/>
                    <a:pt x="264" y="188"/>
                    <a:pt x="264" y="131"/>
                  </a:cubicBezTo>
                  <a:cubicBezTo>
                    <a:pt x="264" y="56"/>
                    <a:pt x="189" y="0"/>
                    <a:pt x="132" y="0"/>
                  </a:cubicBezTo>
                  <a:cubicBezTo>
                    <a:pt x="57" y="0"/>
                    <a:pt x="0" y="56"/>
                    <a:pt x="0" y="1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0" name="Freeform 107"/>
            <p:cNvSpPr>
              <a:spLocks noChangeArrowheads="1"/>
            </p:cNvSpPr>
            <p:nvPr/>
          </p:nvSpPr>
          <p:spPr bwMode="auto">
            <a:xfrm>
              <a:off x="9166" y="4849"/>
              <a:ext cx="59" cy="59"/>
            </a:xfrm>
            <a:custGeom>
              <a:avLst/>
              <a:gdLst>
                <a:gd name="T0" fmla="*/ 264 w 265"/>
                <a:gd name="T1" fmla="*/ 132 h 265"/>
                <a:gd name="T2" fmla="*/ 264 w 265"/>
                <a:gd name="T3" fmla="*/ 132 h 265"/>
                <a:gd name="T4" fmla="*/ 132 w 265"/>
                <a:gd name="T5" fmla="*/ 0 h 265"/>
                <a:gd name="T6" fmla="*/ 0 w 265"/>
                <a:gd name="T7" fmla="*/ 132 h 265"/>
                <a:gd name="T8" fmla="*/ 132 w 265"/>
                <a:gd name="T9" fmla="*/ 264 h 265"/>
                <a:gd name="T10" fmla="*/ 264 w 265"/>
                <a:gd name="T11" fmla="*/ 132 h 265"/>
              </a:gdLst>
              <a:ahLst/>
              <a:cxnLst>
                <a:cxn ang="0">
                  <a:pos x="T0" y="T1"/>
                </a:cxn>
                <a:cxn ang="0">
                  <a:pos x="T2" y="T3"/>
                </a:cxn>
                <a:cxn ang="0">
                  <a:pos x="T4" y="T5"/>
                </a:cxn>
                <a:cxn ang="0">
                  <a:pos x="T6" y="T7"/>
                </a:cxn>
                <a:cxn ang="0">
                  <a:pos x="T8" y="T9"/>
                </a:cxn>
                <a:cxn ang="0">
                  <a:pos x="T10" y="T11"/>
                </a:cxn>
              </a:cxnLst>
              <a:rect l="0" t="0" r="r" b="b"/>
              <a:pathLst>
                <a:path w="265" h="265">
                  <a:moveTo>
                    <a:pt x="264" y="132"/>
                  </a:moveTo>
                  <a:lnTo>
                    <a:pt x="264" y="132"/>
                  </a:lnTo>
                  <a:cubicBezTo>
                    <a:pt x="264" y="57"/>
                    <a:pt x="189" y="0"/>
                    <a:pt x="132" y="0"/>
                  </a:cubicBezTo>
                  <a:cubicBezTo>
                    <a:pt x="57" y="0"/>
                    <a:pt x="0" y="57"/>
                    <a:pt x="0" y="132"/>
                  </a:cubicBezTo>
                  <a:cubicBezTo>
                    <a:pt x="0" y="207"/>
                    <a:pt x="57" y="264"/>
                    <a:pt x="132" y="264"/>
                  </a:cubicBezTo>
                  <a:cubicBezTo>
                    <a:pt x="189" y="264"/>
                    <a:pt x="264" y="207"/>
                    <a:pt x="264"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1" name="Freeform 108"/>
            <p:cNvSpPr>
              <a:spLocks noChangeArrowheads="1"/>
            </p:cNvSpPr>
            <p:nvPr/>
          </p:nvSpPr>
          <p:spPr bwMode="auto">
            <a:xfrm>
              <a:off x="9055" y="4938"/>
              <a:ext cx="281" cy="282"/>
            </a:xfrm>
            <a:custGeom>
              <a:avLst/>
              <a:gdLst>
                <a:gd name="T0" fmla="*/ 0 w 1245"/>
                <a:gd name="T1" fmla="*/ 624 h 1247"/>
                <a:gd name="T2" fmla="*/ 0 w 1245"/>
                <a:gd name="T3" fmla="*/ 624 h 1247"/>
                <a:gd name="T4" fmla="*/ 622 w 1245"/>
                <a:gd name="T5" fmla="*/ 1246 h 1247"/>
                <a:gd name="T6" fmla="*/ 1244 w 1245"/>
                <a:gd name="T7" fmla="*/ 624 h 1247"/>
                <a:gd name="T8" fmla="*/ 622 w 1245"/>
                <a:gd name="T9" fmla="*/ 0 h 1247"/>
                <a:gd name="T10" fmla="*/ 0 w 1245"/>
                <a:gd name="T11" fmla="*/ 624 h 1247"/>
              </a:gdLst>
              <a:ahLst/>
              <a:cxnLst>
                <a:cxn ang="0">
                  <a:pos x="T0" y="T1"/>
                </a:cxn>
                <a:cxn ang="0">
                  <a:pos x="T2" y="T3"/>
                </a:cxn>
                <a:cxn ang="0">
                  <a:pos x="T4" y="T5"/>
                </a:cxn>
                <a:cxn ang="0">
                  <a:pos x="T6" y="T7"/>
                </a:cxn>
                <a:cxn ang="0">
                  <a:pos x="T8" y="T9"/>
                </a:cxn>
                <a:cxn ang="0">
                  <a:pos x="T10" y="T11"/>
                </a:cxn>
              </a:cxnLst>
              <a:rect l="0" t="0" r="r" b="b"/>
              <a:pathLst>
                <a:path w="1245" h="1247">
                  <a:moveTo>
                    <a:pt x="0" y="624"/>
                  </a:moveTo>
                  <a:lnTo>
                    <a:pt x="0" y="624"/>
                  </a:lnTo>
                  <a:cubicBezTo>
                    <a:pt x="0" y="963"/>
                    <a:pt x="282" y="1246"/>
                    <a:pt x="622" y="1246"/>
                  </a:cubicBezTo>
                  <a:cubicBezTo>
                    <a:pt x="960" y="1246"/>
                    <a:pt x="1244" y="963"/>
                    <a:pt x="1244" y="624"/>
                  </a:cubicBezTo>
                  <a:cubicBezTo>
                    <a:pt x="1244" y="284"/>
                    <a:pt x="960" y="0"/>
                    <a:pt x="622" y="0"/>
                  </a:cubicBezTo>
                  <a:cubicBezTo>
                    <a:pt x="282" y="0"/>
                    <a:pt x="0" y="284"/>
                    <a:pt x="0" y="6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2" name="Freeform 109"/>
            <p:cNvSpPr>
              <a:spLocks noChangeArrowheads="1"/>
            </p:cNvSpPr>
            <p:nvPr/>
          </p:nvSpPr>
          <p:spPr bwMode="auto">
            <a:xfrm>
              <a:off x="9020" y="5187"/>
              <a:ext cx="64" cy="63"/>
            </a:xfrm>
            <a:custGeom>
              <a:avLst/>
              <a:gdLst>
                <a:gd name="T0" fmla="*/ 57 w 285"/>
                <a:gd name="T1" fmla="*/ 57 h 283"/>
                <a:gd name="T2" fmla="*/ 57 w 285"/>
                <a:gd name="T3" fmla="*/ 57 h 283"/>
                <a:gd name="T4" fmla="*/ 57 w 285"/>
                <a:gd name="T5" fmla="*/ 243 h 283"/>
                <a:gd name="T6" fmla="*/ 75 w 285"/>
                <a:gd name="T7" fmla="*/ 263 h 283"/>
                <a:gd name="T8" fmla="*/ 207 w 285"/>
                <a:gd name="T9" fmla="*/ 263 h 283"/>
                <a:gd name="T10" fmla="*/ 227 w 285"/>
                <a:gd name="T11" fmla="*/ 243 h 283"/>
                <a:gd name="T12" fmla="*/ 245 w 285"/>
                <a:gd name="T13" fmla="*/ 57 h 283"/>
                <a:gd name="T14" fmla="*/ 57 w 285"/>
                <a:gd name="T15" fmla="*/ 57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283">
                  <a:moveTo>
                    <a:pt x="57" y="57"/>
                  </a:moveTo>
                  <a:lnTo>
                    <a:pt x="57" y="57"/>
                  </a:lnTo>
                  <a:cubicBezTo>
                    <a:pt x="0" y="112"/>
                    <a:pt x="0" y="187"/>
                    <a:pt x="57" y="243"/>
                  </a:cubicBezTo>
                  <a:cubicBezTo>
                    <a:pt x="57" y="243"/>
                    <a:pt x="75" y="243"/>
                    <a:pt x="75" y="263"/>
                  </a:cubicBezTo>
                  <a:cubicBezTo>
                    <a:pt x="114" y="282"/>
                    <a:pt x="170" y="282"/>
                    <a:pt x="207" y="263"/>
                  </a:cubicBezTo>
                  <a:cubicBezTo>
                    <a:pt x="227" y="243"/>
                    <a:pt x="227" y="243"/>
                    <a:pt x="227" y="243"/>
                  </a:cubicBezTo>
                  <a:cubicBezTo>
                    <a:pt x="284" y="187"/>
                    <a:pt x="284" y="112"/>
                    <a:pt x="245" y="57"/>
                  </a:cubicBezTo>
                  <a:cubicBezTo>
                    <a:pt x="189" y="0"/>
                    <a:pt x="114"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3" name="Freeform 110"/>
            <p:cNvSpPr>
              <a:spLocks noChangeArrowheads="1"/>
            </p:cNvSpPr>
            <p:nvPr/>
          </p:nvSpPr>
          <p:spPr bwMode="auto">
            <a:xfrm>
              <a:off x="9020" y="4904"/>
              <a:ext cx="64" cy="64"/>
            </a:xfrm>
            <a:custGeom>
              <a:avLst/>
              <a:gdLst>
                <a:gd name="T0" fmla="*/ 57 w 285"/>
                <a:gd name="T1" fmla="*/ 57 h 285"/>
                <a:gd name="T2" fmla="*/ 57 w 285"/>
                <a:gd name="T3" fmla="*/ 57 h 285"/>
                <a:gd name="T4" fmla="*/ 57 w 285"/>
                <a:gd name="T5" fmla="*/ 246 h 285"/>
                <a:gd name="T6" fmla="*/ 227 w 285"/>
                <a:gd name="T7" fmla="*/ 246 h 285"/>
                <a:gd name="T8" fmla="*/ 245 w 285"/>
                <a:gd name="T9" fmla="*/ 57 h 285"/>
                <a:gd name="T10" fmla="*/ 57 w 285"/>
                <a:gd name="T11" fmla="*/ 57 h 285"/>
              </a:gdLst>
              <a:ahLst/>
              <a:cxnLst>
                <a:cxn ang="0">
                  <a:pos x="T0" y="T1"/>
                </a:cxn>
                <a:cxn ang="0">
                  <a:pos x="T2" y="T3"/>
                </a:cxn>
                <a:cxn ang="0">
                  <a:pos x="T4" y="T5"/>
                </a:cxn>
                <a:cxn ang="0">
                  <a:pos x="T6" y="T7"/>
                </a:cxn>
                <a:cxn ang="0">
                  <a:pos x="T8" y="T9"/>
                </a:cxn>
                <a:cxn ang="0">
                  <a:pos x="T10" y="T11"/>
                </a:cxn>
              </a:cxnLst>
              <a:rect l="0" t="0" r="r" b="b"/>
              <a:pathLst>
                <a:path w="285" h="285">
                  <a:moveTo>
                    <a:pt x="57" y="57"/>
                  </a:moveTo>
                  <a:lnTo>
                    <a:pt x="57" y="57"/>
                  </a:lnTo>
                  <a:cubicBezTo>
                    <a:pt x="0" y="114"/>
                    <a:pt x="0" y="189"/>
                    <a:pt x="57" y="246"/>
                  </a:cubicBezTo>
                  <a:cubicBezTo>
                    <a:pt x="114" y="284"/>
                    <a:pt x="189" y="284"/>
                    <a:pt x="227" y="246"/>
                  </a:cubicBezTo>
                  <a:cubicBezTo>
                    <a:pt x="284" y="189"/>
                    <a:pt x="284" y="114"/>
                    <a:pt x="245" y="57"/>
                  </a:cubicBezTo>
                  <a:cubicBezTo>
                    <a:pt x="189" y="0"/>
                    <a:pt x="114" y="0"/>
                    <a:pt x="57" y="57"/>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4" name="Freeform 111"/>
            <p:cNvSpPr>
              <a:spLocks noChangeArrowheads="1"/>
            </p:cNvSpPr>
            <p:nvPr/>
          </p:nvSpPr>
          <p:spPr bwMode="auto">
            <a:xfrm>
              <a:off x="8965" y="5050"/>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7" y="264"/>
                    <a:pt x="132" y="264"/>
                  </a:cubicBezTo>
                  <a:cubicBezTo>
                    <a:pt x="207" y="264"/>
                    <a:pt x="263" y="207"/>
                    <a:pt x="263" y="132"/>
                  </a:cubicBezTo>
                  <a:cubicBezTo>
                    <a:pt x="263" y="57"/>
                    <a:pt x="207" y="0"/>
                    <a:pt x="132"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5" name="Freeform 112"/>
            <p:cNvSpPr>
              <a:spLocks noChangeArrowheads="1"/>
            </p:cNvSpPr>
            <p:nvPr/>
          </p:nvSpPr>
          <p:spPr bwMode="auto">
            <a:xfrm>
              <a:off x="9055" y="4938"/>
              <a:ext cx="281" cy="282"/>
            </a:xfrm>
            <a:custGeom>
              <a:avLst/>
              <a:gdLst>
                <a:gd name="T0" fmla="*/ 0 w 1245"/>
                <a:gd name="T1" fmla="*/ 624 h 1247"/>
                <a:gd name="T2" fmla="*/ 0 w 1245"/>
                <a:gd name="T3" fmla="*/ 624 h 1247"/>
                <a:gd name="T4" fmla="*/ 622 w 1245"/>
                <a:gd name="T5" fmla="*/ 1246 h 1247"/>
                <a:gd name="T6" fmla="*/ 1244 w 1245"/>
                <a:gd name="T7" fmla="*/ 624 h 1247"/>
                <a:gd name="T8" fmla="*/ 622 w 1245"/>
                <a:gd name="T9" fmla="*/ 0 h 1247"/>
                <a:gd name="T10" fmla="*/ 0 w 1245"/>
                <a:gd name="T11" fmla="*/ 624 h 1247"/>
              </a:gdLst>
              <a:ahLst/>
              <a:cxnLst>
                <a:cxn ang="0">
                  <a:pos x="T0" y="T1"/>
                </a:cxn>
                <a:cxn ang="0">
                  <a:pos x="T2" y="T3"/>
                </a:cxn>
                <a:cxn ang="0">
                  <a:pos x="T4" y="T5"/>
                </a:cxn>
                <a:cxn ang="0">
                  <a:pos x="T6" y="T7"/>
                </a:cxn>
                <a:cxn ang="0">
                  <a:pos x="T8" y="T9"/>
                </a:cxn>
                <a:cxn ang="0">
                  <a:pos x="T10" y="T11"/>
                </a:cxn>
              </a:cxnLst>
              <a:rect l="0" t="0" r="r" b="b"/>
              <a:pathLst>
                <a:path w="1245" h="1247">
                  <a:moveTo>
                    <a:pt x="0" y="624"/>
                  </a:moveTo>
                  <a:lnTo>
                    <a:pt x="0" y="624"/>
                  </a:lnTo>
                  <a:cubicBezTo>
                    <a:pt x="0" y="963"/>
                    <a:pt x="282" y="1246"/>
                    <a:pt x="622" y="1246"/>
                  </a:cubicBezTo>
                  <a:cubicBezTo>
                    <a:pt x="960" y="1246"/>
                    <a:pt x="1244" y="963"/>
                    <a:pt x="1244" y="624"/>
                  </a:cubicBezTo>
                  <a:cubicBezTo>
                    <a:pt x="1244" y="284"/>
                    <a:pt x="960" y="0"/>
                    <a:pt x="622" y="0"/>
                  </a:cubicBezTo>
                  <a:cubicBezTo>
                    <a:pt x="282" y="0"/>
                    <a:pt x="0" y="284"/>
                    <a:pt x="0" y="62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6" name="Freeform 113"/>
            <p:cNvSpPr>
              <a:spLocks noChangeArrowheads="1"/>
            </p:cNvSpPr>
            <p:nvPr/>
          </p:nvSpPr>
          <p:spPr bwMode="auto">
            <a:xfrm>
              <a:off x="9166" y="4849"/>
              <a:ext cx="59" cy="59"/>
            </a:xfrm>
            <a:custGeom>
              <a:avLst/>
              <a:gdLst>
                <a:gd name="T0" fmla="*/ 0 w 265"/>
                <a:gd name="T1" fmla="*/ 132 h 265"/>
                <a:gd name="T2" fmla="*/ 0 w 265"/>
                <a:gd name="T3" fmla="*/ 132 h 265"/>
                <a:gd name="T4" fmla="*/ 132 w 265"/>
                <a:gd name="T5" fmla="*/ 264 h 265"/>
                <a:gd name="T6" fmla="*/ 264 w 265"/>
                <a:gd name="T7" fmla="*/ 132 h 265"/>
                <a:gd name="T8" fmla="*/ 132 w 265"/>
                <a:gd name="T9" fmla="*/ 0 h 265"/>
                <a:gd name="T10" fmla="*/ 0 w 265"/>
                <a:gd name="T11" fmla="*/ 132 h 265"/>
              </a:gdLst>
              <a:ahLst/>
              <a:cxnLst>
                <a:cxn ang="0">
                  <a:pos x="T0" y="T1"/>
                </a:cxn>
                <a:cxn ang="0">
                  <a:pos x="T2" y="T3"/>
                </a:cxn>
                <a:cxn ang="0">
                  <a:pos x="T4" y="T5"/>
                </a:cxn>
                <a:cxn ang="0">
                  <a:pos x="T6" y="T7"/>
                </a:cxn>
                <a:cxn ang="0">
                  <a:pos x="T8" y="T9"/>
                </a:cxn>
                <a:cxn ang="0">
                  <a:pos x="T10" y="T11"/>
                </a:cxn>
              </a:cxnLst>
              <a:rect l="0" t="0" r="r" b="b"/>
              <a:pathLst>
                <a:path w="265" h="265">
                  <a:moveTo>
                    <a:pt x="0" y="132"/>
                  </a:moveTo>
                  <a:lnTo>
                    <a:pt x="0" y="132"/>
                  </a:lnTo>
                  <a:cubicBezTo>
                    <a:pt x="0" y="207"/>
                    <a:pt x="57" y="264"/>
                    <a:pt x="132" y="264"/>
                  </a:cubicBezTo>
                  <a:cubicBezTo>
                    <a:pt x="189" y="264"/>
                    <a:pt x="264" y="207"/>
                    <a:pt x="264" y="132"/>
                  </a:cubicBezTo>
                  <a:cubicBezTo>
                    <a:pt x="264" y="57"/>
                    <a:pt x="189" y="0"/>
                    <a:pt x="132"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7" name="Freeform 114"/>
            <p:cNvSpPr>
              <a:spLocks noChangeArrowheads="1"/>
            </p:cNvSpPr>
            <p:nvPr/>
          </p:nvSpPr>
          <p:spPr bwMode="auto">
            <a:xfrm>
              <a:off x="9302" y="4904"/>
              <a:ext cx="63" cy="64"/>
            </a:xfrm>
            <a:custGeom>
              <a:avLst/>
              <a:gdLst>
                <a:gd name="T0" fmla="*/ 57 w 284"/>
                <a:gd name="T1" fmla="*/ 246 h 285"/>
                <a:gd name="T2" fmla="*/ 57 w 284"/>
                <a:gd name="T3" fmla="*/ 246 h 285"/>
                <a:gd name="T4" fmla="*/ 245 w 284"/>
                <a:gd name="T5" fmla="*/ 246 h 285"/>
                <a:gd name="T6" fmla="*/ 245 w 284"/>
                <a:gd name="T7" fmla="*/ 57 h 285"/>
                <a:gd name="T8" fmla="*/ 57 w 284"/>
                <a:gd name="T9" fmla="*/ 57 h 285"/>
                <a:gd name="T10" fmla="*/ 57 w 284"/>
                <a:gd name="T11" fmla="*/ 246 h 285"/>
              </a:gdLst>
              <a:ahLst/>
              <a:cxnLst>
                <a:cxn ang="0">
                  <a:pos x="T0" y="T1"/>
                </a:cxn>
                <a:cxn ang="0">
                  <a:pos x="T2" y="T3"/>
                </a:cxn>
                <a:cxn ang="0">
                  <a:pos x="T4" y="T5"/>
                </a:cxn>
                <a:cxn ang="0">
                  <a:pos x="T6" y="T7"/>
                </a:cxn>
                <a:cxn ang="0">
                  <a:pos x="T8" y="T9"/>
                </a:cxn>
                <a:cxn ang="0">
                  <a:pos x="T10" y="T11"/>
                </a:cxn>
              </a:cxnLst>
              <a:rect l="0" t="0" r="r" b="b"/>
              <a:pathLst>
                <a:path w="284" h="285">
                  <a:moveTo>
                    <a:pt x="57" y="246"/>
                  </a:moveTo>
                  <a:lnTo>
                    <a:pt x="57" y="246"/>
                  </a:lnTo>
                  <a:cubicBezTo>
                    <a:pt x="113" y="284"/>
                    <a:pt x="190" y="284"/>
                    <a:pt x="245" y="246"/>
                  </a:cubicBezTo>
                  <a:cubicBezTo>
                    <a:pt x="283" y="189"/>
                    <a:pt x="283" y="114"/>
                    <a:pt x="245" y="57"/>
                  </a:cubicBezTo>
                  <a:cubicBezTo>
                    <a:pt x="190" y="0"/>
                    <a:pt x="113" y="0"/>
                    <a:pt x="57" y="57"/>
                  </a:cubicBezTo>
                  <a:cubicBezTo>
                    <a:pt x="0" y="114"/>
                    <a:pt x="0" y="189"/>
                    <a:pt x="57"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8" name="Freeform 115"/>
            <p:cNvSpPr>
              <a:spLocks noChangeArrowheads="1"/>
            </p:cNvSpPr>
            <p:nvPr/>
          </p:nvSpPr>
          <p:spPr bwMode="auto">
            <a:xfrm>
              <a:off x="9366" y="5050"/>
              <a:ext cx="55" cy="59"/>
            </a:xfrm>
            <a:custGeom>
              <a:avLst/>
              <a:gdLst>
                <a:gd name="T0" fmla="*/ 0 w 247"/>
                <a:gd name="T1" fmla="*/ 132 h 265"/>
                <a:gd name="T2" fmla="*/ 0 w 247"/>
                <a:gd name="T3" fmla="*/ 132 h 265"/>
                <a:gd name="T4" fmla="*/ 114 w 247"/>
                <a:gd name="T5" fmla="*/ 264 h 265"/>
                <a:gd name="T6" fmla="*/ 246 w 247"/>
                <a:gd name="T7" fmla="*/ 132 h 265"/>
                <a:gd name="T8" fmla="*/ 114 w 247"/>
                <a:gd name="T9" fmla="*/ 0 h 265"/>
                <a:gd name="T10" fmla="*/ 0 w 247"/>
                <a:gd name="T11" fmla="*/ 132 h 265"/>
              </a:gdLst>
              <a:ahLst/>
              <a:cxnLst>
                <a:cxn ang="0">
                  <a:pos x="T0" y="T1"/>
                </a:cxn>
                <a:cxn ang="0">
                  <a:pos x="T2" y="T3"/>
                </a:cxn>
                <a:cxn ang="0">
                  <a:pos x="T4" y="T5"/>
                </a:cxn>
                <a:cxn ang="0">
                  <a:pos x="T6" y="T7"/>
                </a:cxn>
                <a:cxn ang="0">
                  <a:pos x="T8" y="T9"/>
                </a:cxn>
                <a:cxn ang="0">
                  <a:pos x="T10" y="T11"/>
                </a:cxn>
              </a:cxnLst>
              <a:rect l="0" t="0" r="r" b="b"/>
              <a:pathLst>
                <a:path w="247" h="265">
                  <a:moveTo>
                    <a:pt x="0" y="132"/>
                  </a:moveTo>
                  <a:lnTo>
                    <a:pt x="0" y="132"/>
                  </a:lnTo>
                  <a:cubicBezTo>
                    <a:pt x="0" y="207"/>
                    <a:pt x="57" y="264"/>
                    <a:pt x="114" y="264"/>
                  </a:cubicBezTo>
                  <a:cubicBezTo>
                    <a:pt x="189" y="264"/>
                    <a:pt x="246" y="207"/>
                    <a:pt x="246" y="132"/>
                  </a:cubicBezTo>
                  <a:cubicBezTo>
                    <a:pt x="246" y="57"/>
                    <a:pt x="189" y="0"/>
                    <a:pt x="114"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09" name="Freeform 116"/>
            <p:cNvSpPr>
              <a:spLocks noChangeArrowheads="1"/>
            </p:cNvSpPr>
            <p:nvPr/>
          </p:nvSpPr>
          <p:spPr bwMode="auto">
            <a:xfrm>
              <a:off x="9302" y="5187"/>
              <a:ext cx="63" cy="63"/>
            </a:xfrm>
            <a:custGeom>
              <a:avLst/>
              <a:gdLst>
                <a:gd name="T0" fmla="*/ 57 w 284"/>
                <a:gd name="T1" fmla="*/ 243 h 283"/>
                <a:gd name="T2" fmla="*/ 57 w 284"/>
                <a:gd name="T3" fmla="*/ 243 h 283"/>
                <a:gd name="T4" fmla="*/ 77 w 284"/>
                <a:gd name="T5" fmla="*/ 263 h 283"/>
                <a:gd name="T6" fmla="*/ 208 w 284"/>
                <a:gd name="T7" fmla="*/ 263 h 283"/>
                <a:gd name="T8" fmla="*/ 245 w 284"/>
                <a:gd name="T9" fmla="*/ 243 h 283"/>
                <a:gd name="T10" fmla="*/ 245 w 284"/>
                <a:gd name="T11" fmla="*/ 57 h 283"/>
                <a:gd name="T12" fmla="*/ 57 w 284"/>
                <a:gd name="T13" fmla="*/ 57 h 283"/>
                <a:gd name="T14" fmla="*/ 57 w 284"/>
                <a:gd name="T15" fmla="*/ 243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3">
                  <a:moveTo>
                    <a:pt x="57" y="243"/>
                  </a:moveTo>
                  <a:lnTo>
                    <a:pt x="57" y="243"/>
                  </a:lnTo>
                  <a:cubicBezTo>
                    <a:pt x="57" y="243"/>
                    <a:pt x="77" y="243"/>
                    <a:pt x="77" y="263"/>
                  </a:cubicBezTo>
                  <a:cubicBezTo>
                    <a:pt x="113" y="282"/>
                    <a:pt x="170" y="282"/>
                    <a:pt x="208" y="263"/>
                  </a:cubicBezTo>
                  <a:cubicBezTo>
                    <a:pt x="227" y="243"/>
                    <a:pt x="227" y="243"/>
                    <a:pt x="245" y="243"/>
                  </a:cubicBezTo>
                  <a:cubicBezTo>
                    <a:pt x="283" y="187"/>
                    <a:pt x="283" y="112"/>
                    <a:pt x="245" y="57"/>
                  </a:cubicBezTo>
                  <a:cubicBezTo>
                    <a:pt x="190" y="0"/>
                    <a:pt x="113" y="0"/>
                    <a:pt x="57" y="57"/>
                  </a:cubicBezTo>
                  <a:cubicBezTo>
                    <a:pt x="0" y="112"/>
                    <a:pt x="0" y="187"/>
                    <a:pt x="57" y="24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0" name="Freeform 117"/>
            <p:cNvSpPr>
              <a:spLocks noChangeArrowheads="1"/>
            </p:cNvSpPr>
            <p:nvPr/>
          </p:nvSpPr>
          <p:spPr bwMode="auto">
            <a:xfrm>
              <a:off x="9166" y="5251"/>
              <a:ext cx="59" cy="55"/>
            </a:xfrm>
            <a:custGeom>
              <a:avLst/>
              <a:gdLst>
                <a:gd name="T0" fmla="*/ 0 w 265"/>
                <a:gd name="T1" fmla="*/ 131 h 246"/>
                <a:gd name="T2" fmla="*/ 0 w 265"/>
                <a:gd name="T3" fmla="*/ 131 h 246"/>
                <a:gd name="T4" fmla="*/ 132 w 265"/>
                <a:gd name="T5" fmla="*/ 245 h 246"/>
                <a:gd name="T6" fmla="*/ 264 w 265"/>
                <a:gd name="T7" fmla="*/ 131 h 246"/>
                <a:gd name="T8" fmla="*/ 132 w 265"/>
                <a:gd name="T9" fmla="*/ 0 h 246"/>
                <a:gd name="T10" fmla="*/ 0 w 265"/>
                <a:gd name="T11" fmla="*/ 131 h 246"/>
              </a:gdLst>
              <a:ahLst/>
              <a:cxnLst>
                <a:cxn ang="0">
                  <a:pos x="T0" y="T1"/>
                </a:cxn>
                <a:cxn ang="0">
                  <a:pos x="T2" y="T3"/>
                </a:cxn>
                <a:cxn ang="0">
                  <a:pos x="T4" y="T5"/>
                </a:cxn>
                <a:cxn ang="0">
                  <a:pos x="T6" y="T7"/>
                </a:cxn>
                <a:cxn ang="0">
                  <a:pos x="T8" y="T9"/>
                </a:cxn>
                <a:cxn ang="0">
                  <a:pos x="T10" y="T11"/>
                </a:cxn>
              </a:cxnLst>
              <a:rect l="0" t="0" r="r" b="b"/>
              <a:pathLst>
                <a:path w="265" h="246">
                  <a:moveTo>
                    <a:pt x="0" y="131"/>
                  </a:moveTo>
                  <a:lnTo>
                    <a:pt x="0" y="131"/>
                  </a:lnTo>
                  <a:cubicBezTo>
                    <a:pt x="0" y="188"/>
                    <a:pt x="57" y="245"/>
                    <a:pt x="132" y="245"/>
                  </a:cubicBezTo>
                  <a:cubicBezTo>
                    <a:pt x="189" y="245"/>
                    <a:pt x="264" y="188"/>
                    <a:pt x="264" y="131"/>
                  </a:cubicBezTo>
                  <a:cubicBezTo>
                    <a:pt x="264" y="56"/>
                    <a:pt x="189" y="0"/>
                    <a:pt x="132" y="0"/>
                  </a:cubicBezTo>
                  <a:cubicBezTo>
                    <a:pt x="57" y="0"/>
                    <a:pt x="0" y="56"/>
                    <a:pt x="0" y="131"/>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1" name="Freeform 118"/>
            <p:cNvSpPr>
              <a:spLocks noChangeArrowheads="1"/>
            </p:cNvSpPr>
            <p:nvPr/>
          </p:nvSpPr>
          <p:spPr bwMode="auto">
            <a:xfrm>
              <a:off x="9020" y="5187"/>
              <a:ext cx="64" cy="63"/>
            </a:xfrm>
            <a:custGeom>
              <a:avLst/>
              <a:gdLst>
                <a:gd name="T0" fmla="*/ 57 w 285"/>
                <a:gd name="T1" fmla="*/ 243 h 283"/>
                <a:gd name="T2" fmla="*/ 57 w 285"/>
                <a:gd name="T3" fmla="*/ 243 h 283"/>
                <a:gd name="T4" fmla="*/ 75 w 285"/>
                <a:gd name="T5" fmla="*/ 263 h 283"/>
                <a:gd name="T6" fmla="*/ 207 w 285"/>
                <a:gd name="T7" fmla="*/ 263 h 283"/>
                <a:gd name="T8" fmla="*/ 227 w 285"/>
                <a:gd name="T9" fmla="*/ 243 h 283"/>
                <a:gd name="T10" fmla="*/ 245 w 285"/>
                <a:gd name="T11" fmla="*/ 57 h 283"/>
                <a:gd name="T12" fmla="*/ 57 w 285"/>
                <a:gd name="T13" fmla="*/ 57 h 283"/>
                <a:gd name="T14" fmla="*/ 57 w 285"/>
                <a:gd name="T15" fmla="*/ 243 h 2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5" h="283">
                  <a:moveTo>
                    <a:pt x="57" y="243"/>
                  </a:moveTo>
                  <a:lnTo>
                    <a:pt x="57" y="243"/>
                  </a:lnTo>
                  <a:cubicBezTo>
                    <a:pt x="57" y="243"/>
                    <a:pt x="75" y="243"/>
                    <a:pt x="75" y="263"/>
                  </a:cubicBezTo>
                  <a:cubicBezTo>
                    <a:pt x="114" y="282"/>
                    <a:pt x="170" y="282"/>
                    <a:pt x="207" y="263"/>
                  </a:cubicBezTo>
                  <a:cubicBezTo>
                    <a:pt x="227" y="243"/>
                    <a:pt x="227" y="243"/>
                    <a:pt x="227" y="243"/>
                  </a:cubicBezTo>
                  <a:cubicBezTo>
                    <a:pt x="284" y="187"/>
                    <a:pt x="284" y="112"/>
                    <a:pt x="245" y="57"/>
                  </a:cubicBezTo>
                  <a:cubicBezTo>
                    <a:pt x="189" y="0"/>
                    <a:pt x="114" y="0"/>
                    <a:pt x="57" y="57"/>
                  </a:cubicBezTo>
                  <a:cubicBezTo>
                    <a:pt x="0" y="112"/>
                    <a:pt x="0" y="187"/>
                    <a:pt x="57" y="24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2" name="Freeform 119"/>
            <p:cNvSpPr>
              <a:spLocks noChangeArrowheads="1"/>
            </p:cNvSpPr>
            <p:nvPr/>
          </p:nvSpPr>
          <p:spPr bwMode="auto">
            <a:xfrm>
              <a:off x="8965" y="5050"/>
              <a:ext cx="59" cy="59"/>
            </a:xfrm>
            <a:custGeom>
              <a:avLst/>
              <a:gdLst>
                <a:gd name="T0" fmla="*/ 0 w 264"/>
                <a:gd name="T1" fmla="*/ 132 h 265"/>
                <a:gd name="T2" fmla="*/ 0 w 264"/>
                <a:gd name="T3" fmla="*/ 132 h 265"/>
                <a:gd name="T4" fmla="*/ 132 w 264"/>
                <a:gd name="T5" fmla="*/ 264 h 265"/>
                <a:gd name="T6" fmla="*/ 263 w 264"/>
                <a:gd name="T7" fmla="*/ 132 h 265"/>
                <a:gd name="T8" fmla="*/ 132 w 264"/>
                <a:gd name="T9" fmla="*/ 0 h 265"/>
                <a:gd name="T10" fmla="*/ 0 w 264"/>
                <a:gd name="T11" fmla="*/ 132 h 265"/>
              </a:gdLst>
              <a:ahLst/>
              <a:cxnLst>
                <a:cxn ang="0">
                  <a:pos x="T0" y="T1"/>
                </a:cxn>
                <a:cxn ang="0">
                  <a:pos x="T2" y="T3"/>
                </a:cxn>
                <a:cxn ang="0">
                  <a:pos x="T4" y="T5"/>
                </a:cxn>
                <a:cxn ang="0">
                  <a:pos x="T6" y="T7"/>
                </a:cxn>
                <a:cxn ang="0">
                  <a:pos x="T8" y="T9"/>
                </a:cxn>
                <a:cxn ang="0">
                  <a:pos x="T10" y="T11"/>
                </a:cxn>
              </a:cxnLst>
              <a:rect l="0" t="0" r="r" b="b"/>
              <a:pathLst>
                <a:path w="264" h="265">
                  <a:moveTo>
                    <a:pt x="0" y="132"/>
                  </a:moveTo>
                  <a:lnTo>
                    <a:pt x="0" y="132"/>
                  </a:lnTo>
                  <a:cubicBezTo>
                    <a:pt x="0" y="207"/>
                    <a:pt x="57" y="264"/>
                    <a:pt x="132" y="264"/>
                  </a:cubicBezTo>
                  <a:cubicBezTo>
                    <a:pt x="207" y="264"/>
                    <a:pt x="263" y="207"/>
                    <a:pt x="263" y="132"/>
                  </a:cubicBezTo>
                  <a:cubicBezTo>
                    <a:pt x="263" y="57"/>
                    <a:pt x="207" y="0"/>
                    <a:pt x="132" y="0"/>
                  </a:cubicBezTo>
                  <a:cubicBezTo>
                    <a:pt x="57" y="0"/>
                    <a:pt x="0" y="57"/>
                    <a:pt x="0" y="132"/>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3" name="Freeform 120"/>
            <p:cNvSpPr>
              <a:spLocks noChangeArrowheads="1"/>
            </p:cNvSpPr>
            <p:nvPr/>
          </p:nvSpPr>
          <p:spPr bwMode="auto">
            <a:xfrm>
              <a:off x="9020" y="4904"/>
              <a:ext cx="64" cy="64"/>
            </a:xfrm>
            <a:custGeom>
              <a:avLst/>
              <a:gdLst>
                <a:gd name="T0" fmla="*/ 57 w 285"/>
                <a:gd name="T1" fmla="*/ 246 h 285"/>
                <a:gd name="T2" fmla="*/ 57 w 285"/>
                <a:gd name="T3" fmla="*/ 246 h 285"/>
                <a:gd name="T4" fmla="*/ 227 w 285"/>
                <a:gd name="T5" fmla="*/ 246 h 285"/>
                <a:gd name="T6" fmla="*/ 245 w 285"/>
                <a:gd name="T7" fmla="*/ 57 h 285"/>
                <a:gd name="T8" fmla="*/ 57 w 285"/>
                <a:gd name="T9" fmla="*/ 57 h 285"/>
                <a:gd name="T10" fmla="*/ 57 w 285"/>
                <a:gd name="T11" fmla="*/ 246 h 285"/>
              </a:gdLst>
              <a:ahLst/>
              <a:cxnLst>
                <a:cxn ang="0">
                  <a:pos x="T0" y="T1"/>
                </a:cxn>
                <a:cxn ang="0">
                  <a:pos x="T2" y="T3"/>
                </a:cxn>
                <a:cxn ang="0">
                  <a:pos x="T4" y="T5"/>
                </a:cxn>
                <a:cxn ang="0">
                  <a:pos x="T6" y="T7"/>
                </a:cxn>
                <a:cxn ang="0">
                  <a:pos x="T8" y="T9"/>
                </a:cxn>
                <a:cxn ang="0">
                  <a:pos x="T10" y="T11"/>
                </a:cxn>
              </a:cxnLst>
              <a:rect l="0" t="0" r="r" b="b"/>
              <a:pathLst>
                <a:path w="285" h="285">
                  <a:moveTo>
                    <a:pt x="57" y="246"/>
                  </a:moveTo>
                  <a:lnTo>
                    <a:pt x="57" y="246"/>
                  </a:lnTo>
                  <a:cubicBezTo>
                    <a:pt x="114" y="284"/>
                    <a:pt x="189" y="284"/>
                    <a:pt x="227" y="246"/>
                  </a:cubicBezTo>
                  <a:cubicBezTo>
                    <a:pt x="284" y="189"/>
                    <a:pt x="284" y="114"/>
                    <a:pt x="245" y="57"/>
                  </a:cubicBezTo>
                  <a:cubicBezTo>
                    <a:pt x="189" y="0"/>
                    <a:pt x="114" y="0"/>
                    <a:pt x="57" y="57"/>
                  </a:cubicBezTo>
                  <a:cubicBezTo>
                    <a:pt x="0" y="114"/>
                    <a:pt x="0" y="189"/>
                    <a:pt x="57" y="246"/>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4" name="Freeform 121"/>
            <p:cNvSpPr>
              <a:spLocks noChangeArrowheads="1"/>
            </p:cNvSpPr>
            <p:nvPr/>
          </p:nvSpPr>
          <p:spPr bwMode="auto">
            <a:xfrm>
              <a:off x="9055" y="3947"/>
              <a:ext cx="302" cy="307"/>
            </a:xfrm>
            <a:custGeom>
              <a:avLst/>
              <a:gdLst>
                <a:gd name="T0" fmla="*/ 905 w 1338"/>
                <a:gd name="T1" fmla="*/ 1357 h 1358"/>
                <a:gd name="T2" fmla="*/ 1337 w 1338"/>
                <a:gd name="T3" fmla="*/ 924 h 1358"/>
                <a:gd name="T4" fmla="*/ 433 w 1338"/>
                <a:gd name="T5" fmla="*/ 0 h 1358"/>
                <a:gd name="T6" fmla="*/ 0 w 1338"/>
                <a:gd name="T7" fmla="*/ 452 h 1358"/>
                <a:gd name="T8" fmla="*/ 905 w 1338"/>
                <a:gd name="T9" fmla="*/ 1357 h 1358"/>
              </a:gdLst>
              <a:ahLst/>
              <a:cxnLst>
                <a:cxn ang="0">
                  <a:pos x="T0" y="T1"/>
                </a:cxn>
                <a:cxn ang="0">
                  <a:pos x="T2" y="T3"/>
                </a:cxn>
                <a:cxn ang="0">
                  <a:pos x="T4" y="T5"/>
                </a:cxn>
                <a:cxn ang="0">
                  <a:pos x="T6" y="T7"/>
                </a:cxn>
                <a:cxn ang="0">
                  <a:pos x="T8" y="T9"/>
                </a:cxn>
              </a:cxnLst>
              <a:rect l="0" t="0" r="r" b="b"/>
              <a:pathLst>
                <a:path w="1338" h="1358">
                  <a:moveTo>
                    <a:pt x="905" y="1357"/>
                  </a:moveTo>
                  <a:lnTo>
                    <a:pt x="1337" y="924"/>
                  </a:lnTo>
                  <a:lnTo>
                    <a:pt x="433" y="0"/>
                  </a:lnTo>
                  <a:lnTo>
                    <a:pt x="0" y="452"/>
                  </a:lnTo>
                  <a:lnTo>
                    <a:pt x="905" y="135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5" name="Freeform 122"/>
            <p:cNvSpPr>
              <a:spLocks noChangeArrowheads="1"/>
            </p:cNvSpPr>
            <p:nvPr/>
          </p:nvSpPr>
          <p:spPr bwMode="auto">
            <a:xfrm>
              <a:off x="9379" y="3990"/>
              <a:ext cx="256" cy="324"/>
            </a:xfrm>
            <a:custGeom>
              <a:avLst/>
              <a:gdLst>
                <a:gd name="T0" fmla="*/ 585 w 1133"/>
                <a:gd name="T1" fmla="*/ 1432 h 1433"/>
                <a:gd name="T2" fmla="*/ 1132 w 1133"/>
                <a:gd name="T3" fmla="*/ 1150 h 1433"/>
                <a:gd name="T4" fmla="*/ 547 w 1133"/>
                <a:gd name="T5" fmla="*/ 0 h 1433"/>
                <a:gd name="T6" fmla="*/ 0 w 1133"/>
                <a:gd name="T7" fmla="*/ 281 h 1433"/>
                <a:gd name="T8" fmla="*/ 585 w 1133"/>
                <a:gd name="T9" fmla="*/ 1432 h 1433"/>
              </a:gdLst>
              <a:ahLst/>
              <a:cxnLst>
                <a:cxn ang="0">
                  <a:pos x="T0" y="T1"/>
                </a:cxn>
                <a:cxn ang="0">
                  <a:pos x="T2" y="T3"/>
                </a:cxn>
                <a:cxn ang="0">
                  <a:pos x="T4" y="T5"/>
                </a:cxn>
                <a:cxn ang="0">
                  <a:pos x="T6" y="T7"/>
                </a:cxn>
                <a:cxn ang="0">
                  <a:pos x="T8" y="T9"/>
                </a:cxn>
              </a:cxnLst>
              <a:rect l="0" t="0" r="r" b="b"/>
              <a:pathLst>
                <a:path w="1133" h="1433">
                  <a:moveTo>
                    <a:pt x="585" y="1432"/>
                  </a:moveTo>
                  <a:lnTo>
                    <a:pt x="1132" y="1150"/>
                  </a:lnTo>
                  <a:lnTo>
                    <a:pt x="547" y="0"/>
                  </a:lnTo>
                  <a:lnTo>
                    <a:pt x="0" y="281"/>
                  </a:lnTo>
                  <a:lnTo>
                    <a:pt x="585" y="14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6" name="Freeform 123"/>
            <p:cNvSpPr>
              <a:spLocks noChangeArrowheads="1"/>
            </p:cNvSpPr>
            <p:nvPr/>
          </p:nvSpPr>
          <p:spPr bwMode="auto">
            <a:xfrm>
              <a:off x="9687" y="4139"/>
              <a:ext cx="183" cy="311"/>
            </a:xfrm>
            <a:custGeom>
              <a:avLst/>
              <a:gdLst>
                <a:gd name="T0" fmla="*/ 189 w 812"/>
                <a:gd name="T1" fmla="*/ 1375 h 1376"/>
                <a:gd name="T2" fmla="*/ 811 w 812"/>
                <a:gd name="T3" fmla="*/ 1282 h 1376"/>
                <a:gd name="T4" fmla="*/ 602 w 812"/>
                <a:gd name="T5" fmla="*/ 0 h 1376"/>
                <a:gd name="T6" fmla="*/ 0 w 812"/>
                <a:gd name="T7" fmla="*/ 93 h 1376"/>
                <a:gd name="T8" fmla="*/ 189 w 812"/>
                <a:gd name="T9" fmla="*/ 1375 h 1376"/>
              </a:gdLst>
              <a:ahLst/>
              <a:cxnLst>
                <a:cxn ang="0">
                  <a:pos x="T0" y="T1"/>
                </a:cxn>
                <a:cxn ang="0">
                  <a:pos x="T2" y="T3"/>
                </a:cxn>
                <a:cxn ang="0">
                  <a:pos x="T4" y="T5"/>
                </a:cxn>
                <a:cxn ang="0">
                  <a:pos x="T6" y="T7"/>
                </a:cxn>
                <a:cxn ang="0">
                  <a:pos x="T8" y="T9"/>
                </a:cxn>
              </a:cxnLst>
              <a:rect l="0" t="0" r="r" b="b"/>
              <a:pathLst>
                <a:path w="812" h="1376">
                  <a:moveTo>
                    <a:pt x="189" y="1375"/>
                  </a:moveTo>
                  <a:lnTo>
                    <a:pt x="811" y="1282"/>
                  </a:lnTo>
                  <a:lnTo>
                    <a:pt x="602" y="0"/>
                  </a:lnTo>
                  <a:lnTo>
                    <a:pt x="0" y="93"/>
                  </a:lnTo>
                  <a:lnTo>
                    <a:pt x="189" y="137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7" name="Freeform 124"/>
            <p:cNvSpPr>
              <a:spLocks noChangeArrowheads="1"/>
            </p:cNvSpPr>
            <p:nvPr/>
          </p:nvSpPr>
          <p:spPr bwMode="auto">
            <a:xfrm>
              <a:off x="9901" y="4357"/>
              <a:ext cx="183" cy="311"/>
            </a:xfrm>
            <a:custGeom>
              <a:avLst/>
              <a:gdLst>
                <a:gd name="T0" fmla="*/ 0 w 811"/>
                <a:gd name="T1" fmla="*/ 1282 h 1378"/>
                <a:gd name="T2" fmla="*/ 604 w 811"/>
                <a:gd name="T3" fmla="*/ 1377 h 1378"/>
                <a:gd name="T4" fmla="*/ 810 w 811"/>
                <a:gd name="T5" fmla="*/ 95 h 1378"/>
                <a:gd name="T6" fmla="*/ 189 w 811"/>
                <a:gd name="T7" fmla="*/ 0 h 1378"/>
                <a:gd name="T8" fmla="*/ 0 w 811"/>
                <a:gd name="T9" fmla="*/ 1282 h 1378"/>
              </a:gdLst>
              <a:ahLst/>
              <a:cxnLst>
                <a:cxn ang="0">
                  <a:pos x="T0" y="T1"/>
                </a:cxn>
                <a:cxn ang="0">
                  <a:pos x="T2" y="T3"/>
                </a:cxn>
                <a:cxn ang="0">
                  <a:pos x="T4" y="T5"/>
                </a:cxn>
                <a:cxn ang="0">
                  <a:pos x="T6" y="T7"/>
                </a:cxn>
                <a:cxn ang="0">
                  <a:pos x="T8" y="T9"/>
                </a:cxn>
              </a:cxnLst>
              <a:rect l="0" t="0" r="r" b="b"/>
              <a:pathLst>
                <a:path w="811" h="1378">
                  <a:moveTo>
                    <a:pt x="0" y="1282"/>
                  </a:moveTo>
                  <a:lnTo>
                    <a:pt x="604" y="1377"/>
                  </a:lnTo>
                  <a:lnTo>
                    <a:pt x="810" y="95"/>
                  </a:lnTo>
                  <a:lnTo>
                    <a:pt x="189" y="0"/>
                  </a:lnTo>
                  <a:lnTo>
                    <a:pt x="0" y="12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8" name="Freeform 125"/>
            <p:cNvSpPr>
              <a:spLocks noChangeArrowheads="1"/>
            </p:cNvSpPr>
            <p:nvPr/>
          </p:nvSpPr>
          <p:spPr bwMode="auto">
            <a:xfrm>
              <a:off x="9999" y="4627"/>
              <a:ext cx="256" cy="324"/>
            </a:xfrm>
            <a:custGeom>
              <a:avLst/>
              <a:gdLst>
                <a:gd name="T0" fmla="*/ 0 w 1133"/>
                <a:gd name="T1" fmla="*/ 1150 h 1433"/>
                <a:gd name="T2" fmla="*/ 547 w 1133"/>
                <a:gd name="T3" fmla="*/ 1432 h 1433"/>
                <a:gd name="T4" fmla="*/ 1132 w 1133"/>
                <a:gd name="T5" fmla="*/ 284 h 1433"/>
                <a:gd name="T6" fmla="*/ 585 w 1133"/>
                <a:gd name="T7" fmla="*/ 0 h 1433"/>
                <a:gd name="T8" fmla="*/ 0 w 1133"/>
                <a:gd name="T9" fmla="*/ 1150 h 1433"/>
              </a:gdLst>
              <a:ahLst/>
              <a:cxnLst>
                <a:cxn ang="0">
                  <a:pos x="T0" y="T1"/>
                </a:cxn>
                <a:cxn ang="0">
                  <a:pos x="T2" y="T3"/>
                </a:cxn>
                <a:cxn ang="0">
                  <a:pos x="T4" y="T5"/>
                </a:cxn>
                <a:cxn ang="0">
                  <a:pos x="T6" y="T7"/>
                </a:cxn>
                <a:cxn ang="0">
                  <a:pos x="T8" y="T9"/>
                </a:cxn>
              </a:cxnLst>
              <a:rect l="0" t="0" r="r" b="b"/>
              <a:pathLst>
                <a:path w="1133" h="1433">
                  <a:moveTo>
                    <a:pt x="0" y="1150"/>
                  </a:moveTo>
                  <a:lnTo>
                    <a:pt x="547" y="1432"/>
                  </a:lnTo>
                  <a:lnTo>
                    <a:pt x="1132" y="284"/>
                  </a:lnTo>
                  <a:lnTo>
                    <a:pt x="585" y="0"/>
                  </a:lnTo>
                  <a:lnTo>
                    <a:pt x="0" y="115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19" name="Freeform 126"/>
            <p:cNvSpPr>
              <a:spLocks noChangeArrowheads="1"/>
            </p:cNvSpPr>
            <p:nvPr/>
          </p:nvSpPr>
          <p:spPr bwMode="auto">
            <a:xfrm>
              <a:off x="10017" y="4938"/>
              <a:ext cx="307" cy="307"/>
            </a:xfrm>
            <a:custGeom>
              <a:avLst/>
              <a:gdLst>
                <a:gd name="T0" fmla="*/ 0 w 1360"/>
                <a:gd name="T1" fmla="*/ 906 h 1360"/>
                <a:gd name="T2" fmla="*/ 453 w 1360"/>
                <a:gd name="T3" fmla="*/ 1359 h 1360"/>
                <a:gd name="T4" fmla="*/ 1359 w 1360"/>
                <a:gd name="T5" fmla="*/ 436 h 1360"/>
                <a:gd name="T6" fmla="*/ 925 w 1360"/>
                <a:gd name="T7" fmla="*/ 0 h 1360"/>
                <a:gd name="T8" fmla="*/ 0 w 1360"/>
                <a:gd name="T9" fmla="*/ 906 h 1360"/>
              </a:gdLst>
              <a:ahLst/>
              <a:cxnLst>
                <a:cxn ang="0">
                  <a:pos x="T0" y="T1"/>
                </a:cxn>
                <a:cxn ang="0">
                  <a:pos x="T2" y="T3"/>
                </a:cxn>
                <a:cxn ang="0">
                  <a:pos x="T4" y="T5"/>
                </a:cxn>
                <a:cxn ang="0">
                  <a:pos x="T6" y="T7"/>
                </a:cxn>
                <a:cxn ang="0">
                  <a:pos x="T8" y="T9"/>
                </a:cxn>
              </a:cxnLst>
              <a:rect l="0" t="0" r="r" b="b"/>
              <a:pathLst>
                <a:path w="1360" h="1360">
                  <a:moveTo>
                    <a:pt x="0" y="906"/>
                  </a:moveTo>
                  <a:lnTo>
                    <a:pt x="453" y="1359"/>
                  </a:lnTo>
                  <a:lnTo>
                    <a:pt x="1359" y="436"/>
                  </a:lnTo>
                  <a:lnTo>
                    <a:pt x="925" y="0"/>
                  </a:lnTo>
                  <a:lnTo>
                    <a:pt x="0" y="90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0" name="Freeform 127"/>
            <p:cNvSpPr>
              <a:spLocks noChangeArrowheads="1"/>
            </p:cNvSpPr>
            <p:nvPr/>
          </p:nvSpPr>
          <p:spPr bwMode="auto">
            <a:xfrm>
              <a:off x="9957" y="5264"/>
              <a:ext cx="324" cy="256"/>
            </a:xfrm>
            <a:custGeom>
              <a:avLst/>
              <a:gdLst>
                <a:gd name="T0" fmla="*/ 0 w 1433"/>
                <a:gd name="T1" fmla="*/ 586 h 1134"/>
                <a:gd name="T2" fmla="*/ 284 w 1433"/>
                <a:gd name="T3" fmla="*/ 1133 h 1134"/>
                <a:gd name="T4" fmla="*/ 1432 w 1433"/>
                <a:gd name="T5" fmla="*/ 547 h 1134"/>
                <a:gd name="T6" fmla="*/ 1151 w 1433"/>
                <a:gd name="T7" fmla="*/ 0 h 1134"/>
                <a:gd name="T8" fmla="*/ 0 w 1433"/>
                <a:gd name="T9" fmla="*/ 586 h 1134"/>
              </a:gdLst>
              <a:ahLst/>
              <a:cxnLst>
                <a:cxn ang="0">
                  <a:pos x="T0" y="T1"/>
                </a:cxn>
                <a:cxn ang="0">
                  <a:pos x="T2" y="T3"/>
                </a:cxn>
                <a:cxn ang="0">
                  <a:pos x="T4" y="T5"/>
                </a:cxn>
                <a:cxn ang="0">
                  <a:pos x="T6" y="T7"/>
                </a:cxn>
                <a:cxn ang="0">
                  <a:pos x="T8" y="T9"/>
                </a:cxn>
              </a:cxnLst>
              <a:rect l="0" t="0" r="r" b="b"/>
              <a:pathLst>
                <a:path w="1433" h="1134">
                  <a:moveTo>
                    <a:pt x="0" y="586"/>
                  </a:moveTo>
                  <a:lnTo>
                    <a:pt x="284" y="1133"/>
                  </a:lnTo>
                  <a:lnTo>
                    <a:pt x="1432" y="547"/>
                  </a:lnTo>
                  <a:lnTo>
                    <a:pt x="1151" y="0"/>
                  </a:lnTo>
                  <a:lnTo>
                    <a:pt x="0" y="58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1" name="Freeform 128"/>
            <p:cNvSpPr>
              <a:spLocks noChangeArrowheads="1"/>
            </p:cNvSpPr>
            <p:nvPr/>
          </p:nvSpPr>
          <p:spPr bwMode="auto">
            <a:xfrm>
              <a:off x="9820" y="5572"/>
              <a:ext cx="316" cy="183"/>
            </a:xfrm>
            <a:custGeom>
              <a:avLst/>
              <a:gdLst>
                <a:gd name="T0" fmla="*/ 0 w 1396"/>
                <a:gd name="T1" fmla="*/ 208 h 813"/>
                <a:gd name="T2" fmla="*/ 113 w 1396"/>
                <a:gd name="T3" fmla="*/ 812 h 813"/>
                <a:gd name="T4" fmla="*/ 1395 w 1396"/>
                <a:gd name="T5" fmla="*/ 603 h 813"/>
                <a:gd name="T6" fmla="*/ 1282 w 1396"/>
                <a:gd name="T7" fmla="*/ 0 h 813"/>
                <a:gd name="T8" fmla="*/ 0 w 1396"/>
                <a:gd name="T9" fmla="*/ 208 h 813"/>
              </a:gdLst>
              <a:ahLst/>
              <a:cxnLst>
                <a:cxn ang="0">
                  <a:pos x="T0" y="T1"/>
                </a:cxn>
                <a:cxn ang="0">
                  <a:pos x="T2" y="T3"/>
                </a:cxn>
                <a:cxn ang="0">
                  <a:pos x="T4" y="T5"/>
                </a:cxn>
                <a:cxn ang="0">
                  <a:pos x="T6" y="T7"/>
                </a:cxn>
                <a:cxn ang="0">
                  <a:pos x="T8" y="T9"/>
                </a:cxn>
              </a:cxnLst>
              <a:rect l="0" t="0" r="r" b="b"/>
              <a:pathLst>
                <a:path w="1396" h="813">
                  <a:moveTo>
                    <a:pt x="0" y="208"/>
                  </a:moveTo>
                  <a:lnTo>
                    <a:pt x="113" y="812"/>
                  </a:lnTo>
                  <a:lnTo>
                    <a:pt x="1395" y="603"/>
                  </a:lnTo>
                  <a:lnTo>
                    <a:pt x="1282" y="0"/>
                  </a:lnTo>
                  <a:lnTo>
                    <a:pt x="0" y="20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2" name="Freeform 129"/>
            <p:cNvSpPr>
              <a:spLocks noChangeArrowheads="1"/>
            </p:cNvSpPr>
            <p:nvPr/>
          </p:nvSpPr>
          <p:spPr bwMode="auto">
            <a:xfrm>
              <a:off x="9602" y="5785"/>
              <a:ext cx="311" cy="183"/>
            </a:xfrm>
            <a:custGeom>
              <a:avLst/>
              <a:gdLst>
                <a:gd name="T0" fmla="*/ 95 w 1378"/>
                <a:gd name="T1" fmla="*/ 0 h 812"/>
                <a:gd name="T2" fmla="*/ 0 w 1378"/>
                <a:gd name="T3" fmla="*/ 604 h 812"/>
                <a:gd name="T4" fmla="*/ 1282 w 1378"/>
                <a:gd name="T5" fmla="*/ 811 h 812"/>
                <a:gd name="T6" fmla="*/ 1377 w 1378"/>
                <a:gd name="T7" fmla="*/ 189 h 812"/>
                <a:gd name="T8" fmla="*/ 95 w 1378"/>
                <a:gd name="T9" fmla="*/ 0 h 812"/>
              </a:gdLst>
              <a:ahLst/>
              <a:cxnLst>
                <a:cxn ang="0">
                  <a:pos x="T0" y="T1"/>
                </a:cxn>
                <a:cxn ang="0">
                  <a:pos x="T2" y="T3"/>
                </a:cxn>
                <a:cxn ang="0">
                  <a:pos x="T4" y="T5"/>
                </a:cxn>
                <a:cxn ang="0">
                  <a:pos x="T6" y="T7"/>
                </a:cxn>
                <a:cxn ang="0">
                  <a:pos x="T8" y="T9"/>
                </a:cxn>
              </a:cxnLst>
              <a:rect l="0" t="0" r="r" b="b"/>
              <a:pathLst>
                <a:path w="1378" h="812">
                  <a:moveTo>
                    <a:pt x="95" y="0"/>
                  </a:moveTo>
                  <a:lnTo>
                    <a:pt x="0" y="604"/>
                  </a:lnTo>
                  <a:lnTo>
                    <a:pt x="1282" y="811"/>
                  </a:lnTo>
                  <a:lnTo>
                    <a:pt x="1377" y="189"/>
                  </a:lnTo>
                  <a:lnTo>
                    <a:pt x="9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3" name="Freeform 130"/>
            <p:cNvSpPr>
              <a:spLocks noChangeArrowheads="1"/>
            </p:cNvSpPr>
            <p:nvPr/>
          </p:nvSpPr>
          <p:spPr bwMode="auto">
            <a:xfrm>
              <a:off x="9324" y="5884"/>
              <a:ext cx="324" cy="256"/>
            </a:xfrm>
            <a:custGeom>
              <a:avLst/>
              <a:gdLst>
                <a:gd name="T0" fmla="*/ 284 w 1435"/>
                <a:gd name="T1" fmla="*/ 0 h 1133"/>
                <a:gd name="T2" fmla="*/ 0 w 1435"/>
                <a:gd name="T3" fmla="*/ 547 h 1133"/>
                <a:gd name="T4" fmla="*/ 1151 w 1435"/>
                <a:gd name="T5" fmla="*/ 1132 h 1133"/>
                <a:gd name="T6" fmla="*/ 1434 w 1435"/>
                <a:gd name="T7" fmla="*/ 583 h 1133"/>
                <a:gd name="T8" fmla="*/ 284 w 1435"/>
                <a:gd name="T9" fmla="*/ 0 h 1133"/>
              </a:gdLst>
              <a:ahLst/>
              <a:cxnLst>
                <a:cxn ang="0">
                  <a:pos x="T0" y="T1"/>
                </a:cxn>
                <a:cxn ang="0">
                  <a:pos x="T2" y="T3"/>
                </a:cxn>
                <a:cxn ang="0">
                  <a:pos x="T4" y="T5"/>
                </a:cxn>
                <a:cxn ang="0">
                  <a:pos x="T6" y="T7"/>
                </a:cxn>
                <a:cxn ang="0">
                  <a:pos x="T8" y="T9"/>
                </a:cxn>
              </a:cxnLst>
              <a:rect l="0" t="0" r="r" b="b"/>
              <a:pathLst>
                <a:path w="1435" h="1133">
                  <a:moveTo>
                    <a:pt x="284" y="0"/>
                  </a:moveTo>
                  <a:lnTo>
                    <a:pt x="0" y="547"/>
                  </a:lnTo>
                  <a:lnTo>
                    <a:pt x="1151" y="1132"/>
                  </a:lnTo>
                  <a:lnTo>
                    <a:pt x="1434" y="583"/>
                  </a:lnTo>
                  <a:lnTo>
                    <a:pt x="2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4" name="Freeform 131"/>
            <p:cNvSpPr>
              <a:spLocks noChangeArrowheads="1"/>
            </p:cNvSpPr>
            <p:nvPr/>
          </p:nvSpPr>
          <p:spPr bwMode="auto">
            <a:xfrm>
              <a:off x="9029" y="5901"/>
              <a:ext cx="307" cy="307"/>
            </a:xfrm>
            <a:custGeom>
              <a:avLst/>
              <a:gdLst>
                <a:gd name="T0" fmla="*/ 433 w 1358"/>
                <a:gd name="T1" fmla="*/ 0 h 1360"/>
                <a:gd name="T2" fmla="*/ 0 w 1358"/>
                <a:gd name="T3" fmla="*/ 453 h 1360"/>
                <a:gd name="T4" fmla="*/ 923 w 1358"/>
                <a:gd name="T5" fmla="*/ 1359 h 1360"/>
                <a:gd name="T6" fmla="*/ 1357 w 1358"/>
                <a:gd name="T7" fmla="*/ 923 h 1360"/>
                <a:gd name="T8" fmla="*/ 433 w 1358"/>
                <a:gd name="T9" fmla="*/ 0 h 1360"/>
              </a:gdLst>
              <a:ahLst/>
              <a:cxnLst>
                <a:cxn ang="0">
                  <a:pos x="T0" y="T1"/>
                </a:cxn>
                <a:cxn ang="0">
                  <a:pos x="T2" y="T3"/>
                </a:cxn>
                <a:cxn ang="0">
                  <a:pos x="T4" y="T5"/>
                </a:cxn>
                <a:cxn ang="0">
                  <a:pos x="T6" y="T7"/>
                </a:cxn>
                <a:cxn ang="0">
                  <a:pos x="T8" y="T9"/>
                </a:cxn>
              </a:cxnLst>
              <a:rect l="0" t="0" r="r" b="b"/>
              <a:pathLst>
                <a:path w="1358" h="1360">
                  <a:moveTo>
                    <a:pt x="433" y="0"/>
                  </a:moveTo>
                  <a:lnTo>
                    <a:pt x="0" y="453"/>
                  </a:lnTo>
                  <a:lnTo>
                    <a:pt x="923" y="1359"/>
                  </a:lnTo>
                  <a:lnTo>
                    <a:pt x="1357" y="923"/>
                  </a:lnTo>
                  <a:lnTo>
                    <a:pt x="433"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5" name="Freeform 132"/>
            <p:cNvSpPr>
              <a:spLocks noChangeArrowheads="1"/>
            </p:cNvSpPr>
            <p:nvPr/>
          </p:nvSpPr>
          <p:spPr bwMode="auto">
            <a:xfrm>
              <a:off x="8751" y="5841"/>
              <a:ext cx="260" cy="324"/>
            </a:xfrm>
            <a:custGeom>
              <a:avLst/>
              <a:gdLst>
                <a:gd name="T0" fmla="*/ 545 w 1150"/>
                <a:gd name="T1" fmla="*/ 0 h 1434"/>
                <a:gd name="T2" fmla="*/ 0 w 1150"/>
                <a:gd name="T3" fmla="*/ 284 h 1434"/>
                <a:gd name="T4" fmla="*/ 584 w 1150"/>
                <a:gd name="T5" fmla="*/ 1433 h 1434"/>
                <a:gd name="T6" fmla="*/ 1149 w 1150"/>
                <a:gd name="T7" fmla="*/ 1151 h 1434"/>
                <a:gd name="T8" fmla="*/ 545 w 1150"/>
                <a:gd name="T9" fmla="*/ 0 h 1434"/>
              </a:gdLst>
              <a:ahLst/>
              <a:cxnLst>
                <a:cxn ang="0">
                  <a:pos x="T0" y="T1"/>
                </a:cxn>
                <a:cxn ang="0">
                  <a:pos x="T2" y="T3"/>
                </a:cxn>
                <a:cxn ang="0">
                  <a:pos x="T4" y="T5"/>
                </a:cxn>
                <a:cxn ang="0">
                  <a:pos x="T6" y="T7"/>
                </a:cxn>
                <a:cxn ang="0">
                  <a:pos x="T8" y="T9"/>
                </a:cxn>
              </a:cxnLst>
              <a:rect l="0" t="0" r="r" b="b"/>
              <a:pathLst>
                <a:path w="1150" h="1434">
                  <a:moveTo>
                    <a:pt x="545" y="0"/>
                  </a:moveTo>
                  <a:lnTo>
                    <a:pt x="0" y="284"/>
                  </a:lnTo>
                  <a:lnTo>
                    <a:pt x="584" y="1433"/>
                  </a:lnTo>
                  <a:lnTo>
                    <a:pt x="1149" y="1151"/>
                  </a:lnTo>
                  <a:lnTo>
                    <a:pt x="54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6" name="Freeform 133"/>
            <p:cNvSpPr>
              <a:spLocks noChangeArrowheads="1"/>
            </p:cNvSpPr>
            <p:nvPr/>
          </p:nvSpPr>
          <p:spPr bwMode="auto">
            <a:xfrm>
              <a:off x="8515" y="5708"/>
              <a:ext cx="188" cy="311"/>
            </a:xfrm>
            <a:custGeom>
              <a:avLst/>
              <a:gdLst>
                <a:gd name="T0" fmla="*/ 624 w 832"/>
                <a:gd name="T1" fmla="*/ 0 h 1378"/>
                <a:gd name="T2" fmla="*/ 0 w 832"/>
                <a:gd name="T3" fmla="*/ 95 h 1378"/>
                <a:gd name="T4" fmla="*/ 209 w 832"/>
                <a:gd name="T5" fmla="*/ 1377 h 1378"/>
                <a:gd name="T6" fmla="*/ 831 w 832"/>
                <a:gd name="T7" fmla="*/ 1264 h 1378"/>
                <a:gd name="T8" fmla="*/ 624 w 832"/>
                <a:gd name="T9" fmla="*/ 0 h 1378"/>
              </a:gdLst>
              <a:ahLst/>
              <a:cxnLst>
                <a:cxn ang="0">
                  <a:pos x="T0" y="T1"/>
                </a:cxn>
                <a:cxn ang="0">
                  <a:pos x="T2" y="T3"/>
                </a:cxn>
                <a:cxn ang="0">
                  <a:pos x="T4" y="T5"/>
                </a:cxn>
                <a:cxn ang="0">
                  <a:pos x="T6" y="T7"/>
                </a:cxn>
                <a:cxn ang="0">
                  <a:pos x="T8" y="T9"/>
                </a:cxn>
              </a:cxnLst>
              <a:rect l="0" t="0" r="r" b="b"/>
              <a:pathLst>
                <a:path w="832" h="1378">
                  <a:moveTo>
                    <a:pt x="624" y="0"/>
                  </a:moveTo>
                  <a:lnTo>
                    <a:pt x="0" y="95"/>
                  </a:lnTo>
                  <a:lnTo>
                    <a:pt x="209" y="1377"/>
                  </a:lnTo>
                  <a:lnTo>
                    <a:pt x="831" y="1264"/>
                  </a:lnTo>
                  <a:lnTo>
                    <a:pt x="62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7" name="Freeform 134"/>
            <p:cNvSpPr>
              <a:spLocks noChangeArrowheads="1"/>
            </p:cNvSpPr>
            <p:nvPr/>
          </p:nvSpPr>
          <p:spPr bwMode="auto">
            <a:xfrm>
              <a:off x="8302" y="5486"/>
              <a:ext cx="188" cy="311"/>
            </a:xfrm>
            <a:custGeom>
              <a:avLst/>
              <a:gdLst>
                <a:gd name="T0" fmla="*/ 831 w 832"/>
                <a:gd name="T1" fmla="*/ 113 h 1378"/>
                <a:gd name="T2" fmla="*/ 207 w 832"/>
                <a:gd name="T3" fmla="*/ 0 h 1378"/>
                <a:gd name="T4" fmla="*/ 0 w 832"/>
                <a:gd name="T5" fmla="*/ 1282 h 1378"/>
                <a:gd name="T6" fmla="*/ 622 w 832"/>
                <a:gd name="T7" fmla="*/ 1377 h 1378"/>
                <a:gd name="T8" fmla="*/ 831 w 832"/>
                <a:gd name="T9" fmla="*/ 113 h 1378"/>
              </a:gdLst>
              <a:ahLst/>
              <a:cxnLst>
                <a:cxn ang="0">
                  <a:pos x="T0" y="T1"/>
                </a:cxn>
                <a:cxn ang="0">
                  <a:pos x="T2" y="T3"/>
                </a:cxn>
                <a:cxn ang="0">
                  <a:pos x="T4" y="T5"/>
                </a:cxn>
                <a:cxn ang="0">
                  <a:pos x="T6" y="T7"/>
                </a:cxn>
                <a:cxn ang="0">
                  <a:pos x="T8" y="T9"/>
                </a:cxn>
              </a:cxnLst>
              <a:rect l="0" t="0" r="r" b="b"/>
              <a:pathLst>
                <a:path w="832" h="1378">
                  <a:moveTo>
                    <a:pt x="831" y="113"/>
                  </a:moveTo>
                  <a:lnTo>
                    <a:pt x="207" y="0"/>
                  </a:lnTo>
                  <a:lnTo>
                    <a:pt x="0" y="1282"/>
                  </a:lnTo>
                  <a:lnTo>
                    <a:pt x="622" y="1377"/>
                  </a:lnTo>
                  <a:lnTo>
                    <a:pt x="831" y="11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8" name="Freeform 135"/>
            <p:cNvSpPr>
              <a:spLocks noChangeArrowheads="1"/>
            </p:cNvSpPr>
            <p:nvPr/>
          </p:nvSpPr>
          <p:spPr bwMode="auto">
            <a:xfrm>
              <a:off x="8131" y="5208"/>
              <a:ext cx="260" cy="324"/>
            </a:xfrm>
            <a:custGeom>
              <a:avLst/>
              <a:gdLst>
                <a:gd name="T0" fmla="*/ 1148 w 1149"/>
                <a:gd name="T1" fmla="*/ 284 h 1435"/>
                <a:gd name="T2" fmla="*/ 583 w 1149"/>
                <a:gd name="T3" fmla="*/ 0 h 1435"/>
                <a:gd name="T4" fmla="*/ 0 w 1149"/>
                <a:gd name="T5" fmla="*/ 1151 h 1435"/>
                <a:gd name="T6" fmla="*/ 565 w 1149"/>
                <a:gd name="T7" fmla="*/ 1434 h 1435"/>
                <a:gd name="T8" fmla="*/ 1148 w 1149"/>
                <a:gd name="T9" fmla="*/ 284 h 1435"/>
              </a:gdLst>
              <a:ahLst/>
              <a:cxnLst>
                <a:cxn ang="0">
                  <a:pos x="T0" y="T1"/>
                </a:cxn>
                <a:cxn ang="0">
                  <a:pos x="T2" y="T3"/>
                </a:cxn>
                <a:cxn ang="0">
                  <a:pos x="T4" y="T5"/>
                </a:cxn>
                <a:cxn ang="0">
                  <a:pos x="T6" y="T7"/>
                </a:cxn>
                <a:cxn ang="0">
                  <a:pos x="T8" y="T9"/>
                </a:cxn>
              </a:cxnLst>
              <a:rect l="0" t="0" r="r" b="b"/>
              <a:pathLst>
                <a:path w="1149" h="1435">
                  <a:moveTo>
                    <a:pt x="1148" y="284"/>
                  </a:moveTo>
                  <a:lnTo>
                    <a:pt x="583" y="0"/>
                  </a:lnTo>
                  <a:lnTo>
                    <a:pt x="0" y="1151"/>
                  </a:lnTo>
                  <a:lnTo>
                    <a:pt x="565" y="1434"/>
                  </a:lnTo>
                  <a:lnTo>
                    <a:pt x="1148" y="28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29" name="Freeform 136"/>
            <p:cNvSpPr>
              <a:spLocks noChangeArrowheads="1"/>
            </p:cNvSpPr>
            <p:nvPr/>
          </p:nvSpPr>
          <p:spPr bwMode="auto">
            <a:xfrm>
              <a:off x="8062" y="4913"/>
              <a:ext cx="307" cy="307"/>
            </a:xfrm>
            <a:custGeom>
              <a:avLst/>
              <a:gdLst>
                <a:gd name="T0" fmla="*/ 1357 w 1358"/>
                <a:gd name="T1" fmla="*/ 433 h 1358"/>
                <a:gd name="T2" fmla="*/ 923 w 1358"/>
                <a:gd name="T3" fmla="*/ 0 h 1358"/>
                <a:gd name="T4" fmla="*/ 0 w 1358"/>
                <a:gd name="T5" fmla="*/ 924 h 1358"/>
                <a:gd name="T6" fmla="*/ 433 w 1358"/>
                <a:gd name="T7" fmla="*/ 1357 h 1358"/>
                <a:gd name="T8" fmla="*/ 1357 w 1358"/>
                <a:gd name="T9" fmla="*/ 433 h 1358"/>
              </a:gdLst>
              <a:ahLst/>
              <a:cxnLst>
                <a:cxn ang="0">
                  <a:pos x="T0" y="T1"/>
                </a:cxn>
                <a:cxn ang="0">
                  <a:pos x="T2" y="T3"/>
                </a:cxn>
                <a:cxn ang="0">
                  <a:pos x="T4" y="T5"/>
                </a:cxn>
                <a:cxn ang="0">
                  <a:pos x="T6" y="T7"/>
                </a:cxn>
                <a:cxn ang="0">
                  <a:pos x="T8" y="T9"/>
                </a:cxn>
              </a:cxnLst>
              <a:rect l="0" t="0" r="r" b="b"/>
              <a:pathLst>
                <a:path w="1358" h="1358">
                  <a:moveTo>
                    <a:pt x="1357" y="433"/>
                  </a:moveTo>
                  <a:lnTo>
                    <a:pt x="923" y="0"/>
                  </a:lnTo>
                  <a:lnTo>
                    <a:pt x="0" y="924"/>
                  </a:lnTo>
                  <a:lnTo>
                    <a:pt x="433" y="1357"/>
                  </a:lnTo>
                  <a:lnTo>
                    <a:pt x="1357" y="43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0" name="Freeform 137"/>
            <p:cNvSpPr>
              <a:spLocks noChangeArrowheads="1"/>
            </p:cNvSpPr>
            <p:nvPr/>
          </p:nvSpPr>
          <p:spPr bwMode="auto">
            <a:xfrm>
              <a:off x="8105" y="4635"/>
              <a:ext cx="324" cy="260"/>
            </a:xfrm>
            <a:custGeom>
              <a:avLst/>
              <a:gdLst>
                <a:gd name="T0" fmla="*/ 1432 w 1433"/>
                <a:gd name="T1" fmla="*/ 566 h 1150"/>
                <a:gd name="T2" fmla="*/ 1149 w 1433"/>
                <a:gd name="T3" fmla="*/ 0 h 1150"/>
                <a:gd name="T4" fmla="*/ 0 w 1433"/>
                <a:gd name="T5" fmla="*/ 584 h 1150"/>
                <a:gd name="T6" fmla="*/ 282 w 1433"/>
                <a:gd name="T7" fmla="*/ 1149 h 1150"/>
                <a:gd name="T8" fmla="*/ 1432 w 1433"/>
                <a:gd name="T9" fmla="*/ 566 h 1150"/>
              </a:gdLst>
              <a:ahLst/>
              <a:cxnLst>
                <a:cxn ang="0">
                  <a:pos x="T0" y="T1"/>
                </a:cxn>
                <a:cxn ang="0">
                  <a:pos x="T2" y="T3"/>
                </a:cxn>
                <a:cxn ang="0">
                  <a:pos x="T4" y="T5"/>
                </a:cxn>
                <a:cxn ang="0">
                  <a:pos x="T6" y="T7"/>
                </a:cxn>
                <a:cxn ang="0">
                  <a:pos x="T8" y="T9"/>
                </a:cxn>
              </a:cxnLst>
              <a:rect l="0" t="0" r="r" b="b"/>
              <a:pathLst>
                <a:path w="1433" h="1150">
                  <a:moveTo>
                    <a:pt x="1432" y="566"/>
                  </a:moveTo>
                  <a:lnTo>
                    <a:pt x="1149" y="0"/>
                  </a:lnTo>
                  <a:lnTo>
                    <a:pt x="0" y="584"/>
                  </a:lnTo>
                  <a:lnTo>
                    <a:pt x="282" y="1149"/>
                  </a:lnTo>
                  <a:lnTo>
                    <a:pt x="1432" y="56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1" name="Freeform 138"/>
            <p:cNvSpPr>
              <a:spLocks noChangeArrowheads="1"/>
            </p:cNvSpPr>
            <p:nvPr/>
          </p:nvSpPr>
          <p:spPr bwMode="auto">
            <a:xfrm>
              <a:off x="8255" y="4400"/>
              <a:ext cx="311" cy="187"/>
            </a:xfrm>
            <a:custGeom>
              <a:avLst/>
              <a:gdLst>
                <a:gd name="T0" fmla="*/ 1376 w 1377"/>
                <a:gd name="T1" fmla="*/ 622 h 830"/>
                <a:gd name="T2" fmla="*/ 1283 w 1377"/>
                <a:gd name="T3" fmla="*/ 0 h 830"/>
                <a:gd name="T4" fmla="*/ 0 w 1377"/>
                <a:gd name="T5" fmla="*/ 207 h 830"/>
                <a:gd name="T6" fmla="*/ 94 w 1377"/>
                <a:gd name="T7" fmla="*/ 829 h 830"/>
                <a:gd name="T8" fmla="*/ 1376 w 1377"/>
                <a:gd name="T9" fmla="*/ 622 h 830"/>
              </a:gdLst>
              <a:ahLst/>
              <a:cxnLst>
                <a:cxn ang="0">
                  <a:pos x="T0" y="T1"/>
                </a:cxn>
                <a:cxn ang="0">
                  <a:pos x="T2" y="T3"/>
                </a:cxn>
                <a:cxn ang="0">
                  <a:pos x="T4" y="T5"/>
                </a:cxn>
                <a:cxn ang="0">
                  <a:pos x="T6" y="T7"/>
                </a:cxn>
                <a:cxn ang="0">
                  <a:pos x="T8" y="T9"/>
                </a:cxn>
              </a:cxnLst>
              <a:rect l="0" t="0" r="r" b="b"/>
              <a:pathLst>
                <a:path w="1377" h="830">
                  <a:moveTo>
                    <a:pt x="1376" y="622"/>
                  </a:moveTo>
                  <a:lnTo>
                    <a:pt x="1283" y="0"/>
                  </a:lnTo>
                  <a:lnTo>
                    <a:pt x="0" y="207"/>
                  </a:lnTo>
                  <a:lnTo>
                    <a:pt x="94" y="829"/>
                  </a:lnTo>
                  <a:lnTo>
                    <a:pt x="1376" y="62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2" name="Freeform 139"/>
            <p:cNvSpPr>
              <a:spLocks noChangeArrowheads="1"/>
            </p:cNvSpPr>
            <p:nvPr/>
          </p:nvSpPr>
          <p:spPr bwMode="auto">
            <a:xfrm>
              <a:off x="8473" y="4190"/>
              <a:ext cx="311" cy="183"/>
            </a:xfrm>
            <a:custGeom>
              <a:avLst/>
              <a:gdLst>
                <a:gd name="T0" fmla="*/ 1284 w 1378"/>
                <a:gd name="T1" fmla="*/ 810 h 811"/>
                <a:gd name="T2" fmla="*/ 1377 w 1378"/>
                <a:gd name="T3" fmla="*/ 188 h 811"/>
                <a:gd name="T4" fmla="*/ 95 w 1378"/>
                <a:gd name="T5" fmla="*/ 0 h 811"/>
                <a:gd name="T6" fmla="*/ 0 w 1378"/>
                <a:gd name="T7" fmla="*/ 603 h 811"/>
                <a:gd name="T8" fmla="*/ 1284 w 1378"/>
                <a:gd name="T9" fmla="*/ 810 h 811"/>
              </a:gdLst>
              <a:ahLst/>
              <a:cxnLst>
                <a:cxn ang="0">
                  <a:pos x="T0" y="T1"/>
                </a:cxn>
                <a:cxn ang="0">
                  <a:pos x="T2" y="T3"/>
                </a:cxn>
                <a:cxn ang="0">
                  <a:pos x="T4" y="T5"/>
                </a:cxn>
                <a:cxn ang="0">
                  <a:pos x="T6" y="T7"/>
                </a:cxn>
                <a:cxn ang="0">
                  <a:pos x="T8" y="T9"/>
                </a:cxn>
              </a:cxnLst>
              <a:rect l="0" t="0" r="r" b="b"/>
              <a:pathLst>
                <a:path w="1378" h="811">
                  <a:moveTo>
                    <a:pt x="1284" y="810"/>
                  </a:moveTo>
                  <a:lnTo>
                    <a:pt x="1377" y="188"/>
                  </a:lnTo>
                  <a:lnTo>
                    <a:pt x="95" y="0"/>
                  </a:lnTo>
                  <a:lnTo>
                    <a:pt x="0" y="603"/>
                  </a:lnTo>
                  <a:lnTo>
                    <a:pt x="1284" y="8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33" name="Freeform 140"/>
            <p:cNvSpPr>
              <a:spLocks noChangeArrowheads="1"/>
            </p:cNvSpPr>
            <p:nvPr/>
          </p:nvSpPr>
          <p:spPr bwMode="auto">
            <a:xfrm>
              <a:off x="8742" y="4015"/>
              <a:ext cx="324" cy="261"/>
            </a:xfrm>
            <a:custGeom>
              <a:avLst/>
              <a:gdLst>
                <a:gd name="T0" fmla="*/ 1150 w 1433"/>
                <a:gd name="T1" fmla="*/ 1153 h 1154"/>
                <a:gd name="T2" fmla="*/ 1432 w 1433"/>
                <a:gd name="T3" fmla="*/ 586 h 1154"/>
                <a:gd name="T4" fmla="*/ 281 w 1433"/>
                <a:gd name="T5" fmla="*/ 0 h 1154"/>
                <a:gd name="T6" fmla="*/ 0 w 1433"/>
                <a:gd name="T7" fmla="*/ 567 h 1154"/>
                <a:gd name="T8" fmla="*/ 1150 w 1433"/>
                <a:gd name="T9" fmla="*/ 1153 h 1154"/>
              </a:gdLst>
              <a:ahLst/>
              <a:cxnLst>
                <a:cxn ang="0">
                  <a:pos x="T0" y="T1"/>
                </a:cxn>
                <a:cxn ang="0">
                  <a:pos x="T2" y="T3"/>
                </a:cxn>
                <a:cxn ang="0">
                  <a:pos x="T4" y="T5"/>
                </a:cxn>
                <a:cxn ang="0">
                  <a:pos x="T6" y="T7"/>
                </a:cxn>
                <a:cxn ang="0">
                  <a:pos x="T8" y="T9"/>
                </a:cxn>
              </a:cxnLst>
              <a:rect l="0" t="0" r="r" b="b"/>
              <a:pathLst>
                <a:path w="1433" h="1154">
                  <a:moveTo>
                    <a:pt x="1150" y="1153"/>
                  </a:moveTo>
                  <a:lnTo>
                    <a:pt x="1432" y="586"/>
                  </a:lnTo>
                  <a:lnTo>
                    <a:pt x="281" y="0"/>
                  </a:lnTo>
                  <a:lnTo>
                    <a:pt x="0" y="567"/>
                  </a:lnTo>
                  <a:lnTo>
                    <a:pt x="1150" y="115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49" name="TextBox 31"/>
          <p:cNvSpPr txBox="1">
            <a:spLocks noChangeArrowheads="1"/>
          </p:cNvSpPr>
          <p:nvPr/>
        </p:nvSpPr>
        <p:spPr bwMode="auto">
          <a:xfrm>
            <a:off x="832252" y="3473357"/>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86 Trucks</a:t>
            </a:r>
          </a:p>
        </p:txBody>
      </p:sp>
      <p:sp>
        <p:nvSpPr>
          <p:cNvPr id="552" name="TextBox 31"/>
          <p:cNvSpPr txBox="1">
            <a:spLocks noChangeArrowheads="1"/>
          </p:cNvSpPr>
          <p:nvPr/>
        </p:nvSpPr>
        <p:spPr bwMode="auto">
          <a:xfrm>
            <a:off x="3499152" y="3473357"/>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86 Trucks</a:t>
            </a:r>
          </a:p>
        </p:txBody>
      </p:sp>
      <p:sp>
        <p:nvSpPr>
          <p:cNvPr id="555" name="TextBox 31"/>
          <p:cNvSpPr txBox="1">
            <a:spLocks noChangeArrowheads="1"/>
          </p:cNvSpPr>
          <p:nvPr/>
        </p:nvSpPr>
        <p:spPr bwMode="auto">
          <a:xfrm>
            <a:off x="6292544" y="3473357"/>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86 Trucks</a:t>
            </a:r>
          </a:p>
        </p:txBody>
      </p:sp>
      <p:sp>
        <p:nvSpPr>
          <p:cNvPr id="558" name="TextBox 31"/>
          <p:cNvSpPr txBox="1">
            <a:spLocks noChangeArrowheads="1"/>
          </p:cNvSpPr>
          <p:nvPr/>
        </p:nvSpPr>
        <p:spPr bwMode="auto">
          <a:xfrm>
            <a:off x="8920622" y="3482726"/>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86 Trucks</a:t>
            </a:r>
          </a:p>
        </p:txBody>
      </p:sp>
      <p:sp>
        <p:nvSpPr>
          <p:cNvPr id="315" name="TextBox 30"/>
          <p:cNvSpPr txBox="1">
            <a:spLocks noChangeArrowheads="1"/>
          </p:cNvSpPr>
          <p:nvPr/>
        </p:nvSpPr>
        <p:spPr bwMode="auto">
          <a:xfrm>
            <a:off x="1204269" y="3902428"/>
            <a:ext cx="2337845"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res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16" name="TextBox 30"/>
          <p:cNvSpPr txBox="1">
            <a:spLocks noChangeArrowheads="1"/>
          </p:cNvSpPr>
          <p:nvPr/>
        </p:nvSpPr>
        <p:spPr bwMode="auto">
          <a:xfrm>
            <a:off x="3866544" y="3919515"/>
            <a:ext cx="2358385"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res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17" name="TextBox 30"/>
          <p:cNvSpPr txBox="1">
            <a:spLocks noChangeArrowheads="1"/>
          </p:cNvSpPr>
          <p:nvPr/>
        </p:nvSpPr>
        <p:spPr bwMode="auto">
          <a:xfrm>
            <a:off x="6665476" y="3920680"/>
            <a:ext cx="2337185"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res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18" name="TextBox 30"/>
          <p:cNvSpPr txBox="1">
            <a:spLocks noChangeArrowheads="1"/>
          </p:cNvSpPr>
          <p:nvPr/>
        </p:nvSpPr>
        <p:spPr bwMode="auto">
          <a:xfrm>
            <a:off x="9258517" y="3937767"/>
            <a:ext cx="2421710"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res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314" name="矩形 313"/>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9" name="矩形 318"/>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0" name="文本框 319"/>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21" name="文本框 320"/>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645121487"/>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500"/>
                                        <p:tgtEl>
                                          <p:spTgt spid="1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fade">
                                      <p:cBhvr>
                                        <p:cTn id="10" dur="500"/>
                                        <p:tgtEl>
                                          <p:spTgt spid="9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9"/>
                                        </p:tgtEl>
                                        <p:attrNameLst>
                                          <p:attrName>style.visibility</p:attrName>
                                        </p:attrNameLst>
                                      </p:cBhvr>
                                      <p:to>
                                        <p:strVal val="visible"/>
                                      </p:to>
                                    </p:set>
                                    <p:animEffect transition="in" filter="fade">
                                      <p:cBhvr>
                                        <p:cTn id="13" dur="500"/>
                                        <p:tgtEl>
                                          <p:spTgt spid="549"/>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15">
                                            <p:txEl>
                                              <p:pRg st="0" end="0"/>
                                            </p:txEl>
                                          </p:spTgt>
                                        </p:tgtEl>
                                        <p:attrNameLst>
                                          <p:attrName>style.visibility</p:attrName>
                                        </p:attrNameLst>
                                      </p:cBhvr>
                                      <p:to>
                                        <p:strVal val="visible"/>
                                      </p:to>
                                    </p:set>
                                    <p:animEffect transition="in" filter="wipe(left)">
                                      <p:cBhvr>
                                        <p:cTn id="17" dur="500"/>
                                        <p:tgtEl>
                                          <p:spTgt spid="315">
                                            <p:txEl>
                                              <p:pRg st="0" end="0"/>
                                            </p:txEl>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15">
                                            <p:txEl>
                                              <p:pRg st="2" end="2"/>
                                            </p:txEl>
                                          </p:spTgt>
                                        </p:tgtEl>
                                        <p:attrNameLst>
                                          <p:attrName>style.visibility</p:attrName>
                                        </p:attrNameLst>
                                      </p:cBhvr>
                                      <p:to>
                                        <p:strVal val="visible"/>
                                      </p:to>
                                    </p:set>
                                    <p:animEffect transition="in" filter="wipe(left)">
                                      <p:cBhvr>
                                        <p:cTn id="21" dur="500"/>
                                        <p:tgtEl>
                                          <p:spTgt spid="315">
                                            <p:txEl>
                                              <p:pRg st="2" end="2"/>
                                            </p:txEl>
                                          </p:spTgt>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267"/>
                                        </p:tgtEl>
                                        <p:attrNameLst>
                                          <p:attrName>style.visibility</p:attrName>
                                        </p:attrNameLst>
                                      </p:cBhvr>
                                      <p:to>
                                        <p:strVal val="visible"/>
                                      </p:to>
                                    </p:set>
                                    <p:animEffect transition="in" filter="fade">
                                      <p:cBhvr>
                                        <p:cTn id="25" dur="500"/>
                                        <p:tgtEl>
                                          <p:spTgt spid="26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52"/>
                                        </p:tgtEl>
                                        <p:attrNameLst>
                                          <p:attrName>style.visibility</p:attrName>
                                        </p:attrNameLst>
                                      </p:cBhvr>
                                      <p:to>
                                        <p:strVal val="visible"/>
                                      </p:to>
                                    </p:set>
                                    <p:animEffect transition="in" filter="fade">
                                      <p:cBhvr>
                                        <p:cTn id="31" dur="500"/>
                                        <p:tgtEl>
                                          <p:spTgt spid="552"/>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16">
                                            <p:txEl>
                                              <p:pRg st="0" end="0"/>
                                            </p:txEl>
                                          </p:spTgt>
                                        </p:tgtEl>
                                        <p:attrNameLst>
                                          <p:attrName>style.visibility</p:attrName>
                                        </p:attrNameLst>
                                      </p:cBhvr>
                                      <p:to>
                                        <p:strVal val="visible"/>
                                      </p:to>
                                    </p:set>
                                    <p:animEffect transition="in" filter="wipe(left)">
                                      <p:cBhvr>
                                        <p:cTn id="35" dur="500"/>
                                        <p:tgtEl>
                                          <p:spTgt spid="316">
                                            <p:txEl>
                                              <p:pRg st="0" end="0"/>
                                            </p:txEl>
                                          </p:spTgt>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316">
                                            <p:txEl>
                                              <p:pRg st="2" end="2"/>
                                            </p:txEl>
                                          </p:spTgt>
                                        </p:tgtEl>
                                        <p:attrNameLst>
                                          <p:attrName>style.visibility</p:attrName>
                                        </p:attrNameLst>
                                      </p:cBhvr>
                                      <p:to>
                                        <p:strVal val="visible"/>
                                      </p:to>
                                    </p:set>
                                    <p:animEffect transition="in" filter="wipe(left)">
                                      <p:cBhvr>
                                        <p:cTn id="39" dur="500"/>
                                        <p:tgtEl>
                                          <p:spTgt spid="316">
                                            <p:txEl>
                                              <p:pRg st="2" end="2"/>
                                            </p:txEl>
                                          </p:spTgt>
                                        </p:tgtEl>
                                      </p:cBhvr>
                                    </p:animEffect>
                                  </p:childTnLst>
                                </p:cTn>
                              </p:par>
                            </p:childTnLst>
                          </p:cTn>
                        </p:par>
                        <p:par>
                          <p:cTn id="40" fill="hold">
                            <p:stCondLst>
                              <p:cond delay="3000"/>
                            </p:stCondLst>
                            <p:childTnLst>
                              <p:par>
                                <p:cTn id="41" presetID="10" presetClass="entr" presetSubtype="0" fill="hold" nodeType="afterEffect">
                                  <p:stCondLst>
                                    <p:cond delay="0"/>
                                  </p:stCondLst>
                                  <p:childTnLst>
                                    <p:set>
                                      <p:cBhvr>
                                        <p:cTn id="42" dur="1" fill="hold">
                                          <p:stCondLst>
                                            <p:cond delay="0"/>
                                          </p:stCondLst>
                                        </p:cTn>
                                        <p:tgtEl>
                                          <p:spTgt spid="354"/>
                                        </p:tgtEl>
                                        <p:attrNameLst>
                                          <p:attrName>style.visibility</p:attrName>
                                        </p:attrNameLst>
                                      </p:cBhvr>
                                      <p:to>
                                        <p:strVal val="visible"/>
                                      </p:to>
                                    </p:set>
                                    <p:animEffect transition="in" filter="fade">
                                      <p:cBhvr>
                                        <p:cTn id="43" dur="500"/>
                                        <p:tgtEl>
                                          <p:spTgt spid="35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fade">
                                      <p:cBhvr>
                                        <p:cTn id="46" dur="500"/>
                                        <p:tgtEl>
                                          <p:spTgt spid="10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55"/>
                                        </p:tgtEl>
                                        <p:attrNameLst>
                                          <p:attrName>style.visibility</p:attrName>
                                        </p:attrNameLst>
                                      </p:cBhvr>
                                      <p:to>
                                        <p:strVal val="visible"/>
                                      </p:to>
                                    </p:set>
                                    <p:animEffect transition="in" filter="fade">
                                      <p:cBhvr>
                                        <p:cTn id="49" dur="500"/>
                                        <p:tgtEl>
                                          <p:spTgt spid="555"/>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317">
                                            <p:txEl>
                                              <p:pRg st="0" end="0"/>
                                            </p:txEl>
                                          </p:spTgt>
                                        </p:tgtEl>
                                        <p:attrNameLst>
                                          <p:attrName>style.visibility</p:attrName>
                                        </p:attrNameLst>
                                      </p:cBhvr>
                                      <p:to>
                                        <p:strVal val="visible"/>
                                      </p:to>
                                    </p:set>
                                    <p:animEffect transition="in" filter="wipe(left)">
                                      <p:cBhvr>
                                        <p:cTn id="53" dur="500"/>
                                        <p:tgtEl>
                                          <p:spTgt spid="317">
                                            <p:txEl>
                                              <p:pRg st="0" end="0"/>
                                            </p:txEl>
                                          </p:spTgt>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317">
                                            <p:txEl>
                                              <p:pRg st="2" end="2"/>
                                            </p:txEl>
                                          </p:spTgt>
                                        </p:tgtEl>
                                        <p:attrNameLst>
                                          <p:attrName>style.visibility</p:attrName>
                                        </p:attrNameLst>
                                      </p:cBhvr>
                                      <p:to>
                                        <p:strVal val="visible"/>
                                      </p:to>
                                    </p:set>
                                    <p:animEffect transition="in" filter="wipe(left)">
                                      <p:cBhvr>
                                        <p:cTn id="57" dur="500"/>
                                        <p:tgtEl>
                                          <p:spTgt spid="317">
                                            <p:txEl>
                                              <p:pRg st="2" end="2"/>
                                            </p:txEl>
                                          </p:spTgt>
                                        </p:tgtEl>
                                      </p:cBhvr>
                                    </p:animEffect>
                                  </p:childTnLst>
                                </p:cTn>
                              </p:par>
                            </p:childTnLst>
                          </p:cTn>
                        </p:par>
                        <p:par>
                          <p:cTn id="58" fill="hold">
                            <p:stCondLst>
                              <p:cond delay="4500"/>
                            </p:stCondLst>
                            <p:childTnLst>
                              <p:par>
                                <p:cTn id="59" presetID="10" presetClass="entr" presetSubtype="0" fill="hold" nodeType="afterEffect">
                                  <p:stCondLst>
                                    <p:cond delay="0"/>
                                  </p:stCondLst>
                                  <p:childTnLst>
                                    <p:set>
                                      <p:cBhvr>
                                        <p:cTn id="60" dur="1" fill="hold">
                                          <p:stCondLst>
                                            <p:cond delay="0"/>
                                          </p:stCondLst>
                                        </p:cTn>
                                        <p:tgtEl>
                                          <p:spTgt spid="394"/>
                                        </p:tgtEl>
                                        <p:attrNameLst>
                                          <p:attrName>style.visibility</p:attrName>
                                        </p:attrNameLst>
                                      </p:cBhvr>
                                      <p:to>
                                        <p:strVal val="visible"/>
                                      </p:to>
                                    </p:set>
                                    <p:animEffect transition="in" filter="fade">
                                      <p:cBhvr>
                                        <p:cTn id="61" dur="500"/>
                                        <p:tgtEl>
                                          <p:spTgt spid="39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fade">
                                      <p:cBhvr>
                                        <p:cTn id="64" dur="500"/>
                                        <p:tgtEl>
                                          <p:spTgt spid="11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58"/>
                                        </p:tgtEl>
                                        <p:attrNameLst>
                                          <p:attrName>style.visibility</p:attrName>
                                        </p:attrNameLst>
                                      </p:cBhvr>
                                      <p:to>
                                        <p:strVal val="visible"/>
                                      </p:to>
                                    </p:set>
                                    <p:animEffect transition="in" filter="fade">
                                      <p:cBhvr>
                                        <p:cTn id="67" dur="500"/>
                                        <p:tgtEl>
                                          <p:spTgt spid="558"/>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318">
                                            <p:txEl>
                                              <p:pRg st="0" end="0"/>
                                            </p:txEl>
                                          </p:spTgt>
                                        </p:tgtEl>
                                        <p:attrNameLst>
                                          <p:attrName>style.visibility</p:attrName>
                                        </p:attrNameLst>
                                      </p:cBhvr>
                                      <p:to>
                                        <p:strVal val="visible"/>
                                      </p:to>
                                    </p:set>
                                    <p:animEffect transition="in" filter="wipe(left)">
                                      <p:cBhvr>
                                        <p:cTn id="71" dur="500"/>
                                        <p:tgtEl>
                                          <p:spTgt spid="318">
                                            <p:txEl>
                                              <p:pRg st="0" end="0"/>
                                            </p:txEl>
                                          </p:spTgt>
                                        </p:tgtEl>
                                      </p:cBhvr>
                                    </p:animEffect>
                                  </p:childTnLst>
                                </p:cTn>
                              </p:par>
                            </p:childTnLst>
                          </p:cTn>
                        </p:par>
                        <p:par>
                          <p:cTn id="72" fill="hold">
                            <p:stCondLst>
                              <p:cond delay="5500"/>
                            </p:stCondLst>
                            <p:childTnLst>
                              <p:par>
                                <p:cTn id="73" presetID="22" presetClass="entr" presetSubtype="8" fill="hold" grpId="0" nodeType="afterEffect">
                                  <p:stCondLst>
                                    <p:cond delay="0"/>
                                  </p:stCondLst>
                                  <p:childTnLst>
                                    <p:set>
                                      <p:cBhvr>
                                        <p:cTn id="74" dur="1" fill="hold">
                                          <p:stCondLst>
                                            <p:cond delay="0"/>
                                          </p:stCondLst>
                                        </p:cTn>
                                        <p:tgtEl>
                                          <p:spTgt spid="318">
                                            <p:txEl>
                                              <p:pRg st="2" end="2"/>
                                            </p:txEl>
                                          </p:spTgt>
                                        </p:tgtEl>
                                        <p:attrNameLst>
                                          <p:attrName>style.visibility</p:attrName>
                                        </p:attrNameLst>
                                      </p:cBhvr>
                                      <p:to>
                                        <p:strVal val="visible"/>
                                      </p:to>
                                    </p:set>
                                    <p:animEffect transition="in" filter="wipe(left)">
                                      <p:cBhvr>
                                        <p:cTn id="75" dur="500"/>
                                        <p:tgtEl>
                                          <p:spTgt spid="31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4" grpId="0" animBg="1"/>
      <p:bldP spid="107" grpId="0" animBg="1"/>
      <p:bldP spid="116" grpId="0" animBg="1"/>
      <p:bldP spid="549" grpId="0"/>
      <p:bldP spid="552" grpId="0"/>
      <p:bldP spid="555" grpId="0"/>
      <p:bldP spid="558" grpId="0"/>
      <p:bldP spid="315" grpId="0" build="p"/>
      <p:bldP spid="316" grpId="0" build="p"/>
      <p:bldP spid="317" grpId="0" build="p"/>
      <p:bldP spid="31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0" name="Straight Connector 279"/>
          <p:cNvCxnSpPr/>
          <p:nvPr/>
        </p:nvCxnSpPr>
        <p:spPr>
          <a:xfrm>
            <a:off x="4951450" y="2076690"/>
            <a:ext cx="0" cy="3454028"/>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7" idx="1"/>
          </p:cNvCxnSpPr>
          <p:nvPr/>
        </p:nvCxnSpPr>
        <p:spPr>
          <a:xfrm>
            <a:off x="7980562" y="2123118"/>
            <a:ext cx="0" cy="3407600"/>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0" name="TextBox 30"/>
          <p:cNvSpPr txBox="1">
            <a:spLocks noChangeArrowheads="1"/>
          </p:cNvSpPr>
          <p:nvPr/>
        </p:nvSpPr>
        <p:spPr bwMode="auto">
          <a:xfrm>
            <a:off x="2315561" y="4665962"/>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1" name="TextBox 30"/>
          <p:cNvSpPr txBox="1">
            <a:spLocks noChangeArrowheads="1"/>
          </p:cNvSpPr>
          <p:nvPr/>
        </p:nvSpPr>
        <p:spPr bwMode="auto">
          <a:xfrm>
            <a:off x="5265854" y="4654115"/>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2" name="TextBox 30"/>
          <p:cNvSpPr txBox="1">
            <a:spLocks noChangeArrowheads="1"/>
          </p:cNvSpPr>
          <p:nvPr/>
        </p:nvSpPr>
        <p:spPr bwMode="auto">
          <a:xfrm>
            <a:off x="8303006" y="4654213"/>
            <a:ext cx="2430972"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Data analysis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3" name="TextBox 31"/>
          <p:cNvSpPr txBox="1">
            <a:spLocks noChangeArrowheads="1"/>
          </p:cNvSpPr>
          <p:nvPr/>
        </p:nvSpPr>
        <p:spPr bwMode="auto">
          <a:xfrm>
            <a:off x="1959542" y="1878141"/>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Twitter</a:t>
            </a:r>
          </a:p>
        </p:txBody>
      </p:sp>
      <p:sp>
        <p:nvSpPr>
          <p:cNvPr id="244" name="Rounded Rectangle 243"/>
          <p:cNvSpPr/>
          <p:nvPr/>
        </p:nvSpPr>
        <p:spPr>
          <a:xfrm>
            <a:off x="2498410" y="2329653"/>
            <a:ext cx="2006991" cy="578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5" name="TextBox 31"/>
          <p:cNvSpPr txBox="1">
            <a:spLocks noChangeArrowheads="1"/>
          </p:cNvSpPr>
          <p:nvPr/>
        </p:nvSpPr>
        <p:spPr bwMode="auto">
          <a:xfrm>
            <a:off x="4934510" y="1894369"/>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Facebook</a:t>
            </a:r>
          </a:p>
        </p:txBody>
      </p:sp>
      <p:sp>
        <p:nvSpPr>
          <p:cNvPr id="246" name="Rounded Rectangle 245"/>
          <p:cNvSpPr/>
          <p:nvPr/>
        </p:nvSpPr>
        <p:spPr>
          <a:xfrm>
            <a:off x="5461629" y="2345881"/>
            <a:ext cx="2006991" cy="5786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TextBox 31"/>
          <p:cNvSpPr txBox="1">
            <a:spLocks noChangeArrowheads="1"/>
          </p:cNvSpPr>
          <p:nvPr/>
        </p:nvSpPr>
        <p:spPr bwMode="auto">
          <a:xfrm>
            <a:off x="7980562" y="1894369"/>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Instagram</a:t>
            </a:r>
          </a:p>
        </p:txBody>
      </p:sp>
      <p:sp>
        <p:nvSpPr>
          <p:cNvPr id="248" name="Rounded Rectangle 247"/>
          <p:cNvSpPr/>
          <p:nvPr/>
        </p:nvSpPr>
        <p:spPr>
          <a:xfrm>
            <a:off x="8519430" y="2345881"/>
            <a:ext cx="2006991" cy="5786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154" name="Oval 255"/>
          <p:cNvSpPr>
            <a:spLocks noChangeArrowheads="1"/>
          </p:cNvSpPr>
          <p:nvPr/>
        </p:nvSpPr>
        <p:spPr bwMode="auto">
          <a:xfrm>
            <a:off x="2505723" y="2561101"/>
            <a:ext cx="2031629"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5" name="Oval 256"/>
          <p:cNvSpPr>
            <a:spLocks noChangeArrowheads="1"/>
          </p:cNvSpPr>
          <p:nvPr/>
        </p:nvSpPr>
        <p:spPr bwMode="auto">
          <a:xfrm>
            <a:off x="2673678" y="2729102"/>
            <a:ext cx="1699311" cy="169975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257"/>
          <p:cNvSpPr>
            <a:spLocks/>
          </p:cNvSpPr>
          <p:nvPr/>
        </p:nvSpPr>
        <p:spPr bwMode="auto">
          <a:xfrm>
            <a:off x="2995218" y="3257355"/>
            <a:ext cx="556857"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258"/>
          <p:cNvSpPr>
            <a:spLocks/>
          </p:cNvSpPr>
          <p:nvPr/>
        </p:nvSpPr>
        <p:spPr bwMode="auto">
          <a:xfrm>
            <a:off x="3458666" y="2978854"/>
            <a:ext cx="599968"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 name="Group 4"/>
          <p:cNvGrpSpPr/>
          <p:nvPr/>
        </p:nvGrpSpPr>
        <p:grpSpPr>
          <a:xfrm>
            <a:off x="3409267" y="3490038"/>
            <a:ext cx="325134" cy="878625"/>
            <a:chOff x="6461491" y="6467840"/>
            <a:chExt cx="616584" cy="1666225"/>
          </a:xfrm>
          <a:solidFill>
            <a:schemeClr val="bg1"/>
          </a:solidFill>
        </p:grpSpPr>
        <p:sp>
          <p:nvSpPr>
            <p:cNvPr id="158" name="Oval 259"/>
            <p:cNvSpPr>
              <a:spLocks noChangeArrowheads="1"/>
            </p:cNvSpPr>
            <p:nvPr/>
          </p:nvSpPr>
          <p:spPr bwMode="auto">
            <a:xfrm>
              <a:off x="6461491" y="6467840"/>
              <a:ext cx="371312" cy="3782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261"/>
            <p:cNvSpPr>
              <a:spLocks/>
            </p:cNvSpPr>
            <p:nvPr/>
          </p:nvSpPr>
          <p:spPr bwMode="auto">
            <a:xfrm>
              <a:off x="6596050" y="6663765"/>
              <a:ext cx="482025" cy="1470300"/>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2723974" y="2783004"/>
            <a:ext cx="1595126" cy="1591947"/>
            <a:chOff x="5161901" y="5277691"/>
            <a:chExt cx="3024998" cy="3018968"/>
          </a:xfrm>
        </p:grpSpPr>
        <p:sp>
          <p:nvSpPr>
            <p:cNvPr id="167" name="Freeform 262"/>
            <p:cNvSpPr>
              <a:spLocks/>
            </p:cNvSpPr>
            <p:nvPr/>
          </p:nvSpPr>
          <p:spPr bwMode="auto">
            <a:xfrm>
              <a:off x="6657367" y="5277691"/>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8" name="Freeform 263"/>
            <p:cNvSpPr>
              <a:spLocks/>
            </p:cNvSpPr>
            <p:nvPr/>
          </p:nvSpPr>
          <p:spPr bwMode="auto">
            <a:xfrm>
              <a:off x="5885789" y="5432728"/>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69" name="Freeform 264"/>
            <p:cNvSpPr>
              <a:spLocks/>
            </p:cNvSpPr>
            <p:nvPr/>
          </p:nvSpPr>
          <p:spPr bwMode="auto">
            <a:xfrm>
              <a:off x="7720203" y="5981320"/>
              <a:ext cx="291260" cy="216372"/>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0" name="Freeform 265"/>
            <p:cNvSpPr>
              <a:spLocks/>
            </p:cNvSpPr>
            <p:nvPr/>
          </p:nvSpPr>
          <p:spPr bwMode="auto">
            <a:xfrm>
              <a:off x="5161901" y="6732655"/>
              <a:ext cx="284447"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1" name="Freeform 266"/>
            <p:cNvSpPr>
              <a:spLocks/>
            </p:cNvSpPr>
            <p:nvPr/>
          </p:nvSpPr>
          <p:spPr bwMode="auto">
            <a:xfrm>
              <a:off x="7267134" y="5459987"/>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267"/>
            <p:cNvSpPr>
              <a:spLocks/>
            </p:cNvSpPr>
            <p:nvPr/>
          </p:nvSpPr>
          <p:spPr bwMode="auto">
            <a:xfrm>
              <a:off x="5350963" y="5988135"/>
              <a:ext cx="284447"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268"/>
            <p:cNvSpPr>
              <a:spLocks/>
            </p:cNvSpPr>
            <p:nvPr/>
          </p:nvSpPr>
          <p:spPr bwMode="auto">
            <a:xfrm>
              <a:off x="7287574" y="7816213"/>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0" name="Freeform 269"/>
            <p:cNvSpPr>
              <a:spLocks/>
            </p:cNvSpPr>
            <p:nvPr/>
          </p:nvSpPr>
          <p:spPr bwMode="auto">
            <a:xfrm>
              <a:off x="7733830" y="7349398"/>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70"/>
            <p:cNvSpPr>
              <a:spLocks/>
            </p:cNvSpPr>
            <p:nvPr/>
          </p:nvSpPr>
          <p:spPr bwMode="auto">
            <a:xfrm>
              <a:off x="7910969" y="6732655"/>
              <a:ext cx="275930"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271"/>
            <p:cNvSpPr>
              <a:spLocks/>
            </p:cNvSpPr>
            <p:nvPr/>
          </p:nvSpPr>
          <p:spPr bwMode="auto">
            <a:xfrm>
              <a:off x="6657367" y="8018953"/>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193" name="Freeform 272"/>
            <p:cNvSpPr>
              <a:spLocks/>
            </p:cNvSpPr>
            <p:nvPr/>
          </p:nvSpPr>
          <p:spPr bwMode="auto">
            <a:xfrm>
              <a:off x="5906228" y="7850287"/>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4" name="Freeform 273"/>
            <p:cNvSpPr>
              <a:spLocks/>
            </p:cNvSpPr>
            <p:nvPr/>
          </p:nvSpPr>
          <p:spPr bwMode="auto">
            <a:xfrm>
              <a:off x="5364589" y="7376658"/>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6" name="Oval 255"/>
          <p:cNvSpPr>
            <a:spLocks noChangeArrowheads="1"/>
          </p:cNvSpPr>
          <p:nvPr/>
        </p:nvSpPr>
        <p:spPr bwMode="auto">
          <a:xfrm>
            <a:off x="5455184" y="2561101"/>
            <a:ext cx="2031630"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Oval 256"/>
          <p:cNvSpPr>
            <a:spLocks noChangeArrowheads="1"/>
          </p:cNvSpPr>
          <p:nvPr/>
        </p:nvSpPr>
        <p:spPr bwMode="auto">
          <a:xfrm>
            <a:off x="5623139" y="2729101"/>
            <a:ext cx="1699310" cy="169975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8" name="Freeform 257"/>
          <p:cNvSpPr>
            <a:spLocks/>
          </p:cNvSpPr>
          <p:nvPr/>
        </p:nvSpPr>
        <p:spPr bwMode="auto">
          <a:xfrm>
            <a:off x="5944679" y="3257355"/>
            <a:ext cx="556856"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39" name="Freeform 258"/>
          <p:cNvSpPr>
            <a:spLocks/>
          </p:cNvSpPr>
          <p:nvPr/>
        </p:nvSpPr>
        <p:spPr bwMode="auto">
          <a:xfrm rot="11081722">
            <a:off x="6456290" y="2987419"/>
            <a:ext cx="599969"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1"/>
          <p:cNvGrpSpPr/>
          <p:nvPr/>
        </p:nvGrpSpPr>
        <p:grpSpPr>
          <a:xfrm>
            <a:off x="6358727" y="3490038"/>
            <a:ext cx="325134" cy="878624"/>
            <a:chOff x="12054849" y="6467840"/>
            <a:chExt cx="616584" cy="1666223"/>
          </a:xfrm>
        </p:grpSpPr>
        <p:sp>
          <p:nvSpPr>
            <p:cNvPr id="262" name="Oval 259"/>
            <p:cNvSpPr>
              <a:spLocks noChangeArrowheads="1"/>
            </p:cNvSpPr>
            <p:nvPr/>
          </p:nvSpPr>
          <p:spPr bwMode="auto">
            <a:xfrm>
              <a:off x="12054849" y="6467840"/>
              <a:ext cx="371312" cy="37822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4" name="Freeform 261"/>
            <p:cNvSpPr>
              <a:spLocks/>
            </p:cNvSpPr>
            <p:nvPr/>
          </p:nvSpPr>
          <p:spPr bwMode="auto">
            <a:xfrm>
              <a:off x="12189408" y="6663764"/>
              <a:ext cx="482025" cy="1470299"/>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673437" y="2783004"/>
            <a:ext cx="1595126" cy="1591946"/>
            <a:chOff x="10755263" y="5277690"/>
            <a:chExt cx="3024997" cy="3018967"/>
          </a:xfrm>
        </p:grpSpPr>
        <p:sp>
          <p:nvSpPr>
            <p:cNvPr id="265" name="Freeform 262"/>
            <p:cNvSpPr>
              <a:spLocks/>
            </p:cNvSpPr>
            <p:nvPr/>
          </p:nvSpPr>
          <p:spPr bwMode="auto">
            <a:xfrm>
              <a:off x="12250726" y="5277690"/>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6" name="Freeform 263"/>
            <p:cNvSpPr>
              <a:spLocks/>
            </p:cNvSpPr>
            <p:nvPr/>
          </p:nvSpPr>
          <p:spPr bwMode="auto">
            <a:xfrm>
              <a:off x="11479148" y="5432727"/>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7" name="Freeform 264"/>
            <p:cNvSpPr>
              <a:spLocks/>
            </p:cNvSpPr>
            <p:nvPr/>
          </p:nvSpPr>
          <p:spPr bwMode="auto">
            <a:xfrm>
              <a:off x="13313561" y="5981318"/>
              <a:ext cx="291259" cy="216373"/>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8" name="Freeform 265"/>
            <p:cNvSpPr>
              <a:spLocks/>
            </p:cNvSpPr>
            <p:nvPr/>
          </p:nvSpPr>
          <p:spPr bwMode="auto">
            <a:xfrm>
              <a:off x="10755263" y="6732654"/>
              <a:ext cx="284446"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69" name="Freeform 266"/>
            <p:cNvSpPr>
              <a:spLocks/>
            </p:cNvSpPr>
            <p:nvPr/>
          </p:nvSpPr>
          <p:spPr bwMode="auto">
            <a:xfrm>
              <a:off x="12860497" y="5459985"/>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0" name="Freeform 267"/>
            <p:cNvSpPr>
              <a:spLocks/>
            </p:cNvSpPr>
            <p:nvPr/>
          </p:nvSpPr>
          <p:spPr bwMode="auto">
            <a:xfrm>
              <a:off x="10944327" y="5988133"/>
              <a:ext cx="284446"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1" name="Freeform 268"/>
            <p:cNvSpPr>
              <a:spLocks/>
            </p:cNvSpPr>
            <p:nvPr/>
          </p:nvSpPr>
          <p:spPr bwMode="auto">
            <a:xfrm>
              <a:off x="12880938" y="7816212"/>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2" name="Freeform 269"/>
            <p:cNvSpPr>
              <a:spLocks/>
            </p:cNvSpPr>
            <p:nvPr/>
          </p:nvSpPr>
          <p:spPr bwMode="auto">
            <a:xfrm>
              <a:off x="13327193" y="7349397"/>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3" name="Freeform 270"/>
            <p:cNvSpPr>
              <a:spLocks/>
            </p:cNvSpPr>
            <p:nvPr/>
          </p:nvSpPr>
          <p:spPr bwMode="auto">
            <a:xfrm>
              <a:off x="13504331" y="6732652"/>
              <a:ext cx="275929"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4" name="Freeform 271"/>
            <p:cNvSpPr>
              <a:spLocks/>
            </p:cNvSpPr>
            <p:nvPr/>
          </p:nvSpPr>
          <p:spPr bwMode="auto">
            <a:xfrm>
              <a:off x="12250730" y="8018951"/>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5" name="Freeform 272"/>
            <p:cNvSpPr>
              <a:spLocks/>
            </p:cNvSpPr>
            <p:nvPr/>
          </p:nvSpPr>
          <p:spPr bwMode="auto">
            <a:xfrm>
              <a:off x="11499602" y="7850280"/>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273"/>
            <p:cNvSpPr>
              <a:spLocks/>
            </p:cNvSpPr>
            <p:nvPr/>
          </p:nvSpPr>
          <p:spPr bwMode="auto">
            <a:xfrm>
              <a:off x="10957934" y="7376663"/>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78" name="Oval 255"/>
          <p:cNvSpPr>
            <a:spLocks noChangeArrowheads="1"/>
          </p:cNvSpPr>
          <p:nvPr/>
        </p:nvSpPr>
        <p:spPr bwMode="auto">
          <a:xfrm>
            <a:off x="8506541" y="2557154"/>
            <a:ext cx="2031629" cy="2035752"/>
          </a:xfrm>
          <a:prstGeom prst="ellipse">
            <a:avLst/>
          </a:prstGeom>
          <a:solidFill>
            <a:srgbClr val="19232E"/>
          </a:solidFill>
          <a:ln>
            <a:noFill/>
          </a:ln>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79" name="Oval 256"/>
          <p:cNvSpPr>
            <a:spLocks noChangeArrowheads="1"/>
          </p:cNvSpPr>
          <p:nvPr/>
        </p:nvSpPr>
        <p:spPr bwMode="auto">
          <a:xfrm>
            <a:off x="8674496" y="2725155"/>
            <a:ext cx="1699311" cy="169975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2" name="Freeform 257"/>
          <p:cNvSpPr>
            <a:spLocks/>
          </p:cNvSpPr>
          <p:nvPr/>
        </p:nvSpPr>
        <p:spPr bwMode="auto">
          <a:xfrm>
            <a:off x="8996036" y="3253408"/>
            <a:ext cx="556857" cy="379121"/>
          </a:xfrm>
          <a:custGeom>
            <a:avLst/>
            <a:gdLst>
              <a:gd name="T0" fmla="*/ 43 w 620"/>
              <a:gd name="T1" fmla="*/ 0 h 422"/>
              <a:gd name="T2" fmla="*/ 0 w 620"/>
              <a:gd name="T3" fmla="*/ 72 h 422"/>
              <a:gd name="T4" fmla="*/ 576 w 620"/>
              <a:gd name="T5" fmla="*/ 422 h 422"/>
              <a:gd name="T6" fmla="*/ 620 w 620"/>
              <a:gd name="T7" fmla="*/ 350 h 422"/>
              <a:gd name="T8" fmla="*/ 43 w 620"/>
              <a:gd name="T9" fmla="*/ 0 h 422"/>
            </a:gdLst>
            <a:ahLst/>
            <a:cxnLst>
              <a:cxn ang="0">
                <a:pos x="T0" y="T1"/>
              </a:cxn>
              <a:cxn ang="0">
                <a:pos x="T2" y="T3"/>
              </a:cxn>
              <a:cxn ang="0">
                <a:pos x="T4" y="T5"/>
              </a:cxn>
              <a:cxn ang="0">
                <a:pos x="T6" y="T7"/>
              </a:cxn>
              <a:cxn ang="0">
                <a:pos x="T8" y="T9"/>
              </a:cxn>
            </a:cxnLst>
            <a:rect l="0" t="0" r="r" b="b"/>
            <a:pathLst>
              <a:path w="620" h="422">
                <a:moveTo>
                  <a:pt x="43" y="0"/>
                </a:moveTo>
                <a:lnTo>
                  <a:pt x="0" y="72"/>
                </a:lnTo>
                <a:lnTo>
                  <a:pt x="576" y="422"/>
                </a:lnTo>
                <a:lnTo>
                  <a:pt x="620" y="350"/>
                </a:lnTo>
                <a:lnTo>
                  <a:pt x="4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3" name="Freeform 258"/>
          <p:cNvSpPr>
            <a:spLocks/>
          </p:cNvSpPr>
          <p:nvPr/>
        </p:nvSpPr>
        <p:spPr bwMode="auto">
          <a:xfrm>
            <a:off x="9459485" y="2974907"/>
            <a:ext cx="599968" cy="674691"/>
          </a:xfrm>
          <a:custGeom>
            <a:avLst/>
            <a:gdLst>
              <a:gd name="T0" fmla="*/ 609 w 668"/>
              <a:gd name="T1" fmla="*/ 0 h 751"/>
              <a:gd name="T2" fmla="*/ 0 w 668"/>
              <a:gd name="T3" fmla="*/ 696 h 751"/>
              <a:gd name="T4" fmla="*/ 64 w 668"/>
              <a:gd name="T5" fmla="*/ 751 h 751"/>
              <a:gd name="T6" fmla="*/ 668 w 668"/>
              <a:gd name="T7" fmla="*/ 56 h 751"/>
              <a:gd name="T8" fmla="*/ 609 w 668"/>
              <a:gd name="T9" fmla="*/ 0 h 751"/>
            </a:gdLst>
            <a:ahLst/>
            <a:cxnLst>
              <a:cxn ang="0">
                <a:pos x="T0" y="T1"/>
              </a:cxn>
              <a:cxn ang="0">
                <a:pos x="T2" y="T3"/>
              </a:cxn>
              <a:cxn ang="0">
                <a:pos x="T4" y="T5"/>
              </a:cxn>
              <a:cxn ang="0">
                <a:pos x="T6" y="T7"/>
              </a:cxn>
              <a:cxn ang="0">
                <a:pos x="T8" y="T9"/>
              </a:cxn>
            </a:cxnLst>
            <a:rect l="0" t="0" r="r" b="b"/>
            <a:pathLst>
              <a:path w="668" h="751">
                <a:moveTo>
                  <a:pt x="609" y="0"/>
                </a:moveTo>
                <a:lnTo>
                  <a:pt x="0" y="696"/>
                </a:lnTo>
                <a:lnTo>
                  <a:pt x="64" y="751"/>
                </a:lnTo>
                <a:lnTo>
                  <a:pt x="668" y="56"/>
                </a:lnTo>
                <a:lnTo>
                  <a:pt x="609"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
          <p:cNvGrpSpPr/>
          <p:nvPr/>
        </p:nvGrpSpPr>
        <p:grpSpPr>
          <a:xfrm>
            <a:off x="9410085" y="3486091"/>
            <a:ext cx="325134" cy="878625"/>
            <a:chOff x="17841445" y="6460355"/>
            <a:chExt cx="616584" cy="1666225"/>
          </a:xfrm>
          <a:solidFill>
            <a:schemeClr val="bg1"/>
          </a:solidFill>
        </p:grpSpPr>
        <p:sp>
          <p:nvSpPr>
            <p:cNvPr id="284" name="Oval 259"/>
            <p:cNvSpPr>
              <a:spLocks noChangeArrowheads="1"/>
            </p:cNvSpPr>
            <p:nvPr/>
          </p:nvSpPr>
          <p:spPr bwMode="auto">
            <a:xfrm>
              <a:off x="17841445" y="6460355"/>
              <a:ext cx="371312" cy="3782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6" name="Freeform 261"/>
            <p:cNvSpPr>
              <a:spLocks/>
            </p:cNvSpPr>
            <p:nvPr/>
          </p:nvSpPr>
          <p:spPr bwMode="auto">
            <a:xfrm>
              <a:off x="17976004" y="6656280"/>
              <a:ext cx="482025" cy="1470300"/>
            </a:xfrm>
            <a:custGeom>
              <a:avLst/>
              <a:gdLst>
                <a:gd name="T0" fmla="*/ 235 w 283"/>
                <a:gd name="T1" fmla="*/ 863 h 863"/>
                <a:gd name="T2" fmla="*/ 0 w 283"/>
                <a:gd name="T3" fmla="*/ 12 h 863"/>
                <a:gd name="T4" fmla="*/ 48 w 283"/>
                <a:gd name="T5" fmla="*/ 0 h 863"/>
                <a:gd name="T6" fmla="*/ 283 w 283"/>
                <a:gd name="T7" fmla="*/ 847 h 863"/>
                <a:gd name="T8" fmla="*/ 235 w 283"/>
                <a:gd name="T9" fmla="*/ 863 h 863"/>
              </a:gdLst>
              <a:ahLst/>
              <a:cxnLst>
                <a:cxn ang="0">
                  <a:pos x="T0" y="T1"/>
                </a:cxn>
                <a:cxn ang="0">
                  <a:pos x="T2" y="T3"/>
                </a:cxn>
                <a:cxn ang="0">
                  <a:pos x="T4" y="T5"/>
                </a:cxn>
                <a:cxn ang="0">
                  <a:pos x="T6" y="T7"/>
                </a:cxn>
                <a:cxn ang="0">
                  <a:pos x="T8" y="T9"/>
                </a:cxn>
              </a:cxnLst>
              <a:rect l="0" t="0" r="r" b="b"/>
              <a:pathLst>
                <a:path w="283" h="863">
                  <a:moveTo>
                    <a:pt x="235" y="863"/>
                  </a:moveTo>
                  <a:lnTo>
                    <a:pt x="0" y="12"/>
                  </a:lnTo>
                  <a:lnTo>
                    <a:pt x="48" y="0"/>
                  </a:lnTo>
                  <a:lnTo>
                    <a:pt x="283" y="847"/>
                  </a:lnTo>
                  <a:lnTo>
                    <a:pt x="235"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7"/>
          <p:cNvGrpSpPr/>
          <p:nvPr/>
        </p:nvGrpSpPr>
        <p:grpSpPr>
          <a:xfrm>
            <a:off x="8724792" y="2779057"/>
            <a:ext cx="1595126" cy="1591947"/>
            <a:chOff x="16541855" y="5270206"/>
            <a:chExt cx="3024998" cy="3018968"/>
          </a:xfrm>
        </p:grpSpPr>
        <p:sp>
          <p:nvSpPr>
            <p:cNvPr id="287" name="Freeform 262"/>
            <p:cNvSpPr>
              <a:spLocks/>
            </p:cNvSpPr>
            <p:nvPr/>
          </p:nvSpPr>
          <p:spPr bwMode="auto">
            <a:xfrm>
              <a:off x="18037321" y="5270206"/>
              <a:ext cx="81757" cy="277706"/>
            </a:xfrm>
            <a:custGeom>
              <a:avLst/>
              <a:gdLst>
                <a:gd name="T0" fmla="*/ 3 w 12"/>
                <a:gd name="T1" fmla="*/ 41 h 41"/>
                <a:gd name="T2" fmla="*/ 12 w 12"/>
                <a:gd name="T3" fmla="*/ 41 h 41"/>
                <a:gd name="T4" fmla="*/ 12 w 12"/>
                <a:gd name="T5" fmla="*/ 0 h 41"/>
                <a:gd name="T6" fmla="*/ 0 w 12"/>
                <a:gd name="T7" fmla="*/ 0 h 41"/>
                <a:gd name="T8" fmla="*/ 0 w 12"/>
                <a:gd name="T9" fmla="*/ 41 h 41"/>
                <a:gd name="T10" fmla="*/ 3 w 12"/>
                <a:gd name="T11" fmla="*/ 41 h 41"/>
              </a:gdLst>
              <a:ahLst/>
              <a:cxnLst>
                <a:cxn ang="0">
                  <a:pos x="T0" y="T1"/>
                </a:cxn>
                <a:cxn ang="0">
                  <a:pos x="T2" y="T3"/>
                </a:cxn>
                <a:cxn ang="0">
                  <a:pos x="T4" y="T5"/>
                </a:cxn>
                <a:cxn ang="0">
                  <a:pos x="T6" y="T7"/>
                </a:cxn>
                <a:cxn ang="0">
                  <a:pos x="T8" y="T9"/>
                </a:cxn>
                <a:cxn ang="0">
                  <a:pos x="T10" y="T11"/>
                </a:cxn>
              </a:cxnLst>
              <a:rect l="0" t="0" r="r" b="b"/>
              <a:pathLst>
                <a:path w="12" h="41">
                  <a:moveTo>
                    <a:pt x="3" y="41"/>
                  </a:moveTo>
                  <a:cubicBezTo>
                    <a:pt x="6" y="41"/>
                    <a:pt x="9" y="41"/>
                    <a:pt x="12" y="41"/>
                  </a:cubicBezTo>
                  <a:cubicBezTo>
                    <a:pt x="12" y="0"/>
                    <a:pt x="12" y="0"/>
                    <a:pt x="12" y="0"/>
                  </a:cubicBezTo>
                  <a:cubicBezTo>
                    <a:pt x="0" y="0"/>
                    <a:pt x="0" y="0"/>
                    <a:pt x="0" y="0"/>
                  </a:cubicBezTo>
                  <a:cubicBezTo>
                    <a:pt x="0" y="41"/>
                    <a:pt x="0" y="41"/>
                    <a:pt x="0" y="41"/>
                  </a:cubicBezTo>
                  <a:cubicBezTo>
                    <a:pt x="1" y="41"/>
                    <a:pt x="2" y="41"/>
                    <a:pt x="3"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8" name="Freeform 263"/>
            <p:cNvSpPr>
              <a:spLocks/>
            </p:cNvSpPr>
            <p:nvPr/>
          </p:nvSpPr>
          <p:spPr bwMode="auto">
            <a:xfrm>
              <a:off x="17265743" y="5425243"/>
              <a:ext cx="223129" cy="298150"/>
            </a:xfrm>
            <a:custGeom>
              <a:avLst/>
              <a:gdLst>
                <a:gd name="T0" fmla="*/ 33 w 33"/>
                <a:gd name="T1" fmla="*/ 38 h 44"/>
                <a:gd name="T2" fmla="*/ 11 w 33"/>
                <a:gd name="T3" fmla="*/ 0 h 44"/>
                <a:gd name="T4" fmla="*/ 0 w 33"/>
                <a:gd name="T5" fmla="*/ 6 h 44"/>
                <a:gd name="T6" fmla="*/ 23 w 33"/>
                <a:gd name="T7" fmla="*/ 44 h 44"/>
                <a:gd name="T8" fmla="*/ 33 w 33"/>
                <a:gd name="T9" fmla="*/ 38 h 44"/>
              </a:gdLst>
              <a:ahLst/>
              <a:cxnLst>
                <a:cxn ang="0">
                  <a:pos x="T0" y="T1"/>
                </a:cxn>
                <a:cxn ang="0">
                  <a:pos x="T2" y="T3"/>
                </a:cxn>
                <a:cxn ang="0">
                  <a:pos x="T4" y="T5"/>
                </a:cxn>
                <a:cxn ang="0">
                  <a:pos x="T6" y="T7"/>
                </a:cxn>
                <a:cxn ang="0">
                  <a:pos x="T8" y="T9"/>
                </a:cxn>
              </a:cxnLst>
              <a:rect l="0" t="0" r="r" b="b"/>
              <a:pathLst>
                <a:path w="33" h="44">
                  <a:moveTo>
                    <a:pt x="33" y="38"/>
                  </a:moveTo>
                  <a:cubicBezTo>
                    <a:pt x="11" y="0"/>
                    <a:pt x="11" y="0"/>
                    <a:pt x="11" y="0"/>
                  </a:cubicBezTo>
                  <a:cubicBezTo>
                    <a:pt x="0" y="6"/>
                    <a:pt x="0" y="6"/>
                    <a:pt x="0" y="6"/>
                  </a:cubicBezTo>
                  <a:cubicBezTo>
                    <a:pt x="23" y="44"/>
                    <a:pt x="23" y="44"/>
                    <a:pt x="23" y="44"/>
                  </a:cubicBezTo>
                  <a:cubicBezTo>
                    <a:pt x="26" y="42"/>
                    <a:pt x="30" y="40"/>
                    <a:pt x="33" y="3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89" name="Freeform 264"/>
            <p:cNvSpPr>
              <a:spLocks/>
            </p:cNvSpPr>
            <p:nvPr/>
          </p:nvSpPr>
          <p:spPr bwMode="auto">
            <a:xfrm>
              <a:off x="19100157" y="5973835"/>
              <a:ext cx="291260" cy="216372"/>
            </a:xfrm>
            <a:custGeom>
              <a:avLst/>
              <a:gdLst>
                <a:gd name="T0" fmla="*/ 6 w 43"/>
                <a:gd name="T1" fmla="*/ 32 h 32"/>
                <a:gd name="T2" fmla="*/ 43 w 43"/>
                <a:gd name="T3" fmla="*/ 10 h 32"/>
                <a:gd name="T4" fmla="*/ 37 w 43"/>
                <a:gd name="T5" fmla="*/ 0 h 32"/>
                <a:gd name="T6" fmla="*/ 0 w 43"/>
                <a:gd name="T7" fmla="*/ 21 h 32"/>
                <a:gd name="T8" fmla="*/ 6 w 43"/>
                <a:gd name="T9" fmla="*/ 32 h 32"/>
              </a:gdLst>
              <a:ahLst/>
              <a:cxnLst>
                <a:cxn ang="0">
                  <a:pos x="T0" y="T1"/>
                </a:cxn>
                <a:cxn ang="0">
                  <a:pos x="T2" y="T3"/>
                </a:cxn>
                <a:cxn ang="0">
                  <a:pos x="T4" y="T5"/>
                </a:cxn>
                <a:cxn ang="0">
                  <a:pos x="T6" y="T7"/>
                </a:cxn>
                <a:cxn ang="0">
                  <a:pos x="T8" y="T9"/>
                </a:cxn>
              </a:cxnLst>
              <a:rect l="0" t="0" r="r" b="b"/>
              <a:pathLst>
                <a:path w="43" h="32">
                  <a:moveTo>
                    <a:pt x="6" y="32"/>
                  </a:moveTo>
                  <a:cubicBezTo>
                    <a:pt x="43" y="10"/>
                    <a:pt x="43" y="10"/>
                    <a:pt x="43" y="10"/>
                  </a:cubicBezTo>
                  <a:cubicBezTo>
                    <a:pt x="37" y="0"/>
                    <a:pt x="37" y="0"/>
                    <a:pt x="37" y="0"/>
                  </a:cubicBezTo>
                  <a:cubicBezTo>
                    <a:pt x="0" y="21"/>
                    <a:pt x="0" y="21"/>
                    <a:pt x="0" y="21"/>
                  </a:cubicBezTo>
                  <a:cubicBezTo>
                    <a:pt x="2" y="25"/>
                    <a:pt x="4" y="28"/>
                    <a:pt x="6"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0" name="Freeform 265"/>
            <p:cNvSpPr>
              <a:spLocks/>
            </p:cNvSpPr>
            <p:nvPr/>
          </p:nvSpPr>
          <p:spPr bwMode="auto">
            <a:xfrm>
              <a:off x="16541855" y="6725170"/>
              <a:ext cx="284447" cy="81778"/>
            </a:xfrm>
            <a:custGeom>
              <a:avLst/>
              <a:gdLst>
                <a:gd name="T0" fmla="*/ 41 w 42"/>
                <a:gd name="T1" fmla="*/ 8 h 12"/>
                <a:gd name="T2" fmla="*/ 42 w 42"/>
                <a:gd name="T3" fmla="*/ 0 h 12"/>
                <a:gd name="T4" fmla="*/ 0 w 42"/>
                <a:gd name="T5" fmla="*/ 0 h 12"/>
                <a:gd name="T6" fmla="*/ 0 w 42"/>
                <a:gd name="T7" fmla="*/ 12 h 12"/>
                <a:gd name="T8" fmla="*/ 41 w 42"/>
                <a:gd name="T9" fmla="*/ 12 h 12"/>
                <a:gd name="T10" fmla="*/ 41 w 42"/>
                <a:gd name="T11" fmla="*/ 8 h 12"/>
              </a:gdLst>
              <a:ahLst/>
              <a:cxnLst>
                <a:cxn ang="0">
                  <a:pos x="T0" y="T1"/>
                </a:cxn>
                <a:cxn ang="0">
                  <a:pos x="T2" y="T3"/>
                </a:cxn>
                <a:cxn ang="0">
                  <a:pos x="T4" y="T5"/>
                </a:cxn>
                <a:cxn ang="0">
                  <a:pos x="T6" y="T7"/>
                </a:cxn>
                <a:cxn ang="0">
                  <a:pos x="T8" y="T9"/>
                </a:cxn>
                <a:cxn ang="0">
                  <a:pos x="T10" y="T11"/>
                </a:cxn>
              </a:cxnLst>
              <a:rect l="0" t="0" r="r" b="b"/>
              <a:pathLst>
                <a:path w="42" h="12">
                  <a:moveTo>
                    <a:pt x="41" y="8"/>
                  </a:moveTo>
                  <a:cubicBezTo>
                    <a:pt x="41" y="5"/>
                    <a:pt x="41" y="3"/>
                    <a:pt x="42" y="0"/>
                  </a:cubicBezTo>
                  <a:cubicBezTo>
                    <a:pt x="0" y="0"/>
                    <a:pt x="0" y="0"/>
                    <a:pt x="0" y="0"/>
                  </a:cubicBezTo>
                  <a:cubicBezTo>
                    <a:pt x="0" y="12"/>
                    <a:pt x="0" y="12"/>
                    <a:pt x="0" y="12"/>
                  </a:cubicBezTo>
                  <a:cubicBezTo>
                    <a:pt x="41" y="12"/>
                    <a:pt x="41" y="12"/>
                    <a:pt x="41" y="12"/>
                  </a:cubicBezTo>
                  <a:cubicBezTo>
                    <a:pt x="41" y="11"/>
                    <a:pt x="41" y="9"/>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1" name="Freeform 266"/>
            <p:cNvSpPr>
              <a:spLocks/>
            </p:cNvSpPr>
            <p:nvPr/>
          </p:nvSpPr>
          <p:spPr bwMode="auto">
            <a:xfrm>
              <a:off x="18647088" y="5452502"/>
              <a:ext cx="209503" cy="284521"/>
            </a:xfrm>
            <a:custGeom>
              <a:avLst/>
              <a:gdLst>
                <a:gd name="T0" fmla="*/ 10 w 31"/>
                <a:gd name="T1" fmla="*/ 42 h 42"/>
                <a:gd name="T2" fmla="*/ 31 w 31"/>
                <a:gd name="T3" fmla="*/ 6 h 42"/>
                <a:gd name="T4" fmla="*/ 20 w 31"/>
                <a:gd name="T5" fmla="*/ 0 h 42"/>
                <a:gd name="T6" fmla="*/ 0 w 31"/>
                <a:gd name="T7" fmla="*/ 36 h 42"/>
                <a:gd name="T8" fmla="*/ 10 w 31"/>
                <a:gd name="T9" fmla="*/ 42 h 42"/>
              </a:gdLst>
              <a:ahLst/>
              <a:cxnLst>
                <a:cxn ang="0">
                  <a:pos x="T0" y="T1"/>
                </a:cxn>
                <a:cxn ang="0">
                  <a:pos x="T2" y="T3"/>
                </a:cxn>
                <a:cxn ang="0">
                  <a:pos x="T4" y="T5"/>
                </a:cxn>
                <a:cxn ang="0">
                  <a:pos x="T6" y="T7"/>
                </a:cxn>
                <a:cxn ang="0">
                  <a:pos x="T8" y="T9"/>
                </a:cxn>
              </a:cxnLst>
              <a:rect l="0" t="0" r="r" b="b"/>
              <a:pathLst>
                <a:path w="31" h="42">
                  <a:moveTo>
                    <a:pt x="10" y="42"/>
                  </a:moveTo>
                  <a:cubicBezTo>
                    <a:pt x="31" y="6"/>
                    <a:pt x="31" y="6"/>
                    <a:pt x="31" y="6"/>
                  </a:cubicBezTo>
                  <a:cubicBezTo>
                    <a:pt x="20" y="0"/>
                    <a:pt x="20" y="0"/>
                    <a:pt x="20" y="0"/>
                  </a:cubicBezTo>
                  <a:cubicBezTo>
                    <a:pt x="0" y="36"/>
                    <a:pt x="0" y="36"/>
                    <a:pt x="0" y="36"/>
                  </a:cubicBezTo>
                  <a:cubicBezTo>
                    <a:pt x="4" y="38"/>
                    <a:pt x="7" y="40"/>
                    <a:pt x="10" y="4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2" name="Freeform 267"/>
            <p:cNvSpPr>
              <a:spLocks/>
            </p:cNvSpPr>
            <p:nvPr/>
          </p:nvSpPr>
          <p:spPr bwMode="auto">
            <a:xfrm>
              <a:off x="16730917" y="5980650"/>
              <a:ext cx="284447" cy="209558"/>
            </a:xfrm>
            <a:custGeom>
              <a:avLst/>
              <a:gdLst>
                <a:gd name="T0" fmla="*/ 42 w 42"/>
                <a:gd name="T1" fmla="*/ 21 h 31"/>
                <a:gd name="T2" fmla="*/ 5 w 42"/>
                <a:gd name="T3" fmla="*/ 0 h 31"/>
                <a:gd name="T4" fmla="*/ 0 w 42"/>
                <a:gd name="T5" fmla="*/ 11 h 31"/>
                <a:gd name="T6" fmla="*/ 35 w 42"/>
                <a:gd name="T7" fmla="*/ 31 h 31"/>
                <a:gd name="T8" fmla="*/ 42 w 42"/>
                <a:gd name="T9" fmla="*/ 21 h 31"/>
              </a:gdLst>
              <a:ahLst/>
              <a:cxnLst>
                <a:cxn ang="0">
                  <a:pos x="T0" y="T1"/>
                </a:cxn>
                <a:cxn ang="0">
                  <a:pos x="T2" y="T3"/>
                </a:cxn>
                <a:cxn ang="0">
                  <a:pos x="T4" y="T5"/>
                </a:cxn>
                <a:cxn ang="0">
                  <a:pos x="T6" y="T7"/>
                </a:cxn>
                <a:cxn ang="0">
                  <a:pos x="T8" y="T9"/>
                </a:cxn>
              </a:cxnLst>
              <a:rect l="0" t="0" r="r" b="b"/>
              <a:pathLst>
                <a:path w="42" h="31">
                  <a:moveTo>
                    <a:pt x="42" y="21"/>
                  </a:moveTo>
                  <a:cubicBezTo>
                    <a:pt x="5" y="0"/>
                    <a:pt x="5" y="0"/>
                    <a:pt x="5" y="0"/>
                  </a:cubicBezTo>
                  <a:cubicBezTo>
                    <a:pt x="0" y="11"/>
                    <a:pt x="0" y="11"/>
                    <a:pt x="0" y="11"/>
                  </a:cubicBezTo>
                  <a:cubicBezTo>
                    <a:pt x="35" y="31"/>
                    <a:pt x="35" y="31"/>
                    <a:pt x="35" y="31"/>
                  </a:cubicBezTo>
                  <a:cubicBezTo>
                    <a:pt x="37" y="28"/>
                    <a:pt x="39" y="24"/>
                    <a:pt x="4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3" name="Freeform 268"/>
            <p:cNvSpPr>
              <a:spLocks/>
            </p:cNvSpPr>
            <p:nvPr/>
          </p:nvSpPr>
          <p:spPr bwMode="auto">
            <a:xfrm>
              <a:off x="18667528" y="7808728"/>
              <a:ext cx="195877" cy="264076"/>
            </a:xfrm>
            <a:custGeom>
              <a:avLst/>
              <a:gdLst>
                <a:gd name="T0" fmla="*/ 0 w 29"/>
                <a:gd name="T1" fmla="*/ 6 h 39"/>
                <a:gd name="T2" fmla="*/ 19 w 29"/>
                <a:gd name="T3" fmla="*/ 39 h 39"/>
                <a:gd name="T4" fmla="*/ 29 w 29"/>
                <a:gd name="T5" fmla="*/ 33 h 39"/>
                <a:gd name="T6" fmla="*/ 10 w 29"/>
                <a:gd name="T7" fmla="*/ 0 h 39"/>
                <a:gd name="T8" fmla="*/ 0 w 29"/>
                <a:gd name="T9" fmla="*/ 6 h 39"/>
              </a:gdLst>
              <a:ahLst/>
              <a:cxnLst>
                <a:cxn ang="0">
                  <a:pos x="T0" y="T1"/>
                </a:cxn>
                <a:cxn ang="0">
                  <a:pos x="T2" y="T3"/>
                </a:cxn>
                <a:cxn ang="0">
                  <a:pos x="T4" y="T5"/>
                </a:cxn>
                <a:cxn ang="0">
                  <a:pos x="T6" y="T7"/>
                </a:cxn>
                <a:cxn ang="0">
                  <a:pos x="T8" y="T9"/>
                </a:cxn>
              </a:cxnLst>
              <a:rect l="0" t="0" r="r" b="b"/>
              <a:pathLst>
                <a:path w="29" h="39">
                  <a:moveTo>
                    <a:pt x="0" y="6"/>
                  </a:moveTo>
                  <a:cubicBezTo>
                    <a:pt x="19" y="39"/>
                    <a:pt x="19" y="39"/>
                    <a:pt x="19" y="39"/>
                  </a:cubicBezTo>
                  <a:cubicBezTo>
                    <a:pt x="29" y="33"/>
                    <a:pt x="29" y="33"/>
                    <a:pt x="29" y="33"/>
                  </a:cubicBezTo>
                  <a:cubicBezTo>
                    <a:pt x="10" y="0"/>
                    <a:pt x="10" y="0"/>
                    <a:pt x="10" y="0"/>
                  </a:cubicBezTo>
                  <a:cubicBezTo>
                    <a:pt x="7" y="2"/>
                    <a:pt x="4" y="4"/>
                    <a:pt x="0"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4" name="Freeform 269"/>
            <p:cNvSpPr>
              <a:spLocks/>
            </p:cNvSpPr>
            <p:nvPr/>
          </p:nvSpPr>
          <p:spPr bwMode="auto">
            <a:xfrm>
              <a:off x="19113784" y="7341913"/>
              <a:ext cx="277633" cy="209558"/>
            </a:xfrm>
            <a:custGeom>
              <a:avLst/>
              <a:gdLst>
                <a:gd name="T0" fmla="*/ 0 w 41"/>
                <a:gd name="T1" fmla="*/ 11 h 31"/>
                <a:gd name="T2" fmla="*/ 35 w 41"/>
                <a:gd name="T3" fmla="*/ 31 h 31"/>
                <a:gd name="T4" fmla="*/ 41 w 41"/>
                <a:gd name="T5" fmla="*/ 21 h 31"/>
                <a:gd name="T6" fmla="*/ 6 w 41"/>
                <a:gd name="T7" fmla="*/ 0 h 31"/>
                <a:gd name="T8" fmla="*/ 0 w 41"/>
                <a:gd name="T9" fmla="*/ 11 h 31"/>
              </a:gdLst>
              <a:ahLst/>
              <a:cxnLst>
                <a:cxn ang="0">
                  <a:pos x="T0" y="T1"/>
                </a:cxn>
                <a:cxn ang="0">
                  <a:pos x="T2" y="T3"/>
                </a:cxn>
                <a:cxn ang="0">
                  <a:pos x="T4" y="T5"/>
                </a:cxn>
                <a:cxn ang="0">
                  <a:pos x="T6" y="T7"/>
                </a:cxn>
                <a:cxn ang="0">
                  <a:pos x="T8" y="T9"/>
                </a:cxn>
              </a:cxnLst>
              <a:rect l="0" t="0" r="r" b="b"/>
              <a:pathLst>
                <a:path w="41" h="31">
                  <a:moveTo>
                    <a:pt x="0" y="11"/>
                  </a:moveTo>
                  <a:cubicBezTo>
                    <a:pt x="35" y="31"/>
                    <a:pt x="35" y="31"/>
                    <a:pt x="35" y="31"/>
                  </a:cubicBezTo>
                  <a:cubicBezTo>
                    <a:pt x="41" y="21"/>
                    <a:pt x="41" y="21"/>
                    <a:pt x="41" y="21"/>
                  </a:cubicBezTo>
                  <a:cubicBezTo>
                    <a:pt x="6" y="0"/>
                    <a:pt x="6" y="0"/>
                    <a:pt x="6" y="0"/>
                  </a:cubicBezTo>
                  <a:cubicBezTo>
                    <a:pt x="4" y="4"/>
                    <a:pt x="2" y="7"/>
                    <a:pt x="0"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5" name="Freeform 270"/>
            <p:cNvSpPr>
              <a:spLocks/>
            </p:cNvSpPr>
            <p:nvPr/>
          </p:nvSpPr>
          <p:spPr bwMode="auto">
            <a:xfrm>
              <a:off x="19290923" y="6725170"/>
              <a:ext cx="275930" cy="81778"/>
            </a:xfrm>
            <a:custGeom>
              <a:avLst/>
              <a:gdLst>
                <a:gd name="T0" fmla="*/ 0 w 41"/>
                <a:gd name="T1" fmla="*/ 0 h 12"/>
                <a:gd name="T2" fmla="*/ 0 w 41"/>
                <a:gd name="T3" fmla="*/ 8 h 12"/>
                <a:gd name="T4" fmla="*/ 0 w 41"/>
                <a:gd name="T5" fmla="*/ 12 h 12"/>
                <a:gd name="T6" fmla="*/ 41 w 41"/>
                <a:gd name="T7" fmla="*/ 12 h 12"/>
                <a:gd name="T8" fmla="*/ 41 w 41"/>
                <a:gd name="T9" fmla="*/ 0 h 12"/>
                <a:gd name="T10" fmla="*/ 0 w 41"/>
                <a:gd name="T11" fmla="*/ 0 h 12"/>
              </a:gdLst>
              <a:ahLst/>
              <a:cxnLst>
                <a:cxn ang="0">
                  <a:pos x="T0" y="T1"/>
                </a:cxn>
                <a:cxn ang="0">
                  <a:pos x="T2" y="T3"/>
                </a:cxn>
                <a:cxn ang="0">
                  <a:pos x="T4" y="T5"/>
                </a:cxn>
                <a:cxn ang="0">
                  <a:pos x="T6" y="T7"/>
                </a:cxn>
                <a:cxn ang="0">
                  <a:pos x="T8" y="T9"/>
                </a:cxn>
                <a:cxn ang="0">
                  <a:pos x="T10" y="T11"/>
                </a:cxn>
              </a:cxnLst>
              <a:rect l="0" t="0" r="r" b="b"/>
              <a:pathLst>
                <a:path w="41" h="12">
                  <a:moveTo>
                    <a:pt x="0" y="0"/>
                  </a:moveTo>
                  <a:cubicBezTo>
                    <a:pt x="0" y="3"/>
                    <a:pt x="0" y="5"/>
                    <a:pt x="0" y="8"/>
                  </a:cubicBezTo>
                  <a:cubicBezTo>
                    <a:pt x="0" y="9"/>
                    <a:pt x="0" y="11"/>
                    <a:pt x="0" y="12"/>
                  </a:cubicBezTo>
                  <a:cubicBezTo>
                    <a:pt x="41" y="12"/>
                    <a:pt x="41" y="12"/>
                    <a:pt x="41" y="12"/>
                  </a:cubicBezTo>
                  <a:cubicBezTo>
                    <a:pt x="41" y="0"/>
                    <a:pt x="41" y="0"/>
                    <a:pt x="41" y="0"/>
                  </a:cubicBez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6" name="Freeform 271"/>
            <p:cNvSpPr>
              <a:spLocks/>
            </p:cNvSpPr>
            <p:nvPr/>
          </p:nvSpPr>
          <p:spPr bwMode="auto">
            <a:xfrm>
              <a:off x="18037321" y="8011468"/>
              <a:ext cx="81757" cy="277706"/>
            </a:xfrm>
            <a:custGeom>
              <a:avLst/>
              <a:gdLst>
                <a:gd name="T0" fmla="*/ 3 w 12"/>
                <a:gd name="T1" fmla="*/ 0 h 41"/>
                <a:gd name="T2" fmla="*/ 0 w 12"/>
                <a:gd name="T3" fmla="*/ 0 h 41"/>
                <a:gd name="T4" fmla="*/ 0 w 12"/>
                <a:gd name="T5" fmla="*/ 41 h 41"/>
                <a:gd name="T6" fmla="*/ 12 w 12"/>
                <a:gd name="T7" fmla="*/ 41 h 41"/>
                <a:gd name="T8" fmla="*/ 12 w 12"/>
                <a:gd name="T9" fmla="*/ 0 h 41"/>
                <a:gd name="T10" fmla="*/ 3 w 12"/>
                <a:gd name="T11" fmla="*/ 0 h 41"/>
              </a:gdLst>
              <a:ahLst/>
              <a:cxnLst>
                <a:cxn ang="0">
                  <a:pos x="T0" y="T1"/>
                </a:cxn>
                <a:cxn ang="0">
                  <a:pos x="T2" y="T3"/>
                </a:cxn>
                <a:cxn ang="0">
                  <a:pos x="T4" y="T5"/>
                </a:cxn>
                <a:cxn ang="0">
                  <a:pos x="T6" y="T7"/>
                </a:cxn>
                <a:cxn ang="0">
                  <a:pos x="T8" y="T9"/>
                </a:cxn>
                <a:cxn ang="0">
                  <a:pos x="T10" y="T11"/>
                </a:cxn>
              </a:cxnLst>
              <a:rect l="0" t="0" r="r" b="b"/>
              <a:pathLst>
                <a:path w="12" h="41">
                  <a:moveTo>
                    <a:pt x="3" y="0"/>
                  </a:moveTo>
                  <a:cubicBezTo>
                    <a:pt x="2" y="0"/>
                    <a:pt x="1" y="0"/>
                    <a:pt x="0" y="0"/>
                  </a:cubicBezTo>
                  <a:cubicBezTo>
                    <a:pt x="0" y="41"/>
                    <a:pt x="0" y="41"/>
                    <a:pt x="0" y="41"/>
                  </a:cubicBezTo>
                  <a:cubicBezTo>
                    <a:pt x="12" y="41"/>
                    <a:pt x="12" y="41"/>
                    <a:pt x="12" y="41"/>
                  </a:cubicBezTo>
                  <a:cubicBezTo>
                    <a:pt x="12" y="0"/>
                    <a:pt x="12" y="0"/>
                    <a:pt x="12" y="0"/>
                  </a:cubicBezTo>
                  <a:cubicBezTo>
                    <a:pt x="9" y="0"/>
                    <a:pt x="6"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7" name="Freeform 272"/>
            <p:cNvSpPr>
              <a:spLocks/>
            </p:cNvSpPr>
            <p:nvPr/>
          </p:nvSpPr>
          <p:spPr bwMode="auto">
            <a:xfrm>
              <a:off x="17286182" y="7842802"/>
              <a:ext cx="209503" cy="277706"/>
            </a:xfrm>
            <a:custGeom>
              <a:avLst/>
              <a:gdLst>
                <a:gd name="T0" fmla="*/ 20 w 31"/>
                <a:gd name="T1" fmla="*/ 0 h 41"/>
                <a:gd name="T2" fmla="*/ 0 w 31"/>
                <a:gd name="T3" fmla="*/ 35 h 41"/>
                <a:gd name="T4" fmla="*/ 10 w 31"/>
                <a:gd name="T5" fmla="*/ 41 h 41"/>
                <a:gd name="T6" fmla="*/ 31 w 31"/>
                <a:gd name="T7" fmla="*/ 6 h 41"/>
                <a:gd name="T8" fmla="*/ 20 w 31"/>
                <a:gd name="T9" fmla="*/ 0 h 41"/>
              </a:gdLst>
              <a:ahLst/>
              <a:cxnLst>
                <a:cxn ang="0">
                  <a:pos x="T0" y="T1"/>
                </a:cxn>
                <a:cxn ang="0">
                  <a:pos x="T2" y="T3"/>
                </a:cxn>
                <a:cxn ang="0">
                  <a:pos x="T4" y="T5"/>
                </a:cxn>
                <a:cxn ang="0">
                  <a:pos x="T6" y="T7"/>
                </a:cxn>
                <a:cxn ang="0">
                  <a:pos x="T8" y="T9"/>
                </a:cxn>
              </a:cxnLst>
              <a:rect l="0" t="0" r="r" b="b"/>
              <a:pathLst>
                <a:path w="31" h="41">
                  <a:moveTo>
                    <a:pt x="20" y="0"/>
                  </a:moveTo>
                  <a:cubicBezTo>
                    <a:pt x="0" y="35"/>
                    <a:pt x="0" y="35"/>
                    <a:pt x="0" y="35"/>
                  </a:cubicBezTo>
                  <a:cubicBezTo>
                    <a:pt x="10" y="41"/>
                    <a:pt x="10" y="41"/>
                    <a:pt x="10" y="41"/>
                  </a:cubicBezTo>
                  <a:cubicBezTo>
                    <a:pt x="31" y="6"/>
                    <a:pt x="31" y="6"/>
                    <a:pt x="31" y="6"/>
                  </a:cubicBezTo>
                  <a:cubicBezTo>
                    <a:pt x="27" y="4"/>
                    <a:pt x="24" y="2"/>
                    <a:pt x="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sp>
          <p:nvSpPr>
            <p:cNvPr id="298" name="Freeform 273"/>
            <p:cNvSpPr>
              <a:spLocks/>
            </p:cNvSpPr>
            <p:nvPr/>
          </p:nvSpPr>
          <p:spPr bwMode="auto">
            <a:xfrm>
              <a:off x="16744543" y="7369173"/>
              <a:ext cx="264007" cy="202743"/>
            </a:xfrm>
            <a:custGeom>
              <a:avLst/>
              <a:gdLst>
                <a:gd name="T0" fmla="*/ 33 w 39"/>
                <a:gd name="T1" fmla="*/ 0 h 30"/>
                <a:gd name="T2" fmla="*/ 0 w 39"/>
                <a:gd name="T3" fmla="*/ 19 h 30"/>
                <a:gd name="T4" fmla="*/ 6 w 39"/>
                <a:gd name="T5" fmla="*/ 30 h 30"/>
                <a:gd name="T6" fmla="*/ 39 w 39"/>
                <a:gd name="T7" fmla="*/ 10 h 30"/>
                <a:gd name="T8" fmla="*/ 33 w 39"/>
                <a:gd name="T9" fmla="*/ 0 h 30"/>
              </a:gdLst>
              <a:ahLst/>
              <a:cxnLst>
                <a:cxn ang="0">
                  <a:pos x="T0" y="T1"/>
                </a:cxn>
                <a:cxn ang="0">
                  <a:pos x="T2" y="T3"/>
                </a:cxn>
                <a:cxn ang="0">
                  <a:pos x="T4" y="T5"/>
                </a:cxn>
                <a:cxn ang="0">
                  <a:pos x="T6" y="T7"/>
                </a:cxn>
                <a:cxn ang="0">
                  <a:pos x="T8" y="T9"/>
                </a:cxn>
              </a:cxnLst>
              <a:rect l="0" t="0" r="r" b="b"/>
              <a:pathLst>
                <a:path w="39" h="30">
                  <a:moveTo>
                    <a:pt x="33" y="0"/>
                  </a:moveTo>
                  <a:cubicBezTo>
                    <a:pt x="0" y="19"/>
                    <a:pt x="0" y="19"/>
                    <a:pt x="0" y="19"/>
                  </a:cubicBezTo>
                  <a:cubicBezTo>
                    <a:pt x="6" y="30"/>
                    <a:pt x="6" y="30"/>
                    <a:pt x="6" y="30"/>
                  </a:cubicBezTo>
                  <a:cubicBezTo>
                    <a:pt x="39" y="10"/>
                    <a:pt x="39" y="10"/>
                    <a:pt x="39" y="10"/>
                  </a:cubicBezTo>
                  <a:cubicBezTo>
                    <a:pt x="37" y="7"/>
                    <a:pt x="35" y="3"/>
                    <a:pt x="3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4109" tIns="12054" rIns="24109" bIns="12054" numCol="1" anchor="t" anchorCtr="0" compatLnSpc="1">
              <a:prstTxWarp prst="textNoShape">
                <a:avLst/>
              </a:prstTxWarp>
            </a:bodyPr>
            <a:lstStyle/>
            <a:p>
              <a:endParaRPr lang="en-US" sz="47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矩形 72"/>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矩形 73"/>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文本框 74"/>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76" name="文本框 75"/>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604456581"/>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3"/>
                                        </p:tgtEl>
                                        <p:attrNameLst>
                                          <p:attrName>style.visibility</p:attrName>
                                        </p:attrNameLst>
                                      </p:cBhvr>
                                      <p:to>
                                        <p:strVal val="visible"/>
                                      </p:to>
                                    </p:set>
                                    <p:animEffect transition="in" filter="fade">
                                      <p:cBhvr>
                                        <p:cTn id="7" dur="500"/>
                                        <p:tgtEl>
                                          <p:spTgt spid="24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54"/>
                                        </p:tgtEl>
                                        <p:attrNameLst>
                                          <p:attrName>style.visibility</p:attrName>
                                        </p:attrNameLst>
                                      </p:cBhvr>
                                      <p:to>
                                        <p:strVal val="visible"/>
                                      </p:to>
                                    </p:set>
                                    <p:anim calcmode="lin" valueType="num">
                                      <p:cBhvr>
                                        <p:cTn id="10" dur="500" fill="hold"/>
                                        <p:tgtEl>
                                          <p:spTgt spid="154"/>
                                        </p:tgtEl>
                                        <p:attrNameLst>
                                          <p:attrName>ppt_w</p:attrName>
                                        </p:attrNameLst>
                                      </p:cBhvr>
                                      <p:tavLst>
                                        <p:tav tm="0">
                                          <p:val>
                                            <p:fltVal val="0"/>
                                          </p:val>
                                        </p:tav>
                                        <p:tav tm="100000">
                                          <p:val>
                                            <p:strVal val="#ppt_w"/>
                                          </p:val>
                                        </p:tav>
                                      </p:tavLst>
                                    </p:anim>
                                    <p:anim calcmode="lin" valueType="num">
                                      <p:cBhvr>
                                        <p:cTn id="11" dur="500" fill="hold"/>
                                        <p:tgtEl>
                                          <p:spTgt spid="154"/>
                                        </p:tgtEl>
                                        <p:attrNameLst>
                                          <p:attrName>ppt_h</p:attrName>
                                        </p:attrNameLst>
                                      </p:cBhvr>
                                      <p:tavLst>
                                        <p:tav tm="0">
                                          <p:val>
                                            <p:fltVal val="0"/>
                                          </p:val>
                                        </p:tav>
                                        <p:tav tm="100000">
                                          <p:val>
                                            <p:strVal val="#ppt_h"/>
                                          </p:val>
                                        </p:tav>
                                      </p:tavLst>
                                    </p:anim>
                                    <p:animEffect transition="in" filter="fade">
                                      <p:cBhvr>
                                        <p:cTn id="12" dur="500"/>
                                        <p:tgtEl>
                                          <p:spTgt spid="15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55"/>
                                        </p:tgtEl>
                                        <p:attrNameLst>
                                          <p:attrName>style.visibility</p:attrName>
                                        </p:attrNameLst>
                                      </p:cBhvr>
                                      <p:to>
                                        <p:strVal val="visible"/>
                                      </p:to>
                                    </p:set>
                                    <p:anim calcmode="lin" valueType="num">
                                      <p:cBhvr>
                                        <p:cTn id="15" dur="500" fill="hold"/>
                                        <p:tgtEl>
                                          <p:spTgt spid="155"/>
                                        </p:tgtEl>
                                        <p:attrNameLst>
                                          <p:attrName>ppt_w</p:attrName>
                                        </p:attrNameLst>
                                      </p:cBhvr>
                                      <p:tavLst>
                                        <p:tav tm="0">
                                          <p:val>
                                            <p:fltVal val="0"/>
                                          </p:val>
                                        </p:tav>
                                        <p:tav tm="100000">
                                          <p:val>
                                            <p:strVal val="#ppt_w"/>
                                          </p:val>
                                        </p:tav>
                                      </p:tavLst>
                                    </p:anim>
                                    <p:anim calcmode="lin" valueType="num">
                                      <p:cBhvr>
                                        <p:cTn id="16" dur="500" fill="hold"/>
                                        <p:tgtEl>
                                          <p:spTgt spid="155"/>
                                        </p:tgtEl>
                                        <p:attrNameLst>
                                          <p:attrName>ppt_h</p:attrName>
                                        </p:attrNameLst>
                                      </p:cBhvr>
                                      <p:tavLst>
                                        <p:tav tm="0">
                                          <p:val>
                                            <p:fltVal val="0"/>
                                          </p:val>
                                        </p:tav>
                                        <p:tav tm="100000">
                                          <p:val>
                                            <p:strVal val="#ppt_h"/>
                                          </p:val>
                                        </p:tav>
                                      </p:tavLst>
                                    </p:anim>
                                    <p:animEffect transition="in" filter="fade">
                                      <p:cBhvr>
                                        <p:cTn id="17" dur="500"/>
                                        <p:tgtEl>
                                          <p:spTgt spid="155"/>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56"/>
                                        </p:tgtEl>
                                        <p:attrNameLst>
                                          <p:attrName>style.visibility</p:attrName>
                                        </p:attrNameLst>
                                      </p:cBhvr>
                                      <p:to>
                                        <p:strVal val="visible"/>
                                      </p:to>
                                    </p:set>
                                    <p:anim calcmode="lin" valueType="num">
                                      <p:cBhvr>
                                        <p:cTn id="20" dur="500" fill="hold"/>
                                        <p:tgtEl>
                                          <p:spTgt spid="156"/>
                                        </p:tgtEl>
                                        <p:attrNameLst>
                                          <p:attrName>ppt_w</p:attrName>
                                        </p:attrNameLst>
                                      </p:cBhvr>
                                      <p:tavLst>
                                        <p:tav tm="0">
                                          <p:val>
                                            <p:fltVal val="0"/>
                                          </p:val>
                                        </p:tav>
                                        <p:tav tm="100000">
                                          <p:val>
                                            <p:strVal val="#ppt_w"/>
                                          </p:val>
                                        </p:tav>
                                      </p:tavLst>
                                    </p:anim>
                                    <p:anim calcmode="lin" valueType="num">
                                      <p:cBhvr>
                                        <p:cTn id="21" dur="500" fill="hold"/>
                                        <p:tgtEl>
                                          <p:spTgt spid="156"/>
                                        </p:tgtEl>
                                        <p:attrNameLst>
                                          <p:attrName>ppt_h</p:attrName>
                                        </p:attrNameLst>
                                      </p:cBhvr>
                                      <p:tavLst>
                                        <p:tav tm="0">
                                          <p:val>
                                            <p:fltVal val="0"/>
                                          </p:val>
                                        </p:tav>
                                        <p:tav tm="100000">
                                          <p:val>
                                            <p:strVal val="#ppt_h"/>
                                          </p:val>
                                        </p:tav>
                                      </p:tavLst>
                                    </p:anim>
                                    <p:animEffect transition="in" filter="fade">
                                      <p:cBhvr>
                                        <p:cTn id="22" dur="500"/>
                                        <p:tgtEl>
                                          <p:spTgt spid="15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7"/>
                                        </p:tgtEl>
                                        <p:attrNameLst>
                                          <p:attrName>style.visibility</p:attrName>
                                        </p:attrNameLst>
                                      </p:cBhvr>
                                      <p:to>
                                        <p:strVal val="visible"/>
                                      </p:to>
                                    </p:set>
                                    <p:anim calcmode="lin" valueType="num">
                                      <p:cBhvr>
                                        <p:cTn id="25" dur="500" fill="hold"/>
                                        <p:tgtEl>
                                          <p:spTgt spid="157"/>
                                        </p:tgtEl>
                                        <p:attrNameLst>
                                          <p:attrName>ppt_w</p:attrName>
                                        </p:attrNameLst>
                                      </p:cBhvr>
                                      <p:tavLst>
                                        <p:tav tm="0">
                                          <p:val>
                                            <p:fltVal val="0"/>
                                          </p:val>
                                        </p:tav>
                                        <p:tav tm="100000">
                                          <p:val>
                                            <p:strVal val="#ppt_w"/>
                                          </p:val>
                                        </p:tav>
                                      </p:tavLst>
                                    </p:anim>
                                    <p:anim calcmode="lin" valueType="num">
                                      <p:cBhvr>
                                        <p:cTn id="26" dur="500" fill="hold"/>
                                        <p:tgtEl>
                                          <p:spTgt spid="157"/>
                                        </p:tgtEl>
                                        <p:attrNameLst>
                                          <p:attrName>ppt_h</p:attrName>
                                        </p:attrNameLst>
                                      </p:cBhvr>
                                      <p:tavLst>
                                        <p:tav tm="0">
                                          <p:val>
                                            <p:fltVal val="0"/>
                                          </p:val>
                                        </p:tav>
                                        <p:tav tm="100000">
                                          <p:val>
                                            <p:strVal val="#ppt_h"/>
                                          </p:val>
                                        </p:tav>
                                      </p:tavLst>
                                    </p:anim>
                                    <p:animEffect transition="in" filter="fade">
                                      <p:cBhvr>
                                        <p:cTn id="27" dur="500"/>
                                        <p:tgtEl>
                                          <p:spTgt spid="157"/>
                                        </p:tgtEl>
                                      </p:cBhvr>
                                    </p:animEffect>
                                  </p:childTnLst>
                                </p:cTn>
                              </p:par>
                              <p:par>
                                <p:cTn id="28" presetID="53" presetClass="entr" presetSubtype="16"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par>
                                <p:cTn id="33" presetID="53" presetClass="entr" presetSubtype="16"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44"/>
                                        </p:tgtEl>
                                        <p:attrNameLst>
                                          <p:attrName>style.visibility</p:attrName>
                                        </p:attrNameLst>
                                      </p:cBhvr>
                                      <p:to>
                                        <p:strVal val="visible"/>
                                      </p:to>
                                    </p:set>
                                    <p:animEffect transition="in" filter="fade">
                                      <p:cBhvr>
                                        <p:cTn id="40" dur="500"/>
                                        <p:tgtEl>
                                          <p:spTgt spid="244"/>
                                        </p:tgtEl>
                                      </p:cBhvr>
                                    </p:animEffec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240">
                                            <p:txEl>
                                              <p:pRg st="0" end="0"/>
                                            </p:txEl>
                                          </p:spTgt>
                                        </p:tgtEl>
                                        <p:attrNameLst>
                                          <p:attrName>style.visibility</p:attrName>
                                        </p:attrNameLst>
                                      </p:cBhvr>
                                      <p:to>
                                        <p:strVal val="visible"/>
                                      </p:to>
                                    </p:set>
                                    <p:animEffect transition="in" filter="fade">
                                      <p:cBhvr>
                                        <p:cTn id="44" dur="500"/>
                                        <p:tgtEl>
                                          <p:spTgt spid="240">
                                            <p:txEl>
                                              <p:pRg st="0" end="0"/>
                                            </p:txEl>
                                          </p:spTgt>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240">
                                            <p:txEl>
                                              <p:pRg st="2" end="2"/>
                                            </p:txEl>
                                          </p:spTgt>
                                        </p:tgtEl>
                                        <p:attrNameLst>
                                          <p:attrName>style.visibility</p:attrName>
                                        </p:attrNameLst>
                                      </p:cBhvr>
                                      <p:to>
                                        <p:strVal val="visible"/>
                                      </p:to>
                                    </p:set>
                                    <p:animEffect transition="in" filter="fade">
                                      <p:cBhvr>
                                        <p:cTn id="48" dur="500"/>
                                        <p:tgtEl>
                                          <p:spTgt spid="240">
                                            <p:txEl>
                                              <p:pRg st="2" end="2"/>
                                            </p:txEl>
                                          </p:spTgt>
                                        </p:tgtEl>
                                      </p:cBhvr>
                                    </p:animEffect>
                                  </p:childTnLst>
                                </p:cTn>
                              </p:par>
                            </p:childTnLst>
                          </p:cTn>
                        </p:par>
                        <p:par>
                          <p:cTn id="49" fill="hold">
                            <p:stCondLst>
                              <p:cond delay="1500"/>
                            </p:stCondLst>
                            <p:childTnLst>
                              <p:par>
                                <p:cTn id="50" presetID="22" presetClass="entr" presetSubtype="4" fill="hold" nodeType="afterEffect">
                                  <p:stCondLst>
                                    <p:cond delay="0"/>
                                  </p:stCondLst>
                                  <p:childTnLst>
                                    <p:set>
                                      <p:cBhvr>
                                        <p:cTn id="51" dur="1" fill="hold">
                                          <p:stCondLst>
                                            <p:cond delay="0"/>
                                          </p:stCondLst>
                                        </p:cTn>
                                        <p:tgtEl>
                                          <p:spTgt spid="280"/>
                                        </p:tgtEl>
                                        <p:attrNameLst>
                                          <p:attrName>style.visibility</p:attrName>
                                        </p:attrNameLst>
                                      </p:cBhvr>
                                      <p:to>
                                        <p:strVal val="visible"/>
                                      </p:to>
                                    </p:set>
                                    <p:animEffect transition="in" filter="wipe(down)">
                                      <p:cBhvr>
                                        <p:cTn id="52" dur="500"/>
                                        <p:tgtEl>
                                          <p:spTgt spid="280"/>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245"/>
                                        </p:tgtEl>
                                        <p:attrNameLst>
                                          <p:attrName>style.visibility</p:attrName>
                                        </p:attrNameLst>
                                      </p:cBhvr>
                                      <p:to>
                                        <p:strVal val="visible"/>
                                      </p:to>
                                    </p:set>
                                    <p:animEffect transition="in" filter="fade">
                                      <p:cBhvr>
                                        <p:cTn id="56" dur="500"/>
                                        <p:tgtEl>
                                          <p:spTgt spid="24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6"/>
                                        </p:tgtEl>
                                        <p:attrNameLst>
                                          <p:attrName>style.visibility</p:attrName>
                                        </p:attrNameLst>
                                      </p:cBhvr>
                                      <p:to>
                                        <p:strVal val="visible"/>
                                      </p:to>
                                    </p:set>
                                    <p:animEffect transition="in" filter="fade">
                                      <p:cBhvr>
                                        <p:cTn id="59" dur="500"/>
                                        <p:tgtEl>
                                          <p:spTgt spid="24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6"/>
                                        </p:tgtEl>
                                        <p:attrNameLst>
                                          <p:attrName>style.visibility</p:attrName>
                                        </p:attrNameLst>
                                      </p:cBhvr>
                                      <p:to>
                                        <p:strVal val="visible"/>
                                      </p:to>
                                    </p:set>
                                    <p:anim calcmode="lin" valueType="num">
                                      <p:cBhvr>
                                        <p:cTn id="62" dur="500" fill="hold"/>
                                        <p:tgtEl>
                                          <p:spTgt spid="236"/>
                                        </p:tgtEl>
                                        <p:attrNameLst>
                                          <p:attrName>ppt_w</p:attrName>
                                        </p:attrNameLst>
                                      </p:cBhvr>
                                      <p:tavLst>
                                        <p:tav tm="0">
                                          <p:val>
                                            <p:fltVal val="0"/>
                                          </p:val>
                                        </p:tav>
                                        <p:tav tm="100000">
                                          <p:val>
                                            <p:strVal val="#ppt_w"/>
                                          </p:val>
                                        </p:tav>
                                      </p:tavLst>
                                    </p:anim>
                                    <p:anim calcmode="lin" valueType="num">
                                      <p:cBhvr>
                                        <p:cTn id="63" dur="500" fill="hold"/>
                                        <p:tgtEl>
                                          <p:spTgt spid="236"/>
                                        </p:tgtEl>
                                        <p:attrNameLst>
                                          <p:attrName>ppt_h</p:attrName>
                                        </p:attrNameLst>
                                      </p:cBhvr>
                                      <p:tavLst>
                                        <p:tav tm="0">
                                          <p:val>
                                            <p:fltVal val="0"/>
                                          </p:val>
                                        </p:tav>
                                        <p:tav tm="100000">
                                          <p:val>
                                            <p:strVal val="#ppt_h"/>
                                          </p:val>
                                        </p:tav>
                                      </p:tavLst>
                                    </p:anim>
                                    <p:animEffect transition="in" filter="fade">
                                      <p:cBhvr>
                                        <p:cTn id="64" dur="500"/>
                                        <p:tgtEl>
                                          <p:spTgt spid="236"/>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7"/>
                                        </p:tgtEl>
                                        <p:attrNameLst>
                                          <p:attrName>style.visibility</p:attrName>
                                        </p:attrNameLst>
                                      </p:cBhvr>
                                      <p:to>
                                        <p:strVal val="visible"/>
                                      </p:to>
                                    </p:set>
                                    <p:anim calcmode="lin" valueType="num">
                                      <p:cBhvr>
                                        <p:cTn id="67" dur="500" fill="hold"/>
                                        <p:tgtEl>
                                          <p:spTgt spid="237"/>
                                        </p:tgtEl>
                                        <p:attrNameLst>
                                          <p:attrName>ppt_w</p:attrName>
                                        </p:attrNameLst>
                                      </p:cBhvr>
                                      <p:tavLst>
                                        <p:tav tm="0">
                                          <p:val>
                                            <p:fltVal val="0"/>
                                          </p:val>
                                        </p:tav>
                                        <p:tav tm="100000">
                                          <p:val>
                                            <p:strVal val="#ppt_w"/>
                                          </p:val>
                                        </p:tav>
                                      </p:tavLst>
                                    </p:anim>
                                    <p:anim calcmode="lin" valueType="num">
                                      <p:cBhvr>
                                        <p:cTn id="68" dur="500" fill="hold"/>
                                        <p:tgtEl>
                                          <p:spTgt spid="237"/>
                                        </p:tgtEl>
                                        <p:attrNameLst>
                                          <p:attrName>ppt_h</p:attrName>
                                        </p:attrNameLst>
                                      </p:cBhvr>
                                      <p:tavLst>
                                        <p:tav tm="0">
                                          <p:val>
                                            <p:fltVal val="0"/>
                                          </p:val>
                                        </p:tav>
                                        <p:tav tm="100000">
                                          <p:val>
                                            <p:strVal val="#ppt_h"/>
                                          </p:val>
                                        </p:tav>
                                      </p:tavLst>
                                    </p:anim>
                                    <p:animEffect transition="in" filter="fade">
                                      <p:cBhvr>
                                        <p:cTn id="69" dur="500"/>
                                        <p:tgtEl>
                                          <p:spTgt spid="23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8"/>
                                        </p:tgtEl>
                                        <p:attrNameLst>
                                          <p:attrName>style.visibility</p:attrName>
                                        </p:attrNameLst>
                                      </p:cBhvr>
                                      <p:to>
                                        <p:strVal val="visible"/>
                                      </p:to>
                                    </p:set>
                                    <p:anim calcmode="lin" valueType="num">
                                      <p:cBhvr>
                                        <p:cTn id="72" dur="500" fill="hold"/>
                                        <p:tgtEl>
                                          <p:spTgt spid="238"/>
                                        </p:tgtEl>
                                        <p:attrNameLst>
                                          <p:attrName>ppt_w</p:attrName>
                                        </p:attrNameLst>
                                      </p:cBhvr>
                                      <p:tavLst>
                                        <p:tav tm="0">
                                          <p:val>
                                            <p:fltVal val="0"/>
                                          </p:val>
                                        </p:tav>
                                        <p:tav tm="100000">
                                          <p:val>
                                            <p:strVal val="#ppt_w"/>
                                          </p:val>
                                        </p:tav>
                                      </p:tavLst>
                                    </p:anim>
                                    <p:anim calcmode="lin" valueType="num">
                                      <p:cBhvr>
                                        <p:cTn id="73" dur="500" fill="hold"/>
                                        <p:tgtEl>
                                          <p:spTgt spid="238"/>
                                        </p:tgtEl>
                                        <p:attrNameLst>
                                          <p:attrName>ppt_h</p:attrName>
                                        </p:attrNameLst>
                                      </p:cBhvr>
                                      <p:tavLst>
                                        <p:tav tm="0">
                                          <p:val>
                                            <p:fltVal val="0"/>
                                          </p:val>
                                        </p:tav>
                                        <p:tav tm="100000">
                                          <p:val>
                                            <p:strVal val="#ppt_h"/>
                                          </p:val>
                                        </p:tav>
                                      </p:tavLst>
                                    </p:anim>
                                    <p:animEffect transition="in" filter="fade">
                                      <p:cBhvr>
                                        <p:cTn id="74" dur="500"/>
                                        <p:tgtEl>
                                          <p:spTgt spid="238"/>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9"/>
                                        </p:tgtEl>
                                        <p:attrNameLst>
                                          <p:attrName>style.visibility</p:attrName>
                                        </p:attrNameLst>
                                      </p:cBhvr>
                                      <p:to>
                                        <p:strVal val="visible"/>
                                      </p:to>
                                    </p:set>
                                    <p:anim calcmode="lin" valueType="num">
                                      <p:cBhvr>
                                        <p:cTn id="77" dur="500" fill="hold"/>
                                        <p:tgtEl>
                                          <p:spTgt spid="239"/>
                                        </p:tgtEl>
                                        <p:attrNameLst>
                                          <p:attrName>ppt_w</p:attrName>
                                        </p:attrNameLst>
                                      </p:cBhvr>
                                      <p:tavLst>
                                        <p:tav tm="0">
                                          <p:val>
                                            <p:fltVal val="0"/>
                                          </p:val>
                                        </p:tav>
                                        <p:tav tm="100000">
                                          <p:val>
                                            <p:strVal val="#ppt_w"/>
                                          </p:val>
                                        </p:tav>
                                      </p:tavLst>
                                    </p:anim>
                                    <p:anim calcmode="lin" valueType="num">
                                      <p:cBhvr>
                                        <p:cTn id="78" dur="500" fill="hold"/>
                                        <p:tgtEl>
                                          <p:spTgt spid="239"/>
                                        </p:tgtEl>
                                        <p:attrNameLst>
                                          <p:attrName>ppt_h</p:attrName>
                                        </p:attrNameLst>
                                      </p:cBhvr>
                                      <p:tavLst>
                                        <p:tav tm="0">
                                          <p:val>
                                            <p:fltVal val="0"/>
                                          </p:val>
                                        </p:tav>
                                        <p:tav tm="100000">
                                          <p:val>
                                            <p:strVal val="#ppt_h"/>
                                          </p:val>
                                        </p:tav>
                                      </p:tavLst>
                                    </p:anim>
                                    <p:animEffect transition="in" filter="fade">
                                      <p:cBhvr>
                                        <p:cTn id="79" dur="500"/>
                                        <p:tgtEl>
                                          <p:spTgt spid="239"/>
                                        </p:tgtEl>
                                      </p:cBhvr>
                                    </p:animEffect>
                                  </p:childTnLst>
                                </p:cTn>
                              </p:par>
                              <p:par>
                                <p:cTn id="80" presetID="53" presetClass="entr" presetSubtype="16" fill="hold" nodeType="withEffect">
                                  <p:stCondLst>
                                    <p:cond delay="0"/>
                                  </p:stCondLst>
                                  <p:childTnLst>
                                    <p:set>
                                      <p:cBhvr>
                                        <p:cTn id="81" dur="1" fill="hold">
                                          <p:stCondLst>
                                            <p:cond delay="0"/>
                                          </p:stCondLst>
                                        </p:cTn>
                                        <p:tgtEl>
                                          <p:spTgt spid="2"/>
                                        </p:tgtEl>
                                        <p:attrNameLst>
                                          <p:attrName>style.visibility</p:attrName>
                                        </p:attrNameLst>
                                      </p:cBhvr>
                                      <p:to>
                                        <p:strVal val="visible"/>
                                      </p:to>
                                    </p:set>
                                    <p:anim calcmode="lin" valueType="num">
                                      <p:cBhvr>
                                        <p:cTn id="82" dur="500" fill="hold"/>
                                        <p:tgtEl>
                                          <p:spTgt spid="2"/>
                                        </p:tgtEl>
                                        <p:attrNameLst>
                                          <p:attrName>ppt_w</p:attrName>
                                        </p:attrNameLst>
                                      </p:cBhvr>
                                      <p:tavLst>
                                        <p:tav tm="0">
                                          <p:val>
                                            <p:fltVal val="0"/>
                                          </p:val>
                                        </p:tav>
                                        <p:tav tm="100000">
                                          <p:val>
                                            <p:strVal val="#ppt_w"/>
                                          </p:val>
                                        </p:tav>
                                      </p:tavLst>
                                    </p:anim>
                                    <p:anim calcmode="lin" valueType="num">
                                      <p:cBhvr>
                                        <p:cTn id="83" dur="500" fill="hold"/>
                                        <p:tgtEl>
                                          <p:spTgt spid="2"/>
                                        </p:tgtEl>
                                        <p:attrNameLst>
                                          <p:attrName>ppt_h</p:attrName>
                                        </p:attrNameLst>
                                      </p:cBhvr>
                                      <p:tavLst>
                                        <p:tav tm="0">
                                          <p:val>
                                            <p:fltVal val="0"/>
                                          </p:val>
                                        </p:tav>
                                        <p:tav tm="100000">
                                          <p:val>
                                            <p:strVal val="#ppt_h"/>
                                          </p:val>
                                        </p:tav>
                                      </p:tavLst>
                                    </p:anim>
                                    <p:animEffect transition="in" filter="fade">
                                      <p:cBhvr>
                                        <p:cTn id="84" dur="500"/>
                                        <p:tgtEl>
                                          <p:spTgt spid="2"/>
                                        </p:tgtEl>
                                      </p:cBhvr>
                                    </p:animEffect>
                                  </p:childTnLst>
                                </p:cTn>
                              </p:par>
                              <p:par>
                                <p:cTn id="85" presetID="53" presetClass="entr" presetSubtype="16" fill="hold" nodeType="with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p:cTn id="87" dur="500" fill="hold"/>
                                        <p:tgtEl>
                                          <p:spTgt spid="7"/>
                                        </p:tgtEl>
                                        <p:attrNameLst>
                                          <p:attrName>ppt_w</p:attrName>
                                        </p:attrNameLst>
                                      </p:cBhvr>
                                      <p:tavLst>
                                        <p:tav tm="0">
                                          <p:val>
                                            <p:fltVal val="0"/>
                                          </p:val>
                                        </p:tav>
                                        <p:tav tm="100000">
                                          <p:val>
                                            <p:strVal val="#ppt_w"/>
                                          </p:val>
                                        </p:tav>
                                      </p:tavLst>
                                    </p:anim>
                                    <p:anim calcmode="lin" valueType="num">
                                      <p:cBhvr>
                                        <p:cTn id="88" dur="500" fill="hold"/>
                                        <p:tgtEl>
                                          <p:spTgt spid="7"/>
                                        </p:tgtEl>
                                        <p:attrNameLst>
                                          <p:attrName>ppt_h</p:attrName>
                                        </p:attrNameLst>
                                      </p:cBhvr>
                                      <p:tavLst>
                                        <p:tav tm="0">
                                          <p:val>
                                            <p:fltVal val="0"/>
                                          </p:val>
                                        </p:tav>
                                        <p:tav tm="100000">
                                          <p:val>
                                            <p:strVal val="#ppt_h"/>
                                          </p:val>
                                        </p:tav>
                                      </p:tavLst>
                                    </p:anim>
                                    <p:animEffect transition="in" filter="fade">
                                      <p:cBhvr>
                                        <p:cTn id="89" dur="500"/>
                                        <p:tgtEl>
                                          <p:spTgt spid="7"/>
                                        </p:tgtEl>
                                      </p:cBhvr>
                                    </p:animEffect>
                                  </p:childTnLst>
                                </p:cTn>
                              </p:par>
                            </p:childTnLst>
                          </p:cTn>
                        </p:par>
                        <p:par>
                          <p:cTn id="90" fill="hold">
                            <p:stCondLst>
                              <p:cond delay="2500"/>
                            </p:stCondLst>
                            <p:childTnLst>
                              <p:par>
                                <p:cTn id="91" presetID="10" presetClass="entr" presetSubtype="0" fill="hold" grpId="0" nodeType="afterEffect">
                                  <p:stCondLst>
                                    <p:cond delay="0"/>
                                  </p:stCondLst>
                                  <p:childTnLst>
                                    <p:set>
                                      <p:cBhvr>
                                        <p:cTn id="92" dur="1" fill="hold">
                                          <p:stCondLst>
                                            <p:cond delay="0"/>
                                          </p:stCondLst>
                                        </p:cTn>
                                        <p:tgtEl>
                                          <p:spTgt spid="241">
                                            <p:txEl>
                                              <p:pRg st="0" end="0"/>
                                            </p:txEl>
                                          </p:spTgt>
                                        </p:tgtEl>
                                        <p:attrNameLst>
                                          <p:attrName>style.visibility</p:attrName>
                                        </p:attrNameLst>
                                      </p:cBhvr>
                                      <p:to>
                                        <p:strVal val="visible"/>
                                      </p:to>
                                    </p:set>
                                    <p:animEffect transition="in" filter="fade">
                                      <p:cBhvr>
                                        <p:cTn id="93" dur="500"/>
                                        <p:tgtEl>
                                          <p:spTgt spid="241">
                                            <p:txEl>
                                              <p:pRg st="0" end="0"/>
                                            </p:txEl>
                                          </p:spTgt>
                                        </p:tgtEl>
                                      </p:cBhvr>
                                    </p:animEffect>
                                  </p:childTnLst>
                                </p:cTn>
                              </p:par>
                            </p:childTnLst>
                          </p:cTn>
                        </p:par>
                        <p:par>
                          <p:cTn id="94" fill="hold">
                            <p:stCondLst>
                              <p:cond delay="3000"/>
                            </p:stCondLst>
                            <p:childTnLst>
                              <p:par>
                                <p:cTn id="95" presetID="10" presetClass="entr" presetSubtype="0" fill="hold" grpId="0" nodeType="afterEffect">
                                  <p:stCondLst>
                                    <p:cond delay="0"/>
                                  </p:stCondLst>
                                  <p:childTnLst>
                                    <p:set>
                                      <p:cBhvr>
                                        <p:cTn id="96" dur="1" fill="hold">
                                          <p:stCondLst>
                                            <p:cond delay="0"/>
                                          </p:stCondLst>
                                        </p:cTn>
                                        <p:tgtEl>
                                          <p:spTgt spid="241">
                                            <p:txEl>
                                              <p:pRg st="2" end="2"/>
                                            </p:txEl>
                                          </p:spTgt>
                                        </p:tgtEl>
                                        <p:attrNameLst>
                                          <p:attrName>style.visibility</p:attrName>
                                        </p:attrNameLst>
                                      </p:cBhvr>
                                      <p:to>
                                        <p:strVal val="visible"/>
                                      </p:to>
                                    </p:set>
                                    <p:animEffect transition="in" filter="fade">
                                      <p:cBhvr>
                                        <p:cTn id="97" dur="500"/>
                                        <p:tgtEl>
                                          <p:spTgt spid="241">
                                            <p:txEl>
                                              <p:pRg st="2" end="2"/>
                                            </p:txEl>
                                          </p:spTgt>
                                        </p:tgtEl>
                                      </p:cBhvr>
                                    </p:animEffect>
                                  </p:childTnLst>
                                </p:cTn>
                              </p:par>
                            </p:childTnLst>
                          </p:cTn>
                        </p:par>
                        <p:par>
                          <p:cTn id="98" fill="hold">
                            <p:stCondLst>
                              <p:cond delay="3500"/>
                            </p:stCondLst>
                            <p:childTnLst>
                              <p:par>
                                <p:cTn id="99" presetID="22" presetClass="entr" presetSubtype="4" fill="hold" nodeType="afterEffect">
                                  <p:stCondLst>
                                    <p:cond delay="0"/>
                                  </p:stCondLst>
                                  <p:childTnLst>
                                    <p:set>
                                      <p:cBhvr>
                                        <p:cTn id="100" dur="1" fill="hold">
                                          <p:stCondLst>
                                            <p:cond delay="0"/>
                                          </p:stCondLst>
                                        </p:cTn>
                                        <p:tgtEl>
                                          <p:spTgt spid="281"/>
                                        </p:tgtEl>
                                        <p:attrNameLst>
                                          <p:attrName>style.visibility</p:attrName>
                                        </p:attrNameLst>
                                      </p:cBhvr>
                                      <p:to>
                                        <p:strVal val="visible"/>
                                      </p:to>
                                    </p:set>
                                    <p:animEffect transition="in" filter="wipe(down)">
                                      <p:cBhvr>
                                        <p:cTn id="101" dur="500"/>
                                        <p:tgtEl>
                                          <p:spTgt spid="281"/>
                                        </p:tgtEl>
                                      </p:cBhvr>
                                    </p:animEffect>
                                  </p:childTnLst>
                                </p:cTn>
                              </p:par>
                            </p:childTnLst>
                          </p:cTn>
                        </p:par>
                        <p:par>
                          <p:cTn id="102" fill="hold">
                            <p:stCondLst>
                              <p:cond delay="4000"/>
                            </p:stCondLst>
                            <p:childTnLst>
                              <p:par>
                                <p:cTn id="103" presetID="10" presetClass="entr" presetSubtype="0" fill="hold" grpId="0" nodeType="afterEffect">
                                  <p:stCondLst>
                                    <p:cond delay="0"/>
                                  </p:stCondLst>
                                  <p:childTnLst>
                                    <p:set>
                                      <p:cBhvr>
                                        <p:cTn id="104" dur="1" fill="hold">
                                          <p:stCondLst>
                                            <p:cond delay="0"/>
                                          </p:stCondLst>
                                        </p:cTn>
                                        <p:tgtEl>
                                          <p:spTgt spid="247"/>
                                        </p:tgtEl>
                                        <p:attrNameLst>
                                          <p:attrName>style.visibility</p:attrName>
                                        </p:attrNameLst>
                                      </p:cBhvr>
                                      <p:to>
                                        <p:strVal val="visible"/>
                                      </p:to>
                                    </p:set>
                                    <p:animEffect transition="in" filter="fade">
                                      <p:cBhvr>
                                        <p:cTn id="105" dur="500"/>
                                        <p:tgtEl>
                                          <p:spTgt spid="247"/>
                                        </p:tgtEl>
                                      </p:cBhvr>
                                    </p:animEffect>
                                  </p:childTnLst>
                                </p:cTn>
                              </p:par>
                            </p:childTnLst>
                          </p:cTn>
                        </p:par>
                        <p:par>
                          <p:cTn id="106" fill="hold">
                            <p:stCondLst>
                              <p:cond delay="4500"/>
                            </p:stCondLst>
                            <p:childTnLst>
                              <p:par>
                                <p:cTn id="107" presetID="10" presetClass="entr" presetSubtype="0" fill="hold" grpId="0" nodeType="afterEffect">
                                  <p:stCondLst>
                                    <p:cond delay="0"/>
                                  </p:stCondLst>
                                  <p:childTnLst>
                                    <p:set>
                                      <p:cBhvr>
                                        <p:cTn id="108" dur="1" fill="hold">
                                          <p:stCondLst>
                                            <p:cond delay="0"/>
                                          </p:stCondLst>
                                        </p:cTn>
                                        <p:tgtEl>
                                          <p:spTgt spid="248"/>
                                        </p:tgtEl>
                                        <p:attrNameLst>
                                          <p:attrName>style.visibility</p:attrName>
                                        </p:attrNameLst>
                                      </p:cBhvr>
                                      <p:to>
                                        <p:strVal val="visible"/>
                                      </p:to>
                                    </p:set>
                                    <p:animEffect transition="in" filter="fade">
                                      <p:cBhvr>
                                        <p:cTn id="109" dur="500"/>
                                        <p:tgtEl>
                                          <p:spTgt spid="248"/>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78"/>
                                        </p:tgtEl>
                                        <p:attrNameLst>
                                          <p:attrName>style.visibility</p:attrName>
                                        </p:attrNameLst>
                                      </p:cBhvr>
                                      <p:to>
                                        <p:strVal val="visible"/>
                                      </p:to>
                                    </p:set>
                                    <p:anim calcmode="lin" valueType="num">
                                      <p:cBhvr>
                                        <p:cTn id="112" dur="500" fill="hold"/>
                                        <p:tgtEl>
                                          <p:spTgt spid="278"/>
                                        </p:tgtEl>
                                        <p:attrNameLst>
                                          <p:attrName>ppt_w</p:attrName>
                                        </p:attrNameLst>
                                      </p:cBhvr>
                                      <p:tavLst>
                                        <p:tav tm="0">
                                          <p:val>
                                            <p:fltVal val="0"/>
                                          </p:val>
                                        </p:tav>
                                        <p:tav tm="100000">
                                          <p:val>
                                            <p:strVal val="#ppt_w"/>
                                          </p:val>
                                        </p:tav>
                                      </p:tavLst>
                                    </p:anim>
                                    <p:anim calcmode="lin" valueType="num">
                                      <p:cBhvr>
                                        <p:cTn id="113" dur="500" fill="hold"/>
                                        <p:tgtEl>
                                          <p:spTgt spid="278"/>
                                        </p:tgtEl>
                                        <p:attrNameLst>
                                          <p:attrName>ppt_h</p:attrName>
                                        </p:attrNameLst>
                                      </p:cBhvr>
                                      <p:tavLst>
                                        <p:tav tm="0">
                                          <p:val>
                                            <p:fltVal val="0"/>
                                          </p:val>
                                        </p:tav>
                                        <p:tav tm="100000">
                                          <p:val>
                                            <p:strVal val="#ppt_h"/>
                                          </p:val>
                                        </p:tav>
                                      </p:tavLst>
                                    </p:anim>
                                    <p:animEffect transition="in" filter="fade">
                                      <p:cBhvr>
                                        <p:cTn id="114" dur="500"/>
                                        <p:tgtEl>
                                          <p:spTgt spid="278"/>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79"/>
                                        </p:tgtEl>
                                        <p:attrNameLst>
                                          <p:attrName>style.visibility</p:attrName>
                                        </p:attrNameLst>
                                      </p:cBhvr>
                                      <p:to>
                                        <p:strVal val="visible"/>
                                      </p:to>
                                    </p:set>
                                    <p:anim calcmode="lin" valueType="num">
                                      <p:cBhvr>
                                        <p:cTn id="117" dur="500" fill="hold"/>
                                        <p:tgtEl>
                                          <p:spTgt spid="279"/>
                                        </p:tgtEl>
                                        <p:attrNameLst>
                                          <p:attrName>ppt_w</p:attrName>
                                        </p:attrNameLst>
                                      </p:cBhvr>
                                      <p:tavLst>
                                        <p:tav tm="0">
                                          <p:val>
                                            <p:fltVal val="0"/>
                                          </p:val>
                                        </p:tav>
                                        <p:tav tm="100000">
                                          <p:val>
                                            <p:strVal val="#ppt_w"/>
                                          </p:val>
                                        </p:tav>
                                      </p:tavLst>
                                    </p:anim>
                                    <p:anim calcmode="lin" valueType="num">
                                      <p:cBhvr>
                                        <p:cTn id="118" dur="500" fill="hold"/>
                                        <p:tgtEl>
                                          <p:spTgt spid="279"/>
                                        </p:tgtEl>
                                        <p:attrNameLst>
                                          <p:attrName>ppt_h</p:attrName>
                                        </p:attrNameLst>
                                      </p:cBhvr>
                                      <p:tavLst>
                                        <p:tav tm="0">
                                          <p:val>
                                            <p:fltVal val="0"/>
                                          </p:val>
                                        </p:tav>
                                        <p:tav tm="100000">
                                          <p:val>
                                            <p:strVal val="#ppt_h"/>
                                          </p:val>
                                        </p:tav>
                                      </p:tavLst>
                                    </p:anim>
                                    <p:animEffect transition="in" filter="fade">
                                      <p:cBhvr>
                                        <p:cTn id="119" dur="500"/>
                                        <p:tgtEl>
                                          <p:spTgt spid="279"/>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82"/>
                                        </p:tgtEl>
                                        <p:attrNameLst>
                                          <p:attrName>style.visibility</p:attrName>
                                        </p:attrNameLst>
                                      </p:cBhvr>
                                      <p:to>
                                        <p:strVal val="visible"/>
                                      </p:to>
                                    </p:set>
                                    <p:anim calcmode="lin" valueType="num">
                                      <p:cBhvr>
                                        <p:cTn id="122" dur="500" fill="hold"/>
                                        <p:tgtEl>
                                          <p:spTgt spid="282"/>
                                        </p:tgtEl>
                                        <p:attrNameLst>
                                          <p:attrName>ppt_w</p:attrName>
                                        </p:attrNameLst>
                                      </p:cBhvr>
                                      <p:tavLst>
                                        <p:tav tm="0">
                                          <p:val>
                                            <p:fltVal val="0"/>
                                          </p:val>
                                        </p:tav>
                                        <p:tav tm="100000">
                                          <p:val>
                                            <p:strVal val="#ppt_w"/>
                                          </p:val>
                                        </p:tav>
                                      </p:tavLst>
                                    </p:anim>
                                    <p:anim calcmode="lin" valueType="num">
                                      <p:cBhvr>
                                        <p:cTn id="123" dur="500" fill="hold"/>
                                        <p:tgtEl>
                                          <p:spTgt spid="282"/>
                                        </p:tgtEl>
                                        <p:attrNameLst>
                                          <p:attrName>ppt_h</p:attrName>
                                        </p:attrNameLst>
                                      </p:cBhvr>
                                      <p:tavLst>
                                        <p:tav tm="0">
                                          <p:val>
                                            <p:fltVal val="0"/>
                                          </p:val>
                                        </p:tav>
                                        <p:tav tm="100000">
                                          <p:val>
                                            <p:strVal val="#ppt_h"/>
                                          </p:val>
                                        </p:tav>
                                      </p:tavLst>
                                    </p:anim>
                                    <p:animEffect transition="in" filter="fade">
                                      <p:cBhvr>
                                        <p:cTn id="124" dur="500"/>
                                        <p:tgtEl>
                                          <p:spTgt spid="282"/>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83"/>
                                        </p:tgtEl>
                                        <p:attrNameLst>
                                          <p:attrName>style.visibility</p:attrName>
                                        </p:attrNameLst>
                                      </p:cBhvr>
                                      <p:to>
                                        <p:strVal val="visible"/>
                                      </p:to>
                                    </p:set>
                                    <p:anim calcmode="lin" valueType="num">
                                      <p:cBhvr>
                                        <p:cTn id="127" dur="500" fill="hold"/>
                                        <p:tgtEl>
                                          <p:spTgt spid="283"/>
                                        </p:tgtEl>
                                        <p:attrNameLst>
                                          <p:attrName>ppt_w</p:attrName>
                                        </p:attrNameLst>
                                      </p:cBhvr>
                                      <p:tavLst>
                                        <p:tav tm="0">
                                          <p:val>
                                            <p:fltVal val="0"/>
                                          </p:val>
                                        </p:tav>
                                        <p:tav tm="100000">
                                          <p:val>
                                            <p:strVal val="#ppt_w"/>
                                          </p:val>
                                        </p:tav>
                                      </p:tavLst>
                                    </p:anim>
                                    <p:anim calcmode="lin" valueType="num">
                                      <p:cBhvr>
                                        <p:cTn id="128" dur="500" fill="hold"/>
                                        <p:tgtEl>
                                          <p:spTgt spid="283"/>
                                        </p:tgtEl>
                                        <p:attrNameLst>
                                          <p:attrName>ppt_h</p:attrName>
                                        </p:attrNameLst>
                                      </p:cBhvr>
                                      <p:tavLst>
                                        <p:tav tm="0">
                                          <p:val>
                                            <p:fltVal val="0"/>
                                          </p:val>
                                        </p:tav>
                                        <p:tav tm="100000">
                                          <p:val>
                                            <p:strVal val="#ppt_h"/>
                                          </p:val>
                                        </p:tav>
                                      </p:tavLst>
                                    </p:anim>
                                    <p:animEffect transition="in" filter="fade">
                                      <p:cBhvr>
                                        <p:cTn id="129" dur="500"/>
                                        <p:tgtEl>
                                          <p:spTgt spid="283"/>
                                        </p:tgtEl>
                                      </p:cBhvr>
                                    </p:animEffect>
                                  </p:childTnLst>
                                </p:cTn>
                              </p:par>
                              <p:par>
                                <p:cTn id="130" presetID="53" presetClass="entr" presetSubtype="16" fill="hold" nodeType="withEffect">
                                  <p:stCondLst>
                                    <p:cond delay="0"/>
                                  </p:stCondLst>
                                  <p:childTnLst>
                                    <p:set>
                                      <p:cBhvr>
                                        <p:cTn id="131" dur="1" fill="hold">
                                          <p:stCondLst>
                                            <p:cond delay="0"/>
                                          </p:stCondLst>
                                        </p:cTn>
                                        <p:tgtEl>
                                          <p:spTgt spid="3"/>
                                        </p:tgtEl>
                                        <p:attrNameLst>
                                          <p:attrName>style.visibility</p:attrName>
                                        </p:attrNameLst>
                                      </p:cBhvr>
                                      <p:to>
                                        <p:strVal val="visible"/>
                                      </p:to>
                                    </p:set>
                                    <p:anim calcmode="lin" valueType="num">
                                      <p:cBhvr>
                                        <p:cTn id="132" dur="500" fill="hold"/>
                                        <p:tgtEl>
                                          <p:spTgt spid="3"/>
                                        </p:tgtEl>
                                        <p:attrNameLst>
                                          <p:attrName>ppt_w</p:attrName>
                                        </p:attrNameLst>
                                      </p:cBhvr>
                                      <p:tavLst>
                                        <p:tav tm="0">
                                          <p:val>
                                            <p:fltVal val="0"/>
                                          </p:val>
                                        </p:tav>
                                        <p:tav tm="100000">
                                          <p:val>
                                            <p:strVal val="#ppt_w"/>
                                          </p:val>
                                        </p:tav>
                                      </p:tavLst>
                                    </p:anim>
                                    <p:anim calcmode="lin" valueType="num">
                                      <p:cBhvr>
                                        <p:cTn id="133" dur="500" fill="hold"/>
                                        <p:tgtEl>
                                          <p:spTgt spid="3"/>
                                        </p:tgtEl>
                                        <p:attrNameLst>
                                          <p:attrName>ppt_h</p:attrName>
                                        </p:attrNameLst>
                                      </p:cBhvr>
                                      <p:tavLst>
                                        <p:tav tm="0">
                                          <p:val>
                                            <p:fltVal val="0"/>
                                          </p:val>
                                        </p:tav>
                                        <p:tav tm="100000">
                                          <p:val>
                                            <p:strVal val="#ppt_h"/>
                                          </p:val>
                                        </p:tav>
                                      </p:tavLst>
                                    </p:anim>
                                    <p:animEffect transition="in" filter="fade">
                                      <p:cBhvr>
                                        <p:cTn id="134" dur="500"/>
                                        <p:tgtEl>
                                          <p:spTgt spid="3"/>
                                        </p:tgtEl>
                                      </p:cBhvr>
                                    </p:animEffect>
                                  </p:childTnLst>
                                </p:cTn>
                              </p:par>
                              <p:par>
                                <p:cTn id="135" presetID="53" presetClass="entr" presetSubtype="16" fill="hold" nodeType="withEffect">
                                  <p:stCondLst>
                                    <p:cond delay="0"/>
                                  </p:stCondLst>
                                  <p:childTnLst>
                                    <p:set>
                                      <p:cBhvr>
                                        <p:cTn id="136" dur="1" fill="hold">
                                          <p:stCondLst>
                                            <p:cond delay="0"/>
                                          </p:stCondLst>
                                        </p:cTn>
                                        <p:tgtEl>
                                          <p:spTgt spid="8"/>
                                        </p:tgtEl>
                                        <p:attrNameLst>
                                          <p:attrName>style.visibility</p:attrName>
                                        </p:attrNameLst>
                                      </p:cBhvr>
                                      <p:to>
                                        <p:strVal val="visible"/>
                                      </p:to>
                                    </p:set>
                                    <p:anim calcmode="lin" valueType="num">
                                      <p:cBhvr>
                                        <p:cTn id="137" dur="500" fill="hold"/>
                                        <p:tgtEl>
                                          <p:spTgt spid="8"/>
                                        </p:tgtEl>
                                        <p:attrNameLst>
                                          <p:attrName>ppt_w</p:attrName>
                                        </p:attrNameLst>
                                      </p:cBhvr>
                                      <p:tavLst>
                                        <p:tav tm="0">
                                          <p:val>
                                            <p:fltVal val="0"/>
                                          </p:val>
                                        </p:tav>
                                        <p:tav tm="100000">
                                          <p:val>
                                            <p:strVal val="#ppt_w"/>
                                          </p:val>
                                        </p:tav>
                                      </p:tavLst>
                                    </p:anim>
                                    <p:anim calcmode="lin" valueType="num">
                                      <p:cBhvr>
                                        <p:cTn id="138" dur="500" fill="hold"/>
                                        <p:tgtEl>
                                          <p:spTgt spid="8"/>
                                        </p:tgtEl>
                                        <p:attrNameLst>
                                          <p:attrName>ppt_h</p:attrName>
                                        </p:attrNameLst>
                                      </p:cBhvr>
                                      <p:tavLst>
                                        <p:tav tm="0">
                                          <p:val>
                                            <p:fltVal val="0"/>
                                          </p:val>
                                        </p:tav>
                                        <p:tav tm="100000">
                                          <p:val>
                                            <p:strVal val="#ppt_h"/>
                                          </p:val>
                                        </p:tav>
                                      </p:tavLst>
                                    </p:anim>
                                    <p:animEffect transition="in" filter="fade">
                                      <p:cBhvr>
                                        <p:cTn id="139" dur="500"/>
                                        <p:tgtEl>
                                          <p:spTgt spid="8"/>
                                        </p:tgtEl>
                                      </p:cBhvr>
                                    </p:animEffect>
                                  </p:childTnLst>
                                </p:cTn>
                              </p:par>
                            </p:childTnLst>
                          </p:cTn>
                        </p:par>
                        <p:par>
                          <p:cTn id="140" fill="hold">
                            <p:stCondLst>
                              <p:cond delay="5000"/>
                            </p:stCondLst>
                            <p:childTnLst>
                              <p:par>
                                <p:cTn id="141" presetID="10" presetClass="entr" presetSubtype="0" fill="hold" grpId="0" nodeType="afterEffect">
                                  <p:stCondLst>
                                    <p:cond delay="0"/>
                                  </p:stCondLst>
                                  <p:childTnLst>
                                    <p:set>
                                      <p:cBhvr>
                                        <p:cTn id="142" dur="1" fill="hold">
                                          <p:stCondLst>
                                            <p:cond delay="0"/>
                                          </p:stCondLst>
                                        </p:cTn>
                                        <p:tgtEl>
                                          <p:spTgt spid="242">
                                            <p:txEl>
                                              <p:pRg st="0" end="0"/>
                                            </p:txEl>
                                          </p:spTgt>
                                        </p:tgtEl>
                                        <p:attrNameLst>
                                          <p:attrName>style.visibility</p:attrName>
                                        </p:attrNameLst>
                                      </p:cBhvr>
                                      <p:to>
                                        <p:strVal val="visible"/>
                                      </p:to>
                                    </p:set>
                                    <p:animEffect transition="in" filter="fade">
                                      <p:cBhvr>
                                        <p:cTn id="143" dur="500"/>
                                        <p:tgtEl>
                                          <p:spTgt spid="242">
                                            <p:txEl>
                                              <p:pRg st="0" end="0"/>
                                            </p:txEl>
                                          </p:spTgt>
                                        </p:tgtEl>
                                      </p:cBhvr>
                                    </p:animEffect>
                                  </p:childTnLst>
                                </p:cTn>
                              </p:par>
                            </p:childTnLst>
                          </p:cTn>
                        </p:par>
                        <p:par>
                          <p:cTn id="144" fill="hold">
                            <p:stCondLst>
                              <p:cond delay="5500"/>
                            </p:stCondLst>
                            <p:childTnLst>
                              <p:par>
                                <p:cTn id="145" presetID="10" presetClass="entr" presetSubtype="0" fill="hold" grpId="0" nodeType="afterEffect">
                                  <p:stCondLst>
                                    <p:cond delay="0"/>
                                  </p:stCondLst>
                                  <p:childTnLst>
                                    <p:set>
                                      <p:cBhvr>
                                        <p:cTn id="146" dur="1" fill="hold">
                                          <p:stCondLst>
                                            <p:cond delay="0"/>
                                          </p:stCondLst>
                                        </p:cTn>
                                        <p:tgtEl>
                                          <p:spTgt spid="242">
                                            <p:txEl>
                                              <p:pRg st="2" end="2"/>
                                            </p:txEl>
                                          </p:spTgt>
                                        </p:tgtEl>
                                        <p:attrNameLst>
                                          <p:attrName>style.visibility</p:attrName>
                                        </p:attrNameLst>
                                      </p:cBhvr>
                                      <p:to>
                                        <p:strVal val="visible"/>
                                      </p:to>
                                    </p:set>
                                    <p:animEffect transition="in" filter="fade">
                                      <p:cBhvr>
                                        <p:cTn id="147" dur="500"/>
                                        <p:tgtEl>
                                          <p:spTgt spid="24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build="p"/>
      <p:bldP spid="241" grpId="0" build="p"/>
      <p:bldP spid="242" grpId="0" build="p"/>
      <p:bldP spid="243" grpId="0"/>
      <p:bldP spid="244" grpId="0" animBg="1"/>
      <p:bldP spid="245" grpId="0"/>
      <p:bldP spid="246" grpId="0" animBg="1"/>
      <p:bldP spid="247" grpId="0"/>
      <p:bldP spid="248" grpId="0" animBg="1"/>
      <p:bldP spid="154" grpId="0" animBg="1"/>
      <p:bldP spid="155" grpId="0" animBg="1"/>
      <p:bldP spid="156" grpId="0" animBg="1"/>
      <p:bldP spid="157" grpId="0" animBg="1"/>
      <p:bldP spid="236" grpId="0" animBg="1"/>
      <p:bldP spid="237" grpId="0" animBg="1"/>
      <p:bldP spid="238" grpId="0" animBg="1"/>
      <p:bldP spid="239" grpId="0" animBg="1"/>
      <p:bldP spid="278" grpId="0" animBg="1"/>
      <p:bldP spid="279" grpId="0" animBg="1"/>
      <p:bldP spid="282" grpId="0" animBg="1"/>
      <p:bldP spid="28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4"/>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475183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6393290" y="2082732"/>
            <a:ext cx="5555167" cy="4278992"/>
          </a:xfrm>
          <a:prstGeom prst="rect">
            <a:avLst/>
          </a:prstGeom>
          <a:noFill/>
        </p:spPr>
        <p:txBody>
          <a:bodyPr wrap="square" rtlCol="0">
            <a:spAutoFit/>
          </a:bodyPr>
          <a:lstStyle/>
          <a:p>
            <a:pPr algn="just">
              <a:lnSpc>
                <a:spcPct val="120000"/>
              </a:lnSpc>
            </a:pPr>
            <a:r>
              <a:rPr lang="pt-BR" sz="1266" b="1" dirty="0">
                <a:latin typeface="Arial" panose="020B0604020202020204" pitchFamily="34" charset="0"/>
                <a:ea typeface="微软雅黑" panose="020B0503020204020204" pitchFamily="34" charset="-122"/>
                <a:cs typeface="Lato Regular"/>
                <a:sym typeface="Arial" panose="020B0604020202020204" pitchFamily="34" charset="0"/>
              </a:rPr>
              <a:t>Lorem ipsum dolor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sit amet, eos numquam accommodare et. In cibo graeco dicunt sea. Augue zril sapientem ne mei, ad suas voluptatibus eum. Tempor mediocrem imperdiet no usu, tractatos salutatus ut est. Eu vel detraxit laboramus. Cu nam unum liber audiam, sed an graeci prompta invenire, in gubergren percipitur scribentur nam. Sale omnis indoctum has ei, ne sed ludus tamquam urbanitas. Vis id illud iusto, id omnium percipitur duo. </a:t>
            </a:r>
          </a:p>
          <a:p>
            <a:pPr algn="just">
              <a:lnSpc>
                <a:spcPct val="120000"/>
              </a:lnSpc>
            </a:pPr>
            <a:endParaRPr lang="pt-BR"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just">
              <a:lnSpc>
                <a:spcPct val="120000"/>
              </a:lnSpc>
            </a:pP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Ex habemus imperdiet maiestatis sit, ei utroque laoreet philosophia mea. Est movet omnium principes te, id suas mandamus patrioque est. Eu quo solet facete dignissim, et has iuvaret ullamcorper intellegebat, ex doming facilis urbanitas est. Quis ridens te pro, quo no appareat mnesarchum. Elitr latine per ne. Id mazim graecis usu, mollis posidonium ius ea, id tempor graecis mel. </a:t>
            </a:r>
          </a:p>
          <a:p>
            <a:pPr algn="just">
              <a:lnSpc>
                <a:spcPct val="120000"/>
              </a:lnSpc>
            </a:pPr>
            <a:endParaRPr lang="pt-BR" sz="1266" dirty="0">
              <a:latin typeface="Arial" panose="020B0604020202020204" pitchFamily="34" charset="0"/>
              <a:ea typeface="微软雅黑" panose="020B0503020204020204" pitchFamily="34" charset="-122"/>
              <a:cs typeface="Calibri Light"/>
              <a:sym typeface="Arial" panose="020B0604020202020204" pitchFamily="34" charset="0"/>
            </a:endParaRPr>
          </a:p>
          <a:p>
            <a:pPr algn="just">
              <a:lnSpc>
                <a:spcPct val="120000"/>
              </a:lnSpc>
            </a:pPr>
            <a:r>
              <a:rPr lang="pt-BR" sz="1266" dirty="0" err="1">
                <a:latin typeface="Arial" panose="020B0604020202020204" pitchFamily="34" charset="0"/>
                <a:ea typeface="微软雅黑" panose="020B0503020204020204" pitchFamily="34" charset="-122"/>
                <a:cs typeface="Calibri Light"/>
                <a:sym typeface="Arial" panose="020B0604020202020204" pitchFamily="34" charset="0"/>
              </a:rPr>
              <a:t>Mea</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 iusto oratio commodo te. Ut doming officiis facilisi usu. Per te erant ceteros, duo in vitae tacimates expetendis, ex has inani feugait. Inermis antiopam quaerendum pro no, pri liber neglegentur deterruisset no.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pic>
        <p:nvPicPr>
          <p:cNvPr id="3" name="图片占位符 2"/>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0" y="2074863"/>
            <a:ext cx="5327650" cy="3806825"/>
          </a:xfrm>
        </p:spPr>
      </p:pic>
      <p:sp>
        <p:nvSpPr>
          <p:cNvPr id="4" name="矩形 3"/>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7" name="文本框 6"/>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1418889341"/>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up)">
                                      <p:cBhvr>
                                        <p:cTn id="7" dur="500"/>
                                        <p:tgtEl>
                                          <p:spTgt spid="20">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animEffect transition="in" filter="wipe(up)">
                                      <p:cBhvr>
                                        <p:cTn id="11" dur="500"/>
                                        <p:tgtEl>
                                          <p:spTgt spid="20">
                                            <p:txEl>
                                              <p:pRg st="2" end="2"/>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animEffect transition="in" filter="wipe(up)">
                                      <p:cBhvr>
                                        <p:cTn id="15"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Freeform 1"/>
          <p:cNvSpPr>
            <a:spLocks noChangeArrowheads="1"/>
          </p:cNvSpPr>
          <p:nvPr/>
        </p:nvSpPr>
        <p:spPr bwMode="auto">
          <a:xfrm rot="10800000">
            <a:off x="3314498" y="2905315"/>
            <a:ext cx="236005" cy="369120"/>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a:extLst/>
        </p:spPr>
        <p:txBody>
          <a:bodyPr wrap="none" lIns="128587" tIns="64293" rIns="128587" bIns="64293"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
          <p:cNvSpPr>
            <a:spLocks noChangeArrowheads="1"/>
          </p:cNvSpPr>
          <p:nvPr/>
        </p:nvSpPr>
        <p:spPr bwMode="auto">
          <a:xfrm rot="10800000">
            <a:off x="5100335" y="2905315"/>
            <a:ext cx="236005" cy="369120"/>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a:extLst/>
        </p:spPr>
        <p:txBody>
          <a:bodyPr wrap="none" lIns="128587" tIns="64293" rIns="128587" bIns="64293"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
          <p:cNvSpPr>
            <a:spLocks noChangeArrowheads="1"/>
          </p:cNvSpPr>
          <p:nvPr/>
        </p:nvSpPr>
        <p:spPr bwMode="auto">
          <a:xfrm rot="10800000">
            <a:off x="7576317" y="2905316"/>
            <a:ext cx="236005" cy="369120"/>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a:extLst/>
        </p:spPr>
        <p:txBody>
          <a:bodyPr wrap="none" lIns="128587" tIns="64293" rIns="128587" bIns="64293"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
          <p:cNvSpPr>
            <a:spLocks noChangeArrowheads="1"/>
          </p:cNvSpPr>
          <p:nvPr/>
        </p:nvSpPr>
        <p:spPr bwMode="auto">
          <a:xfrm rot="10800000">
            <a:off x="9398502" y="2905316"/>
            <a:ext cx="236005" cy="369120"/>
          </a:xfrm>
          <a:custGeom>
            <a:avLst/>
            <a:gdLst>
              <a:gd name="T0" fmla="*/ 5999 w 6375"/>
              <a:gd name="T1" fmla="*/ 8218 h 9969"/>
              <a:gd name="T2" fmla="*/ 5999 w 6375"/>
              <a:gd name="T3" fmla="*/ 8218 h 9969"/>
              <a:gd name="T4" fmla="*/ 2750 w 6375"/>
              <a:gd name="T5" fmla="*/ 4969 h 9969"/>
              <a:gd name="T6" fmla="*/ 5999 w 6375"/>
              <a:gd name="T7" fmla="*/ 1750 h 9969"/>
              <a:gd name="T8" fmla="*/ 5999 w 6375"/>
              <a:gd name="T9" fmla="*/ 375 h 9969"/>
              <a:gd name="T10" fmla="*/ 4624 w 6375"/>
              <a:gd name="T11" fmla="*/ 375 h 9969"/>
              <a:gd name="T12" fmla="*/ 0 w 6375"/>
              <a:gd name="T13" fmla="*/ 4969 h 9969"/>
              <a:gd name="T14" fmla="*/ 4624 w 6375"/>
              <a:gd name="T15" fmla="*/ 9593 h 9969"/>
              <a:gd name="T16" fmla="*/ 5999 w 6375"/>
              <a:gd name="T17" fmla="*/ 9593 h 9969"/>
              <a:gd name="T18" fmla="*/ 6280 w 6375"/>
              <a:gd name="T19" fmla="*/ 8905 h 9969"/>
              <a:gd name="T20" fmla="*/ 5999 w 6375"/>
              <a:gd name="T21" fmla="*/ 8218 h 9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75" h="9969">
                <a:moveTo>
                  <a:pt x="5999" y="8218"/>
                </a:moveTo>
                <a:lnTo>
                  <a:pt x="5999" y="8218"/>
                </a:lnTo>
                <a:cubicBezTo>
                  <a:pt x="2750" y="4969"/>
                  <a:pt x="2750" y="4969"/>
                  <a:pt x="2750" y="4969"/>
                </a:cubicBezTo>
                <a:cubicBezTo>
                  <a:pt x="5999" y="1750"/>
                  <a:pt x="5999" y="1750"/>
                  <a:pt x="5999" y="1750"/>
                </a:cubicBezTo>
                <a:cubicBezTo>
                  <a:pt x="6374" y="1375"/>
                  <a:pt x="6374" y="750"/>
                  <a:pt x="5999" y="375"/>
                </a:cubicBezTo>
                <a:cubicBezTo>
                  <a:pt x="5624" y="0"/>
                  <a:pt x="4999" y="0"/>
                  <a:pt x="4624" y="375"/>
                </a:cubicBezTo>
                <a:cubicBezTo>
                  <a:pt x="0" y="4969"/>
                  <a:pt x="0" y="4969"/>
                  <a:pt x="0" y="4969"/>
                </a:cubicBezTo>
                <a:cubicBezTo>
                  <a:pt x="4624" y="9593"/>
                  <a:pt x="4624" y="9593"/>
                  <a:pt x="4624" y="9593"/>
                </a:cubicBezTo>
                <a:cubicBezTo>
                  <a:pt x="4999" y="9968"/>
                  <a:pt x="5624" y="9968"/>
                  <a:pt x="5999" y="9593"/>
                </a:cubicBezTo>
                <a:cubicBezTo>
                  <a:pt x="6186" y="9405"/>
                  <a:pt x="6280" y="9155"/>
                  <a:pt x="6280" y="8905"/>
                </a:cubicBezTo>
                <a:cubicBezTo>
                  <a:pt x="6280" y="8655"/>
                  <a:pt x="6186" y="8405"/>
                  <a:pt x="5999" y="8218"/>
                </a:cubicBezTo>
              </a:path>
            </a:pathLst>
          </a:custGeom>
          <a:solidFill>
            <a:schemeClr val="bg1">
              <a:lumMod val="75000"/>
            </a:schemeClr>
          </a:solidFill>
          <a:ln>
            <a:noFill/>
          </a:ln>
          <a:effectLst/>
          <a:extLst/>
        </p:spPr>
        <p:txBody>
          <a:bodyPr wrap="none" lIns="128587" tIns="64293" rIns="128587" bIns="64293"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2"/>
          <p:cNvGrpSpPr/>
          <p:nvPr/>
        </p:nvGrpSpPr>
        <p:grpSpPr>
          <a:xfrm>
            <a:off x="1002830" y="2289853"/>
            <a:ext cx="2407807" cy="3371836"/>
            <a:chOff x="1897924" y="4342478"/>
            <a:chExt cx="4566166" cy="6394350"/>
          </a:xfrm>
        </p:grpSpPr>
        <p:sp>
          <p:nvSpPr>
            <p:cNvPr id="90" name="Oval 89"/>
            <p:cNvSpPr/>
            <p:nvPr/>
          </p:nvSpPr>
          <p:spPr>
            <a:xfrm>
              <a:off x="2619211" y="4342478"/>
              <a:ext cx="3101463" cy="3102271"/>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8587" tIns="64293" rIns="128587" bIns="64293"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6"/>
            <p:cNvSpPr>
              <a:spLocks noChangeArrowheads="1"/>
            </p:cNvSpPr>
            <p:nvPr/>
          </p:nvSpPr>
          <p:spPr bwMode="auto">
            <a:xfrm>
              <a:off x="3564291" y="4943280"/>
              <a:ext cx="1178181" cy="1850784"/>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a:extLst/>
          </p:spPr>
          <p:txBody>
            <a:bodyPr wrap="none" lIns="128587" tIns="64293" rIns="128587" bIns="64293"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08" name="Straight Connector 107"/>
            <p:cNvCxnSpPr/>
            <p:nvPr/>
          </p:nvCxnSpPr>
          <p:spPr>
            <a:xfrm>
              <a:off x="4192501" y="7537313"/>
              <a:ext cx="0" cy="1582326"/>
            </a:xfrm>
            <a:prstGeom prst="line">
              <a:avLst/>
            </a:prstGeom>
            <a:ln w="28575" cmpd="sng">
              <a:solidFill>
                <a:schemeClr val="bg1">
                  <a:lumMod val="75000"/>
                </a:schemeClr>
              </a:solidFill>
              <a:tailEnd type="oval"/>
            </a:ln>
            <a:effectLst/>
          </p:spPr>
          <p:style>
            <a:lnRef idx="2">
              <a:schemeClr val="accent1"/>
            </a:lnRef>
            <a:fillRef idx="0">
              <a:schemeClr val="accent1"/>
            </a:fillRef>
            <a:effectRef idx="1">
              <a:schemeClr val="accent1"/>
            </a:effectRef>
            <a:fontRef idx="minor">
              <a:schemeClr val="tx1"/>
            </a:fontRef>
          </p:style>
        </p:cxnSp>
        <p:sp>
          <p:nvSpPr>
            <p:cNvPr id="137" name="Title 20"/>
            <p:cNvSpPr txBox="1">
              <a:spLocks/>
            </p:cNvSpPr>
            <p:nvPr/>
          </p:nvSpPr>
          <p:spPr>
            <a:xfrm>
              <a:off x="3577867" y="9148307"/>
              <a:ext cx="1218248" cy="61552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Idea</a:t>
              </a:r>
            </a:p>
          </p:txBody>
        </p:sp>
        <p:sp>
          <p:nvSpPr>
            <p:cNvPr id="138" name="Title 20"/>
            <p:cNvSpPr txBox="1">
              <a:spLocks/>
            </p:cNvSpPr>
            <p:nvPr/>
          </p:nvSpPr>
          <p:spPr>
            <a:xfrm>
              <a:off x="1897924" y="9697007"/>
              <a:ext cx="4566166" cy="1039821"/>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a:t>
              </a:r>
            </a:p>
          </p:txBody>
        </p:sp>
      </p:grpSp>
      <p:grpSp>
        <p:nvGrpSpPr>
          <p:cNvPr id="4" name="Group 3"/>
          <p:cNvGrpSpPr/>
          <p:nvPr/>
        </p:nvGrpSpPr>
        <p:grpSpPr>
          <a:xfrm>
            <a:off x="3062102" y="2605025"/>
            <a:ext cx="2407807" cy="2388519"/>
            <a:chOff x="5803128" y="4940169"/>
            <a:chExt cx="4566166" cy="4529589"/>
          </a:xfrm>
        </p:grpSpPr>
        <p:sp>
          <p:nvSpPr>
            <p:cNvPr id="92" name="Oval 91"/>
            <p:cNvSpPr/>
            <p:nvPr/>
          </p:nvSpPr>
          <p:spPr>
            <a:xfrm>
              <a:off x="7189297" y="4940169"/>
              <a:ext cx="1838461" cy="1838940"/>
            </a:xfrm>
            <a:prstGeom prst="ellipse">
              <a:avLst/>
            </a:prstGeom>
            <a:solidFill>
              <a:schemeClr val="accent2"/>
            </a:solidFill>
            <a:ln w="57150" cmpd="sng">
              <a:noFill/>
            </a:ln>
            <a:effectLst/>
          </p:spPr>
          <p:style>
            <a:lnRef idx="1">
              <a:schemeClr val="accent1"/>
            </a:lnRef>
            <a:fillRef idx="3">
              <a:schemeClr val="accent1"/>
            </a:fillRef>
            <a:effectRef idx="2">
              <a:schemeClr val="accent1"/>
            </a:effectRef>
            <a:fontRef idx="minor">
              <a:schemeClr val="lt1"/>
            </a:fontRef>
          </p:style>
          <p:txBody>
            <a:bodyPr lIns="128587" tIns="64293" rIns="128587" bIns="64293"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7"/>
            <p:cNvSpPr>
              <a:spLocks noChangeArrowheads="1"/>
            </p:cNvSpPr>
            <p:nvPr/>
          </p:nvSpPr>
          <p:spPr bwMode="auto">
            <a:xfrm>
              <a:off x="7778056" y="5340871"/>
              <a:ext cx="671204" cy="936399"/>
            </a:xfrm>
            <a:custGeom>
              <a:avLst/>
              <a:gdLst>
                <a:gd name="T0" fmla="*/ 326 w 503"/>
                <a:gd name="T1" fmla="*/ 142 h 703"/>
                <a:gd name="T2" fmla="*/ 168 w 503"/>
                <a:gd name="T3" fmla="*/ 142 h 703"/>
                <a:gd name="T4" fmla="*/ 168 w 503"/>
                <a:gd name="T5" fmla="*/ 134 h 703"/>
                <a:gd name="T6" fmla="*/ 184 w 503"/>
                <a:gd name="T7" fmla="*/ 125 h 703"/>
                <a:gd name="T8" fmla="*/ 310 w 503"/>
                <a:gd name="T9" fmla="*/ 125 h 703"/>
                <a:gd name="T10" fmla="*/ 343 w 503"/>
                <a:gd name="T11" fmla="*/ 0 h 703"/>
                <a:gd name="T12" fmla="*/ 151 w 503"/>
                <a:gd name="T13" fmla="*/ 0 h 703"/>
                <a:gd name="T14" fmla="*/ 176 w 503"/>
                <a:gd name="T15" fmla="*/ 125 h 703"/>
                <a:gd name="T16" fmla="*/ 67 w 503"/>
                <a:gd name="T17" fmla="*/ 67 h 703"/>
                <a:gd name="T18" fmla="*/ 75 w 503"/>
                <a:gd name="T19" fmla="*/ 84 h 703"/>
                <a:gd name="T20" fmla="*/ 168 w 503"/>
                <a:gd name="T21" fmla="*/ 134 h 703"/>
                <a:gd name="T22" fmla="*/ 92 w 503"/>
                <a:gd name="T23" fmla="*/ 134 h 703"/>
                <a:gd name="T24" fmla="*/ 84 w 503"/>
                <a:gd name="T25" fmla="*/ 142 h 703"/>
                <a:gd name="T26" fmla="*/ 126 w 503"/>
                <a:gd name="T27" fmla="*/ 159 h 703"/>
                <a:gd name="T28" fmla="*/ 151 w 503"/>
                <a:gd name="T29" fmla="*/ 151 h 703"/>
                <a:gd name="T30" fmla="*/ 0 w 503"/>
                <a:gd name="T31" fmla="*/ 460 h 703"/>
                <a:gd name="T32" fmla="*/ 251 w 503"/>
                <a:gd name="T33" fmla="*/ 702 h 703"/>
                <a:gd name="T34" fmla="*/ 502 w 503"/>
                <a:gd name="T35" fmla="*/ 452 h 703"/>
                <a:gd name="T36" fmla="*/ 326 w 503"/>
                <a:gd name="T37" fmla="*/ 142 h 703"/>
                <a:gd name="T38" fmla="*/ 318 w 503"/>
                <a:gd name="T39" fmla="*/ 535 h 703"/>
                <a:gd name="T40" fmla="*/ 276 w 503"/>
                <a:gd name="T41" fmla="*/ 560 h 703"/>
                <a:gd name="T42" fmla="*/ 276 w 503"/>
                <a:gd name="T43" fmla="*/ 602 h 703"/>
                <a:gd name="T44" fmla="*/ 234 w 503"/>
                <a:gd name="T45" fmla="*/ 602 h 703"/>
                <a:gd name="T46" fmla="*/ 226 w 503"/>
                <a:gd name="T47" fmla="*/ 560 h 703"/>
                <a:gd name="T48" fmla="*/ 176 w 503"/>
                <a:gd name="T49" fmla="*/ 535 h 703"/>
                <a:gd name="T50" fmla="*/ 151 w 503"/>
                <a:gd name="T51" fmla="*/ 485 h 703"/>
                <a:gd name="T52" fmla="*/ 151 w 503"/>
                <a:gd name="T53" fmla="*/ 468 h 703"/>
                <a:gd name="T54" fmla="*/ 193 w 503"/>
                <a:gd name="T55" fmla="*/ 468 h 703"/>
                <a:gd name="T56" fmla="*/ 193 w 503"/>
                <a:gd name="T57" fmla="*/ 476 h 703"/>
                <a:gd name="T58" fmla="*/ 209 w 503"/>
                <a:gd name="T59" fmla="*/ 510 h 703"/>
                <a:gd name="T60" fmla="*/ 251 w 503"/>
                <a:gd name="T61" fmla="*/ 527 h 703"/>
                <a:gd name="T62" fmla="*/ 293 w 503"/>
                <a:gd name="T63" fmla="*/ 510 h 703"/>
                <a:gd name="T64" fmla="*/ 310 w 503"/>
                <a:gd name="T65" fmla="*/ 476 h 703"/>
                <a:gd name="T66" fmla="*/ 293 w 503"/>
                <a:gd name="T67" fmla="*/ 443 h 703"/>
                <a:gd name="T68" fmla="*/ 243 w 503"/>
                <a:gd name="T69" fmla="*/ 426 h 703"/>
                <a:gd name="T70" fmla="*/ 184 w 503"/>
                <a:gd name="T71" fmla="*/ 393 h 703"/>
                <a:gd name="T72" fmla="*/ 159 w 503"/>
                <a:gd name="T73" fmla="*/ 351 h 703"/>
                <a:gd name="T74" fmla="*/ 184 w 503"/>
                <a:gd name="T75" fmla="*/ 293 h 703"/>
                <a:gd name="T76" fmla="*/ 226 w 503"/>
                <a:gd name="T77" fmla="*/ 276 h 703"/>
                <a:gd name="T78" fmla="*/ 226 w 503"/>
                <a:gd name="T79" fmla="*/ 234 h 703"/>
                <a:gd name="T80" fmla="*/ 268 w 503"/>
                <a:gd name="T81" fmla="*/ 234 h 703"/>
                <a:gd name="T82" fmla="*/ 268 w 503"/>
                <a:gd name="T83" fmla="*/ 267 h 703"/>
                <a:gd name="T84" fmla="*/ 318 w 503"/>
                <a:gd name="T85" fmla="*/ 293 h 703"/>
                <a:gd name="T86" fmla="*/ 343 w 503"/>
                <a:gd name="T87" fmla="*/ 351 h 703"/>
                <a:gd name="T88" fmla="*/ 301 w 503"/>
                <a:gd name="T89" fmla="*/ 351 h 703"/>
                <a:gd name="T90" fmla="*/ 284 w 503"/>
                <a:gd name="T91" fmla="*/ 318 h 703"/>
                <a:gd name="T92" fmla="*/ 251 w 503"/>
                <a:gd name="T93" fmla="*/ 301 h 703"/>
                <a:gd name="T94" fmla="*/ 218 w 503"/>
                <a:gd name="T95" fmla="*/ 318 h 703"/>
                <a:gd name="T96" fmla="*/ 201 w 503"/>
                <a:gd name="T97" fmla="*/ 343 h 703"/>
                <a:gd name="T98" fmla="*/ 218 w 503"/>
                <a:gd name="T99" fmla="*/ 376 h 703"/>
                <a:gd name="T100" fmla="*/ 260 w 503"/>
                <a:gd name="T101" fmla="*/ 393 h 703"/>
                <a:gd name="T102" fmla="*/ 326 w 503"/>
                <a:gd name="T103" fmla="*/ 426 h 703"/>
                <a:gd name="T104" fmla="*/ 351 w 503"/>
                <a:gd name="T105" fmla="*/ 476 h 703"/>
                <a:gd name="T106" fmla="*/ 318 w 503"/>
                <a:gd name="T107" fmla="*/ 535 h 703"/>
                <a:gd name="T108" fmla="*/ 318 w 503"/>
                <a:gd name="T109" fmla="*/ 535 h 703"/>
                <a:gd name="T110" fmla="*/ 318 w 503"/>
                <a:gd name="T111" fmla="*/ 535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3" h="703">
                  <a:moveTo>
                    <a:pt x="326" y="142"/>
                  </a:moveTo>
                  <a:cubicBezTo>
                    <a:pt x="168" y="142"/>
                    <a:pt x="168" y="142"/>
                    <a:pt x="168" y="142"/>
                  </a:cubicBezTo>
                  <a:cubicBezTo>
                    <a:pt x="168" y="134"/>
                    <a:pt x="168" y="134"/>
                    <a:pt x="168" y="134"/>
                  </a:cubicBezTo>
                  <a:cubicBezTo>
                    <a:pt x="184" y="125"/>
                    <a:pt x="184" y="125"/>
                    <a:pt x="184" y="125"/>
                  </a:cubicBezTo>
                  <a:cubicBezTo>
                    <a:pt x="310" y="125"/>
                    <a:pt x="310" y="125"/>
                    <a:pt x="310" y="125"/>
                  </a:cubicBezTo>
                  <a:cubicBezTo>
                    <a:pt x="343" y="0"/>
                    <a:pt x="343" y="0"/>
                    <a:pt x="343" y="0"/>
                  </a:cubicBezTo>
                  <a:cubicBezTo>
                    <a:pt x="151" y="0"/>
                    <a:pt x="151" y="0"/>
                    <a:pt x="151" y="0"/>
                  </a:cubicBezTo>
                  <a:cubicBezTo>
                    <a:pt x="176" y="125"/>
                    <a:pt x="176" y="125"/>
                    <a:pt x="176" y="125"/>
                  </a:cubicBezTo>
                  <a:cubicBezTo>
                    <a:pt x="159" y="100"/>
                    <a:pt x="109" y="50"/>
                    <a:pt x="67" y="67"/>
                  </a:cubicBezTo>
                  <a:cubicBezTo>
                    <a:pt x="75" y="84"/>
                    <a:pt x="75" y="84"/>
                    <a:pt x="75" y="84"/>
                  </a:cubicBezTo>
                  <a:cubicBezTo>
                    <a:pt x="109" y="67"/>
                    <a:pt x="159" y="117"/>
                    <a:pt x="168" y="134"/>
                  </a:cubicBezTo>
                  <a:cubicBezTo>
                    <a:pt x="142" y="142"/>
                    <a:pt x="109" y="151"/>
                    <a:pt x="92" y="134"/>
                  </a:cubicBezTo>
                  <a:cubicBezTo>
                    <a:pt x="84" y="142"/>
                    <a:pt x="84" y="142"/>
                    <a:pt x="84" y="142"/>
                  </a:cubicBezTo>
                  <a:cubicBezTo>
                    <a:pt x="92" y="151"/>
                    <a:pt x="109" y="159"/>
                    <a:pt x="126" y="159"/>
                  </a:cubicBezTo>
                  <a:cubicBezTo>
                    <a:pt x="134" y="159"/>
                    <a:pt x="142" y="159"/>
                    <a:pt x="151" y="151"/>
                  </a:cubicBezTo>
                  <a:cubicBezTo>
                    <a:pt x="67" y="217"/>
                    <a:pt x="0" y="351"/>
                    <a:pt x="0" y="460"/>
                  </a:cubicBezTo>
                  <a:cubicBezTo>
                    <a:pt x="0" y="594"/>
                    <a:pt x="117" y="702"/>
                    <a:pt x="251" y="702"/>
                  </a:cubicBezTo>
                  <a:cubicBezTo>
                    <a:pt x="393" y="702"/>
                    <a:pt x="502" y="594"/>
                    <a:pt x="502" y="452"/>
                  </a:cubicBezTo>
                  <a:cubicBezTo>
                    <a:pt x="502" y="343"/>
                    <a:pt x="427" y="192"/>
                    <a:pt x="326" y="142"/>
                  </a:cubicBezTo>
                  <a:close/>
                  <a:moveTo>
                    <a:pt x="318" y="535"/>
                  </a:moveTo>
                  <a:cubicBezTo>
                    <a:pt x="310" y="552"/>
                    <a:pt x="293" y="552"/>
                    <a:pt x="276" y="560"/>
                  </a:cubicBezTo>
                  <a:cubicBezTo>
                    <a:pt x="276" y="602"/>
                    <a:pt x="276" y="602"/>
                    <a:pt x="276" y="602"/>
                  </a:cubicBezTo>
                  <a:cubicBezTo>
                    <a:pt x="234" y="602"/>
                    <a:pt x="234" y="602"/>
                    <a:pt x="234" y="602"/>
                  </a:cubicBezTo>
                  <a:cubicBezTo>
                    <a:pt x="226" y="560"/>
                    <a:pt x="226" y="560"/>
                    <a:pt x="226" y="560"/>
                  </a:cubicBezTo>
                  <a:cubicBezTo>
                    <a:pt x="209" y="560"/>
                    <a:pt x="193" y="552"/>
                    <a:pt x="176" y="535"/>
                  </a:cubicBezTo>
                  <a:cubicBezTo>
                    <a:pt x="159" y="518"/>
                    <a:pt x="151" y="502"/>
                    <a:pt x="151" y="485"/>
                  </a:cubicBezTo>
                  <a:cubicBezTo>
                    <a:pt x="151" y="468"/>
                    <a:pt x="151" y="468"/>
                    <a:pt x="151" y="468"/>
                  </a:cubicBezTo>
                  <a:cubicBezTo>
                    <a:pt x="193" y="468"/>
                    <a:pt x="193" y="468"/>
                    <a:pt x="193" y="468"/>
                  </a:cubicBezTo>
                  <a:cubicBezTo>
                    <a:pt x="193" y="476"/>
                    <a:pt x="193" y="476"/>
                    <a:pt x="193" y="476"/>
                  </a:cubicBezTo>
                  <a:cubicBezTo>
                    <a:pt x="193" y="493"/>
                    <a:pt x="201" y="502"/>
                    <a:pt x="209" y="510"/>
                  </a:cubicBezTo>
                  <a:cubicBezTo>
                    <a:pt x="218" y="518"/>
                    <a:pt x="234" y="527"/>
                    <a:pt x="251" y="527"/>
                  </a:cubicBezTo>
                  <a:cubicBezTo>
                    <a:pt x="268" y="527"/>
                    <a:pt x="284" y="518"/>
                    <a:pt x="293" y="510"/>
                  </a:cubicBezTo>
                  <a:cubicBezTo>
                    <a:pt x="301" y="502"/>
                    <a:pt x="310" y="493"/>
                    <a:pt x="310" y="476"/>
                  </a:cubicBezTo>
                  <a:cubicBezTo>
                    <a:pt x="310" y="460"/>
                    <a:pt x="301" y="452"/>
                    <a:pt x="293" y="443"/>
                  </a:cubicBezTo>
                  <a:cubicBezTo>
                    <a:pt x="284" y="435"/>
                    <a:pt x="268" y="426"/>
                    <a:pt x="243" y="426"/>
                  </a:cubicBezTo>
                  <a:cubicBezTo>
                    <a:pt x="218" y="418"/>
                    <a:pt x="193" y="410"/>
                    <a:pt x="184" y="393"/>
                  </a:cubicBezTo>
                  <a:cubicBezTo>
                    <a:pt x="168" y="385"/>
                    <a:pt x="159" y="368"/>
                    <a:pt x="159" y="351"/>
                  </a:cubicBezTo>
                  <a:cubicBezTo>
                    <a:pt x="159" y="326"/>
                    <a:pt x="168" y="309"/>
                    <a:pt x="184" y="293"/>
                  </a:cubicBezTo>
                  <a:cubicBezTo>
                    <a:pt x="201" y="284"/>
                    <a:pt x="209" y="276"/>
                    <a:pt x="226" y="276"/>
                  </a:cubicBezTo>
                  <a:cubicBezTo>
                    <a:pt x="226" y="234"/>
                    <a:pt x="226" y="234"/>
                    <a:pt x="226" y="234"/>
                  </a:cubicBezTo>
                  <a:cubicBezTo>
                    <a:pt x="268" y="234"/>
                    <a:pt x="268" y="234"/>
                    <a:pt x="268" y="234"/>
                  </a:cubicBezTo>
                  <a:cubicBezTo>
                    <a:pt x="268" y="267"/>
                    <a:pt x="268" y="267"/>
                    <a:pt x="268" y="267"/>
                  </a:cubicBezTo>
                  <a:cubicBezTo>
                    <a:pt x="293" y="276"/>
                    <a:pt x="310" y="276"/>
                    <a:pt x="318" y="293"/>
                  </a:cubicBezTo>
                  <a:cubicBezTo>
                    <a:pt x="335" y="301"/>
                    <a:pt x="343" y="326"/>
                    <a:pt x="343" y="351"/>
                  </a:cubicBezTo>
                  <a:cubicBezTo>
                    <a:pt x="301" y="351"/>
                    <a:pt x="301" y="351"/>
                    <a:pt x="301" y="351"/>
                  </a:cubicBezTo>
                  <a:cubicBezTo>
                    <a:pt x="301" y="334"/>
                    <a:pt x="293" y="326"/>
                    <a:pt x="284" y="318"/>
                  </a:cubicBezTo>
                  <a:cubicBezTo>
                    <a:pt x="284" y="309"/>
                    <a:pt x="268" y="301"/>
                    <a:pt x="251" y="301"/>
                  </a:cubicBezTo>
                  <a:cubicBezTo>
                    <a:pt x="234" y="301"/>
                    <a:pt x="226" y="309"/>
                    <a:pt x="218" y="318"/>
                  </a:cubicBezTo>
                  <a:cubicBezTo>
                    <a:pt x="209" y="326"/>
                    <a:pt x="201" y="334"/>
                    <a:pt x="201" y="343"/>
                  </a:cubicBezTo>
                  <a:cubicBezTo>
                    <a:pt x="201" y="360"/>
                    <a:pt x="209" y="368"/>
                    <a:pt x="218" y="376"/>
                  </a:cubicBezTo>
                  <a:cubicBezTo>
                    <a:pt x="226" y="385"/>
                    <a:pt x="234" y="385"/>
                    <a:pt x="260" y="393"/>
                  </a:cubicBezTo>
                  <a:cubicBezTo>
                    <a:pt x="284" y="401"/>
                    <a:pt x="310" y="410"/>
                    <a:pt x="326" y="426"/>
                  </a:cubicBezTo>
                  <a:cubicBezTo>
                    <a:pt x="343" y="435"/>
                    <a:pt x="351" y="452"/>
                    <a:pt x="351" y="476"/>
                  </a:cubicBezTo>
                  <a:cubicBezTo>
                    <a:pt x="351" y="502"/>
                    <a:pt x="343" y="518"/>
                    <a:pt x="318" y="535"/>
                  </a:cubicBezTo>
                  <a:close/>
                  <a:moveTo>
                    <a:pt x="318" y="535"/>
                  </a:moveTo>
                  <a:lnTo>
                    <a:pt x="318" y="535"/>
                  </a:lnTo>
                  <a:close/>
                </a:path>
              </a:pathLst>
            </a:custGeom>
            <a:solidFill>
              <a:schemeClr val="bg1"/>
            </a:solidFill>
            <a:ln>
              <a:noFill/>
            </a:ln>
            <a:effectLst/>
            <a:extLst/>
          </p:spPr>
          <p:txBody>
            <a:bodyPr wrap="none" lIns="128587" tIns="64293" rIns="128587" bIns="64293"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12" name="Straight Connector 111"/>
            <p:cNvCxnSpPr/>
            <p:nvPr/>
          </p:nvCxnSpPr>
          <p:spPr>
            <a:xfrm>
              <a:off x="8086211" y="6887136"/>
              <a:ext cx="0" cy="921950"/>
            </a:xfrm>
            <a:prstGeom prst="line">
              <a:avLst/>
            </a:prstGeom>
            <a:ln w="28575" cmpd="sng">
              <a:solidFill>
                <a:schemeClr val="bg1">
                  <a:lumMod val="75000"/>
                </a:schemeClr>
              </a:solidFill>
              <a:tailEnd type="oval"/>
            </a:ln>
            <a:effectLst/>
          </p:spPr>
          <p:style>
            <a:lnRef idx="2">
              <a:schemeClr val="accent1"/>
            </a:lnRef>
            <a:fillRef idx="0">
              <a:schemeClr val="accent1"/>
            </a:fillRef>
            <a:effectRef idx="1">
              <a:schemeClr val="accent1"/>
            </a:effectRef>
            <a:fontRef idx="minor">
              <a:schemeClr val="tx1"/>
            </a:fontRef>
          </p:style>
        </p:cxnSp>
        <p:sp>
          <p:nvSpPr>
            <p:cNvPr id="139" name="Title 20"/>
            <p:cNvSpPr txBox="1">
              <a:spLocks/>
            </p:cNvSpPr>
            <p:nvPr/>
          </p:nvSpPr>
          <p:spPr>
            <a:xfrm>
              <a:off x="7186679" y="7881236"/>
              <a:ext cx="1811034" cy="61552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Money</a:t>
              </a:r>
            </a:p>
          </p:txBody>
        </p:sp>
        <p:sp>
          <p:nvSpPr>
            <p:cNvPr id="140" name="Title 20"/>
            <p:cNvSpPr txBox="1">
              <a:spLocks/>
            </p:cNvSpPr>
            <p:nvPr/>
          </p:nvSpPr>
          <p:spPr>
            <a:xfrm>
              <a:off x="5803128" y="8429937"/>
              <a:ext cx="4566166" cy="1039821"/>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a:t>
              </a:r>
            </a:p>
          </p:txBody>
        </p:sp>
      </p:grpSp>
      <p:grpSp>
        <p:nvGrpSpPr>
          <p:cNvPr id="5" name="Group 4"/>
          <p:cNvGrpSpPr/>
          <p:nvPr/>
        </p:nvGrpSpPr>
        <p:grpSpPr>
          <a:xfrm>
            <a:off x="5242217" y="2276744"/>
            <a:ext cx="2407807" cy="3384945"/>
            <a:chOff x="9937499" y="4317617"/>
            <a:chExt cx="4566166" cy="6419211"/>
          </a:xfrm>
        </p:grpSpPr>
        <p:sp>
          <p:nvSpPr>
            <p:cNvPr id="94" name="Oval 93"/>
            <p:cNvSpPr/>
            <p:nvPr/>
          </p:nvSpPr>
          <p:spPr>
            <a:xfrm>
              <a:off x="10599073" y="4317617"/>
              <a:ext cx="3101463" cy="3102271"/>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8587" tIns="64293" rIns="128587" bIns="64293"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09"/>
            <p:cNvSpPr>
              <a:spLocks noChangeArrowheads="1"/>
            </p:cNvSpPr>
            <p:nvPr/>
          </p:nvSpPr>
          <p:spPr bwMode="auto">
            <a:xfrm>
              <a:off x="11281115" y="4914322"/>
              <a:ext cx="1820012" cy="1820486"/>
            </a:xfrm>
            <a:custGeom>
              <a:avLst/>
              <a:gdLst>
                <a:gd name="T0" fmla="*/ 552 w 1105"/>
                <a:gd name="T1" fmla="*/ 0 h 1105"/>
                <a:gd name="T2" fmla="*/ 0 w 1105"/>
                <a:gd name="T3" fmla="*/ 552 h 1105"/>
                <a:gd name="T4" fmla="*/ 552 w 1105"/>
                <a:gd name="T5" fmla="*/ 1104 h 1105"/>
                <a:gd name="T6" fmla="*/ 1104 w 1105"/>
                <a:gd name="T7" fmla="*/ 552 h 1105"/>
                <a:gd name="T8" fmla="*/ 552 w 1105"/>
                <a:gd name="T9" fmla="*/ 0 h 1105"/>
                <a:gd name="T10" fmla="*/ 552 w 1105"/>
                <a:gd name="T11" fmla="*/ 1012 h 1105"/>
                <a:gd name="T12" fmla="*/ 84 w 1105"/>
                <a:gd name="T13" fmla="*/ 552 h 1105"/>
                <a:gd name="T14" fmla="*/ 552 w 1105"/>
                <a:gd name="T15" fmla="*/ 84 h 1105"/>
                <a:gd name="T16" fmla="*/ 1012 w 1105"/>
                <a:gd name="T17" fmla="*/ 552 h 1105"/>
                <a:gd name="T18" fmla="*/ 552 w 1105"/>
                <a:gd name="T19" fmla="*/ 1012 h 1105"/>
                <a:gd name="T20" fmla="*/ 836 w 1105"/>
                <a:gd name="T21" fmla="*/ 410 h 1105"/>
                <a:gd name="T22" fmla="*/ 828 w 1105"/>
                <a:gd name="T23" fmla="*/ 452 h 1105"/>
                <a:gd name="T24" fmla="*/ 560 w 1105"/>
                <a:gd name="T25" fmla="*/ 636 h 1105"/>
                <a:gd name="T26" fmla="*/ 544 w 1105"/>
                <a:gd name="T27" fmla="*/ 636 h 1105"/>
                <a:gd name="T28" fmla="*/ 527 w 1105"/>
                <a:gd name="T29" fmla="*/ 636 h 1105"/>
                <a:gd name="T30" fmla="*/ 518 w 1105"/>
                <a:gd name="T31" fmla="*/ 611 h 1105"/>
                <a:gd name="T32" fmla="*/ 518 w 1105"/>
                <a:gd name="T33" fmla="*/ 218 h 1105"/>
                <a:gd name="T34" fmla="*/ 544 w 1105"/>
                <a:gd name="T35" fmla="*/ 184 h 1105"/>
                <a:gd name="T36" fmla="*/ 577 w 1105"/>
                <a:gd name="T37" fmla="*/ 218 h 1105"/>
                <a:gd name="T38" fmla="*/ 577 w 1105"/>
                <a:gd name="T39" fmla="*/ 552 h 1105"/>
                <a:gd name="T40" fmla="*/ 795 w 1105"/>
                <a:gd name="T41" fmla="*/ 402 h 1105"/>
                <a:gd name="T42" fmla="*/ 836 w 1105"/>
                <a:gd name="T43" fmla="*/ 410 h 1105"/>
                <a:gd name="T44" fmla="*/ 836 w 1105"/>
                <a:gd name="T45" fmla="*/ 410 h 1105"/>
                <a:gd name="T46" fmla="*/ 836 w 1105"/>
                <a:gd name="T47" fmla="*/ 410 h 1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05" h="1105">
                  <a:moveTo>
                    <a:pt x="552" y="0"/>
                  </a:moveTo>
                  <a:cubicBezTo>
                    <a:pt x="243" y="0"/>
                    <a:pt x="0" y="243"/>
                    <a:pt x="0" y="552"/>
                  </a:cubicBezTo>
                  <a:cubicBezTo>
                    <a:pt x="0" y="853"/>
                    <a:pt x="243" y="1104"/>
                    <a:pt x="552" y="1104"/>
                  </a:cubicBezTo>
                  <a:cubicBezTo>
                    <a:pt x="853" y="1104"/>
                    <a:pt x="1104" y="853"/>
                    <a:pt x="1104" y="552"/>
                  </a:cubicBezTo>
                  <a:cubicBezTo>
                    <a:pt x="1104" y="243"/>
                    <a:pt x="853" y="0"/>
                    <a:pt x="552" y="0"/>
                  </a:cubicBezTo>
                  <a:close/>
                  <a:moveTo>
                    <a:pt x="552" y="1012"/>
                  </a:moveTo>
                  <a:cubicBezTo>
                    <a:pt x="293" y="1012"/>
                    <a:pt x="84" y="803"/>
                    <a:pt x="84" y="552"/>
                  </a:cubicBezTo>
                  <a:cubicBezTo>
                    <a:pt x="84" y="293"/>
                    <a:pt x="293" y="84"/>
                    <a:pt x="552" y="84"/>
                  </a:cubicBezTo>
                  <a:cubicBezTo>
                    <a:pt x="803" y="84"/>
                    <a:pt x="1012" y="293"/>
                    <a:pt x="1012" y="552"/>
                  </a:cubicBezTo>
                  <a:cubicBezTo>
                    <a:pt x="1012" y="803"/>
                    <a:pt x="803" y="1012"/>
                    <a:pt x="552" y="1012"/>
                  </a:cubicBezTo>
                  <a:close/>
                  <a:moveTo>
                    <a:pt x="836" y="410"/>
                  </a:moveTo>
                  <a:cubicBezTo>
                    <a:pt x="845" y="419"/>
                    <a:pt x="845" y="435"/>
                    <a:pt x="828" y="452"/>
                  </a:cubicBezTo>
                  <a:cubicBezTo>
                    <a:pt x="560" y="636"/>
                    <a:pt x="560" y="636"/>
                    <a:pt x="560" y="636"/>
                  </a:cubicBezTo>
                  <a:cubicBezTo>
                    <a:pt x="552" y="636"/>
                    <a:pt x="552" y="636"/>
                    <a:pt x="544" y="636"/>
                  </a:cubicBezTo>
                  <a:cubicBezTo>
                    <a:pt x="544" y="636"/>
                    <a:pt x="535" y="636"/>
                    <a:pt x="527" y="636"/>
                  </a:cubicBezTo>
                  <a:cubicBezTo>
                    <a:pt x="518" y="628"/>
                    <a:pt x="518" y="619"/>
                    <a:pt x="518" y="611"/>
                  </a:cubicBezTo>
                  <a:cubicBezTo>
                    <a:pt x="518" y="218"/>
                    <a:pt x="518" y="218"/>
                    <a:pt x="518" y="218"/>
                  </a:cubicBezTo>
                  <a:cubicBezTo>
                    <a:pt x="518" y="201"/>
                    <a:pt x="527" y="184"/>
                    <a:pt x="544" y="184"/>
                  </a:cubicBezTo>
                  <a:cubicBezTo>
                    <a:pt x="560" y="184"/>
                    <a:pt x="577" y="201"/>
                    <a:pt x="577" y="218"/>
                  </a:cubicBezTo>
                  <a:cubicBezTo>
                    <a:pt x="577" y="552"/>
                    <a:pt x="577" y="552"/>
                    <a:pt x="577" y="552"/>
                  </a:cubicBezTo>
                  <a:cubicBezTo>
                    <a:pt x="795" y="402"/>
                    <a:pt x="795" y="402"/>
                    <a:pt x="795" y="402"/>
                  </a:cubicBezTo>
                  <a:cubicBezTo>
                    <a:pt x="811" y="393"/>
                    <a:pt x="828" y="393"/>
                    <a:pt x="836" y="410"/>
                  </a:cubicBezTo>
                  <a:close/>
                  <a:moveTo>
                    <a:pt x="836" y="410"/>
                  </a:moveTo>
                  <a:lnTo>
                    <a:pt x="836" y="410"/>
                  </a:lnTo>
                  <a:close/>
                </a:path>
              </a:pathLst>
            </a:custGeom>
            <a:solidFill>
              <a:schemeClr val="bg1"/>
            </a:solidFill>
            <a:ln>
              <a:noFill/>
            </a:ln>
            <a:effectLst/>
            <a:extLst/>
          </p:spPr>
          <p:txBody>
            <a:bodyPr wrap="none" lIns="128587" tIns="64293" rIns="128587" bIns="64293"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16" name="Straight Connector 115"/>
            <p:cNvCxnSpPr/>
            <p:nvPr/>
          </p:nvCxnSpPr>
          <p:spPr>
            <a:xfrm>
              <a:off x="12210075" y="7515033"/>
              <a:ext cx="0" cy="1582326"/>
            </a:xfrm>
            <a:prstGeom prst="line">
              <a:avLst/>
            </a:prstGeom>
            <a:ln w="28575" cmpd="sng">
              <a:solidFill>
                <a:schemeClr val="bg1">
                  <a:lumMod val="75000"/>
                </a:schemeClr>
              </a:solidFill>
              <a:tailEnd type="oval"/>
            </a:ln>
            <a:effectLst/>
          </p:spPr>
          <p:style>
            <a:lnRef idx="2">
              <a:schemeClr val="accent1"/>
            </a:lnRef>
            <a:fillRef idx="0">
              <a:schemeClr val="accent1"/>
            </a:fillRef>
            <a:effectRef idx="1">
              <a:schemeClr val="accent1"/>
            </a:effectRef>
            <a:fontRef idx="minor">
              <a:schemeClr val="tx1"/>
            </a:fontRef>
          </p:style>
        </p:cxnSp>
        <p:sp>
          <p:nvSpPr>
            <p:cNvPr id="141" name="Title 20"/>
            <p:cNvSpPr txBox="1">
              <a:spLocks/>
            </p:cNvSpPr>
            <p:nvPr/>
          </p:nvSpPr>
          <p:spPr>
            <a:xfrm>
              <a:off x="11539988" y="9148306"/>
              <a:ext cx="1373163" cy="61552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Time</a:t>
              </a:r>
            </a:p>
          </p:txBody>
        </p:sp>
        <p:sp>
          <p:nvSpPr>
            <p:cNvPr id="142" name="Title 20"/>
            <p:cNvSpPr txBox="1">
              <a:spLocks/>
            </p:cNvSpPr>
            <p:nvPr/>
          </p:nvSpPr>
          <p:spPr>
            <a:xfrm>
              <a:off x="9937499" y="9697007"/>
              <a:ext cx="4566166" cy="1039821"/>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a:t>
              </a:r>
            </a:p>
          </p:txBody>
        </p:sp>
      </p:grpSp>
      <p:grpSp>
        <p:nvGrpSpPr>
          <p:cNvPr id="6" name="Group 5"/>
          <p:cNvGrpSpPr/>
          <p:nvPr/>
        </p:nvGrpSpPr>
        <p:grpSpPr>
          <a:xfrm>
            <a:off x="7370893" y="2605025"/>
            <a:ext cx="2407807" cy="2400268"/>
            <a:chOff x="13974321" y="4940169"/>
            <a:chExt cx="4566166" cy="4551869"/>
          </a:xfrm>
        </p:grpSpPr>
        <p:sp>
          <p:nvSpPr>
            <p:cNvPr id="95" name="Oval 94"/>
            <p:cNvSpPr/>
            <p:nvPr/>
          </p:nvSpPr>
          <p:spPr>
            <a:xfrm>
              <a:off x="15308033" y="4940169"/>
              <a:ext cx="1838461" cy="1838940"/>
            </a:xfrm>
            <a:prstGeom prst="ellipse">
              <a:avLst/>
            </a:prstGeom>
            <a:solidFill>
              <a:schemeClr val="accent4"/>
            </a:solidFill>
            <a:ln w="57150" cmpd="sng">
              <a:noFill/>
            </a:ln>
            <a:effectLst/>
          </p:spPr>
          <p:style>
            <a:lnRef idx="1">
              <a:schemeClr val="accent1"/>
            </a:lnRef>
            <a:fillRef idx="3">
              <a:schemeClr val="accent1"/>
            </a:fillRef>
            <a:effectRef idx="2">
              <a:schemeClr val="accent1"/>
            </a:effectRef>
            <a:fontRef idx="minor">
              <a:schemeClr val="lt1"/>
            </a:fontRef>
          </p:style>
          <p:txBody>
            <a:bodyPr lIns="128587" tIns="64293" rIns="128587" bIns="64293"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20" name="Straight Connector 119"/>
            <p:cNvCxnSpPr/>
            <p:nvPr/>
          </p:nvCxnSpPr>
          <p:spPr>
            <a:xfrm>
              <a:off x="16257404" y="6887136"/>
              <a:ext cx="0" cy="921950"/>
            </a:xfrm>
            <a:prstGeom prst="line">
              <a:avLst/>
            </a:prstGeom>
            <a:ln w="28575" cmpd="sng">
              <a:solidFill>
                <a:schemeClr val="bg1">
                  <a:lumMod val="75000"/>
                </a:schemeClr>
              </a:solidFill>
              <a:tailEnd type="oval"/>
            </a:ln>
            <a:effectLst/>
          </p:spPr>
          <p:style>
            <a:lnRef idx="2">
              <a:schemeClr val="accent1"/>
            </a:lnRef>
            <a:fillRef idx="0">
              <a:schemeClr val="accent1"/>
            </a:fillRef>
            <a:effectRef idx="1">
              <a:schemeClr val="accent1"/>
            </a:effectRef>
            <a:fontRef idx="minor">
              <a:schemeClr val="tx1"/>
            </a:fontRef>
          </p:style>
        </p:cxnSp>
        <p:grpSp>
          <p:nvGrpSpPr>
            <p:cNvPr id="125" name="Group 4698"/>
            <p:cNvGrpSpPr>
              <a:grpSpLocks/>
            </p:cNvGrpSpPr>
            <p:nvPr/>
          </p:nvGrpSpPr>
          <p:grpSpPr bwMode="auto">
            <a:xfrm>
              <a:off x="15755389" y="5391588"/>
              <a:ext cx="899642" cy="881808"/>
              <a:chOff x="5427663" y="4046537"/>
              <a:chExt cx="395287" cy="387350"/>
            </a:xfrm>
            <a:solidFill>
              <a:schemeClr val="bg1"/>
            </a:solidFill>
          </p:grpSpPr>
          <p:sp>
            <p:nvSpPr>
              <p:cNvPr id="126" name="Freeform 418"/>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 name="T46" fmla="*/ 301 w 520"/>
                  <a:gd name="T47" fmla="*/ 75 h 511"/>
                  <a:gd name="T48" fmla="*/ 301 w 520"/>
                  <a:gd name="T49"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close/>
                    <a:moveTo>
                      <a:pt x="301" y="75"/>
                    </a:moveTo>
                    <a:lnTo>
                      <a:pt x="301" y="7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419"/>
              <p:cNvSpPr>
                <a:spLocks noChangeArrowheads="1"/>
              </p:cNvSpPr>
              <p:nvPr/>
            </p:nvSpPr>
            <p:spPr bwMode="auto">
              <a:xfrm>
                <a:off x="5635625" y="4046537"/>
                <a:ext cx="187325" cy="184150"/>
              </a:xfrm>
              <a:custGeom>
                <a:avLst/>
                <a:gdLst>
                  <a:gd name="T0" fmla="*/ 301 w 520"/>
                  <a:gd name="T1" fmla="*/ 75 h 511"/>
                  <a:gd name="T2" fmla="*/ 444 w 520"/>
                  <a:gd name="T3" fmla="*/ 217 h 511"/>
                  <a:gd name="T4" fmla="*/ 394 w 520"/>
                  <a:gd name="T5" fmla="*/ 267 h 511"/>
                  <a:gd name="T6" fmla="*/ 327 w 520"/>
                  <a:gd name="T7" fmla="*/ 200 h 511"/>
                  <a:gd name="T8" fmla="*/ 301 w 520"/>
                  <a:gd name="T9" fmla="*/ 225 h 511"/>
                  <a:gd name="T10" fmla="*/ 368 w 520"/>
                  <a:gd name="T11" fmla="*/ 292 h 511"/>
                  <a:gd name="T12" fmla="*/ 335 w 520"/>
                  <a:gd name="T13" fmla="*/ 326 h 511"/>
                  <a:gd name="T14" fmla="*/ 293 w 520"/>
                  <a:gd name="T15" fmla="*/ 275 h 511"/>
                  <a:gd name="T16" fmla="*/ 268 w 520"/>
                  <a:gd name="T17" fmla="*/ 309 h 511"/>
                  <a:gd name="T18" fmla="*/ 310 w 520"/>
                  <a:gd name="T19" fmla="*/ 351 h 511"/>
                  <a:gd name="T20" fmla="*/ 268 w 520"/>
                  <a:gd name="T21" fmla="*/ 393 h 511"/>
                  <a:gd name="T22" fmla="*/ 201 w 520"/>
                  <a:gd name="T23" fmla="*/ 326 h 511"/>
                  <a:gd name="T24" fmla="*/ 168 w 520"/>
                  <a:gd name="T25" fmla="*/ 351 h 511"/>
                  <a:gd name="T26" fmla="*/ 243 w 520"/>
                  <a:gd name="T27" fmla="*/ 418 h 511"/>
                  <a:gd name="T28" fmla="*/ 209 w 520"/>
                  <a:gd name="T29" fmla="*/ 443 h 511"/>
                  <a:gd name="T30" fmla="*/ 168 w 520"/>
                  <a:gd name="T31" fmla="*/ 401 h 511"/>
                  <a:gd name="T32" fmla="*/ 134 w 520"/>
                  <a:gd name="T33" fmla="*/ 426 h 511"/>
                  <a:gd name="T34" fmla="*/ 218 w 520"/>
                  <a:gd name="T35" fmla="*/ 510 h 511"/>
                  <a:gd name="T36" fmla="*/ 519 w 520"/>
                  <a:gd name="T37" fmla="*/ 217 h 511"/>
                  <a:gd name="T38" fmla="*/ 301 w 520"/>
                  <a:gd name="T39" fmla="*/ 0 h 511"/>
                  <a:gd name="T40" fmla="*/ 0 w 520"/>
                  <a:gd name="T41" fmla="*/ 292 h 511"/>
                  <a:gd name="T42" fmla="*/ 34 w 520"/>
                  <a:gd name="T43" fmla="*/ 334 h 511"/>
                  <a:gd name="T44" fmla="*/ 301 w 520"/>
                  <a:gd name="T45" fmla="*/ 75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0" h="511">
                    <a:moveTo>
                      <a:pt x="301" y="75"/>
                    </a:moveTo>
                    <a:lnTo>
                      <a:pt x="444" y="217"/>
                    </a:lnTo>
                    <a:lnTo>
                      <a:pt x="394" y="267"/>
                    </a:lnTo>
                    <a:lnTo>
                      <a:pt x="327" y="200"/>
                    </a:lnTo>
                    <a:lnTo>
                      <a:pt x="301" y="225"/>
                    </a:lnTo>
                    <a:lnTo>
                      <a:pt x="368" y="292"/>
                    </a:lnTo>
                    <a:lnTo>
                      <a:pt x="335" y="326"/>
                    </a:lnTo>
                    <a:lnTo>
                      <a:pt x="293" y="275"/>
                    </a:lnTo>
                    <a:lnTo>
                      <a:pt x="268" y="309"/>
                    </a:lnTo>
                    <a:lnTo>
                      <a:pt x="310" y="351"/>
                    </a:lnTo>
                    <a:lnTo>
                      <a:pt x="268" y="393"/>
                    </a:lnTo>
                    <a:lnTo>
                      <a:pt x="201" y="326"/>
                    </a:lnTo>
                    <a:lnTo>
                      <a:pt x="168" y="351"/>
                    </a:lnTo>
                    <a:lnTo>
                      <a:pt x="243" y="418"/>
                    </a:lnTo>
                    <a:lnTo>
                      <a:pt x="209" y="443"/>
                    </a:lnTo>
                    <a:lnTo>
                      <a:pt x="168" y="401"/>
                    </a:lnTo>
                    <a:lnTo>
                      <a:pt x="134" y="426"/>
                    </a:lnTo>
                    <a:lnTo>
                      <a:pt x="218" y="510"/>
                    </a:lnTo>
                    <a:lnTo>
                      <a:pt x="519" y="217"/>
                    </a:lnTo>
                    <a:lnTo>
                      <a:pt x="301" y="0"/>
                    </a:lnTo>
                    <a:lnTo>
                      <a:pt x="0" y="292"/>
                    </a:lnTo>
                    <a:lnTo>
                      <a:pt x="34" y="334"/>
                    </a:lnTo>
                    <a:lnTo>
                      <a:pt x="301" y="75"/>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420"/>
              <p:cNvSpPr>
                <a:spLocks noChangeArrowheads="1"/>
              </p:cNvSpPr>
              <p:nvPr/>
            </p:nvSpPr>
            <p:spPr bwMode="auto">
              <a:xfrm>
                <a:off x="5743575" y="40735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421"/>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 name="T54" fmla="*/ 451 w 569"/>
                  <a:gd name="T55" fmla="*/ 158 h 569"/>
                  <a:gd name="T56" fmla="*/ 451 w 569"/>
                  <a:gd name="T57"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close/>
                    <a:moveTo>
                      <a:pt x="451" y="158"/>
                    </a:moveTo>
                    <a:lnTo>
                      <a:pt x="451" y="15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422"/>
              <p:cNvSpPr>
                <a:spLocks noChangeArrowheads="1"/>
              </p:cNvSpPr>
              <p:nvPr/>
            </p:nvSpPr>
            <p:spPr bwMode="auto">
              <a:xfrm>
                <a:off x="5427663" y="4229099"/>
                <a:ext cx="204787" cy="204788"/>
              </a:xfrm>
              <a:custGeom>
                <a:avLst/>
                <a:gdLst>
                  <a:gd name="T0" fmla="*/ 451 w 569"/>
                  <a:gd name="T1" fmla="*/ 158 h 569"/>
                  <a:gd name="T2" fmla="*/ 501 w 569"/>
                  <a:gd name="T3" fmla="*/ 209 h 569"/>
                  <a:gd name="T4" fmla="*/ 468 w 569"/>
                  <a:gd name="T5" fmla="*/ 251 h 569"/>
                  <a:gd name="T6" fmla="*/ 393 w 569"/>
                  <a:gd name="T7" fmla="*/ 175 h 569"/>
                  <a:gd name="T8" fmla="*/ 368 w 569"/>
                  <a:gd name="T9" fmla="*/ 200 h 569"/>
                  <a:gd name="T10" fmla="*/ 443 w 569"/>
                  <a:gd name="T11" fmla="*/ 275 h 569"/>
                  <a:gd name="T12" fmla="*/ 409 w 569"/>
                  <a:gd name="T13" fmla="*/ 309 h 569"/>
                  <a:gd name="T14" fmla="*/ 359 w 569"/>
                  <a:gd name="T15" fmla="*/ 251 h 569"/>
                  <a:gd name="T16" fmla="*/ 334 w 569"/>
                  <a:gd name="T17" fmla="*/ 284 h 569"/>
                  <a:gd name="T18" fmla="*/ 384 w 569"/>
                  <a:gd name="T19" fmla="*/ 334 h 569"/>
                  <a:gd name="T20" fmla="*/ 342 w 569"/>
                  <a:gd name="T21" fmla="*/ 376 h 569"/>
                  <a:gd name="T22" fmla="*/ 267 w 569"/>
                  <a:gd name="T23" fmla="*/ 301 h 569"/>
                  <a:gd name="T24" fmla="*/ 234 w 569"/>
                  <a:gd name="T25" fmla="*/ 326 h 569"/>
                  <a:gd name="T26" fmla="*/ 309 w 569"/>
                  <a:gd name="T27" fmla="*/ 401 h 569"/>
                  <a:gd name="T28" fmla="*/ 284 w 569"/>
                  <a:gd name="T29" fmla="*/ 434 h 569"/>
                  <a:gd name="T30" fmla="*/ 234 w 569"/>
                  <a:gd name="T31" fmla="*/ 376 h 569"/>
                  <a:gd name="T32" fmla="*/ 200 w 569"/>
                  <a:gd name="T33" fmla="*/ 409 h 569"/>
                  <a:gd name="T34" fmla="*/ 250 w 569"/>
                  <a:gd name="T35" fmla="*/ 459 h 569"/>
                  <a:gd name="T36" fmla="*/ 217 w 569"/>
                  <a:gd name="T37" fmla="*/ 493 h 569"/>
                  <a:gd name="T38" fmla="*/ 75 w 569"/>
                  <a:gd name="T39" fmla="*/ 351 h 569"/>
                  <a:gd name="T40" fmla="*/ 393 w 569"/>
                  <a:gd name="T41" fmla="*/ 41 h 569"/>
                  <a:gd name="T42" fmla="*/ 351 w 569"/>
                  <a:gd name="T43" fmla="*/ 0 h 569"/>
                  <a:gd name="T44" fmla="*/ 0 w 569"/>
                  <a:gd name="T45" fmla="*/ 351 h 569"/>
                  <a:gd name="T46" fmla="*/ 217 w 569"/>
                  <a:gd name="T47" fmla="*/ 568 h 569"/>
                  <a:gd name="T48" fmla="*/ 568 w 569"/>
                  <a:gd name="T49" fmla="*/ 225 h 569"/>
                  <a:gd name="T50" fmla="*/ 484 w 569"/>
                  <a:gd name="T51" fmla="*/ 133 h 569"/>
                  <a:gd name="T52" fmla="*/ 451 w 569"/>
                  <a:gd name="T53" fmla="*/ 15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9" h="569">
                    <a:moveTo>
                      <a:pt x="451" y="158"/>
                    </a:moveTo>
                    <a:lnTo>
                      <a:pt x="501" y="209"/>
                    </a:lnTo>
                    <a:lnTo>
                      <a:pt x="468" y="251"/>
                    </a:lnTo>
                    <a:lnTo>
                      <a:pt x="393" y="175"/>
                    </a:lnTo>
                    <a:lnTo>
                      <a:pt x="368" y="200"/>
                    </a:lnTo>
                    <a:lnTo>
                      <a:pt x="443" y="275"/>
                    </a:lnTo>
                    <a:lnTo>
                      <a:pt x="409" y="309"/>
                    </a:lnTo>
                    <a:lnTo>
                      <a:pt x="359" y="251"/>
                    </a:lnTo>
                    <a:lnTo>
                      <a:pt x="334" y="284"/>
                    </a:lnTo>
                    <a:lnTo>
                      <a:pt x="384" y="334"/>
                    </a:lnTo>
                    <a:lnTo>
                      <a:pt x="342" y="376"/>
                    </a:lnTo>
                    <a:lnTo>
                      <a:pt x="267" y="301"/>
                    </a:lnTo>
                    <a:lnTo>
                      <a:pt x="234" y="326"/>
                    </a:lnTo>
                    <a:lnTo>
                      <a:pt x="309" y="401"/>
                    </a:lnTo>
                    <a:lnTo>
                      <a:pt x="284" y="434"/>
                    </a:lnTo>
                    <a:lnTo>
                      <a:pt x="234" y="376"/>
                    </a:lnTo>
                    <a:lnTo>
                      <a:pt x="200" y="409"/>
                    </a:lnTo>
                    <a:lnTo>
                      <a:pt x="250" y="459"/>
                    </a:lnTo>
                    <a:lnTo>
                      <a:pt x="217" y="493"/>
                    </a:lnTo>
                    <a:lnTo>
                      <a:pt x="75" y="351"/>
                    </a:lnTo>
                    <a:lnTo>
                      <a:pt x="393" y="41"/>
                    </a:lnTo>
                    <a:lnTo>
                      <a:pt x="351" y="0"/>
                    </a:lnTo>
                    <a:lnTo>
                      <a:pt x="0" y="351"/>
                    </a:lnTo>
                    <a:lnTo>
                      <a:pt x="217" y="568"/>
                    </a:lnTo>
                    <a:lnTo>
                      <a:pt x="568" y="225"/>
                    </a:lnTo>
                    <a:lnTo>
                      <a:pt x="484" y="133"/>
                    </a:lnTo>
                    <a:lnTo>
                      <a:pt x="451" y="158"/>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423"/>
              <p:cNvSpPr>
                <a:spLocks noChangeArrowheads="1"/>
              </p:cNvSpPr>
              <p:nvPr/>
            </p:nvSpPr>
            <p:spPr bwMode="auto">
              <a:xfrm>
                <a:off x="5591175" y="42862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424"/>
              <p:cNvSpPr>
                <a:spLocks noChangeArrowheads="1"/>
              </p:cNvSpPr>
              <p:nvPr/>
            </p:nvSpPr>
            <p:spPr bwMode="auto">
              <a:xfrm>
                <a:off x="5473700" y="4070349"/>
                <a:ext cx="312738" cy="319088"/>
              </a:xfrm>
              <a:custGeom>
                <a:avLst/>
                <a:gdLst>
                  <a:gd name="T0" fmla="*/ 318 w 870"/>
                  <a:gd name="T1" fmla="*/ 142 h 887"/>
                  <a:gd name="T2" fmla="*/ 167 w 870"/>
                  <a:gd name="T3" fmla="*/ 0 h 887"/>
                  <a:gd name="T4" fmla="*/ 0 w 870"/>
                  <a:gd name="T5" fmla="*/ 167 h 887"/>
                  <a:gd name="T6" fmla="*/ 142 w 870"/>
                  <a:gd name="T7" fmla="*/ 317 h 887"/>
                  <a:gd name="T8" fmla="*/ 594 w 870"/>
                  <a:gd name="T9" fmla="*/ 760 h 887"/>
                  <a:gd name="T10" fmla="*/ 869 w 870"/>
                  <a:gd name="T11" fmla="*/ 886 h 887"/>
                  <a:gd name="T12" fmla="*/ 769 w 870"/>
                  <a:gd name="T13" fmla="*/ 601 h 887"/>
                  <a:gd name="T14" fmla="*/ 318 w 870"/>
                  <a:gd name="T15" fmla="*/ 142 h 887"/>
                  <a:gd name="T16" fmla="*/ 117 w 870"/>
                  <a:gd name="T17" fmla="*/ 225 h 887"/>
                  <a:gd name="T18" fmla="*/ 58 w 870"/>
                  <a:gd name="T19" fmla="*/ 167 h 887"/>
                  <a:gd name="T20" fmla="*/ 167 w 870"/>
                  <a:gd name="T21" fmla="*/ 58 h 887"/>
                  <a:gd name="T22" fmla="*/ 226 w 870"/>
                  <a:gd name="T23" fmla="*/ 116 h 887"/>
                  <a:gd name="T24" fmla="*/ 117 w 870"/>
                  <a:gd name="T25" fmla="*/ 225 h 887"/>
                  <a:gd name="T26" fmla="*/ 769 w 870"/>
                  <a:gd name="T27" fmla="*/ 819 h 887"/>
                  <a:gd name="T28" fmla="*/ 610 w 870"/>
                  <a:gd name="T29" fmla="*/ 744 h 887"/>
                  <a:gd name="T30" fmla="*/ 594 w 870"/>
                  <a:gd name="T31" fmla="*/ 727 h 887"/>
                  <a:gd name="T32" fmla="*/ 677 w 870"/>
                  <a:gd name="T33" fmla="*/ 735 h 887"/>
                  <a:gd name="T34" fmla="*/ 669 w 870"/>
                  <a:gd name="T35" fmla="*/ 668 h 887"/>
                  <a:gd name="T36" fmla="*/ 736 w 870"/>
                  <a:gd name="T37" fmla="*/ 677 h 887"/>
                  <a:gd name="T38" fmla="*/ 736 w 870"/>
                  <a:gd name="T39" fmla="*/ 593 h 887"/>
                  <a:gd name="T40" fmla="*/ 752 w 870"/>
                  <a:gd name="T41" fmla="*/ 610 h 887"/>
                  <a:gd name="T42" fmla="*/ 811 w 870"/>
                  <a:gd name="T43" fmla="*/ 769 h 887"/>
                  <a:gd name="T44" fmla="*/ 769 w 870"/>
                  <a:gd name="T45" fmla="*/ 819 h 887"/>
                  <a:gd name="T46" fmla="*/ 769 w 870"/>
                  <a:gd name="T47" fmla="*/ 819 h 887"/>
                  <a:gd name="T48" fmla="*/ 769 w 870"/>
                  <a:gd name="T49" fmla="*/ 81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70" h="887">
                    <a:moveTo>
                      <a:pt x="318" y="142"/>
                    </a:moveTo>
                    <a:lnTo>
                      <a:pt x="167" y="0"/>
                    </a:lnTo>
                    <a:lnTo>
                      <a:pt x="0" y="167"/>
                    </a:lnTo>
                    <a:lnTo>
                      <a:pt x="142" y="317"/>
                    </a:lnTo>
                    <a:lnTo>
                      <a:pt x="594" y="760"/>
                    </a:lnTo>
                    <a:lnTo>
                      <a:pt x="869" y="886"/>
                    </a:lnTo>
                    <a:lnTo>
                      <a:pt x="769" y="601"/>
                    </a:lnTo>
                    <a:lnTo>
                      <a:pt x="318" y="142"/>
                    </a:lnTo>
                    <a:close/>
                    <a:moveTo>
                      <a:pt x="117" y="225"/>
                    </a:moveTo>
                    <a:lnTo>
                      <a:pt x="58" y="167"/>
                    </a:lnTo>
                    <a:lnTo>
                      <a:pt x="167" y="58"/>
                    </a:lnTo>
                    <a:lnTo>
                      <a:pt x="226" y="116"/>
                    </a:lnTo>
                    <a:lnTo>
                      <a:pt x="117" y="225"/>
                    </a:lnTo>
                    <a:close/>
                    <a:moveTo>
                      <a:pt x="769" y="819"/>
                    </a:moveTo>
                    <a:lnTo>
                      <a:pt x="610" y="744"/>
                    </a:lnTo>
                    <a:lnTo>
                      <a:pt x="594" y="727"/>
                    </a:lnTo>
                    <a:lnTo>
                      <a:pt x="677" y="735"/>
                    </a:lnTo>
                    <a:lnTo>
                      <a:pt x="669" y="668"/>
                    </a:lnTo>
                    <a:lnTo>
                      <a:pt x="736" y="677"/>
                    </a:lnTo>
                    <a:lnTo>
                      <a:pt x="736" y="593"/>
                    </a:lnTo>
                    <a:lnTo>
                      <a:pt x="752" y="610"/>
                    </a:lnTo>
                    <a:lnTo>
                      <a:pt x="811" y="769"/>
                    </a:lnTo>
                    <a:lnTo>
                      <a:pt x="769" y="819"/>
                    </a:lnTo>
                    <a:close/>
                    <a:moveTo>
                      <a:pt x="769" y="819"/>
                    </a:moveTo>
                    <a:lnTo>
                      <a:pt x="769" y="81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425"/>
              <p:cNvSpPr>
                <a:spLocks noChangeArrowheads="1"/>
              </p:cNvSpPr>
              <p:nvPr/>
            </p:nvSpPr>
            <p:spPr bwMode="auto">
              <a:xfrm>
                <a:off x="5473700" y="4070349"/>
                <a:ext cx="312738" cy="319088"/>
              </a:xfrm>
              <a:custGeom>
                <a:avLst/>
                <a:gdLst>
                  <a:gd name="T0" fmla="*/ 318 w 870"/>
                  <a:gd name="T1" fmla="*/ 142 h 887"/>
                  <a:gd name="T2" fmla="*/ 318 w 870"/>
                  <a:gd name="T3" fmla="*/ 142 h 887"/>
                  <a:gd name="T4" fmla="*/ 167 w 870"/>
                  <a:gd name="T5" fmla="*/ 0 h 887"/>
                  <a:gd name="T6" fmla="*/ 0 w 870"/>
                  <a:gd name="T7" fmla="*/ 167 h 887"/>
                  <a:gd name="T8" fmla="*/ 142 w 870"/>
                  <a:gd name="T9" fmla="*/ 317 h 887"/>
                  <a:gd name="T10" fmla="*/ 142 w 870"/>
                  <a:gd name="T11" fmla="*/ 317 h 887"/>
                  <a:gd name="T12" fmla="*/ 594 w 870"/>
                  <a:gd name="T13" fmla="*/ 760 h 887"/>
                  <a:gd name="T14" fmla="*/ 869 w 870"/>
                  <a:gd name="T15" fmla="*/ 886 h 887"/>
                  <a:gd name="T16" fmla="*/ 769 w 870"/>
                  <a:gd name="T17" fmla="*/ 601 h 887"/>
                  <a:gd name="T18" fmla="*/ 318 w 870"/>
                  <a:gd name="T19" fmla="*/ 142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0" h="887">
                    <a:moveTo>
                      <a:pt x="318" y="142"/>
                    </a:moveTo>
                    <a:lnTo>
                      <a:pt x="318" y="142"/>
                    </a:lnTo>
                    <a:lnTo>
                      <a:pt x="167" y="0"/>
                    </a:lnTo>
                    <a:lnTo>
                      <a:pt x="0" y="167"/>
                    </a:lnTo>
                    <a:lnTo>
                      <a:pt x="142" y="317"/>
                    </a:lnTo>
                    <a:lnTo>
                      <a:pt x="142" y="317"/>
                    </a:lnTo>
                    <a:lnTo>
                      <a:pt x="594" y="760"/>
                    </a:lnTo>
                    <a:lnTo>
                      <a:pt x="869" y="886"/>
                    </a:lnTo>
                    <a:lnTo>
                      <a:pt x="769" y="601"/>
                    </a:lnTo>
                    <a:lnTo>
                      <a:pt x="318" y="142"/>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426"/>
              <p:cNvSpPr>
                <a:spLocks noChangeArrowheads="1"/>
              </p:cNvSpPr>
              <p:nvPr/>
            </p:nvSpPr>
            <p:spPr bwMode="auto">
              <a:xfrm>
                <a:off x="5494338" y="4090987"/>
                <a:ext cx="60325" cy="60325"/>
              </a:xfrm>
              <a:custGeom>
                <a:avLst/>
                <a:gdLst>
                  <a:gd name="T0" fmla="*/ 59 w 169"/>
                  <a:gd name="T1" fmla="*/ 167 h 168"/>
                  <a:gd name="T2" fmla="*/ 0 w 169"/>
                  <a:gd name="T3" fmla="*/ 109 h 168"/>
                  <a:gd name="T4" fmla="*/ 109 w 169"/>
                  <a:gd name="T5" fmla="*/ 0 h 168"/>
                  <a:gd name="T6" fmla="*/ 168 w 169"/>
                  <a:gd name="T7" fmla="*/ 58 h 168"/>
                  <a:gd name="T8" fmla="*/ 59 w 169"/>
                  <a:gd name="T9" fmla="*/ 167 h 168"/>
                </a:gdLst>
                <a:ahLst/>
                <a:cxnLst>
                  <a:cxn ang="0">
                    <a:pos x="T0" y="T1"/>
                  </a:cxn>
                  <a:cxn ang="0">
                    <a:pos x="T2" y="T3"/>
                  </a:cxn>
                  <a:cxn ang="0">
                    <a:pos x="T4" y="T5"/>
                  </a:cxn>
                  <a:cxn ang="0">
                    <a:pos x="T6" y="T7"/>
                  </a:cxn>
                  <a:cxn ang="0">
                    <a:pos x="T8" y="T9"/>
                  </a:cxn>
                </a:cxnLst>
                <a:rect l="0" t="0" r="r" b="b"/>
                <a:pathLst>
                  <a:path w="169" h="168">
                    <a:moveTo>
                      <a:pt x="59" y="167"/>
                    </a:moveTo>
                    <a:lnTo>
                      <a:pt x="0" y="109"/>
                    </a:lnTo>
                    <a:lnTo>
                      <a:pt x="109" y="0"/>
                    </a:lnTo>
                    <a:lnTo>
                      <a:pt x="168" y="58"/>
                    </a:lnTo>
                    <a:lnTo>
                      <a:pt x="59" y="16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427"/>
              <p:cNvSpPr>
                <a:spLocks noChangeArrowheads="1"/>
              </p:cNvSpPr>
              <p:nvPr/>
            </p:nvSpPr>
            <p:spPr bwMode="auto">
              <a:xfrm>
                <a:off x="5688013" y="4283074"/>
                <a:ext cx="77787" cy="80963"/>
              </a:xfrm>
              <a:custGeom>
                <a:avLst/>
                <a:gdLst>
                  <a:gd name="T0" fmla="*/ 175 w 218"/>
                  <a:gd name="T1" fmla="*/ 226 h 227"/>
                  <a:gd name="T2" fmla="*/ 16 w 218"/>
                  <a:gd name="T3" fmla="*/ 151 h 227"/>
                  <a:gd name="T4" fmla="*/ 0 w 218"/>
                  <a:gd name="T5" fmla="*/ 134 h 227"/>
                  <a:gd name="T6" fmla="*/ 83 w 218"/>
                  <a:gd name="T7" fmla="*/ 142 h 227"/>
                  <a:gd name="T8" fmla="*/ 75 w 218"/>
                  <a:gd name="T9" fmla="*/ 75 h 227"/>
                  <a:gd name="T10" fmla="*/ 142 w 218"/>
                  <a:gd name="T11" fmla="*/ 84 h 227"/>
                  <a:gd name="T12" fmla="*/ 142 w 218"/>
                  <a:gd name="T13" fmla="*/ 0 h 227"/>
                  <a:gd name="T14" fmla="*/ 158 w 218"/>
                  <a:gd name="T15" fmla="*/ 17 h 227"/>
                  <a:gd name="T16" fmla="*/ 217 w 218"/>
                  <a:gd name="T17" fmla="*/ 176 h 227"/>
                  <a:gd name="T18" fmla="*/ 175 w 218"/>
                  <a:gd name="T19" fmla="*/ 22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8" h="227">
                    <a:moveTo>
                      <a:pt x="175" y="226"/>
                    </a:moveTo>
                    <a:lnTo>
                      <a:pt x="16" y="151"/>
                    </a:lnTo>
                    <a:lnTo>
                      <a:pt x="0" y="134"/>
                    </a:lnTo>
                    <a:lnTo>
                      <a:pt x="83" y="142"/>
                    </a:lnTo>
                    <a:lnTo>
                      <a:pt x="75" y="75"/>
                    </a:lnTo>
                    <a:lnTo>
                      <a:pt x="142" y="84"/>
                    </a:lnTo>
                    <a:lnTo>
                      <a:pt x="142" y="0"/>
                    </a:lnTo>
                    <a:lnTo>
                      <a:pt x="158" y="17"/>
                    </a:lnTo>
                    <a:lnTo>
                      <a:pt x="217" y="176"/>
                    </a:lnTo>
                    <a:lnTo>
                      <a:pt x="175" y="226"/>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6" name="Freeform 428"/>
              <p:cNvSpPr>
                <a:spLocks noChangeArrowheads="1"/>
              </p:cNvSpPr>
              <p:nvPr/>
            </p:nvSpPr>
            <p:spPr bwMode="auto">
              <a:xfrm>
                <a:off x="5749925" y="4365624"/>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43" name="Title 20"/>
            <p:cNvSpPr txBox="1">
              <a:spLocks/>
            </p:cNvSpPr>
            <p:nvPr/>
          </p:nvSpPr>
          <p:spPr>
            <a:xfrm>
              <a:off x="15506100" y="7903516"/>
              <a:ext cx="1514579" cy="61552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Tools</a:t>
              </a:r>
            </a:p>
          </p:txBody>
        </p:sp>
        <p:sp>
          <p:nvSpPr>
            <p:cNvPr id="144" name="Title 20"/>
            <p:cNvSpPr txBox="1">
              <a:spLocks/>
            </p:cNvSpPr>
            <p:nvPr/>
          </p:nvSpPr>
          <p:spPr>
            <a:xfrm>
              <a:off x="13974321" y="8452217"/>
              <a:ext cx="4566166" cy="1039821"/>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a:t>
              </a:r>
            </a:p>
          </p:txBody>
        </p:sp>
      </p:grpSp>
      <p:grpSp>
        <p:nvGrpSpPr>
          <p:cNvPr id="7" name="Group 6"/>
          <p:cNvGrpSpPr/>
          <p:nvPr/>
        </p:nvGrpSpPr>
        <p:grpSpPr>
          <a:xfrm>
            <a:off x="9514280" y="2271936"/>
            <a:ext cx="2407807" cy="3378004"/>
            <a:chOff x="18039040" y="4308501"/>
            <a:chExt cx="4566166" cy="6406047"/>
          </a:xfrm>
        </p:grpSpPr>
        <p:sp>
          <p:nvSpPr>
            <p:cNvPr id="99" name="Oval 98"/>
            <p:cNvSpPr/>
            <p:nvPr/>
          </p:nvSpPr>
          <p:spPr>
            <a:xfrm>
              <a:off x="18785130" y="4308501"/>
              <a:ext cx="3101463" cy="3102271"/>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8587" tIns="64293" rIns="128587" bIns="64293"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260"/>
            <p:cNvSpPr>
              <a:spLocks noChangeArrowheads="1"/>
            </p:cNvSpPr>
            <p:nvPr/>
          </p:nvSpPr>
          <p:spPr bwMode="auto">
            <a:xfrm>
              <a:off x="19776905" y="4775297"/>
              <a:ext cx="1576004" cy="2101891"/>
            </a:xfrm>
            <a:custGeom>
              <a:avLst/>
              <a:gdLst>
                <a:gd name="T0" fmla="*/ 594 w 595"/>
                <a:gd name="T1" fmla="*/ 242 h 795"/>
                <a:gd name="T2" fmla="*/ 577 w 595"/>
                <a:gd name="T3" fmla="*/ 259 h 795"/>
                <a:gd name="T4" fmla="*/ 218 w 595"/>
                <a:gd name="T5" fmla="*/ 409 h 795"/>
                <a:gd name="T6" fmla="*/ 209 w 595"/>
                <a:gd name="T7" fmla="*/ 409 h 795"/>
                <a:gd name="T8" fmla="*/ 201 w 595"/>
                <a:gd name="T9" fmla="*/ 401 h 795"/>
                <a:gd name="T10" fmla="*/ 193 w 595"/>
                <a:gd name="T11" fmla="*/ 384 h 795"/>
                <a:gd name="T12" fmla="*/ 193 w 595"/>
                <a:gd name="T13" fmla="*/ 117 h 795"/>
                <a:gd name="T14" fmla="*/ 201 w 595"/>
                <a:gd name="T15" fmla="*/ 100 h 795"/>
                <a:gd name="T16" fmla="*/ 218 w 595"/>
                <a:gd name="T17" fmla="*/ 100 h 795"/>
                <a:gd name="T18" fmla="*/ 577 w 595"/>
                <a:gd name="T19" fmla="*/ 217 h 795"/>
                <a:gd name="T20" fmla="*/ 594 w 595"/>
                <a:gd name="T21" fmla="*/ 242 h 795"/>
                <a:gd name="T22" fmla="*/ 251 w 595"/>
                <a:gd name="T23" fmla="*/ 719 h 795"/>
                <a:gd name="T24" fmla="*/ 126 w 595"/>
                <a:gd name="T25" fmla="*/ 794 h 795"/>
                <a:gd name="T26" fmla="*/ 0 w 595"/>
                <a:gd name="T27" fmla="*/ 719 h 795"/>
                <a:gd name="T28" fmla="*/ 92 w 595"/>
                <a:gd name="T29" fmla="*/ 652 h 795"/>
                <a:gd name="T30" fmla="*/ 92 w 595"/>
                <a:gd name="T31" fmla="*/ 92 h 795"/>
                <a:gd name="T32" fmla="*/ 101 w 595"/>
                <a:gd name="T33" fmla="*/ 83 h 795"/>
                <a:gd name="T34" fmla="*/ 75 w 595"/>
                <a:gd name="T35" fmla="*/ 42 h 795"/>
                <a:gd name="T36" fmla="*/ 126 w 595"/>
                <a:gd name="T37" fmla="*/ 0 h 795"/>
                <a:gd name="T38" fmla="*/ 142 w 595"/>
                <a:gd name="T39" fmla="*/ 0 h 795"/>
                <a:gd name="T40" fmla="*/ 193 w 595"/>
                <a:gd name="T41" fmla="*/ 42 h 795"/>
                <a:gd name="T42" fmla="*/ 159 w 595"/>
                <a:gd name="T43" fmla="*/ 92 h 795"/>
                <a:gd name="T44" fmla="*/ 159 w 595"/>
                <a:gd name="T45" fmla="*/ 652 h 795"/>
                <a:gd name="T46" fmla="*/ 251 w 595"/>
                <a:gd name="T47" fmla="*/ 719 h 795"/>
                <a:gd name="T48" fmla="*/ 226 w 595"/>
                <a:gd name="T49" fmla="*/ 719 h 795"/>
                <a:gd name="T50" fmla="*/ 159 w 595"/>
                <a:gd name="T51" fmla="*/ 677 h 795"/>
                <a:gd name="T52" fmla="*/ 159 w 595"/>
                <a:gd name="T53" fmla="*/ 719 h 795"/>
                <a:gd name="T54" fmla="*/ 126 w 595"/>
                <a:gd name="T55" fmla="*/ 752 h 795"/>
                <a:gd name="T56" fmla="*/ 92 w 595"/>
                <a:gd name="T57" fmla="*/ 719 h 795"/>
                <a:gd name="T58" fmla="*/ 92 w 595"/>
                <a:gd name="T59" fmla="*/ 677 h 795"/>
                <a:gd name="T60" fmla="*/ 25 w 595"/>
                <a:gd name="T61" fmla="*/ 719 h 795"/>
                <a:gd name="T62" fmla="*/ 126 w 595"/>
                <a:gd name="T63" fmla="*/ 777 h 795"/>
                <a:gd name="T64" fmla="*/ 226 w 595"/>
                <a:gd name="T65" fmla="*/ 719 h 795"/>
                <a:gd name="T66" fmla="*/ 226 w 595"/>
                <a:gd name="T67" fmla="*/ 719 h 795"/>
                <a:gd name="T68" fmla="*/ 226 w 595"/>
                <a:gd name="T69" fmla="*/ 719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5" h="795">
                  <a:moveTo>
                    <a:pt x="594" y="242"/>
                  </a:moveTo>
                  <a:cubicBezTo>
                    <a:pt x="594" y="251"/>
                    <a:pt x="586" y="259"/>
                    <a:pt x="577" y="259"/>
                  </a:cubicBezTo>
                  <a:cubicBezTo>
                    <a:pt x="218" y="409"/>
                    <a:pt x="218" y="409"/>
                    <a:pt x="218" y="409"/>
                  </a:cubicBezTo>
                  <a:lnTo>
                    <a:pt x="209" y="409"/>
                  </a:lnTo>
                  <a:cubicBezTo>
                    <a:pt x="209" y="409"/>
                    <a:pt x="201" y="409"/>
                    <a:pt x="201" y="401"/>
                  </a:cubicBezTo>
                  <a:cubicBezTo>
                    <a:pt x="193" y="401"/>
                    <a:pt x="193" y="393"/>
                    <a:pt x="193" y="384"/>
                  </a:cubicBezTo>
                  <a:cubicBezTo>
                    <a:pt x="193" y="117"/>
                    <a:pt x="193" y="117"/>
                    <a:pt x="193" y="117"/>
                  </a:cubicBezTo>
                  <a:cubicBezTo>
                    <a:pt x="193" y="108"/>
                    <a:pt x="193" y="108"/>
                    <a:pt x="201" y="100"/>
                  </a:cubicBezTo>
                  <a:cubicBezTo>
                    <a:pt x="201" y="100"/>
                    <a:pt x="209" y="100"/>
                    <a:pt x="218" y="100"/>
                  </a:cubicBezTo>
                  <a:cubicBezTo>
                    <a:pt x="577" y="217"/>
                    <a:pt x="577" y="217"/>
                    <a:pt x="577" y="217"/>
                  </a:cubicBezTo>
                  <a:cubicBezTo>
                    <a:pt x="586" y="225"/>
                    <a:pt x="594" y="234"/>
                    <a:pt x="594" y="242"/>
                  </a:cubicBezTo>
                  <a:close/>
                  <a:moveTo>
                    <a:pt x="251" y="719"/>
                  </a:moveTo>
                  <a:cubicBezTo>
                    <a:pt x="251" y="760"/>
                    <a:pt x="193" y="794"/>
                    <a:pt x="126" y="794"/>
                  </a:cubicBezTo>
                  <a:cubicBezTo>
                    <a:pt x="59" y="794"/>
                    <a:pt x="0" y="760"/>
                    <a:pt x="0" y="719"/>
                  </a:cubicBezTo>
                  <a:cubicBezTo>
                    <a:pt x="0" y="685"/>
                    <a:pt x="42" y="660"/>
                    <a:pt x="92" y="652"/>
                  </a:cubicBezTo>
                  <a:cubicBezTo>
                    <a:pt x="92" y="92"/>
                    <a:pt x="92" y="92"/>
                    <a:pt x="92" y="92"/>
                  </a:cubicBezTo>
                  <a:lnTo>
                    <a:pt x="101" y="83"/>
                  </a:lnTo>
                  <a:cubicBezTo>
                    <a:pt x="84" y="75"/>
                    <a:pt x="75" y="67"/>
                    <a:pt x="75" y="42"/>
                  </a:cubicBezTo>
                  <a:cubicBezTo>
                    <a:pt x="75" y="16"/>
                    <a:pt x="92" y="0"/>
                    <a:pt x="126" y="0"/>
                  </a:cubicBezTo>
                  <a:cubicBezTo>
                    <a:pt x="142" y="0"/>
                    <a:pt x="142" y="0"/>
                    <a:pt x="142" y="0"/>
                  </a:cubicBezTo>
                  <a:cubicBezTo>
                    <a:pt x="168" y="0"/>
                    <a:pt x="193" y="16"/>
                    <a:pt x="193" y="42"/>
                  </a:cubicBezTo>
                  <a:cubicBezTo>
                    <a:pt x="193" y="67"/>
                    <a:pt x="176" y="83"/>
                    <a:pt x="159" y="92"/>
                  </a:cubicBezTo>
                  <a:cubicBezTo>
                    <a:pt x="159" y="652"/>
                    <a:pt x="159" y="652"/>
                    <a:pt x="159" y="652"/>
                  </a:cubicBezTo>
                  <a:cubicBezTo>
                    <a:pt x="209" y="660"/>
                    <a:pt x="251" y="685"/>
                    <a:pt x="251" y="719"/>
                  </a:cubicBezTo>
                  <a:close/>
                  <a:moveTo>
                    <a:pt x="226" y="719"/>
                  </a:moveTo>
                  <a:cubicBezTo>
                    <a:pt x="226" y="702"/>
                    <a:pt x="201" y="677"/>
                    <a:pt x="159" y="677"/>
                  </a:cubicBezTo>
                  <a:cubicBezTo>
                    <a:pt x="159" y="719"/>
                    <a:pt x="159" y="719"/>
                    <a:pt x="159" y="719"/>
                  </a:cubicBezTo>
                  <a:cubicBezTo>
                    <a:pt x="159" y="736"/>
                    <a:pt x="142" y="752"/>
                    <a:pt x="126" y="752"/>
                  </a:cubicBezTo>
                  <a:cubicBezTo>
                    <a:pt x="109" y="752"/>
                    <a:pt x="92" y="736"/>
                    <a:pt x="92" y="719"/>
                  </a:cubicBezTo>
                  <a:cubicBezTo>
                    <a:pt x="92" y="677"/>
                    <a:pt x="92" y="677"/>
                    <a:pt x="92" y="677"/>
                  </a:cubicBezTo>
                  <a:cubicBezTo>
                    <a:pt x="59" y="677"/>
                    <a:pt x="25" y="702"/>
                    <a:pt x="25" y="719"/>
                  </a:cubicBezTo>
                  <a:cubicBezTo>
                    <a:pt x="25" y="752"/>
                    <a:pt x="75" y="777"/>
                    <a:pt x="126" y="777"/>
                  </a:cubicBezTo>
                  <a:cubicBezTo>
                    <a:pt x="184" y="777"/>
                    <a:pt x="226" y="752"/>
                    <a:pt x="226" y="719"/>
                  </a:cubicBezTo>
                  <a:close/>
                  <a:moveTo>
                    <a:pt x="226" y="719"/>
                  </a:moveTo>
                  <a:lnTo>
                    <a:pt x="226" y="719"/>
                  </a:lnTo>
                  <a:close/>
                </a:path>
              </a:pathLst>
            </a:custGeom>
            <a:solidFill>
              <a:schemeClr val="bg1"/>
            </a:solidFill>
            <a:ln>
              <a:noFill/>
            </a:ln>
            <a:effectLst/>
            <a:extLst/>
          </p:spPr>
          <p:txBody>
            <a:bodyPr wrap="none" lIns="128587" tIns="64293" rIns="128587" bIns="64293" anchor="ctr"/>
            <a:lstStyle/>
            <a:p>
              <a:pP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cxnSp>
          <p:nvCxnSpPr>
            <p:cNvPr id="124" name="Straight Connector 123"/>
            <p:cNvCxnSpPr/>
            <p:nvPr/>
          </p:nvCxnSpPr>
          <p:spPr>
            <a:xfrm>
              <a:off x="20314333" y="7515033"/>
              <a:ext cx="0" cy="1582326"/>
            </a:xfrm>
            <a:prstGeom prst="line">
              <a:avLst/>
            </a:prstGeom>
            <a:ln w="28575" cmpd="sng">
              <a:solidFill>
                <a:schemeClr val="bg1">
                  <a:lumMod val="75000"/>
                </a:schemeClr>
              </a:solidFill>
              <a:tailEnd type="oval"/>
            </a:ln>
            <a:effectLst/>
          </p:spPr>
          <p:style>
            <a:lnRef idx="2">
              <a:schemeClr val="accent1"/>
            </a:lnRef>
            <a:fillRef idx="0">
              <a:schemeClr val="accent1"/>
            </a:fillRef>
            <a:effectRef idx="1">
              <a:schemeClr val="accent1"/>
            </a:effectRef>
            <a:fontRef idx="minor">
              <a:schemeClr val="tx1"/>
            </a:fontRef>
          </p:style>
        </p:cxnSp>
        <p:sp>
          <p:nvSpPr>
            <p:cNvPr id="145" name="Title 20"/>
            <p:cNvSpPr txBox="1">
              <a:spLocks/>
            </p:cNvSpPr>
            <p:nvPr/>
          </p:nvSpPr>
          <p:spPr>
            <a:xfrm>
              <a:off x="19193077" y="9126027"/>
              <a:ext cx="2270063" cy="615526"/>
            </a:xfrm>
            <a:prstGeom prst="rect">
              <a:avLst/>
            </a:prstGeom>
          </p:spPr>
          <p:txBody>
            <a:bodyPr vert="horz" wrap="none" lIns="48218" tIns="0" rIns="48218"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109" b="1" dirty="0">
                  <a:solidFill>
                    <a:schemeClr val="tx1"/>
                  </a:solidFill>
                  <a:latin typeface="Arial" panose="020B0604020202020204" pitchFamily="34" charset="0"/>
                  <a:ea typeface="微软雅黑" panose="020B0503020204020204" pitchFamily="34" charset="-122"/>
                  <a:cs typeface="Lato Regular"/>
                  <a:sym typeface="Arial" panose="020B0604020202020204" pitchFamily="34" charset="0"/>
                </a:rPr>
                <a:t>Success</a:t>
              </a:r>
            </a:p>
          </p:txBody>
        </p:sp>
        <p:sp>
          <p:nvSpPr>
            <p:cNvPr id="146" name="Title 20"/>
            <p:cNvSpPr txBox="1">
              <a:spLocks/>
            </p:cNvSpPr>
            <p:nvPr/>
          </p:nvSpPr>
          <p:spPr>
            <a:xfrm>
              <a:off x="18039040" y="9674727"/>
              <a:ext cx="4566166" cy="1039821"/>
            </a:xfrm>
            <a:prstGeom prst="rect">
              <a:avLst/>
            </a:prstGeom>
          </p:spPr>
          <p:txBody>
            <a:bodyPr vert="horz" wrap="square" lIns="48218" tIns="24109" rIns="48218" bIns="24109" rtlCol="0" anchor="t" anchorCtr="0">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nSpc>
                  <a:spcPct val="110000"/>
                </a:lnSpc>
              </a:pPr>
              <a:r>
                <a:rPr lang="en-US" sz="1476" dirty="0">
                  <a:solidFill>
                    <a:schemeClr val="tx1"/>
                  </a:solidFill>
                  <a:latin typeface="Arial" panose="020B0604020202020204" pitchFamily="34" charset="0"/>
                  <a:ea typeface="微软雅黑" panose="020B0503020204020204" pitchFamily="34" charset="-122"/>
                  <a:cs typeface="Calibri Light"/>
                  <a:sym typeface="Arial" panose="020B0604020202020204" pitchFamily="34" charset="0"/>
                </a:rPr>
                <a:t>Creativity is the key to success in the future.</a:t>
              </a:r>
            </a:p>
          </p:txBody>
        </p:sp>
      </p:grpSp>
      <p:sp>
        <p:nvSpPr>
          <p:cNvPr id="47" name="矩形 46"/>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矩形 47"/>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50" name="文本框 49"/>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285339283"/>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500"/>
                                        <p:tgtEl>
                                          <p:spTgt spid="96"/>
                                        </p:tgtEl>
                                        <p:attrNameLst>
                                          <p:attrName>ppt_x</p:attrName>
                                        </p:attrNameLst>
                                      </p:cBhvr>
                                      <p:tavLst>
                                        <p:tav tm="0">
                                          <p:val>
                                            <p:strVal val="#ppt_x-#ppt_w*1.125000"/>
                                          </p:val>
                                        </p:tav>
                                        <p:tav tm="100000">
                                          <p:val>
                                            <p:strVal val="#ppt_x"/>
                                          </p:val>
                                        </p:tav>
                                      </p:tavLst>
                                    </p:anim>
                                    <p:animEffect transition="in" filter="wipe(right)">
                                      <p:cBhvr>
                                        <p:cTn id="12" dur="500"/>
                                        <p:tgtEl>
                                          <p:spTgt spid="96"/>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97"/>
                                        </p:tgtEl>
                                        <p:attrNameLst>
                                          <p:attrName>style.visibility</p:attrName>
                                        </p:attrNameLst>
                                      </p:cBhvr>
                                      <p:to>
                                        <p:strVal val="visible"/>
                                      </p:to>
                                    </p:set>
                                    <p:anim calcmode="lin" valueType="num">
                                      <p:cBhvr additive="base">
                                        <p:cTn id="20" dur="500"/>
                                        <p:tgtEl>
                                          <p:spTgt spid="97"/>
                                        </p:tgtEl>
                                        <p:attrNameLst>
                                          <p:attrName>ppt_x</p:attrName>
                                        </p:attrNameLst>
                                      </p:cBhvr>
                                      <p:tavLst>
                                        <p:tav tm="0">
                                          <p:val>
                                            <p:strVal val="#ppt_x-#ppt_w*1.125000"/>
                                          </p:val>
                                        </p:tav>
                                        <p:tav tm="100000">
                                          <p:val>
                                            <p:strVal val="#ppt_x"/>
                                          </p:val>
                                        </p:tav>
                                      </p:tavLst>
                                    </p:anim>
                                    <p:animEffect transition="in" filter="wipe(right)">
                                      <p:cBhvr>
                                        <p:cTn id="21" dur="500"/>
                                        <p:tgtEl>
                                          <p:spTgt spid="9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98"/>
                                        </p:tgtEl>
                                        <p:attrNameLst>
                                          <p:attrName>style.visibility</p:attrName>
                                        </p:attrNameLst>
                                      </p:cBhvr>
                                      <p:to>
                                        <p:strVal val="visible"/>
                                      </p:to>
                                    </p:set>
                                    <p:anim calcmode="lin" valueType="num">
                                      <p:cBhvr additive="base">
                                        <p:cTn id="29" dur="500"/>
                                        <p:tgtEl>
                                          <p:spTgt spid="98"/>
                                        </p:tgtEl>
                                        <p:attrNameLst>
                                          <p:attrName>ppt_x</p:attrName>
                                        </p:attrNameLst>
                                      </p:cBhvr>
                                      <p:tavLst>
                                        <p:tav tm="0">
                                          <p:val>
                                            <p:strVal val="#ppt_x-#ppt_w*1.125000"/>
                                          </p:val>
                                        </p:tav>
                                        <p:tav tm="100000">
                                          <p:val>
                                            <p:strVal val="#ppt_x"/>
                                          </p:val>
                                        </p:tav>
                                      </p:tavLst>
                                    </p:anim>
                                    <p:animEffect transition="in" filter="wipe(right)">
                                      <p:cBhvr>
                                        <p:cTn id="30" dur="500"/>
                                        <p:tgtEl>
                                          <p:spTgt spid="98"/>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3500"/>
                            </p:stCondLst>
                            <p:childTnLst>
                              <p:par>
                                <p:cTn id="36" presetID="12" presetClass="entr" presetSubtype="8" fill="hold" grpId="0" nodeType="afterEffect">
                                  <p:stCondLst>
                                    <p:cond delay="0"/>
                                  </p:stCondLst>
                                  <p:childTnLst>
                                    <p:set>
                                      <p:cBhvr>
                                        <p:cTn id="37" dur="1" fill="hold">
                                          <p:stCondLst>
                                            <p:cond delay="0"/>
                                          </p:stCondLst>
                                        </p:cTn>
                                        <p:tgtEl>
                                          <p:spTgt spid="100"/>
                                        </p:tgtEl>
                                        <p:attrNameLst>
                                          <p:attrName>style.visibility</p:attrName>
                                        </p:attrNameLst>
                                      </p:cBhvr>
                                      <p:to>
                                        <p:strVal val="visible"/>
                                      </p:to>
                                    </p:set>
                                    <p:anim calcmode="lin" valueType="num">
                                      <p:cBhvr additive="base">
                                        <p:cTn id="38" dur="500"/>
                                        <p:tgtEl>
                                          <p:spTgt spid="100"/>
                                        </p:tgtEl>
                                        <p:attrNameLst>
                                          <p:attrName>ppt_x</p:attrName>
                                        </p:attrNameLst>
                                      </p:cBhvr>
                                      <p:tavLst>
                                        <p:tav tm="0">
                                          <p:val>
                                            <p:strVal val="#ppt_x-#ppt_w*1.125000"/>
                                          </p:val>
                                        </p:tav>
                                        <p:tav tm="100000">
                                          <p:val>
                                            <p:strVal val="#ppt_x"/>
                                          </p:val>
                                        </p:tav>
                                      </p:tavLst>
                                    </p:anim>
                                    <p:animEffect transition="in" filter="wipe(right)">
                                      <p:cBhvr>
                                        <p:cTn id="39" dur="500"/>
                                        <p:tgtEl>
                                          <p:spTgt spid="100"/>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10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7196399" y="2048309"/>
            <a:ext cx="3956400" cy="3957209"/>
            <a:chOff x="7870626" y="2948401"/>
            <a:chExt cx="9031215" cy="9033062"/>
          </a:xfrm>
        </p:grpSpPr>
        <p:sp>
          <p:nvSpPr>
            <p:cNvPr id="68" name="Freeform 3"/>
            <p:cNvSpPr>
              <a:spLocks noChangeArrowheads="1"/>
            </p:cNvSpPr>
            <p:nvPr/>
          </p:nvSpPr>
          <p:spPr bwMode="auto">
            <a:xfrm rot="19397468">
              <a:off x="9000026" y="2948401"/>
              <a:ext cx="4612900" cy="468072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3"/>
            <p:cNvSpPr>
              <a:spLocks noChangeArrowheads="1"/>
            </p:cNvSpPr>
            <p:nvPr/>
          </p:nvSpPr>
          <p:spPr bwMode="auto">
            <a:xfrm rot="3202081">
              <a:off x="12255036" y="4039640"/>
              <a:ext cx="4614101" cy="4679509"/>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3"/>
            <p:cNvSpPr>
              <a:spLocks noChangeArrowheads="1"/>
            </p:cNvSpPr>
            <p:nvPr/>
          </p:nvSpPr>
          <p:spPr bwMode="auto">
            <a:xfrm rot="8579122">
              <a:off x="11157827" y="7300735"/>
              <a:ext cx="4612900" cy="4680728"/>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3"/>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3"/>
            <p:cNvSpPr>
              <a:spLocks noChangeArrowheads="1"/>
            </p:cNvSpPr>
            <p:nvPr/>
          </p:nvSpPr>
          <p:spPr bwMode="auto">
            <a:xfrm rot="13978264">
              <a:off x="7903330" y="6233611"/>
              <a:ext cx="4614101" cy="4679509"/>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5"/>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72"/>
            <p:cNvSpPr txBox="1"/>
            <p:nvPr/>
          </p:nvSpPr>
          <p:spPr>
            <a:xfrm>
              <a:off x="9841414" y="3516812"/>
              <a:ext cx="2916614" cy="2963480"/>
            </a:xfrm>
            <a:prstGeom prst="rect">
              <a:avLst/>
            </a:prstGeom>
            <a:noFill/>
          </p:spPr>
          <p:txBody>
            <a:bodyPr wrap="square" lIns="128530" tIns="64263" rIns="128530" bIns="64263" rtlCol="0">
              <a:spAutoFit/>
            </a:bodyPr>
            <a:lstStyle/>
            <a:p>
              <a:pPr algn="ctr"/>
              <a:r>
                <a:rPr lang="en-US"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rPr>
                <a:t>S</a:t>
              </a:r>
              <a:endParaRPr lang="ru-RU"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74" name="TextBox 73"/>
            <p:cNvSpPr txBox="1"/>
            <p:nvPr/>
          </p:nvSpPr>
          <p:spPr>
            <a:xfrm>
              <a:off x="13251876" y="4810899"/>
              <a:ext cx="2916614" cy="2963480"/>
            </a:xfrm>
            <a:prstGeom prst="rect">
              <a:avLst/>
            </a:prstGeom>
            <a:noFill/>
          </p:spPr>
          <p:txBody>
            <a:bodyPr wrap="square" lIns="128530" tIns="64263" rIns="128530" bIns="64263" rtlCol="0">
              <a:spAutoFit/>
            </a:bodyPr>
            <a:lstStyle/>
            <a:p>
              <a:pPr algn="ctr"/>
              <a:r>
                <a:rPr lang="en-US"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rPr>
                <a:t>W</a:t>
              </a:r>
              <a:endParaRPr lang="ru-RU"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75" name="TextBox 74"/>
            <p:cNvSpPr txBox="1"/>
            <p:nvPr/>
          </p:nvSpPr>
          <p:spPr>
            <a:xfrm>
              <a:off x="11964099" y="8359757"/>
              <a:ext cx="2916614" cy="2963480"/>
            </a:xfrm>
            <a:prstGeom prst="rect">
              <a:avLst/>
            </a:prstGeom>
            <a:noFill/>
          </p:spPr>
          <p:txBody>
            <a:bodyPr wrap="square" lIns="128530" tIns="64263" rIns="128530" bIns="64263" rtlCol="0">
              <a:spAutoFit/>
            </a:bodyPr>
            <a:lstStyle/>
            <a:p>
              <a:pPr algn="ctr"/>
              <a:r>
                <a:rPr lang="en-US"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rPr>
                <a:t>T</a:t>
              </a:r>
              <a:endParaRPr lang="ru-RU"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76" name="TextBox 75"/>
            <p:cNvSpPr txBox="1"/>
            <p:nvPr/>
          </p:nvSpPr>
          <p:spPr>
            <a:xfrm>
              <a:off x="8613884" y="7071280"/>
              <a:ext cx="2916614" cy="2963480"/>
            </a:xfrm>
            <a:prstGeom prst="rect">
              <a:avLst/>
            </a:prstGeom>
            <a:noFill/>
          </p:spPr>
          <p:txBody>
            <a:bodyPr wrap="square" lIns="128530" tIns="64263" rIns="128530" bIns="64263" rtlCol="0">
              <a:spAutoFit/>
            </a:bodyPr>
            <a:lstStyle/>
            <a:p>
              <a:pPr algn="ctr"/>
              <a:r>
                <a:rPr lang="en-US"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rPr>
                <a:t>O</a:t>
              </a:r>
              <a:endParaRPr lang="ru-RU" sz="7593" b="1" dirty="0">
                <a:solidFill>
                  <a:schemeClr val="bg1"/>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grpSp>
      <p:sp>
        <p:nvSpPr>
          <p:cNvPr id="80" name="TextBox 79"/>
          <p:cNvSpPr txBox="1"/>
          <p:nvPr/>
        </p:nvSpPr>
        <p:spPr>
          <a:xfrm>
            <a:off x="1424316" y="2396441"/>
            <a:ext cx="5556520" cy="701225"/>
          </a:xfrm>
          <a:prstGeom prst="rect">
            <a:avLst/>
          </a:prstGeom>
        </p:spPr>
        <p:txBody>
          <a:bodyPr wrap="square" lIns="115703" tIns="57852" rIns="115703" bIns="57852" rtlCol="0">
            <a:spAutoFit/>
          </a:body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 ne used in data analysis which </a:t>
            </a:r>
            <a:r>
              <a:rPr lang="en-US" sz="1266" dirty="0" err="1">
                <a:latin typeface="Arial" panose="020B0604020202020204" pitchFamily="34" charset="0"/>
                <a:ea typeface="微软雅黑" panose="020B0503020204020204" pitchFamily="34" charset="-122"/>
                <a:cs typeface="Calibri Light"/>
                <a:sym typeface="Arial" panose="020B0604020202020204" pitchFamily="34" charset="0"/>
              </a:rPr>
              <a:t>hase</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84" name="TextBox 83"/>
          <p:cNvSpPr txBox="1"/>
          <p:nvPr/>
        </p:nvSpPr>
        <p:spPr>
          <a:xfrm>
            <a:off x="1424317" y="3448047"/>
            <a:ext cx="5556519" cy="701225"/>
          </a:xfrm>
          <a:prstGeom prst="rect">
            <a:avLst/>
          </a:prstGeom>
        </p:spPr>
        <p:txBody>
          <a:bodyPr wrap="square" lIns="115703" tIns="57852" rIns="115703" bIns="57852" rtlCol="0">
            <a:spAutoFit/>
          </a:body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 ne used in data analysis which </a:t>
            </a:r>
            <a:r>
              <a:rPr lang="en-US" sz="1266" dirty="0" err="1">
                <a:latin typeface="Arial" panose="020B0604020202020204" pitchFamily="34" charset="0"/>
                <a:ea typeface="微软雅黑" panose="020B0503020204020204" pitchFamily="34" charset="-122"/>
                <a:cs typeface="Calibri Light"/>
                <a:sym typeface="Arial" panose="020B0604020202020204" pitchFamily="34" charset="0"/>
              </a:rPr>
              <a:t>hase</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88" name="TextBox 87"/>
          <p:cNvSpPr txBox="1"/>
          <p:nvPr/>
        </p:nvSpPr>
        <p:spPr>
          <a:xfrm>
            <a:off x="1446534" y="4492701"/>
            <a:ext cx="5452060" cy="701225"/>
          </a:xfrm>
          <a:prstGeom prst="rect">
            <a:avLst/>
          </a:prstGeom>
        </p:spPr>
        <p:txBody>
          <a:bodyPr wrap="square" lIns="115703" tIns="57852" rIns="115703" bIns="57852" rtlCol="0">
            <a:spAutoFit/>
          </a:body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 ne used in data analysis which </a:t>
            </a:r>
            <a:r>
              <a:rPr lang="en-US" sz="1266" dirty="0" err="1">
                <a:latin typeface="Arial" panose="020B0604020202020204" pitchFamily="34" charset="0"/>
                <a:ea typeface="微软雅黑" panose="020B0503020204020204" pitchFamily="34" charset="-122"/>
                <a:cs typeface="Calibri Light"/>
                <a:sym typeface="Arial" panose="020B0604020202020204" pitchFamily="34" charset="0"/>
              </a:rPr>
              <a:t>hase</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98" name="TextBox 97"/>
          <p:cNvSpPr txBox="1"/>
          <p:nvPr/>
        </p:nvSpPr>
        <p:spPr>
          <a:xfrm>
            <a:off x="1479517" y="5540997"/>
            <a:ext cx="5501319" cy="701225"/>
          </a:xfrm>
          <a:prstGeom prst="rect">
            <a:avLst/>
          </a:prstGeom>
        </p:spPr>
        <p:txBody>
          <a:bodyPr wrap="square" lIns="115703" tIns="57852" rIns="115703" bIns="57852" rtlCol="0">
            <a:spAutoFit/>
          </a:body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 ne used in data analysis which </a:t>
            </a:r>
            <a:r>
              <a:rPr lang="en-US" sz="1266" dirty="0" err="1">
                <a:latin typeface="Arial" panose="020B0604020202020204" pitchFamily="34" charset="0"/>
                <a:ea typeface="微软雅黑" panose="020B0503020204020204" pitchFamily="34" charset="-122"/>
                <a:cs typeface="Calibri Light"/>
                <a:sym typeface="Arial" panose="020B0604020202020204" pitchFamily="34" charset="0"/>
              </a:rPr>
              <a:t>hase</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grpSp>
        <p:nvGrpSpPr>
          <p:cNvPr id="3" name="Group 2"/>
          <p:cNvGrpSpPr/>
          <p:nvPr/>
        </p:nvGrpSpPr>
        <p:grpSpPr>
          <a:xfrm>
            <a:off x="1491266" y="2019724"/>
            <a:ext cx="1546535" cy="365761"/>
            <a:chOff x="2824193" y="3830205"/>
            <a:chExt cx="2932850" cy="693629"/>
          </a:xfrm>
        </p:grpSpPr>
        <p:sp>
          <p:nvSpPr>
            <p:cNvPr id="77" name="Round Same Side Corner Rectangle 76"/>
            <p:cNvSpPr/>
            <p:nvPr/>
          </p:nvSpPr>
          <p:spPr>
            <a:xfrm rot="5400000">
              <a:off x="3943803" y="2710595"/>
              <a:ext cx="693629" cy="2932850"/>
            </a:xfrm>
            <a:prstGeom prst="round2SameRect">
              <a:avLst>
                <a:gd name="adj1" fmla="val 50000"/>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11"/>
            <p:cNvSpPr>
              <a:spLocks/>
            </p:cNvSpPr>
            <p:nvPr/>
          </p:nvSpPr>
          <p:spPr bwMode="auto">
            <a:xfrm>
              <a:off x="2824197" y="3837358"/>
              <a:ext cx="698763" cy="686467"/>
            </a:xfrm>
            <a:custGeom>
              <a:avLst/>
              <a:gdLst>
                <a:gd name="T0" fmla="*/ 44 w 87"/>
                <a:gd name="T1" fmla="*/ 0 h 87"/>
                <a:gd name="T2" fmla="*/ 0 w 87"/>
                <a:gd name="T3" fmla="*/ 44 h 87"/>
                <a:gd name="T4" fmla="*/ 44 w 87"/>
                <a:gd name="T5" fmla="*/ 87 h 87"/>
                <a:gd name="T6" fmla="*/ 87 w 87"/>
                <a:gd name="T7" fmla="*/ 87 h 87"/>
                <a:gd name="T8" fmla="*/ 87 w 87"/>
                <a:gd name="T9" fmla="*/ 44 h 87"/>
                <a:gd name="T10" fmla="*/ 44 w 87"/>
                <a:gd name="T11" fmla="*/ 0 h 87"/>
              </a:gdLst>
              <a:ahLst/>
              <a:cxnLst>
                <a:cxn ang="0">
                  <a:pos x="T0" y="T1"/>
                </a:cxn>
                <a:cxn ang="0">
                  <a:pos x="T2" y="T3"/>
                </a:cxn>
                <a:cxn ang="0">
                  <a:pos x="T4" y="T5"/>
                </a:cxn>
                <a:cxn ang="0">
                  <a:pos x="T6" y="T7"/>
                </a:cxn>
                <a:cxn ang="0">
                  <a:pos x="T8" y="T9"/>
                </a:cxn>
                <a:cxn ang="0">
                  <a:pos x="T10" y="T11"/>
                </a:cxn>
              </a:cxnLst>
              <a:rect l="0" t="0" r="r" b="b"/>
              <a:pathLst>
                <a:path w="87" h="87">
                  <a:moveTo>
                    <a:pt x="44" y="0"/>
                  </a:moveTo>
                  <a:cubicBezTo>
                    <a:pt x="19" y="0"/>
                    <a:pt x="0" y="20"/>
                    <a:pt x="0" y="44"/>
                  </a:cubicBezTo>
                  <a:cubicBezTo>
                    <a:pt x="0" y="68"/>
                    <a:pt x="19" y="87"/>
                    <a:pt x="44" y="87"/>
                  </a:cubicBezTo>
                  <a:cubicBezTo>
                    <a:pt x="87" y="87"/>
                    <a:pt x="87" y="87"/>
                    <a:pt x="87" y="87"/>
                  </a:cubicBezTo>
                  <a:cubicBezTo>
                    <a:pt x="87" y="44"/>
                    <a:pt x="87" y="44"/>
                    <a:pt x="87" y="44"/>
                  </a:cubicBezTo>
                  <a:cubicBezTo>
                    <a:pt x="87" y="20"/>
                    <a:pt x="68" y="0"/>
                    <a:pt x="44" y="0"/>
                  </a:cubicBezTo>
                  <a:close/>
                </a:path>
              </a:pathLst>
            </a:custGeom>
            <a:solidFill>
              <a:schemeClr val="accent2"/>
            </a:solidFill>
            <a:ln>
              <a:noFill/>
            </a:ln>
          </p:spPr>
          <p:txBody>
            <a:bodyPr vert="horz" wrap="square" lIns="115703" tIns="57852" rIns="115703" bIns="57852"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78"/>
            <p:cNvSpPr/>
            <p:nvPr/>
          </p:nvSpPr>
          <p:spPr>
            <a:xfrm>
              <a:off x="3499558" y="3896480"/>
              <a:ext cx="1881015" cy="590977"/>
            </a:xfrm>
            <a:prstGeom prst="rect">
              <a:avLst/>
            </a:prstGeom>
          </p:spPr>
          <p:txBody>
            <a:bodyPr wrap="none" lIns="115703" tIns="57852" rIns="115703" bIns="57852">
              <a:spAutoFit/>
            </a:bodyPr>
            <a:lstStyle/>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Strengths</a:t>
              </a:r>
              <a:endParaRPr lang="bg-BG" sz="1266"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00" name="Freeform 2"/>
            <p:cNvSpPr>
              <a:spLocks noChangeArrowheads="1"/>
            </p:cNvSpPr>
            <p:nvPr/>
          </p:nvSpPr>
          <p:spPr bwMode="auto">
            <a:xfrm>
              <a:off x="2991306" y="3985520"/>
              <a:ext cx="402985" cy="403090"/>
            </a:xfrm>
            <a:custGeom>
              <a:avLst/>
              <a:gdLst>
                <a:gd name="T0" fmla="*/ 3437 w 6844"/>
                <a:gd name="T1" fmla="*/ 1719 h 6844"/>
                <a:gd name="T2" fmla="*/ 3437 w 6844"/>
                <a:gd name="T3" fmla="*/ 2875 h 6844"/>
                <a:gd name="T4" fmla="*/ 3437 w 6844"/>
                <a:gd name="T5" fmla="*/ 1719 h 6844"/>
                <a:gd name="T6" fmla="*/ 6843 w 6844"/>
                <a:gd name="T7" fmla="*/ 188 h 6844"/>
                <a:gd name="T8" fmla="*/ 5437 w 6844"/>
                <a:gd name="T9" fmla="*/ 2375 h 6844"/>
                <a:gd name="T10" fmla="*/ 5124 w 6844"/>
                <a:gd name="T11" fmla="*/ 1250 h 6844"/>
                <a:gd name="T12" fmla="*/ 5093 w 6844"/>
                <a:gd name="T13" fmla="*/ 2719 h 6844"/>
                <a:gd name="T14" fmla="*/ 4437 w 6844"/>
                <a:gd name="T15" fmla="*/ 3749 h 6844"/>
                <a:gd name="T16" fmla="*/ 5218 w 6844"/>
                <a:gd name="T17" fmla="*/ 4562 h 6844"/>
                <a:gd name="T18" fmla="*/ 5218 w 6844"/>
                <a:gd name="T19" fmla="*/ 4593 h 6844"/>
                <a:gd name="T20" fmla="*/ 5124 w 6844"/>
                <a:gd name="T21" fmla="*/ 6624 h 6844"/>
                <a:gd name="T22" fmla="*/ 4812 w 6844"/>
                <a:gd name="T23" fmla="*/ 6843 h 6844"/>
                <a:gd name="T24" fmla="*/ 4812 w 6844"/>
                <a:gd name="T25" fmla="*/ 5093 h 6844"/>
                <a:gd name="T26" fmla="*/ 2594 w 6844"/>
                <a:gd name="T27" fmla="*/ 5812 h 6844"/>
                <a:gd name="T28" fmla="*/ 2438 w 6844"/>
                <a:gd name="T29" fmla="*/ 5968 h 6844"/>
                <a:gd name="T30" fmla="*/ 875 w 6844"/>
                <a:gd name="T31" fmla="*/ 6843 h 6844"/>
                <a:gd name="T32" fmla="*/ 719 w 6844"/>
                <a:gd name="T33" fmla="*/ 6312 h 6844"/>
                <a:gd name="T34" fmla="*/ 2844 w 6844"/>
                <a:gd name="T35" fmla="*/ 4562 h 6844"/>
                <a:gd name="T36" fmla="*/ 1782 w 6844"/>
                <a:gd name="T37" fmla="*/ 2750 h 6844"/>
                <a:gd name="T38" fmla="*/ 1719 w 6844"/>
                <a:gd name="T39" fmla="*/ 2594 h 6844"/>
                <a:gd name="T40" fmla="*/ 1250 w 6844"/>
                <a:gd name="T41" fmla="*/ 1313 h 6844"/>
                <a:gd name="T42" fmla="*/ 407 w 6844"/>
                <a:gd name="T43" fmla="*/ 2563 h 6844"/>
                <a:gd name="T44" fmla="*/ 1032 w 6844"/>
                <a:gd name="T45" fmla="*/ 32 h 6844"/>
                <a:gd name="T46" fmla="*/ 1813 w 6844"/>
                <a:gd name="T47" fmla="*/ 938 h 6844"/>
                <a:gd name="T48" fmla="*/ 2157 w 6844"/>
                <a:gd name="T49" fmla="*/ 907 h 6844"/>
                <a:gd name="T50" fmla="*/ 4718 w 6844"/>
                <a:gd name="T51" fmla="*/ 907 h 6844"/>
                <a:gd name="T52" fmla="*/ 5031 w 6844"/>
                <a:gd name="T53" fmla="*/ 938 h 6844"/>
                <a:gd name="T54" fmla="*/ 5812 w 6844"/>
                <a:gd name="T55" fmla="*/ 0 h 6844"/>
                <a:gd name="T56" fmla="*/ 4562 w 6844"/>
                <a:gd name="T57" fmla="*/ 1188 h 6844"/>
                <a:gd name="T58" fmla="*/ 3437 w 6844"/>
                <a:gd name="T59" fmla="*/ 1157 h 6844"/>
                <a:gd name="T60" fmla="*/ 2282 w 6844"/>
                <a:gd name="T61" fmla="*/ 2469 h 6844"/>
                <a:gd name="T62" fmla="*/ 3718 w 6844"/>
                <a:gd name="T63" fmla="*/ 3157 h 6844"/>
                <a:gd name="T64" fmla="*/ 4562 w 6844"/>
                <a:gd name="T65" fmla="*/ 1188 h 6844"/>
                <a:gd name="T66" fmla="*/ 4562 w 6844"/>
                <a:gd name="T67" fmla="*/ 1188 h 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lnTo>
                    <a:pt x="1782" y="2750"/>
                  </a:ln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chemeClr val="bg1"/>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
          <p:cNvGrpSpPr/>
          <p:nvPr/>
        </p:nvGrpSpPr>
        <p:grpSpPr>
          <a:xfrm>
            <a:off x="1491266" y="3071330"/>
            <a:ext cx="1546535" cy="365761"/>
            <a:chOff x="2824193" y="5824471"/>
            <a:chExt cx="2932850" cy="693629"/>
          </a:xfrm>
        </p:grpSpPr>
        <p:sp>
          <p:nvSpPr>
            <p:cNvPr id="81" name="Round Same Side Corner Rectangle 80"/>
            <p:cNvSpPr/>
            <p:nvPr/>
          </p:nvSpPr>
          <p:spPr>
            <a:xfrm rot="5400000">
              <a:off x="3943803" y="4704861"/>
              <a:ext cx="693629" cy="2932850"/>
            </a:xfrm>
            <a:prstGeom prst="round2SameRect">
              <a:avLst>
                <a:gd name="adj1" fmla="val 50000"/>
                <a:gd name="adj2"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11"/>
            <p:cNvSpPr>
              <a:spLocks/>
            </p:cNvSpPr>
            <p:nvPr/>
          </p:nvSpPr>
          <p:spPr bwMode="auto">
            <a:xfrm>
              <a:off x="2824197" y="5831623"/>
              <a:ext cx="698763" cy="686467"/>
            </a:xfrm>
            <a:custGeom>
              <a:avLst/>
              <a:gdLst>
                <a:gd name="T0" fmla="*/ 44 w 87"/>
                <a:gd name="T1" fmla="*/ 0 h 87"/>
                <a:gd name="T2" fmla="*/ 0 w 87"/>
                <a:gd name="T3" fmla="*/ 44 h 87"/>
                <a:gd name="T4" fmla="*/ 44 w 87"/>
                <a:gd name="T5" fmla="*/ 87 h 87"/>
                <a:gd name="T6" fmla="*/ 87 w 87"/>
                <a:gd name="T7" fmla="*/ 87 h 87"/>
                <a:gd name="T8" fmla="*/ 87 w 87"/>
                <a:gd name="T9" fmla="*/ 44 h 87"/>
                <a:gd name="T10" fmla="*/ 44 w 87"/>
                <a:gd name="T11" fmla="*/ 0 h 87"/>
              </a:gdLst>
              <a:ahLst/>
              <a:cxnLst>
                <a:cxn ang="0">
                  <a:pos x="T0" y="T1"/>
                </a:cxn>
                <a:cxn ang="0">
                  <a:pos x="T2" y="T3"/>
                </a:cxn>
                <a:cxn ang="0">
                  <a:pos x="T4" y="T5"/>
                </a:cxn>
                <a:cxn ang="0">
                  <a:pos x="T6" y="T7"/>
                </a:cxn>
                <a:cxn ang="0">
                  <a:pos x="T8" y="T9"/>
                </a:cxn>
                <a:cxn ang="0">
                  <a:pos x="T10" y="T11"/>
                </a:cxn>
              </a:cxnLst>
              <a:rect l="0" t="0" r="r" b="b"/>
              <a:pathLst>
                <a:path w="87" h="87">
                  <a:moveTo>
                    <a:pt x="44" y="0"/>
                  </a:moveTo>
                  <a:cubicBezTo>
                    <a:pt x="19" y="0"/>
                    <a:pt x="0" y="20"/>
                    <a:pt x="0" y="44"/>
                  </a:cubicBezTo>
                  <a:cubicBezTo>
                    <a:pt x="0" y="68"/>
                    <a:pt x="19" y="87"/>
                    <a:pt x="44" y="87"/>
                  </a:cubicBezTo>
                  <a:cubicBezTo>
                    <a:pt x="87" y="87"/>
                    <a:pt x="87" y="87"/>
                    <a:pt x="87" y="87"/>
                  </a:cubicBezTo>
                  <a:cubicBezTo>
                    <a:pt x="87" y="44"/>
                    <a:pt x="87" y="44"/>
                    <a:pt x="87" y="44"/>
                  </a:cubicBezTo>
                  <a:cubicBezTo>
                    <a:pt x="87" y="20"/>
                    <a:pt x="68" y="0"/>
                    <a:pt x="44" y="0"/>
                  </a:cubicBezTo>
                  <a:close/>
                </a:path>
              </a:pathLst>
            </a:custGeom>
            <a:solidFill>
              <a:schemeClr val="accent1"/>
            </a:solidFill>
            <a:ln>
              <a:noFill/>
            </a:ln>
          </p:spPr>
          <p:txBody>
            <a:bodyPr vert="horz" wrap="square" lIns="115703" tIns="57852" rIns="115703" bIns="57852"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Rectangle 82"/>
            <p:cNvSpPr/>
            <p:nvPr/>
          </p:nvSpPr>
          <p:spPr>
            <a:xfrm>
              <a:off x="3499566" y="5890746"/>
              <a:ext cx="1939259" cy="590977"/>
            </a:xfrm>
            <a:prstGeom prst="rect">
              <a:avLst/>
            </a:prstGeom>
          </p:spPr>
          <p:txBody>
            <a:bodyPr wrap="none" lIns="115703" tIns="57852" rIns="115703" bIns="57852">
              <a:spAutoFit/>
            </a:bodyPr>
            <a:lstStyle/>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Weakness</a:t>
              </a:r>
              <a:endParaRPr lang="bg-BG" sz="1266"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01" name="Freeform 3"/>
            <p:cNvSpPr>
              <a:spLocks noChangeArrowheads="1"/>
            </p:cNvSpPr>
            <p:nvPr/>
          </p:nvSpPr>
          <p:spPr bwMode="auto">
            <a:xfrm>
              <a:off x="2995536" y="5999517"/>
              <a:ext cx="397875" cy="305483"/>
            </a:xfrm>
            <a:custGeom>
              <a:avLst/>
              <a:gdLst>
                <a:gd name="T0" fmla="*/ 3034 w 6392"/>
                <a:gd name="T1" fmla="*/ 2260 h 4907"/>
                <a:gd name="T2" fmla="*/ 2582 w 6392"/>
                <a:gd name="T3" fmla="*/ 1937 h 4907"/>
                <a:gd name="T4" fmla="*/ 1421 w 6392"/>
                <a:gd name="T5" fmla="*/ 2196 h 4907"/>
                <a:gd name="T6" fmla="*/ 388 w 6392"/>
                <a:gd name="T7" fmla="*/ 4583 h 4907"/>
                <a:gd name="T8" fmla="*/ 2712 w 6392"/>
                <a:gd name="T9" fmla="*/ 3551 h 4907"/>
                <a:gd name="T10" fmla="*/ 3034 w 6392"/>
                <a:gd name="T11" fmla="*/ 2260 h 4907"/>
                <a:gd name="T12" fmla="*/ 2454 w 6392"/>
                <a:gd name="T13" fmla="*/ 3228 h 4907"/>
                <a:gd name="T14" fmla="*/ 711 w 6392"/>
                <a:gd name="T15" fmla="*/ 4261 h 4907"/>
                <a:gd name="T16" fmla="*/ 1679 w 6392"/>
                <a:gd name="T17" fmla="*/ 2518 h 4907"/>
                <a:gd name="T18" fmla="*/ 1874 w 6392"/>
                <a:gd name="T19" fmla="*/ 2648 h 4907"/>
                <a:gd name="T20" fmla="*/ 2260 w 6392"/>
                <a:gd name="T21" fmla="*/ 3034 h 4907"/>
                <a:gd name="T22" fmla="*/ 2454 w 6392"/>
                <a:gd name="T23" fmla="*/ 3228 h 4907"/>
                <a:gd name="T24" fmla="*/ 6197 w 6392"/>
                <a:gd name="T25" fmla="*/ 710 h 4907"/>
                <a:gd name="T26" fmla="*/ 3615 w 6392"/>
                <a:gd name="T27" fmla="*/ 646 h 4907"/>
                <a:gd name="T28" fmla="*/ 2776 w 6392"/>
                <a:gd name="T29" fmla="*/ 1679 h 4907"/>
                <a:gd name="T30" fmla="*/ 3034 w 6392"/>
                <a:gd name="T31" fmla="*/ 2196 h 4907"/>
                <a:gd name="T32" fmla="*/ 4326 w 6392"/>
                <a:gd name="T33" fmla="*/ 2454 h 4907"/>
                <a:gd name="T34" fmla="*/ 6197 w 6392"/>
                <a:gd name="T35" fmla="*/ 710 h 4907"/>
                <a:gd name="T36" fmla="*/ 5489 w 6392"/>
                <a:gd name="T37" fmla="*/ 1549 h 4907"/>
                <a:gd name="T38" fmla="*/ 3681 w 6392"/>
                <a:gd name="T39" fmla="*/ 1937 h 4907"/>
                <a:gd name="T40" fmla="*/ 4067 w 6392"/>
                <a:gd name="T41" fmla="*/ 1485 h 4907"/>
                <a:gd name="T42" fmla="*/ 3487 w 6392"/>
                <a:gd name="T43" fmla="*/ 1421 h 4907"/>
                <a:gd name="T44" fmla="*/ 5164 w 6392"/>
                <a:gd name="T45" fmla="*/ 582 h 4907"/>
                <a:gd name="T46" fmla="*/ 5489 w 6392"/>
                <a:gd name="T47" fmla="*/ 1549 h 4907"/>
                <a:gd name="T48" fmla="*/ 3165 w 6392"/>
                <a:gd name="T49" fmla="*/ 2260 h 4907"/>
                <a:gd name="T50" fmla="*/ 3423 w 6392"/>
                <a:gd name="T51" fmla="*/ 3098 h 4907"/>
                <a:gd name="T52" fmla="*/ 3423 w 6392"/>
                <a:gd name="T53" fmla="*/ 2582 h 4907"/>
                <a:gd name="T54" fmla="*/ 3165 w 6392"/>
                <a:gd name="T55" fmla="*/ 2260 h 4907"/>
                <a:gd name="T56" fmla="*/ 2196 w 6392"/>
                <a:gd name="T57" fmla="*/ 1615 h 4907"/>
                <a:gd name="T58" fmla="*/ 2066 w 6392"/>
                <a:gd name="T59" fmla="*/ 1163 h 4907"/>
                <a:gd name="T60" fmla="*/ 2518 w 6392"/>
                <a:gd name="T61" fmla="*/ 1549 h 4907"/>
                <a:gd name="T62" fmla="*/ 2582 w 6392"/>
                <a:gd name="T63" fmla="*/ 1873 h 4907"/>
                <a:gd name="T64" fmla="*/ 2196 w 6392"/>
                <a:gd name="T65" fmla="*/ 1615 h 4907"/>
                <a:gd name="T66" fmla="*/ 2196 w 6392"/>
                <a:gd name="T67" fmla="*/ 1615 h 4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92" h="4907">
                  <a:moveTo>
                    <a:pt x="3034" y="2260"/>
                  </a:moveTo>
                  <a:lnTo>
                    <a:pt x="3034" y="2260"/>
                  </a:lnTo>
                  <a:cubicBezTo>
                    <a:pt x="2776" y="2196"/>
                    <a:pt x="2776" y="2196"/>
                    <a:pt x="2776" y="2196"/>
                  </a:cubicBezTo>
                  <a:cubicBezTo>
                    <a:pt x="2582" y="1937"/>
                    <a:pt x="2582" y="1937"/>
                    <a:pt x="2582" y="1937"/>
                  </a:cubicBezTo>
                  <a:cubicBezTo>
                    <a:pt x="2454" y="2001"/>
                    <a:pt x="2454" y="2001"/>
                    <a:pt x="2454" y="2001"/>
                  </a:cubicBezTo>
                  <a:cubicBezTo>
                    <a:pt x="2132" y="1873"/>
                    <a:pt x="1679" y="1937"/>
                    <a:pt x="1421" y="2196"/>
                  </a:cubicBezTo>
                  <a:cubicBezTo>
                    <a:pt x="388" y="3228"/>
                    <a:pt x="388" y="3228"/>
                    <a:pt x="388" y="3228"/>
                  </a:cubicBezTo>
                  <a:cubicBezTo>
                    <a:pt x="0" y="3615"/>
                    <a:pt x="0" y="4197"/>
                    <a:pt x="388" y="4583"/>
                  </a:cubicBezTo>
                  <a:cubicBezTo>
                    <a:pt x="775" y="4906"/>
                    <a:pt x="1357" y="4906"/>
                    <a:pt x="1743" y="4583"/>
                  </a:cubicBezTo>
                  <a:cubicBezTo>
                    <a:pt x="2712" y="3551"/>
                    <a:pt x="2712" y="3551"/>
                    <a:pt x="2712" y="3551"/>
                  </a:cubicBezTo>
                  <a:cubicBezTo>
                    <a:pt x="3034" y="3228"/>
                    <a:pt x="3099" y="2776"/>
                    <a:pt x="2906" y="2454"/>
                  </a:cubicBezTo>
                  <a:lnTo>
                    <a:pt x="3034" y="2260"/>
                  </a:lnTo>
                  <a:close/>
                  <a:moveTo>
                    <a:pt x="2454" y="3228"/>
                  </a:moveTo>
                  <a:lnTo>
                    <a:pt x="2454" y="3228"/>
                  </a:lnTo>
                  <a:cubicBezTo>
                    <a:pt x="1421" y="4261"/>
                    <a:pt x="1421" y="4261"/>
                    <a:pt x="1421" y="4261"/>
                  </a:cubicBezTo>
                  <a:cubicBezTo>
                    <a:pt x="1227" y="4455"/>
                    <a:pt x="905" y="4455"/>
                    <a:pt x="711" y="4261"/>
                  </a:cubicBezTo>
                  <a:cubicBezTo>
                    <a:pt x="516" y="4067"/>
                    <a:pt x="516" y="3745"/>
                    <a:pt x="711" y="3551"/>
                  </a:cubicBezTo>
                  <a:cubicBezTo>
                    <a:pt x="1679" y="2518"/>
                    <a:pt x="1679" y="2518"/>
                    <a:pt x="1679" y="2518"/>
                  </a:cubicBezTo>
                  <a:cubicBezTo>
                    <a:pt x="1807" y="2390"/>
                    <a:pt x="2002" y="2324"/>
                    <a:pt x="2132" y="2390"/>
                  </a:cubicBezTo>
                  <a:cubicBezTo>
                    <a:pt x="1874" y="2648"/>
                    <a:pt x="1874" y="2648"/>
                    <a:pt x="1874" y="2648"/>
                  </a:cubicBezTo>
                  <a:cubicBezTo>
                    <a:pt x="1743" y="2776"/>
                    <a:pt x="1743" y="2970"/>
                    <a:pt x="1874" y="3034"/>
                  </a:cubicBezTo>
                  <a:cubicBezTo>
                    <a:pt x="1938" y="3164"/>
                    <a:pt x="2132" y="3164"/>
                    <a:pt x="2260" y="3034"/>
                  </a:cubicBezTo>
                  <a:cubicBezTo>
                    <a:pt x="2582" y="2776"/>
                    <a:pt x="2582" y="2776"/>
                    <a:pt x="2582" y="2776"/>
                  </a:cubicBezTo>
                  <a:cubicBezTo>
                    <a:pt x="2582" y="2906"/>
                    <a:pt x="2582" y="3098"/>
                    <a:pt x="2454" y="3228"/>
                  </a:cubicBezTo>
                  <a:close/>
                  <a:moveTo>
                    <a:pt x="6197" y="710"/>
                  </a:moveTo>
                  <a:lnTo>
                    <a:pt x="6197" y="710"/>
                  </a:lnTo>
                  <a:cubicBezTo>
                    <a:pt x="6005" y="258"/>
                    <a:pt x="5489" y="0"/>
                    <a:pt x="4972" y="194"/>
                  </a:cubicBezTo>
                  <a:cubicBezTo>
                    <a:pt x="3615" y="646"/>
                    <a:pt x="3615" y="646"/>
                    <a:pt x="3615" y="646"/>
                  </a:cubicBezTo>
                  <a:cubicBezTo>
                    <a:pt x="3229" y="841"/>
                    <a:pt x="3034" y="1163"/>
                    <a:pt x="3034" y="1549"/>
                  </a:cubicBezTo>
                  <a:cubicBezTo>
                    <a:pt x="2776" y="1679"/>
                    <a:pt x="2776" y="1679"/>
                    <a:pt x="2776" y="1679"/>
                  </a:cubicBezTo>
                  <a:cubicBezTo>
                    <a:pt x="2840" y="2001"/>
                    <a:pt x="2840" y="2001"/>
                    <a:pt x="2840" y="2001"/>
                  </a:cubicBezTo>
                  <a:cubicBezTo>
                    <a:pt x="3034" y="2196"/>
                    <a:pt x="3034" y="2196"/>
                    <a:pt x="3034" y="2196"/>
                  </a:cubicBezTo>
                  <a:cubicBezTo>
                    <a:pt x="3229" y="2132"/>
                    <a:pt x="3229" y="2132"/>
                    <a:pt x="3229" y="2132"/>
                  </a:cubicBezTo>
                  <a:cubicBezTo>
                    <a:pt x="3487" y="2454"/>
                    <a:pt x="3939" y="2582"/>
                    <a:pt x="4326" y="2454"/>
                  </a:cubicBezTo>
                  <a:cubicBezTo>
                    <a:pt x="5681" y="1937"/>
                    <a:pt x="5681" y="1937"/>
                    <a:pt x="5681" y="1937"/>
                  </a:cubicBezTo>
                  <a:cubicBezTo>
                    <a:pt x="6133" y="1743"/>
                    <a:pt x="6391" y="1227"/>
                    <a:pt x="6197" y="710"/>
                  </a:cubicBezTo>
                  <a:close/>
                  <a:moveTo>
                    <a:pt x="5489" y="1549"/>
                  </a:moveTo>
                  <a:lnTo>
                    <a:pt x="5489" y="1549"/>
                  </a:lnTo>
                  <a:cubicBezTo>
                    <a:pt x="4131" y="2065"/>
                    <a:pt x="4131" y="2065"/>
                    <a:pt x="4131" y="2065"/>
                  </a:cubicBezTo>
                  <a:cubicBezTo>
                    <a:pt x="4003" y="2132"/>
                    <a:pt x="3809" y="2065"/>
                    <a:pt x="3681" y="1937"/>
                  </a:cubicBezTo>
                  <a:cubicBezTo>
                    <a:pt x="3939" y="1873"/>
                    <a:pt x="3939" y="1873"/>
                    <a:pt x="3939" y="1873"/>
                  </a:cubicBezTo>
                  <a:cubicBezTo>
                    <a:pt x="4067" y="1807"/>
                    <a:pt x="4131" y="1679"/>
                    <a:pt x="4067" y="1485"/>
                  </a:cubicBezTo>
                  <a:cubicBezTo>
                    <a:pt x="4003" y="1357"/>
                    <a:pt x="3873" y="1291"/>
                    <a:pt x="3681" y="1291"/>
                  </a:cubicBezTo>
                  <a:cubicBezTo>
                    <a:pt x="3487" y="1421"/>
                    <a:pt x="3487" y="1421"/>
                    <a:pt x="3487" y="1421"/>
                  </a:cubicBezTo>
                  <a:cubicBezTo>
                    <a:pt x="3551" y="1227"/>
                    <a:pt x="3615" y="1163"/>
                    <a:pt x="3809" y="1099"/>
                  </a:cubicBezTo>
                  <a:cubicBezTo>
                    <a:pt x="5164" y="582"/>
                    <a:pt x="5164" y="582"/>
                    <a:pt x="5164" y="582"/>
                  </a:cubicBezTo>
                  <a:cubicBezTo>
                    <a:pt x="5422" y="452"/>
                    <a:pt x="5681" y="646"/>
                    <a:pt x="5811" y="905"/>
                  </a:cubicBezTo>
                  <a:cubicBezTo>
                    <a:pt x="5875" y="1163"/>
                    <a:pt x="5747" y="1421"/>
                    <a:pt x="5489" y="1549"/>
                  </a:cubicBezTo>
                  <a:close/>
                  <a:moveTo>
                    <a:pt x="3165" y="2260"/>
                  </a:moveTo>
                  <a:lnTo>
                    <a:pt x="3165" y="2260"/>
                  </a:lnTo>
                  <a:cubicBezTo>
                    <a:pt x="3551" y="2518"/>
                    <a:pt x="3551" y="2518"/>
                    <a:pt x="3551" y="2518"/>
                  </a:cubicBezTo>
                  <a:cubicBezTo>
                    <a:pt x="3423" y="3098"/>
                    <a:pt x="3423" y="3098"/>
                    <a:pt x="3423" y="3098"/>
                  </a:cubicBezTo>
                  <a:cubicBezTo>
                    <a:pt x="3293" y="3098"/>
                    <a:pt x="3293" y="3098"/>
                    <a:pt x="3293" y="3098"/>
                  </a:cubicBezTo>
                  <a:cubicBezTo>
                    <a:pt x="3423" y="2582"/>
                    <a:pt x="3423" y="2582"/>
                    <a:pt x="3423" y="2582"/>
                  </a:cubicBezTo>
                  <a:cubicBezTo>
                    <a:pt x="3034" y="2324"/>
                    <a:pt x="3034" y="2324"/>
                    <a:pt x="3034" y="2324"/>
                  </a:cubicBezTo>
                  <a:lnTo>
                    <a:pt x="3165" y="2260"/>
                  </a:lnTo>
                  <a:close/>
                  <a:moveTo>
                    <a:pt x="2196" y="1615"/>
                  </a:moveTo>
                  <a:lnTo>
                    <a:pt x="2196" y="1615"/>
                  </a:lnTo>
                  <a:cubicBezTo>
                    <a:pt x="1938" y="1163"/>
                    <a:pt x="1938" y="1163"/>
                    <a:pt x="1938" y="1163"/>
                  </a:cubicBezTo>
                  <a:cubicBezTo>
                    <a:pt x="2066" y="1163"/>
                    <a:pt x="2066" y="1163"/>
                    <a:pt x="2066" y="1163"/>
                  </a:cubicBezTo>
                  <a:cubicBezTo>
                    <a:pt x="2260" y="1549"/>
                    <a:pt x="2260" y="1549"/>
                    <a:pt x="2260" y="1549"/>
                  </a:cubicBezTo>
                  <a:cubicBezTo>
                    <a:pt x="2518" y="1549"/>
                    <a:pt x="2518" y="1549"/>
                    <a:pt x="2518" y="1549"/>
                  </a:cubicBezTo>
                  <a:cubicBezTo>
                    <a:pt x="2648" y="1807"/>
                    <a:pt x="2648" y="1807"/>
                    <a:pt x="2648" y="1807"/>
                  </a:cubicBezTo>
                  <a:cubicBezTo>
                    <a:pt x="2582" y="1873"/>
                    <a:pt x="2582" y="1873"/>
                    <a:pt x="2582" y="1873"/>
                  </a:cubicBezTo>
                  <a:cubicBezTo>
                    <a:pt x="2454" y="1679"/>
                    <a:pt x="2454" y="1679"/>
                    <a:pt x="2454" y="1679"/>
                  </a:cubicBezTo>
                  <a:lnTo>
                    <a:pt x="2196" y="1615"/>
                  </a:lnTo>
                  <a:close/>
                  <a:moveTo>
                    <a:pt x="2196" y="1615"/>
                  </a:moveTo>
                  <a:lnTo>
                    <a:pt x="2196" y="1615"/>
                  </a:lnTo>
                  <a:close/>
                </a:path>
              </a:pathLst>
            </a:custGeom>
            <a:solidFill>
              <a:schemeClr val="bg1"/>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1513483" y="4115984"/>
            <a:ext cx="1652591" cy="365761"/>
            <a:chOff x="2866326" y="7805553"/>
            <a:chExt cx="3133975" cy="693629"/>
          </a:xfrm>
        </p:grpSpPr>
        <p:sp>
          <p:nvSpPr>
            <p:cNvPr id="85" name="Round Same Side Corner Rectangle 84"/>
            <p:cNvSpPr/>
            <p:nvPr/>
          </p:nvSpPr>
          <p:spPr>
            <a:xfrm rot="5400000">
              <a:off x="3985936" y="6685943"/>
              <a:ext cx="693629" cy="2932850"/>
            </a:xfrm>
            <a:prstGeom prst="round2SameRect">
              <a:avLst>
                <a:gd name="adj1" fmla="val 50000"/>
                <a:gd name="adj2" fmla="val 5000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11"/>
            <p:cNvSpPr>
              <a:spLocks/>
            </p:cNvSpPr>
            <p:nvPr/>
          </p:nvSpPr>
          <p:spPr bwMode="auto">
            <a:xfrm>
              <a:off x="2866330" y="7812706"/>
              <a:ext cx="698763" cy="686467"/>
            </a:xfrm>
            <a:custGeom>
              <a:avLst/>
              <a:gdLst>
                <a:gd name="T0" fmla="*/ 44 w 87"/>
                <a:gd name="T1" fmla="*/ 0 h 87"/>
                <a:gd name="T2" fmla="*/ 0 w 87"/>
                <a:gd name="T3" fmla="*/ 44 h 87"/>
                <a:gd name="T4" fmla="*/ 44 w 87"/>
                <a:gd name="T5" fmla="*/ 87 h 87"/>
                <a:gd name="T6" fmla="*/ 87 w 87"/>
                <a:gd name="T7" fmla="*/ 87 h 87"/>
                <a:gd name="T8" fmla="*/ 87 w 87"/>
                <a:gd name="T9" fmla="*/ 44 h 87"/>
                <a:gd name="T10" fmla="*/ 44 w 87"/>
                <a:gd name="T11" fmla="*/ 0 h 87"/>
              </a:gdLst>
              <a:ahLst/>
              <a:cxnLst>
                <a:cxn ang="0">
                  <a:pos x="T0" y="T1"/>
                </a:cxn>
                <a:cxn ang="0">
                  <a:pos x="T2" y="T3"/>
                </a:cxn>
                <a:cxn ang="0">
                  <a:pos x="T4" y="T5"/>
                </a:cxn>
                <a:cxn ang="0">
                  <a:pos x="T6" y="T7"/>
                </a:cxn>
                <a:cxn ang="0">
                  <a:pos x="T8" y="T9"/>
                </a:cxn>
                <a:cxn ang="0">
                  <a:pos x="T10" y="T11"/>
                </a:cxn>
              </a:cxnLst>
              <a:rect l="0" t="0" r="r" b="b"/>
              <a:pathLst>
                <a:path w="87" h="87">
                  <a:moveTo>
                    <a:pt x="44" y="0"/>
                  </a:moveTo>
                  <a:cubicBezTo>
                    <a:pt x="19" y="0"/>
                    <a:pt x="0" y="20"/>
                    <a:pt x="0" y="44"/>
                  </a:cubicBezTo>
                  <a:cubicBezTo>
                    <a:pt x="0" y="68"/>
                    <a:pt x="19" y="87"/>
                    <a:pt x="44" y="87"/>
                  </a:cubicBezTo>
                  <a:cubicBezTo>
                    <a:pt x="87" y="87"/>
                    <a:pt x="87" y="87"/>
                    <a:pt x="87" y="87"/>
                  </a:cubicBezTo>
                  <a:cubicBezTo>
                    <a:pt x="87" y="44"/>
                    <a:pt x="87" y="44"/>
                    <a:pt x="87" y="44"/>
                  </a:cubicBezTo>
                  <a:cubicBezTo>
                    <a:pt x="87" y="20"/>
                    <a:pt x="68" y="0"/>
                    <a:pt x="44" y="0"/>
                  </a:cubicBezTo>
                  <a:close/>
                </a:path>
              </a:pathLst>
            </a:custGeom>
            <a:solidFill>
              <a:schemeClr val="accent3"/>
            </a:solidFill>
            <a:ln>
              <a:noFill/>
            </a:ln>
          </p:spPr>
          <p:txBody>
            <a:bodyPr vert="horz" wrap="square" lIns="115703" tIns="57852" rIns="115703" bIns="57852"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87" name="Rectangle 86"/>
            <p:cNvSpPr/>
            <p:nvPr/>
          </p:nvSpPr>
          <p:spPr>
            <a:xfrm>
              <a:off x="3541699" y="7871828"/>
              <a:ext cx="2458602" cy="590977"/>
            </a:xfrm>
            <a:prstGeom prst="rect">
              <a:avLst/>
            </a:prstGeom>
          </p:spPr>
          <p:txBody>
            <a:bodyPr wrap="none" lIns="115703" tIns="57852" rIns="115703" bIns="57852">
              <a:spAutoFit/>
            </a:bodyPr>
            <a:lstStyle/>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Opportunities</a:t>
              </a:r>
              <a:endParaRPr lang="bg-BG" sz="1266"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02" name="Freeform 1"/>
            <p:cNvSpPr>
              <a:spLocks noChangeArrowheads="1"/>
            </p:cNvSpPr>
            <p:nvPr/>
          </p:nvSpPr>
          <p:spPr bwMode="auto">
            <a:xfrm>
              <a:off x="3070846" y="8015238"/>
              <a:ext cx="336145" cy="336232"/>
            </a:xfrm>
            <a:custGeom>
              <a:avLst/>
              <a:gdLst>
                <a:gd name="T0" fmla="*/ 4905 w 5031"/>
                <a:gd name="T1" fmla="*/ 0 h 5031"/>
                <a:gd name="T2" fmla="*/ 4905 w 5031"/>
                <a:gd name="T3" fmla="*/ 0 h 5031"/>
                <a:gd name="T4" fmla="*/ 125 w 5031"/>
                <a:gd name="T5" fmla="*/ 0 h 5031"/>
                <a:gd name="T6" fmla="*/ 0 w 5031"/>
                <a:gd name="T7" fmla="*/ 125 h 5031"/>
                <a:gd name="T8" fmla="*/ 0 w 5031"/>
                <a:gd name="T9" fmla="*/ 4905 h 5031"/>
                <a:gd name="T10" fmla="*/ 125 w 5031"/>
                <a:gd name="T11" fmla="*/ 5030 h 5031"/>
                <a:gd name="T12" fmla="*/ 4905 w 5031"/>
                <a:gd name="T13" fmla="*/ 5030 h 5031"/>
                <a:gd name="T14" fmla="*/ 5030 w 5031"/>
                <a:gd name="T15" fmla="*/ 4905 h 5031"/>
                <a:gd name="T16" fmla="*/ 5030 w 5031"/>
                <a:gd name="T17" fmla="*/ 125 h 5031"/>
                <a:gd name="T18" fmla="*/ 4905 w 5031"/>
                <a:gd name="T19" fmla="*/ 0 h 5031"/>
                <a:gd name="T20" fmla="*/ 3687 w 5031"/>
                <a:gd name="T21" fmla="*/ 2624 h 5031"/>
                <a:gd name="T22" fmla="*/ 3687 w 5031"/>
                <a:gd name="T23" fmla="*/ 2624 h 5031"/>
                <a:gd name="T24" fmla="*/ 3624 w 5031"/>
                <a:gd name="T25" fmla="*/ 2687 h 5031"/>
                <a:gd name="T26" fmla="*/ 3562 w 5031"/>
                <a:gd name="T27" fmla="*/ 2687 h 5031"/>
                <a:gd name="T28" fmla="*/ 3187 w 5031"/>
                <a:gd name="T29" fmla="*/ 2313 h 5031"/>
                <a:gd name="T30" fmla="*/ 1688 w 5031"/>
                <a:gd name="T31" fmla="*/ 3812 h 5031"/>
                <a:gd name="T32" fmla="*/ 1625 w 5031"/>
                <a:gd name="T33" fmla="*/ 3843 h 5031"/>
                <a:gd name="T34" fmla="*/ 1563 w 5031"/>
                <a:gd name="T35" fmla="*/ 3812 h 5031"/>
                <a:gd name="T36" fmla="*/ 1219 w 5031"/>
                <a:gd name="T37" fmla="*/ 3468 h 5031"/>
                <a:gd name="T38" fmla="*/ 1188 w 5031"/>
                <a:gd name="T39" fmla="*/ 3405 h 5031"/>
                <a:gd name="T40" fmla="*/ 1219 w 5031"/>
                <a:gd name="T41" fmla="*/ 3343 h 5031"/>
                <a:gd name="T42" fmla="*/ 2718 w 5031"/>
                <a:gd name="T43" fmla="*/ 1844 h 5031"/>
                <a:gd name="T44" fmla="*/ 2344 w 5031"/>
                <a:gd name="T45" fmla="*/ 1469 h 5031"/>
                <a:gd name="T46" fmla="*/ 2344 w 5031"/>
                <a:gd name="T47" fmla="*/ 1406 h 5031"/>
                <a:gd name="T48" fmla="*/ 2406 w 5031"/>
                <a:gd name="T49" fmla="*/ 1344 h 5031"/>
                <a:gd name="T50" fmla="*/ 3749 w 5031"/>
                <a:gd name="T51" fmla="*/ 1188 h 5031"/>
                <a:gd name="T52" fmla="*/ 3812 w 5031"/>
                <a:gd name="T53" fmla="*/ 1219 h 5031"/>
                <a:gd name="T54" fmla="*/ 3843 w 5031"/>
                <a:gd name="T55" fmla="*/ 1281 h 5031"/>
                <a:gd name="T56" fmla="*/ 3687 w 5031"/>
                <a:gd name="T57" fmla="*/ 2624 h 5031"/>
                <a:gd name="T58" fmla="*/ 3687 w 5031"/>
                <a:gd name="T59" fmla="*/ 2624 h 5031"/>
                <a:gd name="T60" fmla="*/ 3687 w 5031"/>
                <a:gd name="T61" fmla="*/ 2624 h 5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31" h="5031">
                  <a:moveTo>
                    <a:pt x="4905" y="0"/>
                  </a:moveTo>
                  <a:lnTo>
                    <a:pt x="4905" y="0"/>
                  </a:lnTo>
                  <a:cubicBezTo>
                    <a:pt x="125" y="0"/>
                    <a:pt x="125" y="0"/>
                    <a:pt x="125" y="0"/>
                  </a:cubicBezTo>
                  <a:cubicBezTo>
                    <a:pt x="62" y="0"/>
                    <a:pt x="0" y="62"/>
                    <a:pt x="0" y="125"/>
                  </a:cubicBezTo>
                  <a:cubicBezTo>
                    <a:pt x="0" y="4905"/>
                    <a:pt x="0" y="4905"/>
                    <a:pt x="0" y="4905"/>
                  </a:cubicBezTo>
                  <a:cubicBezTo>
                    <a:pt x="0" y="4968"/>
                    <a:pt x="62" y="5030"/>
                    <a:pt x="125" y="5030"/>
                  </a:cubicBezTo>
                  <a:cubicBezTo>
                    <a:pt x="4905" y="5030"/>
                    <a:pt x="4905" y="5030"/>
                    <a:pt x="4905" y="5030"/>
                  </a:cubicBezTo>
                  <a:cubicBezTo>
                    <a:pt x="4968" y="5030"/>
                    <a:pt x="5030" y="4968"/>
                    <a:pt x="5030" y="4905"/>
                  </a:cubicBezTo>
                  <a:cubicBezTo>
                    <a:pt x="5030" y="125"/>
                    <a:pt x="5030" y="125"/>
                    <a:pt x="5030" y="125"/>
                  </a:cubicBezTo>
                  <a:cubicBezTo>
                    <a:pt x="5030" y="62"/>
                    <a:pt x="4968" y="0"/>
                    <a:pt x="4905" y="0"/>
                  </a:cubicBezTo>
                  <a:close/>
                  <a:moveTo>
                    <a:pt x="3687" y="2624"/>
                  </a:moveTo>
                  <a:lnTo>
                    <a:pt x="3687" y="2624"/>
                  </a:lnTo>
                  <a:cubicBezTo>
                    <a:pt x="3687" y="2655"/>
                    <a:pt x="3655" y="2687"/>
                    <a:pt x="3624" y="2687"/>
                  </a:cubicBezTo>
                  <a:cubicBezTo>
                    <a:pt x="3593" y="2687"/>
                    <a:pt x="3562" y="2687"/>
                    <a:pt x="3562" y="2687"/>
                  </a:cubicBezTo>
                  <a:cubicBezTo>
                    <a:pt x="3187" y="2313"/>
                    <a:pt x="3187" y="2313"/>
                    <a:pt x="3187" y="2313"/>
                  </a:cubicBezTo>
                  <a:cubicBezTo>
                    <a:pt x="1688" y="3812"/>
                    <a:pt x="1688" y="3812"/>
                    <a:pt x="1688" y="3812"/>
                  </a:cubicBezTo>
                  <a:cubicBezTo>
                    <a:pt x="1656" y="3812"/>
                    <a:pt x="1625" y="3843"/>
                    <a:pt x="1625" y="3843"/>
                  </a:cubicBezTo>
                  <a:cubicBezTo>
                    <a:pt x="1594" y="3843"/>
                    <a:pt x="1594" y="3812"/>
                    <a:pt x="1563" y="3812"/>
                  </a:cubicBezTo>
                  <a:cubicBezTo>
                    <a:pt x="1219" y="3468"/>
                    <a:pt x="1219" y="3468"/>
                    <a:pt x="1219" y="3468"/>
                  </a:cubicBezTo>
                  <a:cubicBezTo>
                    <a:pt x="1219" y="3437"/>
                    <a:pt x="1188" y="3437"/>
                    <a:pt x="1188" y="3405"/>
                  </a:cubicBezTo>
                  <a:cubicBezTo>
                    <a:pt x="1188" y="3374"/>
                    <a:pt x="1219" y="3374"/>
                    <a:pt x="1219" y="3343"/>
                  </a:cubicBezTo>
                  <a:cubicBezTo>
                    <a:pt x="2718" y="1844"/>
                    <a:pt x="2718" y="1844"/>
                    <a:pt x="2718" y="1844"/>
                  </a:cubicBezTo>
                  <a:cubicBezTo>
                    <a:pt x="2344" y="1469"/>
                    <a:pt x="2344" y="1469"/>
                    <a:pt x="2344" y="1469"/>
                  </a:cubicBezTo>
                  <a:cubicBezTo>
                    <a:pt x="2344" y="1469"/>
                    <a:pt x="2313" y="1438"/>
                    <a:pt x="2344" y="1406"/>
                  </a:cubicBezTo>
                  <a:cubicBezTo>
                    <a:pt x="2344" y="1375"/>
                    <a:pt x="2375" y="1344"/>
                    <a:pt x="2406" y="1344"/>
                  </a:cubicBezTo>
                  <a:cubicBezTo>
                    <a:pt x="3749" y="1188"/>
                    <a:pt x="3749" y="1188"/>
                    <a:pt x="3749" y="1188"/>
                  </a:cubicBezTo>
                  <a:cubicBezTo>
                    <a:pt x="3780" y="1188"/>
                    <a:pt x="3780" y="1188"/>
                    <a:pt x="3812" y="1219"/>
                  </a:cubicBezTo>
                  <a:cubicBezTo>
                    <a:pt x="3812" y="1250"/>
                    <a:pt x="3843" y="1250"/>
                    <a:pt x="3843" y="1281"/>
                  </a:cubicBezTo>
                  <a:lnTo>
                    <a:pt x="3687" y="2624"/>
                  </a:lnTo>
                  <a:close/>
                  <a:moveTo>
                    <a:pt x="3687" y="2624"/>
                  </a:moveTo>
                  <a:lnTo>
                    <a:pt x="3687" y="2624"/>
                  </a:lnTo>
                  <a:close/>
                </a:path>
              </a:pathLst>
            </a:custGeom>
            <a:solidFill>
              <a:schemeClr val="bg1"/>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1546466" y="5164279"/>
            <a:ext cx="1546535" cy="365761"/>
            <a:chOff x="2928874" y="9793541"/>
            <a:chExt cx="2932850" cy="693629"/>
          </a:xfrm>
        </p:grpSpPr>
        <p:sp>
          <p:nvSpPr>
            <p:cNvPr id="95" name="Round Same Side Corner Rectangle 94"/>
            <p:cNvSpPr/>
            <p:nvPr/>
          </p:nvSpPr>
          <p:spPr>
            <a:xfrm rot="5400000">
              <a:off x="4048484" y="8673931"/>
              <a:ext cx="693629" cy="2932850"/>
            </a:xfrm>
            <a:prstGeom prst="round2SameRect">
              <a:avLst>
                <a:gd name="adj1" fmla="val 50000"/>
                <a:gd name="adj2" fmla="val 5000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1"/>
            <p:cNvSpPr>
              <a:spLocks/>
            </p:cNvSpPr>
            <p:nvPr/>
          </p:nvSpPr>
          <p:spPr bwMode="auto">
            <a:xfrm>
              <a:off x="2928878" y="9800694"/>
              <a:ext cx="698763" cy="686467"/>
            </a:xfrm>
            <a:custGeom>
              <a:avLst/>
              <a:gdLst>
                <a:gd name="T0" fmla="*/ 44 w 87"/>
                <a:gd name="T1" fmla="*/ 0 h 87"/>
                <a:gd name="T2" fmla="*/ 0 w 87"/>
                <a:gd name="T3" fmla="*/ 44 h 87"/>
                <a:gd name="T4" fmla="*/ 44 w 87"/>
                <a:gd name="T5" fmla="*/ 87 h 87"/>
                <a:gd name="T6" fmla="*/ 87 w 87"/>
                <a:gd name="T7" fmla="*/ 87 h 87"/>
                <a:gd name="T8" fmla="*/ 87 w 87"/>
                <a:gd name="T9" fmla="*/ 44 h 87"/>
                <a:gd name="T10" fmla="*/ 44 w 87"/>
                <a:gd name="T11" fmla="*/ 0 h 87"/>
              </a:gdLst>
              <a:ahLst/>
              <a:cxnLst>
                <a:cxn ang="0">
                  <a:pos x="T0" y="T1"/>
                </a:cxn>
                <a:cxn ang="0">
                  <a:pos x="T2" y="T3"/>
                </a:cxn>
                <a:cxn ang="0">
                  <a:pos x="T4" y="T5"/>
                </a:cxn>
                <a:cxn ang="0">
                  <a:pos x="T6" y="T7"/>
                </a:cxn>
                <a:cxn ang="0">
                  <a:pos x="T8" y="T9"/>
                </a:cxn>
                <a:cxn ang="0">
                  <a:pos x="T10" y="T11"/>
                </a:cxn>
              </a:cxnLst>
              <a:rect l="0" t="0" r="r" b="b"/>
              <a:pathLst>
                <a:path w="87" h="87">
                  <a:moveTo>
                    <a:pt x="44" y="0"/>
                  </a:moveTo>
                  <a:cubicBezTo>
                    <a:pt x="19" y="0"/>
                    <a:pt x="0" y="20"/>
                    <a:pt x="0" y="44"/>
                  </a:cubicBezTo>
                  <a:cubicBezTo>
                    <a:pt x="0" y="68"/>
                    <a:pt x="19" y="87"/>
                    <a:pt x="44" y="87"/>
                  </a:cubicBezTo>
                  <a:cubicBezTo>
                    <a:pt x="87" y="87"/>
                    <a:pt x="87" y="87"/>
                    <a:pt x="87" y="87"/>
                  </a:cubicBezTo>
                  <a:cubicBezTo>
                    <a:pt x="87" y="44"/>
                    <a:pt x="87" y="44"/>
                    <a:pt x="87" y="44"/>
                  </a:cubicBezTo>
                  <a:cubicBezTo>
                    <a:pt x="87" y="20"/>
                    <a:pt x="68" y="0"/>
                    <a:pt x="44" y="0"/>
                  </a:cubicBezTo>
                  <a:close/>
                </a:path>
              </a:pathLst>
            </a:custGeom>
            <a:solidFill>
              <a:schemeClr val="accent5"/>
            </a:solidFill>
            <a:ln>
              <a:noFill/>
            </a:ln>
          </p:spPr>
          <p:txBody>
            <a:bodyPr vert="horz" wrap="square" lIns="115703" tIns="57852" rIns="115703" bIns="57852" numCol="1" anchor="t" anchorCtr="0" compatLnSpc="1">
              <a:prstTxWarp prst="textNoShape">
                <a:avLst/>
              </a:prstTxWarp>
            </a:bodyPr>
            <a:lstStyle/>
            <a:p>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97" name="Rectangle 96"/>
            <p:cNvSpPr/>
            <p:nvPr/>
          </p:nvSpPr>
          <p:spPr>
            <a:xfrm>
              <a:off x="3604247" y="9859816"/>
              <a:ext cx="1552701" cy="590977"/>
            </a:xfrm>
            <a:prstGeom prst="rect">
              <a:avLst/>
            </a:prstGeom>
          </p:spPr>
          <p:txBody>
            <a:bodyPr wrap="none" lIns="115703" tIns="57852" rIns="115703" bIns="57852">
              <a:spAutoFit/>
            </a:bodyPr>
            <a:lstStyle/>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Threats</a:t>
              </a:r>
              <a:endParaRPr lang="bg-BG" sz="1266" b="1" dirty="0">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03" name="Freeform 4"/>
            <p:cNvSpPr>
              <a:spLocks noChangeArrowheads="1"/>
            </p:cNvSpPr>
            <p:nvPr/>
          </p:nvSpPr>
          <p:spPr bwMode="auto">
            <a:xfrm>
              <a:off x="3119426" y="9975251"/>
              <a:ext cx="335246" cy="335334"/>
            </a:xfrm>
            <a:custGeom>
              <a:avLst/>
              <a:gdLst>
                <a:gd name="T0" fmla="*/ 2374 w 2594"/>
                <a:gd name="T1" fmla="*/ 0 h 2594"/>
                <a:gd name="T2" fmla="*/ 2374 w 2594"/>
                <a:gd name="T3" fmla="*/ 0 h 2594"/>
                <a:gd name="T4" fmla="*/ 219 w 2594"/>
                <a:gd name="T5" fmla="*/ 0 h 2594"/>
                <a:gd name="T6" fmla="*/ 0 w 2594"/>
                <a:gd name="T7" fmla="*/ 219 h 2594"/>
                <a:gd name="T8" fmla="*/ 0 w 2594"/>
                <a:gd name="T9" fmla="*/ 2374 h 2594"/>
                <a:gd name="T10" fmla="*/ 219 w 2594"/>
                <a:gd name="T11" fmla="*/ 2593 h 2594"/>
                <a:gd name="T12" fmla="*/ 2374 w 2594"/>
                <a:gd name="T13" fmla="*/ 2593 h 2594"/>
                <a:gd name="T14" fmla="*/ 2593 w 2594"/>
                <a:gd name="T15" fmla="*/ 2374 h 2594"/>
                <a:gd name="T16" fmla="*/ 2593 w 2594"/>
                <a:gd name="T17" fmla="*/ 219 h 2594"/>
                <a:gd name="T18" fmla="*/ 2374 w 2594"/>
                <a:gd name="T19" fmla="*/ 0 h 2594"/>
                <a:gd name="T20" fmla="*/ 2249 w 2594"/>
                <a:gd name="T21" fmla="*/ 250 h 2594"/>
                <a:gd name="T22" fmla="*/ 2249 w 2594"/>
                <a:gd name="T23" fmla="*/ 250 h 2594"/>
                <a:gd name="T24" fmla="*/ 2343 w 2594"/>
                <a:gd name="T25" fmla="*/ 313 h 2594"/>
                <a:gd name="T26" fmla="*/ 2249 w 2594"/>
                <a:gd name="T27" fmla="*/ 407 h 2594"/>
                <a:gd name="T28" fmla="*/ 2156 w 2594"/>
                <a:gd name="T29" fmla="*/ 313 h 2594"/>
                <a:gd name="T30" fmla="*/ 2249 w 2594"/>
                <a:gd name="T31" fmla="*/ 250 h 2594"/>
                <a:gd name="T32" fmla="*/ 1937 w 2594"/>
                <a:gd name="T33" fmla="*/ 250 h 2594"/>
                <a:gd name="T34" fmla="*/ 1937 w 2594"/>
                <a:gd name="T35" fmla="*/ 250 h 2594"/>
                <a:gd name="T36" fmla="*/ 2031 w 2594"/>
                <a:gd name="T37" fmla="*/ 313 h 2594"/>
                <a:gd name="T38" fmla="*/ 1937 w 2594"/>
                <a:gd name="T39" fmla="*/ 407 h 2594"/>
                <a:gd name="T40" fmla="*/ 1843 w 2594"/>
                <a:gd name="T41" fmla="*/ 313 h 2594"/>
                <a:gd name="T42" fmla="*/ 1937 w 2594"/>
                <a:gd name="T43" fmla="*/ 250 h 2594"/>
                <a:gd name="T44" fmla="*/ 2343 w 2594"/>
                <a:gd name="T45" fmla="*/ 2343 h 2594"/>
                <a:gd name="T46" fmla="*/ 2343 w 2594"/>
                <a:gd name="T47" fmla="*/ 2343 h 2594"/>
                <a:gd name="T48" fmla="*/ 250 w 2594"/>
                <a:gd name="T49" fmla="*/ 2343 h 2594"/>
                <a:gd name="T50" fmla="*/ 250 w 2594"/>
                <a:gd name="T51" fmla="*/ 625 h 2594"/>
                <a:gd name="T52" fmla="*/ 2343 w 2594"/>
                <a:gd name="T53" fmla="*/ 625 h 2594"/>
                <a:gd name="T54" fmla="*/ 2343 w 2594"/>
                <a:gd name="T55" fmla="*/ 2343 h 2594"/>
                <a:gd name="T56" fmla="*/ 594 w 2594"/>
                <a:gd name="T57" fmla="*/ 2093 h 2594"/>
                <a:gd name="T58" fmla="*/ 594 w 2594"/>
                <a:gd name="T59" fmla="*/ 2093 h 2594"/>
                <a:gd name="T60" fmla="*/ 1999 w 2594"/>
                <a:gd name="T61" fmla="*/ 2093 h 2594"/>
                <a:gd name="T62" fmla="*/ 2031 w 2594"/>
                <a:gd name="T63" fmla="*/ 2062 h 2594"/>
                <a:gd name="T64" fmla="*/ 2031 w 2594"/>
                <a:gd name="T65" fmla="*/ 2031 h 2594"/>
                <a:gd name="T66" fmla="*/ 1343 w 2594"/>
                <a:gd name="T67" fmla="*/ 844 h 2594"/>
                <a:gd name="T68" fmla="*/ 1312 w 2594"/>
                <a:gd name="T69" fmla="*/ 813 h 2594"/>
                <a:gd name="T70" fmla="*/ 1250 w 2594"/>
                <a:gd name="T71" fmla="*/ 844 h 2594"/>
                <a:gd name="T72" fmla="*/ 563 w 2594"/>
                <a:gd name="T73" fmla="*/ 2031 h 2594"/>
                <a:gd name="T74" fmla="*/ 563 w 2594"/>
                <a:gd name="T75" fmla="*/ 2093 h 2594"/>
                <a:gd name="T76" fmla="*/ 594 w 2594"/>
                <a:gd name="T77" fmla="*/ 2093 h 2594"/>
                <a:gd name="T78" fmla="*/ 1374 w 2594"/>
                <a:gd name="T79" fmla="*/ 1937 h 2594"/>
                <a:gd name="T80" fmla="*/ 1374 w 2594"/>
                <a:gd name="T81" fmla="*/ 1937 h 2594"/>
                <a:gd name="T82" fmla="*/ 1343 w 2594"/>
                <a:gd name="T83" fmla="*/ 1968 h 2594"/>
                <a:gd name="T84" fmla="*/ 1250 w 2594"/>
                <a:gd name="T85" fmla="*/ 1968 h 2594"/>
                <a:gd name="T86" fmla="*/ 1219 w 2594"/>
                <a:gd name="T87" fmla="*/ 1937 h 2594"/>
                <a:gd name="T88" fmla="*/ 1219 w 2594"/>
                <a:gd name="T89" fmla="*/ 1843 h 2594"/>
                <a:gd name="T90" fmla="*/ 1250 w 2594"/>
                <a:gd name="T91" fmla="*/ 1812 h 2594"/>
                <a:gd name="T92" fmla="*/ 1343 w 2594"/>
                <a:gd name="T93" fmla="*/ 1812 h 2594"/>
                <a:gd name="T94" fmla="*/ 1374 w 2594"/>
                <a:gd name="T95" fmla="*/ 1843 h 2594"/>
                <a:gd name="T96" fmla="*/ 1374 w 2594"/>
                <a:gd name="T97" fmla="*/ 1937 h 2594"/>
                <a:gd name="T98" fmla="*/ 1219 w 2594"/>
                <a:gd name="T99" fmla="*/ 1125 h 2594"/>
                <a:gd name="T100" fmla="*/ 1219 w 2594"/>
                <a:gd name="T101" fmla="*/ 1125 h 2594"/>
                <a:gd name="T102" fmla="*/ 1374 w 2594"/>
                <a:gd name="T103" fmla="*/ 1125 h 2594"/>
                <a:gd name="T104" fmla="*/ 1406 w 2594"/>
                <a:gd name="T105" fmla="*/ 1157 h 2594"/>
                <a:gd name="T106" fmla="*/ 1374 w 2594"/>
                <a:gd name="T107" fmla="*/ 1718 h 2594"/>
                <a:gd name="T108" fmla="*/ 1343 w 2594"/>
                <a:gd name="T109" fmla="*/ 1749 h 2594"/>
                <a:gd name="T110" fmla="*/ 1250 w 2594"/>
                <a:gd name="T111" fmla="*/ 1749 h 2594"/>
                <a:gd name="T112" fmla="*/ 1219 w 2594"/>
                <a:gd name="T113" fmla="*/ 1718 h 2594"/>
                <a:gd name="T114" fmla="*/ 1219 w 2594"/>
                <a:gd name="T115" fmla="*/ 1157 h 2594"/>
                <a:gd name="T116" fmla="*/ 1219 w 2594"/>
                <a:gd name="T117" fmla="*/ 1125 h 2594"/>
                <a:gd name="T118" fmla="*/ 1219 w 2594"/>
                <a:gd name="T119" fmla="*/ 1125 h 2594"/>
                <a:gd name="T120" fmla="*/ 1219 w 2594"/>
                <a:gd name="T121" fmla="*/ 1125 h 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94" h="2594">
                  <a:moveTo>
                    <a:pt x="2374" y="0"/>
                  </a:moveTo>
                  <a:lnTo>
                    <a:pt x="2374" y="0"/>
                  </a:lnTo>
                  <a:cubicBezTo>
                    <a:pt x="219" y="0"/>
                    <a:pt x="219" y="0"/>
                    <a:pt x="219" y="0"/>
                  </a:cubicBezTo>
                  <a:cubicBezTo>
                    <a:pt x="94" y="0"/>
                    <a:pt x="0" y="94"/>
                    <a:pt x="0" y="219"/>
                  </a:cubicBezTo>
                  <a:cubicBezTo>
                    <a:pt x="0" y="2374"/>
                    <a:pt x="0" y="2374"/>
                    <a:pt x="0" y="2374"/>
                  </a:cubicBezTo>
                  <a:cubicBezTo>
                    <a:pt x="0" y="2499"/>
                    <a:pt x="94" y="2593"/>
                    <a:pt x="219" y="2593"/>
                  </a:cubicBezTo>
                  <a:cubicBezTo>
                    <a:pt x="2374" y="2593"/>
                    <a:pt x="2374" y="2593"/>
                    <a:pt x="2374" y="2593"/>
                  </a:cubicBezTo>
                  <a:cubicBezTo>
                    <a:pt x="2499" y="2593"/>
                    <a:pt x="2593" y="2499"/>
                    <a:pt x="2593" y="2374"/>
                  </a:cubicBezTo>
                  <a:cubicBezTo>
                    <a:pt x="2593" y="219"/>
                    <a:pt x="2593" y="219"/>
                    <a:pt x="2593" y="219"/>
                  </a:cubicBezTo>
                  <a:cubicBezTo>
                    <a:pt x="2593" y="94"/>
                    <a:pt x="2499" y="0"/>
                    <a:pt x="2374" y="0"/>
                  </a:cubicBezTo>
                  <a:close/>
                  <a:moveTo>
                    <a:pt x="2249" y="250"/>
                  </a:moveTo>
                  <a:lnTo>
                    <a:pt x="2249" y="250"/>
                  </a:lnTo>
                  <a:cubicBezTo>
                    <a:pt x="2312" y="250"/>
                    <a:pt x="2343" y="282"/>
                    <a:pt x="2343" y="313"/>
                  </a:cubicBezTo>
                  <a:cubicBezTo>
                    <a:pt x="2343" y="375"/>
                    <a:pt x="2312" y="407"/>
                    <a:pt x="2249" y="407"/>
                  </a:cubicBezTo>
                  <a:cubicBezTo>
                    <a:pt x="2187" y="407"/>
                    <a:pt x="2156" y="375"/>
                    <a:pt x="2156" y="313"/>
                  </a:cubicBezTo>
                  <a:cubicBezTo>
                    <a:pt x="2156" y="282"/>
                    <a:pt x="2187" y="250"/>
                    <a:pt x="2249" y="250"/>
                  </a:cubicBezTo>
                  <a:close/>
                  <a:moveTo>
                    <a:pt x="1937" y="250"/>
                  </a:moveTo>
                  <a:lnTo>
                    <a:pt x="1937" y="250"/>
                  </a:lnTo>
                  <a:cubicBezTo>
                    <a:pt x="1999" y="250"/>
                    <a:pt x="2031" y="282"/>
                    <a:pt x="2031" y="313"/>
                  </a:cubicBezTo>
                  <a:cubicBezTo>
                    <a:pt x="2031" y="375"/>
                    <a:pt x="1999" y="407"/>
                    <a:pt x="1937" y="407"/>
                  </a:cubicBezTo>
                  <a:cubicBezTo>
                    <a:pt x="1906" y="407"/>
                    <a:pt x="1843" y="375"/>
                    <a:pt x="1843" y="313"/>
                  </a:cubicBezTo>
                  <a:cubicBezTo>
                    <a:pt x="1843" y="282"/>
                    <a:pt x="1906" y="250"/>
                    <a:pt x="1937" y="250"/>
                  </a:cubicBezTo>
                  <a:close/>
                  <a:moveTo>
                    <a:pt x="2343" y="2343"/>
                  </a:moveTo>
                  <a:lnTo>
                    <a:pt x="2343" y="2343"/>
                  </a:lnTo>
                  <a:cubicBezTo>
                    <a:pt x="250" y="2343"/>
                    <a:pt x="250" y="2343"/>
                    <a:pt x="250" y="2343"/>
                  </a:cubicBezTo>
                  <a:cubicBezTo>
                    <a:pt x="250" y="625"/>
                    <a:pt x="250" y="625"/>
                    <a:pt x="250" y="625"/>
                  </a:cubicBezTo>
                  <a:cubicBezTo>
                    <a:pt x="2343" y="625"/>
                    <a:pt x="2343" y="625"/>
                    <a:pt x="2343" y="625"/>
                  </a:cubicBezTo>
                  <a:lnTo>
                    <a:pt x="2343" y="2343"/>
                  </a:lnTo>
                  <a:close/>
                  <a:moveTo>
                    <a:pt x="594" y="2093"/>
                  </a:moveTo>
                  <a:lnTo>
                    <a:pt x="594" y="2093"/>
                  </a:lnTo>
                  <a:cubicBezTo>
                    <a:pt x="1999" y="2093"/>
                    <a:pt x="1999" y="2093"/>
                    <a:pt x="1999" y="2093"/>
                  </a:cubicBezTo>
                  <a:cubicBezTo>
                    <a:pt x="2031" y="2093"/>
                    <a:pt x="2031" y="2093"/>
                    <a:pt x="2031" y="2062"/>
                  </a:cubicBezTo>
                  <a:lnTo>
                    <a:pt x="2031" y="2031"/>
                  </a:lnTo>
                  <a:cubicBezTo>
                    <a:pt x="1343" y="844"/>
                    <a:pt x="1343" y="844"/>
                    <a:pt x="1343" y="844"/>
                  </a:cubicBezTo>
                  <a:cubicBezTo>
                    <a:pt x="1343" y="813"/>
                    <a:pt x="1312" y="813"/>
                    <a:pt x="1312" y="813"/>
                  </a:cubicBezTo>
                  <a:cubicBezTo>
                    <a:pt x="1281" y="813"/>
                    <a:pt x="1281" y="813"/>
                    <a:pt x="1250" y="844"/>
                  </a:cubicBezTo>
                  <a:cubicBezTo>
                    <a:pt x="563" y="2031"/>
                    <a:pt x="563" y="2031"/>
                    <a:pt x="563" y="2031"/>
                  </a:cubicBezTo>
                  <a:cubicBezTo>
                    <a:pt x="563" y="2062"/>
                    <a:pt x="563" y="2062"/>
                    <a:pt x="563" y="2093"/>
                  </a:cubicBezTo>
                  <a:lnTo>
                    <a:pt x="594" y="2093"/>
                  </a:lnTo>
                  <a:close/>
                  <a:moveTo>
                    <a:pt x="1374" y="1937"/>
                  </a:moveTo>
                  <a:lnTo>
                    <a:pt x="1374" y="1937"/>
                  </a:lnTo>
                  <a:cubicBezTo>
                    <a:pt x="1374" y="1968"/>
                    <a:pt x="1374" y="1968"/>
                    <a:pt x="1343" y="1968"/>
                  </a:cubicBezTo>
                  <a:cubicBezTo>
                    <a:pt x="1250" y="1968"/>
                    <a:pt x="1250" y="1968"/>
                    <a:pt x="1250" y="1968"/>
                  </a:cubicBezTo>
                  <a:cubicBezTo>
                    <a:pt x="1219" y="1968"/>
                    <a:pt x="1219" y="1968"/>
                    <a:pt x="1219" y="1937"/>
                  </a:cubicBezTo>
                  <a:cubicBezTo>
                    <a:pt x="1219" y="1843"/>
                    <a:pt x="1219" y="1843"/>
                    <a:pt x="1219" y="1843"/>
                  </a:cubicBezTo>
                  <a:cubicBezTo>
                    <a:pt x="1219" y="1812"/>
                    <a:pt x="1219" y="1812"/>
                    <a:pt x="1250" y="1812"/>
                  </a:cubicBezTo>
                  <a:cubicBezTo>
                    <a:pt x="1343" y="1812"/>
                    <a:pt x="1343" y="1812"/>
                    <a:pt x="1343" y="1812"/>
                  </a:cubicBezTo>
                  <a:cubicBezTo>
                    <a:pt x="1374" y="1812"/>
                    <a:pt x="1374" y="1812"/>
                    <a:pt x="1374" y="1843"/>
                  </a:cubicBezTo>
                  <a:lnTo>
                    <a:pt x="1374" y="1937"/>
                  </a:lnTo>
                  <a:close/>
                  <a:moveTo>
                    <a:pt x="1219" y="1125"/>
                  </a:moveTo>
                  <a:lnTo>
                    <a:pt x="1219" y="1125"/>
                  </a:lnTo>
                  <a:cubicBezTo>
                    <a:pt x="1374" y="1125"/>
                    <a:pt x="1374" y="1125"/>
                    <a:pt x="1374" y="1125"/>
                  </a:cubicBezTo>
                  <a:lnTo>
                    <a:pt x="1406" y="1157"/>
                  </a:lnTo>
                  <a:cubicBezTo>
                    <a:pt x="1374" y="1718"/>
                    <a:pt x="1374" y="1718"/>
                    <a:pt x="1374" y="1718"/>
                  </a:cubicBezTo>
                  <a:cubicBezTo>
                    <a:pt x="1374" y="1749"/>
                    <a:pt x="1374" y="1749"/>
                    <a:pt x="1343" y="1749"/>
                  </a:cubicBezTo>
                  <a:cubicBezTo>
                    <a:pt x="1250" y="1749"/>
                    <a:pt x="1250" y="1749"/>
                    <a:pt x="1250" y="1749"/>
                  </a:cubicBezTo>
                  <a:cubicBezTo>
                    <a:pt x="1219" y="1749"/>
                    <a:pt x="1219" y="1749"/>
                    <a:pt x="1219" y="1718"/>
                  </a:cubicBezTo>
                  <a:cubicBezTo>
                    <a:pt x="1219" y="1157"/>
                    <a:pt x="1219" y="1157"/>
                    <a:pt x="1219" y="1157"/>
                  </a:cubicBezTo>
                  <a:lnTo>
                    <a:pt x="1219" y="1125"/>
                  </a:lnTo>
                  <a:close/>
                  <a:moveTo>
                    <a:pt x="1219" y="1125"/>
                  </a:moveTo>
                  <a:lnTo>
                    <a:pt x="1219" y="1125"/>
                  </a:lnTo>
                  <a:close/>
                </a:path>
              </a:pathLst>
            </a:custGeom>
            <a:solidFill>
              <a:schemeClr val="bg1"/>
            </a:solidFill>
            <a:ln>
              <a:noFill/>
            </a:ln>
            <a:effectLst/>
          </p:spPr>
          <p:txBody>
            <a:bodyPr wrap="none" lIns="128558" tIns="64279" rIns="128558" bIns="64279" anchor="ctr"/>
            <a:lstStyle/>
            <a:p>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矩形 34"/>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矩形 35"/>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文本框 36"/>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38" name="文本框 37"/>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152842428"/>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wipe(left)">
                                      <p:cBhvr>
                                        <p:cTn id="16" dur="500"/>
                                        <p:tgtEl>
                                          <p:spTgt spid="8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84"/>
                                        </p:tgtEl>
                                        <p:attrNameLst>
                                          <p:attrName>style.visibility</p:attrName>
                                        </p:attrNameLst>
                                      </p:cBhvr>
                                      <p:to>
                                        <p:strVal val="visible"/>
                                      </p:to>
                                    </p:set>
                                    <p:animEffect transition="in" filter="wipe(left)">
                                      <p:cBhvr>
                                        <p:cTn id="23" dur="500"/>
                                        <p:tgtEl>
                                          <p:spTgt spid="84"/>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wipe(left)">
                                      <p:cBhvr>
                                        <p:cTn id="30" dur="500"/>
                                        <p:tgtEl>
                                          <p:spTgt spid="88"/>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8"/>
                                        </p:tgtEl>
                                        <p:attrNameLst>
                                          <p:attrName>style.visibility</p:attrName>
                                        </p:attrNameLst>
                                      </p:cBhvr>
                                      <p:to>
                                        <p:strVal val="visible"/>
                                      </p:to>
                                    </p:set>
                                    <p:animEffect transition="in" filter="wipe(left)">
                                      <p:cBhvr>
                                        <p:cTn id="37"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4" grpId="0"/>
      <p:bldP spid="88" grpId="0"/>
      <p:bldP spid="9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0" name="Straight Connector 279"/>
          <p:cNvCxnSpPr/>
          <p:nvPr/>
        </p:nvCxnSpPr>
        <p:spPr>
          <a:xfrm>
            <a:off x="4963198" y="2220463"/>
            <a:ext cx="0" cy="3454028"/>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7" idx="1"/>
          </p:cNvCxnSpPr>
          <p:nvPr/>
        </p:nvCxnSpPr>
        <p:spPr>
          <a:xfrm>
            <a:off x="7827831" y="2266891"/>
            <a:ext cx="0" cy="3407601"/>
          </a:xfrm>
          <a:prstGeom prst="line">
            <a:avLst/>
          </a:prstGeom>
          <a:ln>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40" name="TextBox 30"/>
          <p:cNvSpPr txBox="1">
            <a:spLocks noChangeArrowheads="1"/>
          </p:cNvSpPr>
          <p:nvPr/>
        </p:nvSpPr>
        <p:spPr bwMode="auto">
          <a:xfrm>
            <a:off x="2292064" y="4222306"/>
            <a:ext cx="2442720"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Low voltage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1" name="TextBox 30"/>
          <p:cNvSpPr txBox="1">
            <a:spLocks noChangeArrowheads="1"/>
          </p:cNvSpPr>
          <p:nvPr/>
        </p:nvSpPr>
        <p:spPr bwMode="auto">
          <a:xfrm>
            <a:off x="5265855" y="4210459"/>
            <a:ext cx="2349421"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Mid voltage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2" name="TextBox 30"/>
          <p:cNvSpPr txBox="1">
            <a:spLocks noChangeArrowheads="1"/>
          </p:cNvSpPr>
          <p:nvPr/>
        </p:nvSpPr>
        <p:spPr bwMode="auto">
          <a:xfrm>
            <a:off x="8162024" y="4210558"/>
            <a:ext cx="2449206" cy="1650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Lorem Ipsum has two main data statistical this methodologies.</a:t>
            </a:r>
          </a:p>
          <a:p>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a:p>
            <a:r>
              <a:rPr lang="en-US" sz="1266" b="1" dirty="0">
                <a:latin typeface="Arial" panose="020B0604020202020204" pitchFamily="34" charset="0"/>
                <a:ea typeface="微软雅黑" panose="020B0503020204020204" pitchFamily="34" charset="-122"/>
                <a:cs typeface="Lato Regular"/>
                <a:sym typeface="Arial" panose="020B0604020202020204" pitchFamily="34" charset="0"/>
              </a:rPr>
              <a:t>High voltage </a:t>
            </a:r>
            <a:r>
              <a:rPr lang="en-US" sz="1266" dirty="0">
                <a:latin typeface="Arial" panose="020B0604020202020204" pitchFamily="34" charset="0"/>
                <a:ea typeface="微软雅黑" panose="020B0503020204020204" pitchFamily="34" charset="-122"/>
                <a:cs typeface="Calibri Light"/>
                <a:sym typeface="Arial" panose="020B0604020202020204" pitchFamily="34" charset="0"/>
              </a:rPr>
              <a:t>which summarizes data. </a:t>
            </a:r>
            <a:r>
              <a:rPr lang="pt-BR" sz="1266" dirty="0">
                <a:latin typeface="Arial" panose="020B0604020202020204" pitchFamily="34" charset="0"/>
                <a:ea typeface="微软雅黑" panose="020B0503020204020204" pitchFamily="34" charset="-122"/>
                <a:cs typeface="Calibri Light"/>
                <a:sym typeface="Arial" panose="020B0604020202020204" pitchFamily="34" charset="0"/>
              </a:rPr>
              <a:t>sed an graecie prompta invenire, in gubergreno</a:t>
            </a:r>
            <a:endParaRPr lang="en-US" sz="1266" dirty="0">
              <a:latin typeface="Arial" panose="020B0604020202020204" pitchFamily="34" charset="0"/>
              <a:ea typeface="微软雅黑" panose="020B0503020204020204" pitchFamily="34" charset="-122"/>
              <a:cs typeface="Calibri Light"/>
              <a:sym typeface="Arial" panose="020B0604020202020204" pitchFamily="34" charset="0"/>
            </a:endParaRPr>
          </a:p>
        </p:txBody>
      </p:sp>
      <p:sp>
        <p:nvSpPr>
          <p:cNvPr id="243" name="TextBox 31"/>
          <p:cNvSpPr txBox="1">
            <a:spLocks noChangeArrowheads="1"/>
          </p:cNvSpPr>
          <p:nvPr/>
        </p:nvSpPr>
        <p:spPr bwMode="auto">
          <a:xfrm>
            <a:off x="1971290" y="2021914"/>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Low</a:t>
            </a:r>
          </a:p>
        </p:txBody>
      </p:sp>
      <p:sp>
        <p:nvSpPr>
          <p:cNvPr id="244" name="Rounded Rectangle 243"/>
          <p:cNvSpPr/>
          <p:nvPr/>
        </p:nvSpPr>
        <p:spPr>
          <a:xfrm>
            <a:off x="2510159" y="2473426"/>
            <a:ext cx="2006991" cy="5786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5" name="TextBox 31"/>
          <p:cNvSpPr txBox="1">
            <a:spLocks noChangeArrowheads="1"/>
          </p:cNvSpPr>
          <p:nvPr/>
        </p:nvSpPr>
        <p:spPr bwMode="auto">
          <a:xfrm>
            <a:off x="4887515" y="2038142"/>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Mid</a:t>
            </a:r>
          </a:p>
        </p:txBody>
      </p:sp>
      <p:sp>
        <p:nvSpPr>
          <p:cNvPr id="246" name="Rounded Rectangle 245"/>
          <p:cNvSpPr/>
          <p:nvPr/>
        </p:nvSpPr>
        <p:spPr>
          <a:xfrm>
            <a:off x="5414635" y="2489654"/>
            <a:ext cx="2006991" cy="5786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sp>
        <p:nvSpPr>
          <p:cNvPr id="247" name="TextBox 31"/>
          <p:cNvSpPr txBox="1">
            <a:spLocks noChangeArrowheads="1"/>
          </p:cNvSpPr>
          <p:nvPr/>
        </p:nvSpPr>
        <p:spPr bwMode="auto">
          <a:xfrm>
            <a:off x="7827831" y="2038142"/>
            <a:ext cx="3099926" cy="45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Lato Light" charset="0"/>
                <a:ea typeface="ＭＳ Ｐゴシック" charset="0"/>
                <a:cs typeface="ＭＳ Ｐゴシック" charset="0"/>
              </a:defRPr>
            </a:lvl1pPr>
            <a:lvl2pPr marL="742950" indent="-285750" eaLnBrk="0" hangingPunct="0">
              <a:defRPr sz="3600">
                <a:solidFill>
                  <a:schemeClr val="tx1"/>
                </a:solidFill>
                <a:latin typeface="Lato Light" charset="0"/>
                <a:ea typeface="ＭＳ Ｐゴシック" charset="0"/>
              </a:defRPr>
            </a:lvl2pPr>
            <a:lvl3pPr marL="1143000" indent="-228600" eaLnBrk="0" hangingPunct="0">
              <a:defRPr sz="3600">
                <a:solidFill>
                  <a:schemeClr val="tx1"/>
                </a:solidFill>
                <a:latin typeface="Lato Light" charset="0"/>
                <a:ea typeface="ＭＳ Ｐゴシック" charset="0"/>
              </a:defRPr>
            </a:lvl3pPr>
            <a:lvl4pPr marL="1600200" indent="-228600" eaLnBrk="0" hangingPunct="0">
              <a:defRPr sz="3600">
                <a:solidFill>
                  <a:schemeClr val="tx1"/>
                </a:solidFill>
                <a:latin typeface="Lato Light" charset="0"/>
                <a:ea typeface="ＭＳ Ｐゴシック" charset="0"/>
              </a:defRPr>
            </a:lvl4pPr>
            <a:lvl5pPr marL="2057400" indent="-228600" eaLnBrk="0" hangingPunct="0">
              <a:defRPr sz="3600">
                <a:solidFill>
                  <a:schemeClr val="tx1"/>
                </a:solidFill>
                <a:latin typeface="Lato Light" charset="0"/>
                <a:ea typeface="ＭＳ Ｐゴシック" charset="0"/>
              </a:defRPr>
            </a:lvl5pPr>
            <a:lvl6pPr marL="2514600" indent="-228600" defTabSz="1827213" eaLnBrk="0" fontAlgn="base" hangingPunct="0">
              <a:spcBef>
                <a:spcPct val="0"/>
              </a:spcBef>
              <a:spcAft>
                <a:spcPct val="0"/>
              </a:spcAft>
              <a:defRPr sz="3600">
                <a:solidFill>
                  <a:schemeClr val="tx1"/>
                </a:solidFill>
                <a:latin typeface="Lato Light" charset="0"/>
                <a:ea typeface="ＭＳ Ｐゴシック" charset="0"/>
              </a:defRPr>
            </a:lvl6pPr>
            <a:lvl7pPr marL="2971800" indent="-228600" defTabSz="1827213" eaLnBrk="0" fontAlgn="base" hangingPunct="0">
              <a:spcBef>
                <a:spcPct val="0"/>
              </a:spcBef>
              <a:spcAft>
                <a:spcPct val="0"/>
              </a:spcAft>
              <a:defRPr sz="3600">
                <a:solidFill>
                  <a:schemeClr val="tx1"/>
                </a:solidFill>
                <a:latin typeface="Lato Light" charset="0"/>
                <a:ea typeface="ＭＳ Ｐゴシック" charset="0"/>
              </a:defRPr>
            </a:lvl7pPr>
            <a:lvl8pPr marL="3429000" indent="-228600" defTabSz="1827213" eaLnBrk="0" fontAlgn="base" hangingPunct="0">
              <a:spcBef>
                <a:spcPct val="0"/>
              </a:spcBef>
              <a:spcAft>
                <a:spcPct val="0"/>
              </a:spcAft>
              <a:defRPr sz="3600">
                <a:solidFill>
                  <a:schemeClr val="tx1"/>
                </a:solidFill>
                <a:latin typeface="Lato Light" charset="0"/>
                <a:ea typeface="ＭＳ Ｐゴシック" charset="0"/>
              </a:defRPr>
            </a:lvl8pPr>
            <a:lvl9pPr marL="3886200" indent="-228600" defTabSz="1827213" eaLnBrk="0" fontAlgn="base" hangingPunct="0">
              <a:spcBef>
                <a:spcPct val="0"/>
              </a:spcBef>
              <a:spcAft>
                <a:spcPct val="0"/>
              </a:spcAft>
              <a:defRPr sz="3600">
                <a:solidFill>
                  <a:schemeClr val="tx1"/>
                </a:solidFill>
                <a:latin typeface="Lato Light" charset="0"/>
                <a:ea typeface="ＭＳ Ｐゴシック" charset="0"/>
              </a:defRPr>
            </a:lvl9pPr>
          </a:lstStyle>
          <a:p>
            <a:pPr algn="ctr" eaLnBrk="1" hangingPunct="1"/>
            <a:r>
              <a:rPr lang="id-ID" sz="2373" b="1" dirty="0">
                <a:latin typeface="Arial" panose="020B0604020202020204" pitchFamily="34" charset="0"/>
                <a:ea typeface="微软雅黑" panose="020B0503020204020204" pitchFamily="34" charset="-122"/>
                <a:cs typeface="Lato Regular"/>
                <a:sym typeface="Arial" panose="020B0604020202020204" pitchFamily="34" charset="0"/>
              </a:rPr>
              <a:t>High</a:t>
            </a:r>
          </a:p>
        </p:txBody>
      </p:sp>
      <p:sp>
        <p:nvSpPr>
          <p:cNvPr id="248" name="Rounded Rectangle 247"/>
          <p:cNvSpPr/>
          <p:nvPr/>
        </p:nvSpPr>
        <p:spPr>
          <a:xfrm>
            <a:off x="8366699" y="2489654"/>
            <a:ext cx="2006991" cy="5786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49" name="Group 248"/>
          <p:cNvGrpSpPr/>
          <p:nvPr/>
        </p:nvGrpSpPr>
        <p:grpSpPr>
          <a:xfrm>
            <a:off x="5172454" y="5754197"/>
            <a:ext cx="2889257" cy="334845"/>
            <a:chOff x="8526830" y="3555955"/>
            <a:chExt cx="6458228" cy="635001"/>
          </a:xfrm>
        </p:grpSpPr>
        <p:grpSp>
          <p:nvGrpSpPr>
            <p:cNvPr id="250" name="Group 249"/>
            <p:cNvGrpSpPr>
              <a:grpSpLocks/>
            </p:cNvGrpSpPr>
            <p:nvPr/>
          </p:nvGrpSpPr>
          <p:grpSpPr bwMode="auto">
            <a:xfrm>
              <a:off x="8526830" y="3555955"/>
              <a:ext cx="2235736" cy="635001"/>
              <a:chOff x="7120345" y="1996532"/>
              <a:chExt cx="1485168" cy="238569"/>
            </a:xfrm>
          </p:grpSpPr>
          <p:sp>
            <p:nvSpPr>
              <p:cNvPr id="260" name="Rectangle 259"/>
              <p:cNvSpPr/>
              <p:nvPr/>
            </p:nvSpPr>
            <p:spPr>
              <a:xfrm>
                <a:off x="7120345" y="2076140"/>
                <a:ext cx="241781" cy="731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61" name="Subtitle 2"/>
              <p:cNvSpPr txBox="1">
                <a:spLocks/>
              </p:cNvSpPr>
              <p:nvPr/>
            </p:nvSpPr>
            <p:spPr>
              <a:xfrm>
                <a:off x="7376927" y="1996532"/>
                <a:ext cx="1228586" cy="2385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529" b="1" dirty="0">
                    <a:latin typeface="Arial" panose="020B0604020202020204" pitchFamily="34" charset="0"/>
                    <a:ea typeface="微软雅黑" panose="020B0503020204020204" pitchFamily="34" charset="-122"/>
                    <a:cs typeface="Calibri Light"/>
                    <a:sym typeface="Arial" panose="020B0604020202020204" pitchFamily="34" charset="0"/>
                  </a:rPr>
                  <a:t>Low</a:t>
                </a:r>
              </a:p>
            </p:txBody>
          </p:sp>
        </p:grpSp>
        <p:grpSp>
          <p:nvGrpSpPr>
            <p:cNvPr id="251" name="Group 250"/>
            <p:cNvGrpSpPr>
              <a:grpSpLocks/>
            </p:cNvGrpSpPr>
            <p:nvPr/>
          </p:nvGrpSpPr>
          <p:grpSpPr bwMode="auto">
            <a:xfrm>
              <a:off x="10645662" y="3555955"/>
              <a:ext cx="2288260" cy="635001"/>
              <a:chOff x="7259904" y="1996532"/>
              <a:chExt cx="1520059" cy="238569"/>
            </a:xfrm>
          </p:grpSpPr>
          <p:sp>
            <p:nvSpPr>
              <p:cNvPr id="258" name="Rectangle 257"/>
              <p:cNvSpPr/>
              <p:nvPr/>
            </p:nvSpPr>
            <p:spPr>
              <a:xfrm>
                <a:off x="7259904" y="2076140"/>
                <a:ext cx="241781" cy="731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9" name="Subtitle 2"/>
              <p:cNvSpPr txBox="1">
                <a:spLocks/>
              </p:cNvSpPr>
              <p:nvPr/>
            </p:nvSpPr>
            <p:spPr>
              <a:xfrm>
                <a:off x="7551376" y="1996532"/>
                <a:ext cx="1228587" cy="2385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529" b="1" dirty="0">
                    <a:latin typeface="Arial" panose="020B0604020202020204" pitchFamily="34" charset="0"/>
                    <a:ea typeface="微软雅黑" panose="020B0503020204020204" pitchFamily="34" charset="-122"/>
                    <a:cs typeface="Calibri Light"/>
                    <a:sym typeface="Arial" panose="020B0604020202020204" pitchFamily="34" charset="0"/>
                  </a:rPr>
                  <a:t>Mid</a:t>
                </a:r>
              </a:p>
            </p:txBody>
          </p:sp>
        </p:grpSp>
        <p:grpSp>
          <p:nvGrpSpPr>
            <p:cNvPr id="252" name="Group 251"/>
            <p:cNvGrpSpPr>
              <a:grpSpLocks/>
            </p:cNvGrpSpPr>
            <p:nvPr/>
          </p:nvGrpSpPr>
          <p:grpSpPr bwMode="auto">
            <a:xfrm>
              <a:off x="12723062" y="3555955"/>
              <a:ext cx="2261996" cy="635001"/>
              <a:chOff x="7154730" y="1996532"/>
              <a:chExt cx="1502612" cy="238569"/>
            </a:xfrm>
          </p:grpSpPr>
          <p:sp>
            <p:nvSpPr>
              <p:cNvPr id="256" name="Rectangle 255"/>
              <p:cNvSpPr/>
              <p:nvPr/>
            </p:nvSpPr>
            <p:spPr>
              <a:xfrm>
                <a:off x="7154730" y="2076140"/>
                <a:ext cx="241781" cy="731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57" name="Subtitle 2"/>
              <p:cNvSpPr txBox="1">
                <a:spLocks/>
              </p:cNvSpPr>
              <p:nvPr/>
            </p:nvSpPr>
            <p:spPr>
              <a:xfrm>
                <a:off x="7428756" y="1996532"/>
                <a:ext cx="1228586" cy="238569"/>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defRPr/>
                </a:pPr>
                <a:r>
                  <a:rPr lang="en-US" sz="1529" b="1" dirty="0">
                    <a:latin typeface="Arial" panose="020B0604020202020204" pitchFamily="34" charset="0"/>
                    <a:ea typeface="微软雅黑" panose="020B0503020204020204" pitchFamily="34" charset="-122"/>
                    <a:cs typeface="Calibri Light"/>
                    <a:sym typeface="Arial" panose="020B0604020202020204" pitchFamily="34" charset="0"/>
                  </a:rPr>
                  <a:t>High</a:t>
                </a:r>
              </a:p>
            </p:txBody>
          </p:sp>
        </p:grpSp>
      </p:grpSp>
      <p:grpSp>
        <p:nvGrpSpPr>
          <p:cNvPr id="159" name="Group 158"/>
          <p:cNvGrpSpPr/>
          <p:nvPr/>
        </p:nvGrpSpPr>
        <p:grpSpPr>
          <a:xfrm>
            <a:off x="2733259" y="2844545"/>
            <a:ext cx="1593447" cy="1113360"/>
            <a:chOff x="2144713" y="2039938"/>
            <a:chExt cx="1511300" cy="1055688"/>
          </a:xfrm>
          <a:solidFill>
            <a:schemeClr val="accent1"/>
          </a:solidFill>
        </p:grpSpPr>
        <p:sp>
          <p:nvSpPr>
            <p:cNvPr id="160" name="Freeform 5"/>
            <p:cNvSpPr>
              <a:spLocks/>
            </p:cNvSpPr>
            <p:nvPr/>
          </p:nvSpPr>
          <p:spPr bwMode="auto">
            <a:xfrm>
              <a:off x="2603500" y="2039938"/>
              <a:ext cx="274638" cy="166688"/>
            </a:xfrm>
            <a:custGeom>
              <a:avLst/>
              <a:gdLst>
                <a:gd name="T0" fmla="*/ 27 w 155"/>
                <a:gd name="T1" fmla="*/ 94 h 94"/>
                <a:gd name="T2" fmla="*/ 155 w 155"/>
                <a:gd name="T3" fmla="*/ 66 h 94"/>
                <a:gd name="T4" fmla="*/ 155 w 155"/>
                <a:gd name="T5" fmla="*/ 0 h 94"/>
                <a:gd name="T6" fmla="*/ 0 w 155"/>
                <a:gd name="T7" fmla="*/ 35 h 94"/>
                <a:gd name="T8" fmla="*/ 27 w 155"/>
                <a:gd name="T9" fmla="*/ 94 h 94"/>
              </a:gdLst>
              <a:ahLst/>
              <a:cxnLst>
                <a:cxn ang="0">
                  <a:pos x="T0" y="T1"/>
                </a:cxn>
                <a:cxn ang="0">
                  <a:pos x="T2" y="T3"/>
                </a:cxn>
                <a:cxn ang="0">
                  <a:pos x="T4" y="T5"/>
                </a:cxn>
                <a:cxn ang="0">
                  <a:pos x="T6" y="T7"/>
                </a:cxn>
                <a:cxn ang="0">
                  <a:pos x="T8" y="T9"/>
                </a:cxn>
              </a:cxnLst>
              <a:rect l="0" t="0" r="r" b="b"/>
              <a:pathLst>
                <a:path w="155" h="94">
                  <a:moveTo>
                    <a:pt x="27" y="94"/>
                  </a:moveTo>
                  <a:cubicBezTo>
                    <a:pt x="67" y="77"/>
                    <a:pt x="110" y="68"/>
                    <a:pt x="155" y="66"/>
                  </a:cubicBezTo>
                  <a:cubicBezTo>
                    <a:pt x="155" y="0"/>
                    <a:pt x="155" y="0"/>
                    <a:pt x="155" y="0"/>
                  </a:cubicBezTo>
                  <a:cubicBezTo>
                    <a:pt x="100" y="2"/>
                    <a:pt x="48" y="14"/>
                    <a:pt x="0" y="35"/>
                  </a:cubicBezTo>
                  <a:lnTo>
                    <a:pt x="27" y="94"/>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3" name="Freeform 6"/>
            <p:cNvSpPr>
              <a:spLocks/>
            </p:cNvSpPr>
            <p:nvPr/>
          </p:nvSpPr>
          <p:spPr bwMode="auto">
            <a:xfrm>
              <a:off x="3141663" y="2095501"/>
              <a:ext cx="279400" cy="233363"/>
            </a:xfrm>
            <a:custGeom>
              <a:avLst/>
              <a:gdLst>
                <a:gd name="T0" fmla="*/ 0 w 157"/>
                <a:gd name="T1" fmla="*/ 61 h 132"/>
                <a:gd name="T2" fmla="*/ 111 w 157"/>
                <a:gd name="T3" fmla="*/ 132 h 132"/>
                <a:gd name="T4" fmla="*/ 157 w 157"/>
                <a:gd name="T5" fmla="*/ 85 h 132"/>
                <a:gd name="T6" fmla="*/ 23 w 157"/>
                <a:gd name="T7" fmla="*/ 0 h 132"/>
                <a:gd name="T8" fmla="*/ 0 w 157"/>
                <a:gd name="T9" fmla="*/ 61 h 132"/>
              </a:gdLst>
              <a:ahLst/>
              <a:cxnLst>
                <a:cxn ang="0">
                  <a:pos x="T0" y="T1"/>
                </a:cxn>
                <a:cxn ang="0">
                  <a:pos x="T2" y="T3"/>
                </a:cxn>
                <a:cxn ang="0">
                  <a:pos x="T4" y="T5"/>
                </a:cxn>
                <a:cxn ang="0">
                  <a:pos x="T6" y="T7"/>
                </a:cxn>
                <a:cxn ang="0">
                  <a:pos x="T8" y="T9"/>
                </a:cxn>
              </a:cxnLst>
              <a:rect l="0" t="0" r="r" b="b"/>
              <a:pathLst>
                <a:path w="157" h="132">
                  <a:moveTo>
                    <a:pt x="0" y="61"/>
                  </a:moveTo>
                  <a:cubicBezTo>
                    <a:pt x="41" y="78"/>
                    <a:pt x="79" y="102"/>
                    <a:pt x="111" y="132"/>
                  </a:cubicBezTo>
                  <a:cubicBezTo>
                    <a:pt x="157" y="85"/>
                    <a:pt x="157" y="85"/>
                    <a:pt x="157" y="85"/>
                  </a:cubicBezTo>
                  <a:cubicBezTo>
                    <a:pt x="118" y="49"/>
                    <a:pt x="73" y="20"/>
                    <a:pt x="23" y="0"/>
                  </a:cubicBezTo>
                  <a:lnTo>
                    <a:pt x="0" y="61"/>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4" name="Freeform 7"/>
            <p:cNvSpPr>
              <a:spLocks/>
            </p:cNvSpPr>
            <p:nvPr/>
          </p:nvSpPr>
          <p:spPr bwMode="auto">
            <a:xfrm>
              <a:off x="2922588" y="2039938"/>
              <a:ext cx="219075" cy="149225"/>
            </a:xfrm>
            <a:custGeom>
              <a:avLst/>
              <a:gdLst>
                <a:gd name="T0" fmla="*/ 0 w 123"/>
                <a:gd name="T1" fmla="*/ 66 h 84"/>
                <a:gd name="T2" fmla="*/ 100 w 123"/>
                <a:gd name="T3" fmla="*/ 84 h 84"/>
                <a:gd name="T4" fmla="*/ 123 w 123"/>
                <a:gd name="T5" fmla="*/ 22 h 84"/>
                <a:gd name="T6" fmla="*/ 0 w 123"/>
                <a:gd name="T7" fmla="*/ 0 h 84"/>
                <a:gd name="T8" fmla="*/ 0 w 123"/>
                <a:gd name="T9" fmla="*/ 66 h 84"/>
              </a:gdLst>
              <a:ahLst/>
              <a:cxnLst>
                <a:cxn ang="0">
                  <a:pos x="T0" y="T1"/>
                </a:cxn>
                <a:cxn ang="0">
                  <a:pos x="T2" y="T3"/>
                </a:cxn>
                <a:cxn ang="0">
                  <a:pos x="T4" y="T5"/>
                </a:cxn>
                <a:cxn ang="0">
                  <a:pos x="T6" y="T7"/>
                </a:cxn>
                <a:cxn ang="0">
                  <a:pos x="T8" y="T9"/>
                </a:cxn>
              </a:cxnLst>
              <a:rect l="0" t="0" r="r" b="b"/>
              <a:pathLst>
                <a:path w="123" h="84">
                  <a:moveTo>
                    <a:pt x="0" y="66"/>
                  </a:moveTo>
                  <a:cubicBezTo>
                    <a:pt x="35" y="67"/>
                    <a:pt x="69" y="73"/>
                    <a:pt x="100" y="84"/>
                  </a:cubicBezTo>
                  <a:cubicBezTo>
                    <a:pt x="123" y="22"/>
                    <a:pt x="123" y="22"/>
                    <a:pt x="123" y="22"/>
                  </a:cubicBezTo>
                  <a:cubicBezTo>
                    <a:pt x="84" y="9"/>
                    <a:pt x="43" y="2"/>
                    <a:pt x="0" y="0"/>
                  </a:cubicBezTo>
                  <a:lnTo>
                    <a:pt x="0" y="66"/>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8"/>
            <p:cNvSpPr>
              <a:spLocks/>
            </p:cNvSpPr>
            <p:nvPr/>
          </p:nvSpPr>
          <p:spPr bwMode="auto">
            <a:xfrm>
              <a:off x="3368675" y="2278063"/>
              <a:ext cx="209550" cy="230188"/>
            </a:xfrm>
            <a:custGeom>
              <a:avLst/>
              <a:gdLst>
                <a:gd name="T0" fmla="*/ 46 w 118"/>
                <a:gd name="T1" fmla="*/ 0 h 130"/>
                <a:gd name="T2" fmla="*/ 0 w 118"/>
                <a:gd name="T3" fmla="*/ 46 h 130"/>
                <a:gd name="T4" fmla="*/ 58 w 118"/>
                <a:gd name="T5" fmla="*/ 130 h 130"/>
                <a:gd name="T6" fmla="*/ 118 w 118"/>
                <a:gd name="T7" fmla="*/ 102 h 130"/>
                <a:gd name="T8" fmla="*/ 46 w 118"/>
                <a:gd name="T9" fmla="*/ 0 h 130"/>
              </a:gdLst>
              <a:ahLst/>
              <a:cxnLst>
                <a:cxn ang="0">
                  <a:pos x="T0" y="T1"/>
                </a:cxn>
                <a:cxn ang="0">
                  <a:pos x="T2" y="T3"/>
                </a:cxn>
                <a:cxn ang="0">
                  <a:pos x="T4" y="T5"/>
                </a:cxn>
                <a:cxn ang="0">
                  <a:pos x="T6" y="T7"/>
                </a:cxn>
                <a:cxn ang="0">
                  <a:pos x="T8" y="T9"/>
                </a:cxn>
              </a:cxnLst>
              <a:rect l="0" t="0" r="r" b="b"/>
              <a:pathLst>
                <a:path w="118" h="130">
                  <a:moveTo>
                    <a:pt x="46" y="0"/>
                  </a:moveTo>
                  <a:cubicBezTo>
                    <a:pt x="0" y="46"/>
                    <a:pt x="0" y="46"/>
                    <a:pt x="0" y="46"/>
                  </a:cubicBezTo>
                  <a:cubicBezTo>
                    <a:pt x="23" y="71"/>
                    <a:pt x="43" y="99"/>
                    <a:pt x="58" y="130"/>
                  </a:cubicBezTo>
                  <a:cubicBezTo>
                    <a:pt x="118" y="102"/>
                    <a:pt x="118" y="102"/>
                    <a:pt x="118" y="102"/>
                  </a:cubicBezTo>
                  <a:cubicBezTo>
                    <a:pt x="99" y="65"/>
                    <a:pt x="75" y="30"/>
                    <a:pt x="46" y="0"/>
                  </a:cubicBezTo>
                  <a:close/>
                </a:path>
              </a:pathLst>
            </a:custGeom>
            <a:solidFill>
              <a:schemeClr val="accent1">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9"/>
            <p:cNvSpPr>
              <a:spLocks/>
            </p:cNvSpPr>
            <p:nvPr/>
          </p:nvSpPr>
          <p:spPr bwMode="auto">
            <a:xfrm>
              <a:off x="2198688" y="2278063"/>
              <a:ext cx="233363" cy="279400"/>
            </a:xfrm>
            <a:custGeom>
              <a:avLst/>
              <a:gdLst>
                <a:gd name="T0" fmla="*/ 62 w 132"/>
                <a:gd name="T1" fmla="*/ 157 h 157"/>
                <a:gd name="T2" fmla="*/ 132 w 132"/>
                <a:gd name="T3" fmla="*/ 46 h 157"/>
                <a:gd name="T4" fmla="*/ 86 w 132"/>
                <a:gd name="T5" fmla="*/ 0 h 157"/>
                <a:gd name="T6" fmla="*/ 0 w 132"/>
                <a:gd name="T7" fmla="*/ 134 h 157"/>
                <a:gd name="T8" fmla="*/ 62 w 132"/>
                <a:gd name="T9" fmla="*/ 157 h 157"/>
              </a:gdLst>
              <a:ahLst/>
              <a:cxnLst>
                <a:cxn ang="0">
                  <a:pos x="T0" y="T1"/>
                </a:cxn>
                <a:cxn ang="0">
                  <a:pos x="T2" y="T3"/>
                </a:cxn>
                <a:cxn ang="0">
                  <a:pos x="T4" y="T5"/>
                </a:cxn>
                <a:cxn ang="0">
                  <a:pos x="T6" y="T7"/>
                </a:cxn>
                <a:cxn ang="0">
                  <a:pos x="T8" y="T9"/>
                </a:cxn>
              </a:cxnLst>
              <a:rect l="0" t="0" r="r" b="b"/>
              <a:pathLst>
                <a:path w="132" h="157">
                  <a:moveTo>
                    <a:pt x="62" y="157"/>
                  </a:moveTo>
                  <a:cubicBezTo>
                    <a:pt x="78" y="115"/>
                    <a:pt x="103" y="78"/>
                    <a:pt x="132" y="46"/>
                  </a:cubicBezTo>
                  <a:cubicBezTo>
                    <a:pt x="86" y="0"/>
                    <a:pt x="86" y="0"/>
                    <a:pt x="86" y="0"/>
                  </a:cubicBezTo>
                  <a:cubicBezTo>
                    <a:pt x="49" y="38"/>
                    <a:pt x="20" y="84"/>
                    <a:pt x="0" y="134"/>
                  </a:cubicBezTo>
                  <a:lnTo>
                    <a:pt x="62" y="157"/>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193" name="Freeform 10"/>
            <p:cNvSpPr>
              <a:spLocks/>
            </p:cNvSpPr>
            <p:nvPr/>
          </p:nvSpPr>
          <p:spPr bwMode="auto">
            <a:xfrm>
              <a:off x="2381250" y="2119313"/>
              <a:ext cx="230188" cy="209550"/>
            </a:xfrm>
            <a:custGeom>
              <a:avLst/>
              <a:gdLst>
                <a:gd name="T0" fmla="*/ 47 w 130"/>
                <a:gd name="T1" fmla="*/ 118 h 118"/>
                <a:gd name="T2" fmla="*/ 130 w 130"/>
                <a:gd name="T3" fmla="*/ 60 h 118"/>
                <a:gd name="T4" fmla="*/ 103 w 130"/>
                <a:gd name="T5" fmla="*/ 0 h 118"/>
                <a:gd name="T6" fmla="*/ 0 w 130"/>
                <a:gd name="T7" fmla="*/ 71 h 118"/>
                <a:gd name="T8" fmla="*/ 47 w 130"/>
                <a:gd name="T9" fmla="*/ 118 h 118"/>
              </a:gdLst>
              <a:ahLst/>
              <a:cxnLst>
                <a:cxn ang="0">
                  <a:pos x="T0" y="T1"/>
                </a:cxn>
                <a:cxn ang="0">
                  <a:pos x="T2" y="T3"/>
                </a:cxn>
                <a:cxn ang="0">
                  <a:pos x="T4" y="T5"/>
                </a:cxn>
                <a:cxn ang="0">
                  <a:pos x="T6" y="T7"/>
                </a:cxn>
                <a:cxn ang="0">
                  <a:pos x="T8" y="T9"/>
                </a:cxn>
              </a:cxnLst>
              <a:rect l="0" t="0" r="r" b="b"/>
              <a:pathLst>
                <a:path w="130" h="118">
                  <a:moveTo>
                    <a:pt x="47" y="118"/>
                  </a:moveTo>
                  <a:cubicBezTo>
                    <a:pt x="72" y="95"/>
                    <a:pt x="100" y="75"/>
                    <a:pt x="130" y="60"/>
                  </a:cubicBezTo>
                  <a:cubicBezTo>
                    <a:pt x="103" y="0"/>
                    <a:pt x="103" y="0"/>
                    <a:pt x="103" y="0"/>
                  </a:cubicBezTo>
                  <a:cubicBezTo>
                    <a:pt x="65" y="19"/>
                    <a:pt x="31" y="43"/>
                    <a:pt x="0" y="71"/>
                  </a:cubicBezTo>
                  <a:lnTo>
                    <a:pt x="47" y="118"/>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4" name="Freeform 11"/>
            <p:cNvSpPr>
              <a:spLocks/>
            </p:cNvSpPr>
            <p:nvPr/>
          </p:nvSpPr>
          <p:spPr bwMode="auto">
            <a:xfrm>
              <a:off x="2144713" y="2557463"/>
              <a:ext cx="147638" cy="217488"/>
            </a:xfrm>
            <a:custGeom>
              <a:avLst/>
              <a:gdLst>
                <a:gd name="T0" fmla="*/ 66 w 83"/>
                <a:gd name="T1" fmla="*/ 123 h 123"/>
                <a:gd name="T2" fmla="*/ 83 w 83"/>
                <a:gd name="T3" fmla="*/ 23 h 123"/>
                <a:gd name="T4" fmla="*/ 22 w 83"/>
                <a:gd name="T5" fmla="*/ 0 h 123"/>
                <a:gd name="T6" fmla="*/ 0 w 83"/>
                <a:gd name="T7" fmla="*/ 123 h 123"/>
                <a:gd name="T8" fmla="*/ 66 w 83"/>
                <a:gd name="T9" fmla="*/ 123 h 123"/>
              </a:gdLst>
              <a:ahLst/>
              <a:cxnLst>
                <a:cxn ang="0">
                  <a:pos x="T0" y="T1"/>
                </a:cxn>
                <a:cxn ang="0">
                  <a:pos x="T2" y="T3"/>
                </a:cxn>
                <a:cxn ang="0">
                  <a:pos x="T4" y="T5"/>
                </a:cxn>
                <a:cxn ang="0">
                  <a:pos x="T6" y="T7"/>
                </a:cxn>
                <a:cxn ang="0">
                  <a:pos x="T8" y="T9"/>
                </a:cxn>
              </a:cxnLst>
              <a:rect l="0" t="0" r="r" b="b"/>
              <a:pathLst>
                <a:path w="83" h="123">
                  <a:moveTo>
                    <a:pt x="66" y="123"/>
                  </a:moveTo>
                  <a:cubicBezTo>
                    <a:pt x="67" y="88"/>
                    <a:pt x="73" y="54"/>
                    <a:pt x="83" y="23"/>
                  </a:cubicBezTo>
                  <a:cubicBezTo>
                    <a:pt x="22" y="0"/>
                    <a:pt x="22" y="0"/>
                    <a:pt x="22" y="0"/>
                  </a:cubicBezTo>
                  <a:cubicBezTo>
                    <a:pt x="9" y="39"/>
                    <a:pt x="1" y="80"/>
                    <a:pt x="0" y="123"/>
                  </a:cubicBezTo>
                  <a:lnTo>
                    <a:pt x="66" y="123"/>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5" name="Freeform 12"/>
            <p:cNvSpPr>
              <a:spLocks/>
            </p:cNvSpPr>
            <p:nvPr/>
          </p:nvSpPr>
          <p:spPr bwMode="auto">
            <a:xfrm>
              <a:off x="2144713" y="2819401"/>
              <a:ext cx="166688" cy="276225"/>
            </a:xfrm>
            <a:custGeom>
              <a:avLst/>
              <a:gdLst>
                <a:gd name="T0" fmla="*/ 0 w 94"/>
                <a:gd name="T1" fmla="*/ 0 h 155"/>
                <a:gd name="T2" fmla="*/ 34 w 94"/>
                <a:gd name="T3" fmla="*/ 155 h 155"/>
                <a:gd name="T4" fmla="*/ 94 w 94"/>
                <a:gd name="T5" fmla="*/ 127 h 155"/>
                <a:gd name="T6" fmla="*/ 66 w 94"/>
                <a:gd name="T7" fmla="*/ 0 h 155"/>
                <a:gd name="T8" fmla="*/ 0 w 94"/>
                <a:gd name="T9" fmla="*/ 0 h 155"/>
              </a:gdLst>
              <a:ahLst/>
              <a:cxnLst>
                <a:cxn ang="0">
                  <a:pos x="T0" y="T1"/>
                </a:cxn>
                <a:cxn ang="0">
                  <a:pos x="T2" y="T3"/>
                </a:cxn>
                <a:cxn ang="0">
                  <a:pos x="T4" y="T5"/>
                </a:cxn>
                <a:cxn ang="0">
                  <a:pos x="T6" y="T7"/>
                </a:cxn>
                <a:cxn ang="0">
                  <a:pos x="T8" y="T9"/>
                </a:cxn>
              </a:cxnLst>
              <a:rect l="0" t="0" r="r" b="b"/>
              <a:pathLst>
                <a:path w="94" h="155">
                  <a:moveTo>
                    <a:pt x="0" y="0"/>
                  </a:moveTo>
                  <a:cubicBezTo>
                    <a:pt x="1" y="55"/>
                    <a:pt x="13" y="107"/>
                    <a:pt x="34" y="155"/>
                  </a:cubicBezTo>
                  <a:cubicBezTo>
                    <a:pt x="94" y="127"/>
                    <a:pt x="94" y="127"/>
                    <a:pt x="94" y="127"/>
                  </a:cubicBezTo>
                  <a:cubicBezTo>
                    <a:pt x="77" y="88"/>
                    <a:pt x="67" y="45"/>
                    <a:pt x="66" y="0"/>
                  </a:cubicBezTo>
                  <a:lnTo>
                    <a:pt x="0" y="0"/>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6" name="Freeform 13"/>
            <p:cNvSpPr>
              <a:spLocks/>
            </p:cNvSpPr>
            <p:nvPr/>
          </p:nvSpPr>
          <p:spPr bwMode="auto">
            <a:xfrm>
              <a:off x="3490913" y="2498726"/>
              <a:ext cx="165100" cy="276225"/>
            </a:xfrm>
            <a:custGeom>
              <a:avLst/>
              <a:gdLst>
                <a:gd name="T0" fmla="*/ 93 w 93"/>
                <a:gd name="T1" fmla="*/ 156 h 156"/>
                <a:gd name="T2" fmla="*/ 59 w 93"/>
                <a:gd name="T3" fmla="*/ 0 h 156"/>
                <a:gd name="T4" fmla="*/ 0 w 93"/>
                <a:gd name="T5" fmla="*/ 28 h 156"/>
                <a:gd name="T6" fmla="*/ 28 w 93"/>
                <a:gd name="T7" fmla="*/ 156 h 156"/>
                <a:gd name="T8" fmla="*/ 93 w 93"/>
                <a:gd name="T9" fmla="*/ 156 h 156"/>
              </a:gdLst>
              <a:ahLst/>
              <a:cxnLst>
                <a:cxn ang="0">
                  <a:pos x="T0" y="T1"/>
                </a:cxn>
                <a:cxn ang="0">
                  <a:pos x="T2" y="T3"/>
                </a:cxn>
                <a:cxn ang="0">
                  <a:pos x="T4" y="T5"/>
                </a:cxn>
                <a:cxn ang="0">
                  <a:pos x="T6" y="T7"/>
                </a:cxn>
                <a:cxn ang="0">
                  <a:pos x="T8" y="T9"/>
                </a:cxn>
              </a:cxnLst>
              <a:rect l="0" t="0" r="r" b="b"/>
              <a:pathLst>
                <a:path w="93" h="156">
                  <a:moveTo>
                    <a:pt x="93" y="156"/>
                  </a:moveTo>
                  <a:cubicBezTo>
                    <a:pt x="92" y="101"/>
                    <a:pt x="80" y="48"/>
                    <a:pt x="59" y="0"/>
                  </a:cubicBezTo>
                  <a:cubicBezTo>
                    <a:pt x="0" y="28"/>
                    <a:pt x="0" y="28"/>
                    <a:pt x="0" y="28"/>
                  </a:cubicBezTo>
                  <a:cubicBezTo>
                    <a:pt x="16" y="68"/>
                    <a:pt x="26" y="111"/>
                    <a:pt x="28" y="156"/>
                  </a:cubicBezTo>
                  <a:lnTo>
                    <a:pt x="93" y="156"/>
                  </a:lnTo>
                  <a:close/>
                </a:path>
              </a:pathLst>
            </a:custGeom>
            <a:solidFill>
              <a:schemeClr val="accent1">
                <a:lumMod val="40000"/>
                <a:lumOff val="6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37" name="Freeform 14"/>
            <p:cNvSpPr>
              <a:spLocks/>
            </p:cNvSpPr>
            <p:nvPr/>
          </p:nvSpPr>
          <p:spPr bwMode="auto">
            <a:xfrm>
              <a:off x="3508375" y="2819401"/>
              <a:ext cx="147638" cy="217488"/>
            </a:xfrm>
            <a:custGeom>
              <a:avLst/>
              <a:gdLst>
                <a:gd name="T0" fmla="*/ 18 w 83"/>
                <a:gd name="T1" fmla="*/ 0 h 122"/>
                <a:gd name="T2" fmla="*/ 0 w 83"/>
                <a:gd name="T3" fmla="*/ 100 h 122"/>
                <a:gd name="T4" fmla="*/ 62 w 83"/>
                <a:gd name="T5" fmla="*/ 122 h 122"/>
                <a:gd name="T6" fmla="*/ 83 w 83"/>
                <a:gd name="T7" fmla="*/ 0 h 122"/>
                <a:gd name="T8" fmla="*/ 18 w 83"/>
                <a:gd name="T9" fmla="*/ 0 h 122"/>
              </a:gdLst>
              <a:ahLst/>
              <a:cxnLst>
                <a:cxn ang="0">
                  <a:pos x="T0" y="T1"/>
                </a:cxn>
                <a:cxn ang="0">
                  <a:pos x="T2" y="T3"/>
                </a:cxn>
                <a:cxn ang="0">
                  <a:pos x="T4" y="T5"/>
                </a:cxn>
                <a:cxn ang="0">
                  <a:pos x="T6" y="T7"/>
                </a:cxn>
                <a:cxn ang="0">
                  <a:pos x="T8" y="T9"/>
                </a:cxn>
              </a:cxnLst>
              <a:rect l="0" t="0" r="r" b="b"/>
              <a:pathLst>
                <a:path w="83" h="122">
                  <a:moveTo>
                    <a:pt x="18" y="0"/>
                  </a:moveTo>
                  <a:cubicBezTo>
                    <a:pt x="17" y="34"/>
                    <a:pt x="10" y="68"/>
                    <a:pt x="0" y="100"/>
                  </a:cubicBezTo>
                  <a:cubicBezTo>
                    <a:pt x="62" y="122"/>
                    <a:pt x="62" y="122"/>
                    <a:pt x="62" y="122"/>
                  </a:cubicBezTo>
                  <a:cubicBezTo>
                    <a:pt x="75" y="84"/>
                    <a:pt x="82" y="42"/>
                    <a:pt x="83" y="0"/>
                  </a:cubicBezTo>
                  <a:lnTo>
                    <a:pt x="18" y="0"/>
                  </a:lnTo>
                  <a:close/>
                </a:path>
              </a:pathLst>
            </a:custGeom>
            <a:solidFill>
              <a:schemeClr val="accent1">
                <a:lumMod val="20000"/>
                <a:lumOff val="8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9" name="Group 238"/>
          <p:cNvGrpSpPr/>
          <p:nvPr/>
        </p:nvGrpSpPr>
        <p:grpSpPr>
          <a:xfrm>
            <a:off x="5606332" y="2858002"/>
            <a:ext cx="1593447" cy="1113360"/>
            <a:chOff x="2144713" y="2039938"/>
            <a:chExt cx="1511300" cy="1055688"/>
          </a:xfrm>
          <a:solidFill>
            <a:schemeClr val="accent2"/>
          </a:solidFill>
        </p:grpSpPr>
        <p:sp>
          <p:nvSpPr>
            <p:cNvPr id="262" name="Freeform 5"/>
            <p:cNvSpPr>
              <a:spLocks/>
            </p:cNvSpPr>
            <p:nvPr/>
          </p:nvSpPr>
          <p:spPr bwMode="auto">
            <a:xfrm>
              <a:off x="2603500" y="2039938"/>
              <a:ext cx="274638" cy="166688"/>
            </a:xfrm>
            <a:custGeom>
              <a:avLst/>
              <a:gdLst>
                <a:gd name="T0" fmla="*/ 27 w 155"/>
                <a:gd name="T1" fmla="*/ 94 h 94"/>
                <a:gd name="T2" fmla="*/ 155 w 155"/>
                <a:gd name="T3" fmla="*/ 66 h 94"/>
                <a:gd name="T4" fmla="*/ 155 w 155"/>
                <a:gd name="T5" fmla="*/ 0 h 94"/>
                <a:gd name="T6" fmla="*/ 0 w 155"/>
                <a:gd name="T7" fmla="*/ 35 h 94"/>
                <a:gd name="T8" fmla="*/ 27 w 155"/>
                <a:gd name="T9" fmla="*/ 94 h 94"/>
              </a:gdLst>
              <a:ahLst/>
              <a:cxnLst>
                <a:cxn ang="0">
                  <a:pos x="T0" y="T1"/>
                </a:cxn>
                <a:cxn ang="0">
                  <a:pos x="T2" y="T3"/>
                </a:cxn>
                <a:cxn ang="0">
                  <a:pos x="T4" y="T5"/>
                </a:cxn>
                <a:cxn ang="0">
                  <a:pos x="T6" y="T7"/>
                </a:cxn>
                <a:cxn ang="0">
                  <a:pos x="T8" y="T9"/>
                </a:cxn>
              </a:cxnLst>
              <a:rect l="0" t="0" r="r" b="b"/>
              <a:pathLst>
                <a:path w="155" h="94">
                  <a:moveTo>
                    <a:pt x="27" y="94"/>
                  </a:moveTo>
                  <a:cubicBezTo>
                    <a:pt x="67" y="77"/>
                    <a:pt x="110" y="68"/>
                    <a:pt x="155" y="66"/>
                  </a:cubicBezTo>
                  <a:cubicBezTo>
                    <a:pt x="155" y="0"/>
                    <a:pt x="155" y="0"/>
                    <a:pt x="155" y="0"/>
                  </a:cubicBezTo>
                  <a:cubicBezTo>
                    <a:pt x="100" y="2"/>
                    <a:pt x="48" y="14"/>
                    <a:pt x="0" y="35"/>
                  </a:cubicBezTo>
                  <a:lnTo>
                    <a:pt x="27" y="94"/>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63" name="Freeform 6"/>
            <p:cNvSpPr>
              <a:spLocks/>
            </p:cNvSpPr>
            <p:nvPr/>
          </p:nvSpPr>
          <p:spPr bwMode="auto">
            <a:xfrm>
              <a:off x="3141663" y="2095501"/>
              <a:ext cx="279400" cy="233363"/>
            </a:xfrm>
            <a:custGeom>
              <a:avLst/>
              <a:gdLst>
                <a:gd name="T0" fmla="*/ 0 w 157"/>
                <a:gd name="T1" fmla="*/ 61 h 132"/>
                <a:gd name="T2" fmla="*/ 111 w 157"/>
                <a:gd name="T3" fmla="*/ 132 h 132"/>
                <a:gd name="T4" fmla="*/ 157 w 157"/>
                <a:gd name="T5" fmla="*/ 85 h 132"/>
                <a:gd name="T6" fmla="*/ 23 w 157"/>
                <a:gd name="T7" fmla="*/ 0 h 132"/>
                <a:gd name="T8" fmla="*/ 0 w 157"/>
                <a:gd name="T9" fmla="*/ 61 h 132"/>
              </a:gdLst>
              <a:ahLst/>
              <a:cxnLst>
                <a:cxn ang="0">
                  <a:pos x="T0" y="T1"/>
                </a:cxn>
                <a:cxn ang="0">
                  <a:pos x="T2" y="T3"/>
                </a:cxn>
                <a:cxn ang="0">
                  <a:pos x="T4" y="T5"/>
                </a:cxn>
                <a:cxn ang="0">
                  <a:pos x="T6" y="T7"/>
                </a:cxn>
                <a:cxn ang="0">
                  <a:pos x="T8" y="T9"/>
                </a:cxn>
              </a:cxnLst>
              <a:rect l="0" t="0" r="r" b="b"/>
              <a:pathLst>
                <a:path w="157" h="132">
                  <a:moveTo>
                    <a:pt x="0" y="61"/>
                  </a:moveTo>
                  <a:cubicBezTo>
                    <a:pt x="41" y="78"/>
                    <a:pt x="79" y="102"/>
                    <a:pt x="111" y="132"/>
                  </a:cubicBezTo>
                  <a:cubicBezTo>
                    <a:pt x="157" y="85"/>
                    <a:pt x="157" y="85"/>
                    <a:pt x="157" y="85"/>
                  </a:cubicBezTo>
                  <a:cubicBezTo>
                    <a:pt x="118" y="49"/>
                    <a:pt x="73" y="20"/>
                    <a:pt x="23" y="0"/>
                  </a:cubicBezTo>
                  <a:lnTo>
                    <a:pt x="0" y="61"/>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64" name="Freeform 7"/>
            <p:cNvSpPr>
              <a:spLocks/>
            </p:cNvSpPr>
            <p:nvPr/>
          </p:nvSpPr>
          <p:spPr bwMode="auto">
            <a:xfrm>
              <a:off x="2922588" y="2039938"/>
              <a:ext cx="219075" cy="149225"/>
            </a:xfrm>
            <a:custGeom>
              <a:avLst/>
              <a:gdLst>
                <a:gd name="T0" fmla="*/ 0 w 123"/>
                <a:gd name="T1" fmla="*/ 66 h 84"/>
                <a:gd name="T2" fmla="*/ 100 w 123"/>
                <a:gd name="T3" fmla="*/ 84 h 84"/>
                <a:gd name="T4" fmla="*/ 123 w 123"/>
                <a:gd name="T5" fmla="*/ 22 h 84"/>
                <a:gd name="T6" fmla="*/ 0 w 123"/>
                <a:gd name="T7" fmla="*/ 0 h 84"/>
                <a:gd name="T8" fmla="*/ 0 w 123"/>
                <a:gd name="T9" fmla="*/ 66 h 84"/>
              </a:gdLst>
              <a:ahLst/>
              <a:cxnLst>
                <a:cxn ang="0">
                  <a:pos x="T0" y="T1"/>
                </a:cxn>
                <a:cxn ang="0">
                  <a:pos x="T2" y="T3"/>
                </a:cxn>
                <a:cxn ang="0">
                  <a:pos x="T4" y="T5"/>
                </a:cxn>
                <a:cxn ang="0">
                  <a:pos x="T6" y="T7"/>
                </a:cxn>
                <a:cxn ang="0">
                  <a:pos x="T8" y="T9"/>
                </a:cxn>
              </a:cxnLst>
              <a:rect l="0" t="0" r="r" b="b"/>
              <a:pathLst>
                <a:path w="123" h="84">
                  <a:moveTo>
                    <a:pt x="0" y="66"/>
                  </a:moveTo>
                  <a:cubicBezTo>
                    <a:pt x="35" y="67"/>
                    <a:pt x="69" y="73"/>
                    <a:pt x="100" y="84"/>
                  </a:cubicBezTo>
                  <a:cubicBezTo>
                    <a:pt x="123" y="22"/>
                    <a:pt x="123" y="22"/>
                    <a:pt x="123" y="22"/>
                  </a:cubicBezTo>
                  <a:cubicBezTo>
                    <a:pt x="84" y="9"/>
                    <a:pt x="43" y="2"/>
                    <a:pt x="0" y="0"/>
                  </a:cubicBezTo>
                  <a:lnTo>
                    <a:pt x="0" y="66"/>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65" name="Freeform 8"/>
            <p:cNvSpPr>
              <a:spLocks/>
            </p:cNvSpPr>
            <p:nvPr/>
          </p:nvSpPr>
          <p:spPr bwMode="auto">
            <a:xfrm>
              <a:off x="3368675" y="2278063"/>
              <a:ext cx="209550" cy="230188"/>
            </a:xfrm>
            <a:custGeom>
              <a:avLst/>
              <a:gdLst>
                <a:gd name="T0" fmla="*/ 46 w 118"/>
                <a:gd name="T1" fmla="*/ 0 h 130"/>
                <a:gd name="T2" fmla="*/ 0 w 118"/>
                <a:gd name="T3" fmla="*/ 46 h 130"/>
                <a:gd name="T4" fmla="*/ 58 w 118"/>
                <a:gd name="T5" fmla="*/ 130 h 130"/>
                <a:gd name="T6" fmla="*/ 118 w 118"/>
                <a:gd name="T7" fmla="*/ 102 h 130"/>
                <a:gd name="T8" fmla="*/ 46 w 118"/>
                <a:gd name="T9" fmla="*/ 0 h 130"/>
              </a:gdLst>
              <a:ahLst/>
              <a:cxnLst>
                <a:cxn ang="0">
                  <a:pos x="T0" y="T1"/>
                </a:cxn>
                <a:cxn ang="0">
                  <a:pos x="T2" y="T3"/>
                </a:cxn>
                <a:cxn ang="0">
                  <a:pos x="T4" y="T5"/>
                </a:cxn>
                <a:cxn ang="0">
                  <a:pos x="T6" y="T7"/>
                </a:cxn>
                <a:cxn ang="0">
                  <a:pos x="T8" y="T9"/>
                </a:cxn>
              </a:cxnLst>
              <a:rect l="0" t="0" r="r" b="b"/>
              <a:pathLst>
                <a:path w="118" h="130">
                  <a:moveTo>
                    <a:pt x="46" y="0"/>
                  </a:moveTo>
                  <a:cubicBezTo>
                    <a:pt x="0" y="46"/>
                    <a:pt x="0" y="46"/>
                    <a:pt x="0" y="46"/>
                  </a:cubicBezTo>
                  <a:cubicBezTo>
                    <a:pt x="23" y="71"/>
                    <a:pt x="43" y="99"/>
                    <a:pt x="58" y="130"/>
                  </a:cubicBezTo>
                  <a:cubicBezTo>
                    <a:pt x="118" y="102"/>
                    <a:pt x="118" y="102"/>
                    <a:pt x="118" y="102"/>
                  </a:cubicBezTo>
                  <a:cubicBezTo>
                    <a:pt x="99" y="65"/>
                    <a:pt x="75" y="30"/>
                    <a:pt x="46" y="0"/>
                  </a:cubicBez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66" name="Freeform 9"/>
            <p:cNvSpPr>
              <a:spLocks/>
            </p:cNvSpPr>
            <p:nvPr/>
          </p:nvSpPr>
          <p:spPr bwMode="auto">
            <a:xfrm>
              <a:off x="2198688" y="2278063"/>
              <a:ext cx="233363" cy="279400"/>
            </a:xfrm>
            <a:custGeom>
              <a:avLst/>
              <a:gdLst>
                <a:gd name="T0" fmla="*/ 62 w 132"/>
                <a:gd name="T1" fmla="*/ 157 h 157"/>
                <a:gd name="T2" fmla="*/ 132 w 132"/>
                <a:gd name="T3" fmla="*/ 46 h 157"/>
                <a:gd name="T4" fmla="*/ 86 w 132"/>
                <a:gd name="T5" fmla="*/ 0 h 157"/>
                <a:gd name="T6" fmla="*/ 0 w 132"/>
                <a:gd name="T7" fmla="*/ 134 h 157"/>
                <a:gd name="T8" fmla="*/ 62 w 132"/>
                <a:gd name="T9" fmla="*/ 157 h 157"/>
              </a:gdLst>
              <a:ahLst/>
              <a:cxnLst>
                <a:cxn ang="0">
                  <a:pos x="T0" y="T1"/>
                </a:cxn>
                <a:cxn ang="0">
                  <a:pos x="T2" y="T3"/>
                </a:cxn>
                <a:cxn ang="0">
                  <a:pos x="T4" y="T5"/>
                </a:cxn>
                <a:cxn ang="0">
                  <a:pos x="T6" y="T7"/>
                </a:cxn>
                <a:cxn ang="0">
                  <a:pos x="T8" y="T9"/>
                </a:cxn>
              </a:cxnLst>
              <a:rect l="0" t="0" r="r" b="b"/>
              <a:pathLst>
                <a:path w="132" h="157">
                  <a:moveTo>
                    <a:pt x="62" y="157"/>
                  </a:moveTo>
                  <a:cubicBezTo>
                    <a:pt x="78" y="115"/>
                    <a:pt x="103" y="78"/>
                    <a:pt x="132" y="46"/>
                  </a:cubicBezTo>
                  <a:cubicBezTo>
                    <a:pt x="86" y="0"/>
                    <a:pt x="86" y="0"/>
                    <a:pt x="86" y="0"/>
                  </a:cubicBezTo>
                  <a:cubicBezTo>
                    <a:pt x="49" y="38"/>
                    <a:pt x="20" y="84"/>
                    <a:pt x="0" y="134"/>
                  </a:cubicBezTo>
                  <a:lnTo>
                    <a:pt x="62" y="157"/>
                  </a:lnTo>
                  <a:close/>
                </a:path>
              </a:pathLst>
            </a:custGeom>
            <a:solidFill>
              <a:schemeClr val="accent2">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67" name="Freeform 10"/>
            <p:cNvSpPr>
              <a:spLocks/>
            </p:cNvSpPr>
            <p:nvPr/>
          </p:nvSpPr>
          <p:spPr bwMode="auto">
            <a:xfrm>
              <a:off x="2381250" y="2119313"/>
              <a:ext cx="230188" cy="209550"/>
            </a:xfrm>
            <a:custGeom>
              <a:avLst/>
              <a:gdLst>
                <a:gd name="T0" fmla="*/ 47 w 130"/>
                <a:gd name="T1" fmla="*/ 118 h 118"/>
                <a:gd name="T2" fmla="*/ 130 w 130"/>
                <a:gd name="T3" fmla="*/ 60 h 118"/>
                <a:gd name="T4" fmla="*/ 103 w 130"/>
                <a:gd name="T5" fmla="*/ 0 h 118"/>
                <a:gd name="T6" fmla="*/ 0 w 130"/>
                <a:gd name="T7" fmla="*/ 71 h 118"/>
                <a:gd name="T8" fmla="*/ 47 w 130"/>
                <a:gd name="T9" fmla="*/ 118 h 118"/>
              </a:gdLst>
              <a:ahLst/>
              <a:cxnLst>
                <a:cxn ang="0">
                  <a:pos x="T0" y="T1"/>
                </a:cxn>
                <a:cxn ang="0">
                  <a:pos x="T2" y="T3"/>
                </a:cxn>
                <a:cxn ang="0">
                  <a:pos x="T4" y="T5"/>
                </a:cxn>
                <a:cxn ang="0">
                  <a:pos x="T6" y="T7"/>
                </a:cxn>
                <a:cxn ang="0">
                  <a:pos x="T8" y="T9"/>
                </a:cxn>
              </a:cxnLst>
              <a:rect l="0" t="0" r="r" b="b"/>
              <a:pathLst>
                <a:path w="130" h="118">
                  <a:moveTo>
                    <a:pt x="47" y="118"/>
                  </a:moveTo>
                  <a:cubicBezTo>
                    <a:pt x="72" y="95"/>
                    <a:pt x="100" y="75"/>
                    <a:pt x="130" y="60"/>
                  </a:cubicBezTo>
                  <a:cubicBezTo>
                    <a:pt x="103" y="0"/>
                    <a:pt x="103" y="0"/>
                    <a:pt x="103" y="0"/>
                  </a:cubicBezTo>
                  <a:cubicBezTo>
                    <a:pt x="65" y="19"/>
                    <a:pt x="31" y="43"/>
                    <a:pt x="0" y="71"/>
                  </a:cubicBezTo>
                  <a:lnTo>
                    <a:pt x="47" y="118"/>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68" name="Freeform 11"/>
            <p:cNvSpPr>
              <a:spLocks/>
            </p:cNvSpPr>
            <p:nvPr/>
          </p:nvSpPr>
          <p:spPr bwMode="auto">
            <a:xfrm>
              <a:off x="2144713" y="2557463"/>
              <a:ext cx="147638" cy="217488"/>
            </a:xfrm>
            <a:custGeom>
              <a:avLst/>
              <a:gdLst>
                <a:gd name="T0" fmla="*/ 66 w 83"/>
                <a:gd name="T1" fmla="*/ 123 h 123"/>
                <a:gd name="T2" fmla="*/ 83 w 83"/>
                <a:gd name="T3" fmla="*/ 23 h 123"/>
                <a:gd name="T4" fmla="*/ 22 w 83"/>
                <a:gd name="T5" fmla="*/ 0 h 123"/>
                <a:gd name="T6" fmla="*/ 0 w 83"/>
                <a:gd name="T7" fmla="*/ 123 h 123"/>
                <a:gd name="T8" fmla="*/ 66 w 83"/>
                <a:gd name="T9" fmla="*/ 123 h 123"/>
              </a:gdLst>
              <a:ahLst/>
              <a:cxnLst>
                <a:cxn ang="0">
                  <a:pos x="T0" y="T1"/>
                </a:cxn>
                <a:cxn ang="0">
                  <a:pos x="T2" y="T3"/>
                </a:cxn>
                <a:cxn ang="0">
                  <a:pos x="T4" y="T5"/>
                </a:cxn>
                <a:cxn ang="0">
                  <a:pos x="T6" y="T7"/>
                </a:cxn>
                <a:cxn ang="0">
                  <a:pos x="T8" y="T9"/>
                </a:cxn>
              </a:cxnLst>
              <a:rect l="0" t="0" r="r" b="b"/>
              <a:pathLst>
                <a:path w="83" h="123">
                  <a:moveTo>
                    <a:pt x="66" y="123"/>
                  </a:moveTo>
                  <a:cubicBezTo>
                    <a:pt x="67" y="88"/>
                    <a:pt x="73" y="54"/>
                    <a:pt x="83" y="23"/>
                  </a:cubicBezTo>
                  <a:cubicBezTo>
                    <a:pt x="22" y="0"/>
                    <a:pt x="22" y="0"/>
                    <a:pt x="22" y="0"/>
                  </a:cubicBezTo>
                  <a:cubicBezTo>
                    <a:pt x="9" y="39"/>
                    <a:pt x="1" y="80"/>
                    <a:pt x="0" y="123"/>
                  </a:cubicBezTo>
                  <a:lnTo>
                    <a:pt x="66" y="123"/>
                  </a:lnTo>
                  <a:close/>
                </a:path>
              </a:pathLst>
            </a:custGeom>
            <a:solidFill>
              <a:schemeClr val="accent2">
                <a:lumMod val="40000"/>
                <a:lumOff val="6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69" name="Freeform 12"/>
            <p:cNvSpPr>
              <a:spLocks/>
            </p:cNvSpPr>
            <p:nvPr/>
          </p:nvSpPr>
          <p:spPr bwMode="auto">
            <a:xfrm>
              <a:off x="2144713" y="2819401"/>
              <a:ext cx="166688" cy="276225"/>
            </a:xfrm>
            <a:custGeom>
              <a:avLst/>
              <a:gdLst>
                <a:gd name="T0" fmla="*/ 0 w 94"/>
                <a:gd name="T1" fmla="*/ 0 h 155"/>
                <a:gd name="T2" fmla="*/ 34 w 94"/>
                <a:gd name="T3" fmla="*/ 155 h 155"/>
                <a:gd name="T4" fmla="*/ 94 w 94"/>
                <a:gd name="T5" fmla="*/ 127 h 155"/>
                <a:gd name="T6" fmla="*/ 66 w 94"/>
                <a:gd name="T7" fmla="*/ 0 h 155"/>
                <a:gd name="T8" fmla="*/ 0 w 94"/>
                <a:gd name="T9" fmla="*/ 0 h 155"/>
              </a:gdLst>
              <a:ahLst/>
              <a:cxnLst>
                <a:cxn ang="0">
                  <a:pos x="T0" y="T1"/>
                </a:cxn>
                <a:cxn ang="0">
                  <a:pos x="T2" y="T3"/>
                </a:cxn>
                <a:cxn ang="0">
                  <a:pos x="T4" y="T5"/>
                </a:cxn>
                <a:cxn ang="0">
                  <a:pos x="T6" y="T7"/>
                </a:cxn>
                <a:cxn ang="0">
                  <a:pos x="T8" y="T9"/>
                </a:cxn>
              </a:cxnLst>
              <a:rect l="0" t="0" r="r" b="b"/>
              <a:pathLst>
                <a:path w="94" h="155">
                  <a:moveTo>
                    <a:pt x="0" y="0"/>
                  </a:moveTo>
                  <a:cubicBezTo>
                    <a:pt x="1" y="55"/>
                    <a:pt x="13" y="107"/>
                    <a:pt x="34" y="155"/>
                  </a:cubicBezTo>
                  <a:cubicBezTo>
                    <a:pt x="94" y="127"/>
                    <a:pt x="94" y="127"/>
                    <a:pt x="94" y="127"/>
                  </a:cubicBezTo>
                  <a:cubicBezTo>
                    <a:pt x="77" y="88"/>
                    <a:pt x="67" y="45"/>
                    <a:pt x="66" y="0"/>
                  </a:cubicBezTo>
                  <a:lnTo>
                    <a:pt x="0" y="0"/>
                  </a:lnTo>
                  <a:close/>
                </a:path>
              </a:pathLst>
            </a:custGeom>
            <a:solidFill>
              <a:schemeClr val="accent2">
                <a:lumMod val="20000"/>
                <a:lumOff val="8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70" name="Freeform 13"/>
            <p:cNvSpPr>
              <a:spLocks/>
            </p:cNvSpPr>
            <p:nvPr/>
          </p:nvSpPr>
          <p:spPr bwMode="auto">
            <a:xfrm>
              <a:off x="3490913" y="2498726"/>
              <a:ext cx="165100" cy="276225"/>
            </a:xfrm>
            <a:custGeom>
              <a:avLst/>
              <a:gdLst>
                <a:gd name="T0" fmla="*/ 93 w 93"/>
                <a:gd name="T1" fmla="*/ 156 h 156"/>
                <a:gd name="T2" fmla="*/ 59 w 93"/>
                <a:gd name="T3" fmla="*/ 0 h 156"/>
                <a:gd name="T4" fmla="*/ 0 w 93"/>
                <a:gd name="T5" fmla="*/ 28 h 156"/>
                <a:gd name="T6" fmla="*/ 28 w 93"/>
                <a:gd name="T7" fmla="*/ 156 h 156"/>
                <a:gd name="T8" fmla="*/ 93 w 93"/>
                <a:gd name="T9" fmla="*/ 156 h 156"/>
              </a:gdLst>
              <a:ahLst/>
              <a:cxnLst>
                <a:cxn ang="0">
                  <a:pos x="T0" y="T1"/>
                </a:cxn>
                <a:cxn ang="0">
                  <a:pos x="T2" y="T3"/>
                </a:cxn>
                <a:cxn ang="0">
                  <a:pos x="T4" y="T5"/>
                </a:cxn>
                <a:cxn ang="0">
                  <a:pos x="T6" y="T7"/>
                </a:cxn>
                <a:cxn ang="0">
                  <a:pos x="T8" y="T9"/>
                </a:cxn>
              </a:cxnLst>
              <a:rect l="0" t="0" r="r" b="b"/>
              <a:pathLst>
                <a:path w="93" h="156">
                  <a:moveTo>
                    <a:pt x="93" y="156"/>
                  </a:moveTo>
                  <a:cubicBezTo>
                    <a:pt x="92" y="101"/>
                    <a:pt x="80" y="48"/>
                    <a:pt x="59" y="0"/>
                  </a:cubicBezTo>
                  <a:cubicBezTo>
                    <a:pt x="0" y="28"/>
                    <a:pt x="0" y="28"/>
                    <a:pt x="0" y="28"/>
                  </a:cubicBezTo>
                  <a:cubicBezTo>
                    <a:pt x="16" y="68"/>
                    <a:pt x="26" y="111"/>
                    <a:pt x="28" y="156"/>
                  </a:cubicBezTo>
                  <a:lnTo>
                    <a:pt x="93" y="156"/>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71" name="Freeform 14"/>
            <p:cNvSpPr>
              <a:spLocks/>
            </p:cNvSpPr>
            <p:nvPr/>
          </p:nvSpPr>
          <p:spPr bwMode="auto">
            <a:xfrm>
              <a:off x="3508375" y="2819401"/>
              <a:ext cx="147638" cy="217488"/>
            </a:xfrm>
            <a:custGeom>
              <a:avLst/>
              <a:gdLst>
                <a:gd name="T0" fmla="*/ 18 w 83"/>
                <a:gd name="T1" fmla="*/ 0 h 122"/>
                <a:gd name="T2" fmla="*/ 0 w 83"/>
                <a:gd name="T3" fmla="*/ 100 h 122"/>
                <a:gd name="T4" fmla="*/ 62 w 83"/>
                <a:gd name="T5" fmla="*/ 122 h 122"/>
                <a:gd name="T6" fmla="*/ 83 w 83"/>
                <a:gd name="T7" fmla="*/ 0 h 122"/>
                <a:gd name="T8" fmla="*/ 18 w 83"/>
                <a:gd name="T9" fmla="*/ 0 h 122"/>
              </a:gdLst>
              <a:ahLst/>
              <a:cxnLst>
                <a:cxn ang="0">
                  <a:pos x="T0" y="T1"/>
                </a:cxn>
                <a:cxn ang="0">
                  <a:pos x="T2" y="T3"/>
                </a:cxn>
                <a:cxn ang="0">
                  <a:pos x="T4" y="T5"/>
                </a:cxn>
                <a:cxn ang="0">
                  <a:pos x="T6" y="T7"/>
                </a:cxn>
                <a:cxn ang="0">
                  <a:pos x="T8" y="T9"/>
                </a:cxn>
              </a:cxnLst>
              <a:rect l="0" t="0" r="r" b="b"/>
              <a:pathLst>
                <a:path w="83" h="122">
                  <a:moveTo>
                    <a:pt x="18" y="0"/>
                  </a:moveTo>
                  <a:cubicBezTo>
                    <a:pt x="17" y="34"/>
                    <a:pt x="10" y="68"/>
                    <a:pt x="0" y="100"/>
                  </a:cubicBezTo>
                  <a:cubicBezTo>
                    <a:pt x="62" y="122"/>
                    <a:pt x="62" y="122"/>
                    <a:pt x="62" y="122"/>
                  </a:cubicBezTo>
                  <a:cubicBezTo>
                    <a:pt x="75" y="84"/>
                    <a:pt x="82" y="42"/>
                    <a:pt x="83" y="0"/>
                  </a:cubicBezTo>
                  <a:lnTo>
                    <a:pt x="18" y="0"/>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3" name="Group 272"/>
          <p:cNvGrpSpPr/>
          <p:nvPr/>
        </p:nvGrpSpPr>
        <p:grpSpPr>
          <a:xfrm>
            <a:off x="8574595" y="2845921"/>
            <a:ext cx="1593447" cy="1113360"/>
            <a:chOff x="2144713" y="2039938"/>
            <a:chExt cx="1511300" cy="1055688"/>
          </a:xfrm>
          <a:solidFill>
            <a:schemeClr val="accent3"/>
          </a:solidFill>
        </p:grpSpPr>
        <p:sp>
          <p:nvSpPr>
            <p:cNvPr id="274" name="Freeform 5"/>
            <p:cNvSpPr>
              <a:spLocks/>
            </p:cNvSpPr>
            <p:nvPr/>
          </p:nvSpPr>
          <p:spPr bwMode="auto">
            <a:xfrm>
              <a:off x="2603500" y="2039938"/>
              <a:ext cx="274638" cy="166688"/>
            </a:xfrm>
            <a:custGeom>
              <a:avLst/>
              <a:gdLst>
                <a:gd name="T0" fmla="*/ 27 w 155"/>
                <a:gd name="T1" fmla="*/ 94 h 94"/>
                <a:gd name="T2" fmla="*/ 155 w 155"/>
                <a:gd name="T3" fmla="*/ 66 h 94"/>
                <a:gd name="T4" fmla="*/ 155 w 155"/>
                <a:gd name="T5" fmla="*/ 0 h 94"/>
                <a:gd name="T6" fmla="*/ 0 w 155"/>
                <a:gd name="T7" fmla="*/ 35 h 94"/>
                <a:gd name="T8" fmla="*/ 27 w 155"/>
                <a:gd name="T9" fmla="*/ 94 h 94"/>
              </a:gdLst>
              <a:ahLst/>
              <a:cxnLst>
                <a:cxn ang="0">
                  <a:pos x="T0" y="T1"/>
                </a:cxn>
                <a:cxn ang="0">
                  <a:pos x="T2" y="T3"/>
                </a:cxn>
                <a:cxn ang="0">
                  <a:pos x="T4" y="T5"/>
                </a:cxn>
                <a:cxn ang="0">
                  <a:pos x="T6" y="T7"/>
                </a:cxn>
                <a:cxn ang="0">
                  <a:pos x="T8" y="T9"/>
                </a:cxn>
              </a:cxnLst>
              <a:rect l="0" t="0" r="r" b="b"/>
              <a:pathLst>
                <a:path w="155" h="94">
                  <a:moveTo>
                    <a:pt x="27" y="94"/>
                  </a:moveTo>
                  <a:cubicBezTo>
                    <a:pt x="67" y="77"/>
                    <a:pt x="110" y="68"/>
                    <a:pt x="155" y="66"/>
                  </a:cubicBezTo>
                  <a:cubicBezTo>
                    <a:pt x="155" y="0"/>
                    <a:pt x="155" y="0"/>
                    <a:pt x="155" y="0"/>
                  </a:cubicBezTo>
                  <a:cubicBezTo>
                    <a:pt x="100" y="2"/>
                    <a:pt x="48" y="14"/>
                    <a:pt x="0" y="35"/>
                  </a:cubicBezTo>
                  <a:lnTo>
                    <a:pt x="27" y="94"/>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75" name="Freeform 6"/>
            <p:cNvSpPr>
              <a:spLocks/>
            </p:cNvSpPr>
            <p:nvPr/>
          </p:nvSpPr>
          <p:spPr bwMode="auto">
            <a:xfrm>
              <a:off x="3141663" y="2095501"/>
              <a:ext cx="279400" cy="233363"/>
            </a:xfrm>
            <a:custGeom>
              <a:avLst/>
              <a:gdLst>
                <a:gd name="T0" fmla="*/ 0 w 157"/>
                <a:gd name="T1" fmla="*/ 61 h 132"/>
                <a:gd name="T2" fmla="*/ 111 w 157"/>
                <a:gd name="T3" fmla="*/ 132 h 132"/>
                <a:gd name="T4" fmla="*/ 157 w 157"/>
                <a:gd name="T5" fmla="*/ 85 h 132"/>
                <a:gd name="T6" fmla="*/ 23 w 157"/>
                <a:gd name="T7" fmla="*/ 0 h 132"/>
                <a:gd name="T8" fmla="*/ 0 w 157"/>
                <a:gd name="T9" fmla="*/ 61 h 132"/>
              </a:gdLst>
              <a:ahLst/>
              <a:cxnLst>
                <a:cxn ang="0">
                  <a:pos x="T0" y="T1"/>
                </a:cxn>
                <a:cxn ang="0">
                  <a:pos x="T2" y="T3"/>
                </a:cxn>
                <a:cxn ang="0">
                  <a:pos x="T4" y="T5"/>
                </a:cxn>
                <a:cxn ang="0">
                  <a:pos x="T6" y="T7"/>
                </a:cxn>
                <a:cxn ang="0">
                  <a:pos x="T8" y="T9"/>
                </a:cxn>
              </a:cxnLst>
              <a:rect l="0" t="0" r="r" b="b"/>
              <a:pathLst>
                <a:path w="157" h="132">
                  <a:moveTo>
                    <a:pt x="0" y="61"/>
                  </a:moveTo>
                  <a:cubicBezTo>
                    <a:pt x="41" y="78"/>
                    <a:pt x="79" y="102"/>
                    <a:pt x="111" y="132"/>
                  </a:cubicBezTo>
                  <a:cubicBezTo>
                    <a:pt x="157" y="85"/>
                    <a:pt x="157" y="85"/>
                    <a:pt x="157" y="85"/>
                  </a:cubicBezTo>
                  <a:cubicBezTo>
                    <a:pt x="118" y="49"/>
                    <a:pt x="73" y="20"/>
                    <a:pt x="23" y="0"/>
                  </a:cubicBezTo>
                  <a:lnTo>
                    <a:pt x="0" y="61"/>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7"/>
            <p:cNvSpPr>
              <a:spLocks/>
            </p:cNvSpPr>
            <p:nvPr/>
          </p:nvSpPr>
          <p:spPr bwMode="auto">
            <a:xfrm>
              <a:off x="2922588" y="2039938"/>
              <a:ext cx="219075" cy="149225"/>
            </a:xfrm>
            <a:custGeom>
              <a:avLst/>
              <a:gdLst>
                <a:gd name="T0" fmla="*/ 0 w 123"/>
                <a:gd name="T1" fmla="*/ 66 h 84"/>
                <a:gd name="T2" fmla="*/ 100 w 123"/>
                <a:gd name="T3" fmla="*/ 84 h 84"/>
                <a:gd name="T4" fmla="*/ 123 w 123"/>
                <a:gd name="T5" fmla="*/ 22 h 84"/>
                <a:gd name="T6" fmla="*/ 0 w 123"/>
                <a:gd name="T7" fmla="*/ 0 h 84"/>
                <a:gd name="T8" fmla="*/ 0 w 123"/>
                <a:gd name="T9" fmla="*/ 66 h 84"/>
              </a:gdLst>
              <a:ahLst/>
              <a:cxnLst>
                <a:cxn ang="0">
                  <a:pos x="T0" y="T1"/>
                </a:cxn>
                <a:cxn ang="0">
                  <a:pos x="T2" y="T3"/>
                </a:cxn>
                <a:cxn ang="0">
                  <a:pos x="T4" y="T5"/>
                </a:cxn>
                <a:cxn ang="0">
                  <a:pos x="T6" y="T7"/>
                </a:cxn>
                <a:cxn ang="0">
                  <a:pos x="T8" y="T9"/>
                </a:cxn>
              </a:cxnLst>
              <a:rect l="0" t="0" r="r" b="b"/>
              <a:pathLst>
                <a:path w="123" h="84">
                  <a:moveTo>
                    <a:pt x="0" y="66"/>
                  </a:moveTo>
                  <a:cubicBezTo>
                    <a:pt x="35" y="67"/>
                    <a:pt x="69" y="73"/>
                    <a:pt x="100" y="84"/>
                  </a:cubicBezTo>
                  <a:cubicBezTo>
                    <a:pt x="123" y="22"/>
                    <a:pt x="123" y="22"/>
                    <a:pt x="123" y="22"/>
                  </a:cubicBezTo>
                  <a:cubicBezTo>
                    <a:pt x="84" y="9"/>
                    <a:pt x="43" y="2"/>
                    <a:pt x="0" y="0"/>
                  </a:cubicBezTo>
                  <a:lnTo>
                    <a:pt x="0" y="66"/>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77" name="Freeform 8"/>
            <p:cNvSpPr>
              <a:spLocks/>
            </p:cNvSpPr>
            <p:nvPr/>
          </p:nvSpPr>
          <p:spPr bwMode="auto">
            <a:xfrm>
              <a:off x="3368675" y="2278063"/>
              <a:ext cx="209550" cy="230188"/>
            </a:xfrm>
            <a:custGeom>
              <a:avLst/>
              <a:gdLst>
                <a:gd name="T0" fmla="*/ 46 w 118"/>
                <a:gd name="T1" fmla="*/ 0 h 130"/>
                <a:gd name="T2" fmla="*/ 0 w 118"/>
                <a:gd name="T3" fmla="*/ 46 h 130"/>
                <a:gd name="T4" fmla="*/ 58 w 118"/>
                <a:gd name="T5" fmla="*/ 130 h 130"/>
                <a:gd name="T6" fmla="*/ 118 w 118"/>
                <a:gd name="T7" fmla="*/ 102 h 130"/>
                <a:gd name="T8" fmla="*/ 46 w 118"/>
                <a:gd name="T9" fmla="*/ 0 h 130"/>
              </a:gdLst>
              <a:ahLst/>
              <a:cxnLst>
                <a:cxn ang="0">
                  <a:pos x="T0" y="T1"/>
                </a:cxn>
                <a:cxn ang="0">
                  <a:pos x="T2" y="T3"/>
                </a:cxn>
                <a:cxn ang="0">
                  <a:pos x="T4" y="T5"/>
                </a:cxn>
                <a:cxn ang="0">
                  <a:pos x="T6" y="T7"/>
                </a:cxn>
                <a:cxn ang="0">
                  <a:pos x="T8" y="T9"/>
                </a:cxn>
              </a:cxnLst>
              <a:rect l="0" t="0" r="r" b="b"/>
              <a:pathLst>
                <a:path w="118" h="130">
                  <a:moveTo>
                    <a:pt x="46" y="0"/>
                  </a:moveTo>
                  <a:cubicBezTo>
                    <a:pt x="0" y="46"/>
                    <a:pt x="0" y="46"/>
                    <a:pt x="0" y="46"/>
                  </a:cubicBezTo>
                  <a:cubicBezTo>
                    <a:pt x="23" y="71"/>
                    <a:pt x="43" y="99"/>
                    <a:pt x="58" y="130"/>
                  </a:cubicBezTo>
                  <a:cubicBezTo>
                    <a:pt x="118" y="102"/>
                    <a:pt x="118" y="102"/>
                    <a:pt x="118" y="102"/>
                  </a:cubicBezTo>
                  <a:cubicBezTo>
                    <a:pt x="99" y="65"/>
                    <a:pt x="75" y="30"/>
                    <a:pt x="46" y="0"/>
                  </a:cubicBezTo>
                  <a:close/>
                </a:path>
              </a:pathLst>
            </a:custGeom>
            <a:solidFill>
              <a:schemeClr val="accent3">
                <a:lumMod val="60000"/>
                <a:lumOff val="4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78" name="Freeform 9"/>
            <p:cNvSpPr>
              <a:spLocks/>
            </p:cNvSpPr>
            <p:nvPr/>
          </p:nvSpPr>
          <p:spPr bwMode="auto">
            <a:xfrm>
              <a:off x="2198688" y="2278063"/>
              <a:ext cx="233363" cy="279400"/>
            </a:xfrm>
            <a:custGeom>
              <a:avLst/>
              <a:gdLst>
                <a:gd name="T0" fmla="*/ 62 w 132"/>
                <a:gd name="T1" fmla="*/ 157 h 157"/>
                <a:gd name="T2" fmla="*/ 132 w 132"/>
                <a:gd name="T3" fmla="*/ 46 h 157"/>
                <a:gd name="T4" fmla="*/ 86 w 132"/>
                <a:gd name="T5" fmla="*/ 0 h 157"/>
                <a:gd name="T6" fmla="*/ 0 w 132"/>
                <a:gd name="T7" fmla="*/ 134 h 157"/>
                <a:gd name="T8" fmla="*/ 62 w 132"/>
                <a:gd name="T9" fmla="*/ 157 h 157"/>
              </a:gdLst>
              <a:ahLst/>
              <a:cxnLst>
                <a:cxn ang="0">
                  <a:pos x="T0" y="T1"/>
                </a:cxn>
                <a:cxn ang="0">
                  <a:pos x="T2" y="T3"/>
                </a:cxn>
                <a:cxn ang="0">
                  <a:pos x="T4" y="T5"/>
                </a:cxn>
                <a:cxn ang="0">
                  <a:pos x="T6" y="T7"/>
                </a:cxn>
                <a:cxn ang="0">
                  <a:pos x="T8" y="T9"/>
                </a:cxn>
              </a:cxnLst>
              <a:rect l="0" t="0" r="r" b="b"/>
              <a:pathLst>
                <a:path w="132" h="157">
                  <a:moveTo>
                    <a:pt x="62" y="157"/>
                  </a:moveTo>
                  <a:cubicBezTo>
                    <a:pt x="78" y="115"/>
                    <a:pt x="103" y="78"/>
                    <a:pt x="132" y="46"/>
                  </a:cubicBezTo>
                  <a:cubicBezTo>
                    <a:pt x="86" y="0"/>
                    <a:pt x="86" y="0"/>
                    <a:pt x="86" y="0"/>
                  </a:cubicBezTo>
                  <a:cubicBezTo>
                    <a:pt x="49" y="38"/>
                    <a:pt x="20" y="84"/>
                    <a:pt x="0" y="134"/>
                  </a:cubicBezTo>
                  <a:lnTo>
                    <a:pt x="62" y="157"/>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79" name="Freeform 10"/>
            <p:cNvSpPr>
              <a:spLocks/>
            </p:cNvSpPr>
            <p:nvPr/>
          </p:nvSpPr>
          <p:spPr bwMode="auto">
            <a:xfrm>
              <a:off x="2381250" y="2119313"/>
              <a:ext cx="230188" cy="209550"/>
            </a:xfrm>
            <a:custGeom>
              <a:avLst/>
              <a:gdLst>
                <a:gd name="T0" fmla="*/ 47 w 130"/>
                <a:gd name="T1" fmla="*/ 118 h 118"/>
                <a:gd name="T2" fmla="*/ 130 w 130"/>
                <a:gd name="T3" fmla="*/ 60 h 118"/>
                <a:gd name="T4" fmla="*/ 103 w 130"/>
                <a:gd name="T5" fmla="*/ 0 h 118"/>
                <a:gd name="T6" fmla="*/ 0 w 130"/>
                <a:gd name="T7" fmla="*/ 71 h 118"/>
                <a:gd name="T8" fmla="*/ 47 w 130"/>
                <a:gd name="T9" fmla="*/ 118 h 118"/>
              </a:gdLst>
              <a:ahLst/>
              <a:cxnLst>
                <a:cxn ang="0">
                  <a:pos x="T0" y="T1"/>
                </a:cxn>
                <a:cxn ang="0">
                  <a:pos x="T2" y="T3"/>
                </a:cxn>
                <a:cxn ang="0">
                  <a:pos x="T4" y="T5"/>
                </a:cxn>
                <a:cxn ang="0">
                  <a:pos x="T6" y="T7"/>
                </a:cxn>
                <a:cxn ang="0">
                  <a:pos x="T8" y="T9"/>
                </a:cxn>
              </a:cxnLst>
              <a:rect l="0" t="0" r="r" b="b"/>
              <a:pathLst>
                <a:path w="130" h="118">
                  <a:moveTo>
                    <a:pt x="47" y="118"/>
                  </a:moveTo>
                  <a:cubicBezTo>
                    <a:pt x="72" y="95"/>
                    <a:pt x="100" y="75"/>
                    <a:pt x="130" y="60"/>
                  </a:cubicBezTo>
                  <a:cubicBezTo>
                    <a:pt x="103" y="0"/>
                    <a:pt x="103" y="0"/>
                    <a:pt x="103" y="0"/>
                  </a:cubicBezTo>
                  <a:cubicBezTo>
                    <a:pt x="65" y="19"/>
                    <a:pt x="31" y="43"/>
                    <a:pt x="0" y="71"/>
                  </a:cubicBezTo>
                  <a:lnTo>
                    <a:pt x="47" y="118"/>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82" name="Freeform 11"/>
            <p:cNvSpPr>
              <a:spLocks/>
            </p:cNvSpPr>
            <p:nvPr/>
          </p:nvSpPr>
          <p:spPr bwMode="auto">
            <a:xfrm>
              <a:off x="2144713" y="2557463"/>
              <a:ext cx="147638" cy="217488"/>
            </a:xfrm>
            <a:custGeom>
              <a:avLst/>
              <a:gdLst>
                <a:gd name="T0" fmla="*/ 66 w 83"/>
                <a:gd name="T1" fmla="*/ 123 h 123"/>
                <a:gd name="T2" fmla="*/ 83 w 83"/>
                <a:gd name="T3" fmla="*/ 23 h 123"/>
                <a:gd name="T4" fmla="*/ 22 w 83"/>
                <a:gd name="T5" fmla="*/ 0 h 123"/>
                <a:gd name="T6" fmla="*/ 0 w 83"/>
                <a:gd name="T7" fmla="*/ 123 h 123"/>
                <a:gd name="T8" fmla="*/ 66 w 83"/>
                <a:gd name="T9" fmla="*/ 123 h 123"/>
              </a:gdLst>
              <a:ahLst/>
              <a:cxnLst>
                <a:cxn ang="0">
                  <a:pos x="T0" y="T1"/>
                </a:cxn>
                <a:cxn ang="0">
                  <a:pos x="T2" y="T3"/>
                </a:cxn>
                <a:cxn ang="0">
                  <a:pos x="T4" y="T5"/>
                </a:cxn>
                <a:cxn ang="0">
                  <a:pos x="T6" y="T7"/>
                </a:cxn>
                <a:cxn ang="0">
                  <a:pos x="T8" y="T9"/>
                </a:cxn>
              </a:cxnLst>
              <a:rect l="0" t="0" r="r" b="b"/>
              <a:pathLst>
                <a:path w="83" h="123">
                  <a:moveTo>
                    <a:pt x="66" y="123"/>
                  </a:moveTo>
                  <a:cubicBezTo>
                    <a:pt x="67" y="88"/>
                    <a:pt x="73" y="54"/>
                    <a:pt x="83" y="23"/>
                  </a:cubicBezTo>
                  <a:cubicBezTo>
                    <a:pt x="22" y="0"/>
                    <a:pt x="22" y="0"/>
                    <a:pt x="22" y="0"/>
                  </a:cubicBezTo>
                  <a:cubicBezTo>
                    <a:pt x="9" y="39"/>
                    <a:pt x="1" y="80"/>
                    <a:pt x="0" y="123"/>
                  </a:cubicBezTo>
                  <a:lnTo>
                    <a:pt x="66" y="123"/>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83" name="Freeform 12"/>
            <p:cNvSpPr>
              <a:spLocks/>
            </p:cNvSpPr>
            <p:nvPr/>
          </p:nvSpPr>
          <p:spPr bwMode="auto">
            <a:xfrm>
              <a:off x="2144713" y="2819401"/>
              <a:ext cx="166688" cy="276225"/>
            </a:xfrm>
            <a:custGeom>
              <a:avLst/>
              <a:gdLst>
                <a:gd name="T0" fmla="*/ 0 w 94"/>
                <a:gd name="T1" fmla="*/ 0 h 155"/>
                <a:gd name="T2" fmla="*/ 34 w 94"/>
                <a:gd name="T3" fmla="*/ 155 h 155"/>
                <a:gd name="T4" fmla="*/ 94 w 94"/>
                <a:gd name="T5" fmla="*/ 127 h 155"/>
                <a:gd name="T6" fmla="*/ 66 w 94"/>
                <a:gd name="T7" fmla="*/ 0 h 155"/>
                <a:gd name="T8" fmla="*/ 0 w 94"/>
                <a:gd name="T9" fmla="*/ 0 h 155"/>
              </a:gdLst>
              <a:ahLst/>
              <a:cxnLst>
                <a:cxn ang="0">
                  <a:pos x="T0" y="T1"/>
                </a:cxn>
                <a:cxn ang="0">
                  <a:pos x="T2" y="T3"/>
                </a:cxn>
                <a:cxn ang="0">
                  <a:pos x="T4" y="T5"/>
                </a:cxn>
                <a:cxn ang="0">
                  <a:pos x="T6" y="T7"/>
                </a:cxn>
                <a:cxn ang="0">
                  <a:pos x="T8" y="T9"/>
                </a:cxn>
              </a:cxnLst>
              <a:rect l="0" t="0" r="r" b="b"/>
              <a:pathLst>
                <a:path w="94" h="155">
                  <a:moveTo>
                    <a:pt x="0" y="0"/>
                  </a:moveTo>
                  <a:cubicBezTo>
                    <a:pt x="1" y="55"/>
                    <a:pt x="13" y="107"/>
                    <a:pt x="34" y="155"/>
                  </a:cubicBezTo>
                  <a:cubicBezTo>
                    <a:pt x="94" y="127"/>
                    <a:pt x="94" y="127"/>
                    <a:pt x="94" y="127"/>
                  </a:cubicBezTo>
                  <a:cubicBezTo>
                    <a:pt x="77" y="88"/>
                    <a:pt x="67" y="45"/>
                    <a:pt x="66" y="0"/>
                  </a:cubicBezTo>
                  <a:lnTo>
                    <a:pt x="0" y="0"/>
                  </a:lnTo>
                  <a:close/>
                </a:path>
              </a:pathLst>
            </a:custGeom>
            <a:grp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84" name="Freeform 13"/>
            <p:cNvSpPr>
              <a:spLocks/>
            </p:cNvSpPr>
            <p:nvPr/>
          </p:nvSpPr>
          <p:spPr bwMode="auto">
            <a:xfrm>
              <a:off x="3490913" y="2498726"/>
              <a:ext cx="165100" cy="276225"/>
            </a:xfrm>
            <a:custGeom>
              <a:avLst/>
              <a:gdLst>
                <a:gd name="T0" fmla="*/ 93 w 93"/>
                <a:gd name="T1" fmla="*/ 156 h 156"/>
                <a:gd name="T2" fmla="*/ 59 w 93"/>
                <a:gd name="T3" fmla="*/ 0 h 156"/>
                <a:gd name="T4" fmla="*/ 0 w 93"/>
                <a:gd name="T5" fmla="*/ 28 h 156"/>
                <a:gd name="T6" fmla="*/ 28 w 93"/>
                <a:gd name="T7" fmla="*/ 156 h 156"/>
                <a:gd name="T8" fmla="*/ 93 w 93"/>
                <a:gd name="T9" fmla="*/ 156 h 156"/>
              </a:gdLst>
              <a:ahLst/>
              <a:cxnLst>
                <a:cxn ang="0">
                  <a:pos x="T0" y="T1"/>
                </a:cxn>
                <a:cxn ang="0">
                  <a:pos x="T2" y="T3"/>
                </a:cxn>
                <a:cxn ang="0">
                  <a:pos x="T4" y="T5"/>
                </a:cxn>
                <a:cxn ang="0">
                  <a:pos x="T6" y="T7"/>
                </a:cxn>
                <a:cxn ang="0">
                  <a:pos x="T8" y="T9"/>
                </a:cxn>
              </a:cxnLst>
              <a:rect l="0" t="0" r="r" b="b"/>
              <a:pathLst>
                <a:path w="93" h="156">
                  <a:moveTo>
                    <a:pt x="93" y="156"/>
                  </a:moveTo>
                  <a:cubicBezTo>
                    <a:pt x="92" y="101"/>
                    <a:pt x="80" y="48"/>
                    <a:pt x="59" y="0"/>
                  </a:cubicBezTo>
                  <a:cubicBezTo>
                    <a:pt x="0" y="28"/>
                    <a:pt x="0" y="28"/>
                    <a:pt x="0" y="28"/>
                  </a:cubicBezTo>
                  <a:cubicBezTo>
                    <a:pt x="16" y="68"/>
                    <a:pt x="26" y="111"/>
                    <a:pt x="28" y="156"/>
                  </a:cubicBezTo>
                  <a:lnTo>
                    <a:pt x="93" y="156"/>
                  </a:lnTo>
                  <a:close/>
                </a:path>
              </a:pathLst>
            </a:custGeom>
            <a:solidFill>
              <a:schemeClr val="accent3">
                <a:lumMod val="40000"/>
                <a:lumOff val="6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85" name="Freeform 14"/>
            <p:cNvSpPr>
              <a:spLocks/>
            </p:cNvSpPr>
            <p:nvPr/>
          </p:nvSpPr>
          <p:spPr bwMode="auto">
            <a:xfrm>
              <a:off x="3508375" y="2819401"/>
              <a:ext cx="147638" cy="217488"/>
            </a:xfrm>
            <a:custGeom>
              <a:avLst/>
              <a:gdLst>
                <a:gd name="T0" fmla="*/ 18 w 83"/>
                <a:gd name="T1" fmla="*/ 0 h 122"/>
                <a:gd name="T2" fmla="*/ 0 w 83"/>
                <a:gd name="T3" fmla="*/ 100 h 122"/>
                <a:gd name="T4" fmla="*/ 62 w 83"/>
                <a:gd name="T5" fmla="*/ 122 h 122"/>
                <a:gd name="T6" fmla="*/ 83 w 83"/>
                <a:gd name="T7" fmla="*/ 0 h 122"/>
                <a:gd name="T8" fmla="*/ 18 w 83"/>
                <a:gd name="T9" fmla="*/ 0 h 122"/>
              </a:gdLst>
              <a:ahLst/>
              <a:cxnLst>
                <a:cxn ang="0">
                  <a:pos x="T0" y="T1"/>
                </a:cxn>
                <a:cxn ang="0">
                  <a:pos x="T2" y="T3"/>
                </a:cxn>
                <a:cxn ang="0">
                  <a:pos x="T4" y="T5"/>
                </a:cxn>
                <a:cxn ang="0">
                  <a:pos x="T6" y="T7"/>
                </a:cxn>
                <a:cxn ang="0">
                  <a:pos x="T8" y="T9"/>
                </a:cxn>
              </a:cxnLst>
              <a:rect l="0" t="0" r="r" b="b"/>
              <a:pathLst>
                <a:path w="83" h="122">
                  <a:moveTo>
                    <a:pt x="18" y="0"/>
                  </a:moveTo>
                  <a:cubicBezTo>
                    <a:pt x="17" y="34"/>
                    <a:pt x="10" y="68"/>
                    <a:pt x="0" y="100"/>
                  </a:cubicBezTo>
                  <a:cubicBezTo>
                    <a:pt x="62" y="122"/>
                    <a:pt x="62" y="122"/>
                    <a:pt x="62" y="122"/>
                  </a:cubicBezTo>
                  <a:cubicBezTo>
                    <a:pt x="75" y="84"/>
                    <a:pt x="82" y="42"/>
                    <a:pt x="83" y="0"/>
                  </a:cubicBezTo>
                  <a:lnTo>
                    <a:pt x="18" y="0"/>
                  </a:lnTo>
                  <a:close/>
                </a:path>
              </a:pathLst>
            </a:custGeom>
            <a:solidFill>
              <a:schemeClr val="accent3">
                <a:lumMod val="20000"/>
                <a:lumOff val="80000"/>
              </a:schemeClr>
            </a:solidFill>
            <a:ln>
              <a:noFill/>
            </a:ln>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7" name="Group 286"/>
          <p:cNvGrpSpPr/>
          <p:nvPr/>
        </p:nvGrpSpPr>
        <p:grpSpPr>
          <a:xfrm rot="20110684">
            <a:off x="3259050" y="3006785"/>
            <a:ext cx="681410" cy="697970"/>
            <a:chOff x="2724150" y="2305051"/>
            <a:chExt cx="646113" cy="661988"/>
          </a:xfrm>
          <a:solidFill>
            <a:schemeClr val="tx2"/>
          </a:solidFill>
        </p:grpSpPr>
        <p:sp>
          <p:nvSpPr>
            <p:cNvPr id="288" name="Freeform 15"/>
            <p:cNvSpPr>
              <a:spLocks/>
            </p:cNvSpPr>
            <p:nvPr/>
          </p:nvSpPr>
          <p:spPr bwMode="auto">
            <a:xfrm>
              <a:off x="2724150" y="2644776"/>
              <a:ext cx="325438" cy="322263"/>
            </a:xfrm>
            <a:custGeom>
              <a:avLst/>
              <a:gdLst>
                <a:gd name="T0" fmla="*/ 180 w 183"/>
                <a:gd name="T1" fmla="*/ 76 h 182"/>
                <a:gd name="T2" fmla="*/ 157 w 183"/>
                <a:gd name="T3" fmla="*/ 147 h 182"/>
                <a:gd name="T4" fmla="*/ 35 w 183"/>
                <a:gd name="T5" fmla="*/ 150 h 182"/>
                <a:gd name="T6" fmla="*/ 33 w 183"/>
                <a:gd name="T7" fmla="*/ 28 h 182"/>
                <a:gd name="T8" fmla="*/ 103 w 183"/>
                <a:gd name="T9" fmla="*/ 3 h 182"/>
                <a:gd name="T10" fmla="*/ 61 w 183"/>
                <a:gd name="T11" fmla="*/ 39 h 182"/>
                <a:gd name="T12" fmla="*/ 39 w 183"/>
                <a:gd name="T13" fmla="*/ 92 h 182"/>
                <a:gd name="T14" fmla="*/ 56 w 183"/>
                <a:gd name="T15" fmla="*/ 128 h 182"/>
                <a:gd name="T16" fmla="*/ 94 w 183"/>
                <a:gd name="T17" fmla="*/ 143 h 182"/>
                <a:gd name="T18" fmla="*/ 145 w 183"/>
                <a:gd name="T19" fmla="*/ 120 h 182"/>
                <a:gd name="T20" fmla="*/ 180 w 183"/>
                <a:gd name="T21"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182">
                  <a:moveTo>
                    <a:pt x="180" y="76"/>
                  </a:moveTo>
                  <a:cubicBezTo>
                    <a:pt x="183" y="101"/>
                    <a:pt x="175" y="128"/>
                    <a:pt x="157" y="147"/>
                  </a:cubicBezTo>
                  <a:cubicBezTo>
                    <a:pt x="124" y="181"/>
                    <a:pt x="69" y="182"/>
                    <a:pt x="35" y="150"/>
                  </a:cubicBezTo>
                  <a:cubicBezTo>
                    <a:pt x="1" y="117"/>
                    <a:pt x="0" y="62"/>
                    <a:pt x="33" y="28"/>
                  </a:cubicBezTo>
                  <a:cubicBezTo>
                    <a:pt x="52" y="9"/>
                    <a:pt x="78" y="0"/>
                    <a:pt x="103" y="3"/>
                  </a:cubicBezTo>
                  <a:cubicBezTo>
                    <a:pt x="61" y="39"/>
                    <a:pt x="61" y="39"/>
                    <a:pt x="61" y="39"/>
                  </a:cubicBezTo>
                  <a:cubicBezTo>
                    <a:pt x="42" y="55"/>
                    <a:pt x="37" y="74"/>
                    <a:pt x="39" y="92"/>
                  </a:cubicBezTo>
                  <a:cubicBezTo>
                    <a:pt x="40" y="105"/>
                    <a:pt x="46" y="118"/>
                    <a:pt x="56" y="128"/>
                  </a:cubicBezTo>
                  <a:cubicBezTo>
                    <a:pt x="67" y="138"/>
                    <a:pt x="80" y="143"/>
                    <a:pt x="94" y="143"/>
                  </a:cubicBezTo>
                  <a:cubicBezTo>
                    <a:pt x="111" y="145"/>
                    <a:pt x="130" y="139"/>
                    <a:pt x="145" y="120"/>
                  </a:cubicBezTo>
                  <a:cubicBezTo>
                    <a:pt x="180" y="76"/>
                    <a:pt x="180" y="76"/>
                    <a:pt x="180"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89" name="Freeform 16"/>
            <p:cNvSpPr>
              <a:spLocks/>
            </p:cNvSpPr>
            <p:nvPr/>
          </p:nvSpPr>
          <p:spPr bwMode="auto">
            <a:xfrm>
              <a:off x="2765425" y="2305051"/>
              <a:ext cx="604838" cy="620713"/>
            </a:xfrm>
            <a:custGeom>
              <a:avLst/>
              <a:gdLst>
                <a:gd name="T0" fmla="*/ 341 w 341"/>
                <a:gd name="T1" fmla="*/ 11 h 350"/>
                <a:gd name="T2" fmla="*/ 247 w 341"/>
                <a:gd name="T3" fmla="*/ 128 h 350"/>
                <a:gd name="T4" fmla="*/ 109 w 341"/>
                <a:gd name="T5" fmla="*/ 300 h 350"/>
                <a:gd name="T6" fmla="*/ 49 w 341"/>
                <a:gd name="T7" fmla="*/ 242 h 350"/>
                <a:gd name="T8" fmla="*/ 216 w 341"/>
                <a:gd name="T9" fmla="*/ 99 h 350"/>
                <a:gd name="T10" fmla="*/ 330 w 341"/>
                <a:gd name="T11" fmla="*/ 0 h 350"/>
                <a:gd name="T12" fmla="*/ 341 w 341"/>
                <a:gd name="T13" fmla="*/ 11 h 350"/>
              </a:gdLst>
              <a:ahLst/>
              <a:cxnLst>
                <a:cxn ang="0">
                  <a:pos x="T0" y="T1"/>
                </a:cxn>
                <a:cxn ang="0">
                  <a:pos x="T2" y="T3"/>
                </a:cxn>
                <a:cxn ang="0">
                  <a:pos x="T4" y="T5"/>
                </a:cxn>
                <a:cxn ang="0">
                  <a:pos x="T6" y="T7"/>
                </a:cxn>
                <a:cxn ang="0">
                  <a:pos x="T8" y="T9"/>
                </a:cxn>
                <a:cxn ang="0">
                  <a:pos x="T10" y="T11"/>
                </a:cxn>
                <a:cxn ang="0">
                  <a:pos x="T12" y="T13"/>
                </a:cxn>
              </a:cxnLst>
              <a:rect l="0" t="0" r="r" b="b"/>
              <a:pathLst>
                <a:path w="341" h="350">
                  <a:moveTo>
                    <a:pt x="341" y="11"/>
                  </a:moveTo>
                  <a:cubicBezTo>
                    <a:pt x="247" y="128"/>
                    <a:pt x="247" y="128"/>
                    <a:pt x="247" y="128"/>
                  </a:cubicBezTo>
                  <a:cubicBezTo>
                    <a:pt x="109" y="300"/>
                    <a:pt x="109" y="300"/>
                    <a:pt x="109" y="300"/>
                  </a:cubicBezTo>
                  <a:cubicBezTo>
                    <a:pt x="70" y="350"/>
                    <a:pt x="0" y="284"/>
                    <a:pt x="49" y="242"/>
                  </a:cubicBezTo>
                  <a:cubicBezTo>
                    <a:pt x="216" y="99"/>
                    <a:pt x="216" y="99"/>
                    <a:pt x="216" y="99"/>
                  </a:cubicBezTo>
                  <a:cubicBezTo>
                    <a:pt x="330" y="0"/>
                    <a:pt x="330" y="0"/>
                    <a:pt x="330" y="0"/>
                  </a:cubicBezTo>
                  <a:cubicBezTo>
                    <a:pt x="341" y="11"/>
                    <a:pt x="341" y="11"/>
                    <a:pt x="3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0" name="Group 289"/>
          <p:cNvGrpSpPr/>
          <p:nvPr/>
        </p:nvGrpSpPr>
        <p:grpSpPr>
          <a:xfrm rot="16419830">
            <a:off x="5949742" y="3049031"/>
            <a:ext cx="681232" cy="698152"/>
            <a:chOff x="2724150" y="2305051"/>
            <a:chExt cx="646113" cy="661988"/>
          </a:xfrm>
          <a:solidFill>
            <a:schemeClr val="tx2"/>
          </a:solidFill>
        </p:grpSpPr>
        <p:sp>
          <p:nvSpPr>
            <p:cNvPr id="291" name="Freeform 15"/>
            <p:cNvSpPr>
              <a:spLocks/>
            </p:cNvSpPr>
            <p:nvPr/>
          </p:nvSpPr>
          <p:spPr bwMode="auto">
            <a:xfrm>
              <a:off x="2724150" y="2644776"/>
              <a:ext cx="325438" cy="322263"/>
            </a:xfrm>
            <a:custGeom>
              <a:avLst/>
              <a:gdLst>
                <a:gd name="T0" fmla="*/ 180 w 183"/>
                <a:gd name="T1" fmla="*/ 76 h 182"/>
                <a:gd name="T2" fmla="*/ 157 w 183"/>
                <a:gd name="T3" fmla="*/ 147 h 182"/>
                <a:gd name="T4" fmla="*/ 35 w 183"/>
                <a:gd name="T5" fmla="*/ 150 h 182"/>
                <a:gd name="T6" fmla="*/ 33 w 183"/>
                <a:gd name="T7" fmla="*/ 28 h 182"/>
                <a:gd name="T8" fmla="*/ 103 w 183"/>
                <a:gd name="T9" fmla="*/ 3 h 182"/>
                <a:gd name="T10" fmla="*/ 61 w 183"/>
                <a:gd name="T11" fmla="*/ 39 h 182"/>
                <a:gd name="T12" fmla="*/ 39 w 183"/>
                <a:gd name="T13" fmla="*/ 92 h 182"/>
                <a:gd name="T14" fmla="*/ 56 w 183"/>
                <a:gd name="T15" fmla="*/ 128 h 182"/>
                <a:gd name="T16" fmla="*/ 94 w 183"/>
                <a:gd name="T17" fmla="*/ 143 h 182"/>
                <a:gd name="T18" fmla="*/ 145 w 183"/>
                <a:gd name="T19" fmla="*/ 120 h 182"/>
                <a:gd name="T20" fmla="*/ 180 w 183"/>
                <a:gd name="T21"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182">
                  <a:moveTo>
                    <a:pt x="180" y="76"/>
                  </a:moveTo>
                  <a:cubicBezTo>
                    <a:pt x="183" y="101"/>
                    <a:pt x="175" y="128"/>
                    <a:pt x="157" y="147"/>
                  </a:cubicBezTo>
                  <a:cubicBezTo>
                    <a:pt x="124" y="181"/>
                    <a:pt x="69" y="182"/>
                    <a:pt x="35" y="150"/>
                  </a:cubicBezTo>
                  <a:cubicBezTo>
                    <a:pt x="1" y="117"/>
                    <a:pt x="0" y="62"/>
                    <a:pt x="33" y="28"/>
                  </a:cubicBezTo>
                  <a:cubicBezTo>
                    <a:pt x="52" y="9"/>
                    <a:pt x="78" y="0"/>
                    <a:pt x="103" y="3"/>
                  </a:cubicBezTo>
                  <a:cubicBezTo>
                    <a:pt x="61" y="39"/>
                    <a:pt x="61" y="39"/>
                    <a:pt x="61" y="39"/>
                  </a:cubicBezTo>
                  <a:cubicBezTo>
                    <a:pt x="42" y="55"/>
                    <a:pt x="37" y="74"/>
                    <a:pt x="39" y="92"/>
                  </a:cubicBezTo>
                  <a:cubicBezTo>
                    <a:pt x="40" y="105"/>
                    <a:pt x="46" y="118"/>
                    <a:pt x="56" y="128"/>
                  </a:cubicBezTo>
                  <a:cubicBezTo>
                    <a:pt x="67" y="138"/>
                    <a:pt x="80" y="143"/>
                    <a:pt x="94" y="143"/>
                  </a:cubicBezTo>
                  <a:cubicBezTo>
                    <a:pt x="111" y="145"/>
                    <a:pt x="130" y="139"/>
                    <a:pt x="145" y="120"/>
                  </a:cubicBezTo>
                  <a:cubicBezTo>
                    <a:pt x="180" y="76"/>
                    <a:pt x="180" y="76"/>
                    <a:pt x="180"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92" name="Freeform 16"/>
            <p:cNvSpPr>
              <a:spLocks/>
            </p:cNvSpPr>
            <p:nvPr/>
          </p:nvSpPr>
          <p:spPr bwMode="auto">
            <a:xfrm>
              <a:off x="2765425" y="2305051"/>
              <a:ext cx="604838" cy="620713"/>
            </a:xfrm>
            <a:custGeom>
              <a:avLst/>
              <a:gdLst>
                <a:gd name="T0" fmla="*/ 341 w 341"/>
                <a:gd name="T1" fmla="*/ 11 h 350"/>
                <a:gd name="T2" fmla="*/ 247 w 341"/>
                <a:gd name="T3" fmla="*/ 128 h 350"/>
                <a:gd name="T4" fmla="*/ 109 w 341"/>
                <a:gd name="T5" fmla="*/ 300 h 350"/>
                <a:gd name="T6" fmla="*/ 49 w 341"/>
                <a:gd name="T7" fmla="*/ 242 h 350"/>
                <a:gd name="T8" fmla="*/ 216 w 341"/>
                <a:gd name="T9" fmla="*/ 99 h 350"/>
                <a:gd name="T10" fmla="*/ 330 w 341"/>
                <a:gd name="T11" fmla="*/ 0 h 350"/>
                <a:gd name="T12" fmla="*/ 341 w 341"/>
                <a:gd name="T13" fmla="*/ 11 h 350"/>
              </a:gdLst>
              <a:ahLst/>
              <a:cxnLst>
                <a:cxn ang="0">
                  <a:pos x="T0" y="T1"/>
                </a:cxn>
                <a:cxn ang="0">
                  <a:pos x="T2" y="T3"/>
                </a:cxn>
                <a:cxn ang="0">
                  <a:pos x="T4" y="T5"/>
                </a:cxn>
                <a:cxn ang="0">
                  <a:pos x="T6" y="T7"/>
                </a:cxn>
                <a:cxn ang="0">
                  <a:pos x="T8" y="T9"/>
                </a:cxn>
                <a:cxn ang="0">
                  <a:pos x="T10" y="T11"/>
                </a:cxn>
                <a:cxn ang="0">
                  <a:pos x="T12" y="T13"/>
                </a:cxn>
              </a:cxnLst>
              <a:rect l="0" t="0" r="r" b="b"/>
              <a:pathLst>
                <a:path w="341" h="350">
                  <a:moveTo>
                    <a:pt x="341" y="11"/>
                  </a:moveTo>
                  <a:cubicBezTo>
                    <a:pt x="247" y="128"/>
                    <a:pt x="247" y="128"/>
                    <a:pt x="247" y="128"/>
                  </a:cubicBezTo>
                  <a:cubicBezTo>
                    <a:pt x="109" y="300"/>
                    <a:pt x="109" y="300"/>
                    <a:pt x="109" y="300"/>
                  </a:cubicBezTo>
                  <a:cubicBezTo>
                    <a:pt x="70" y="350"/>
                    <a:pt x="0" y="284"/>
                    <a:pt x="49" y="242"/>
                  </a:cubicBezTo>
                  <a:cubicBezTo>
                    <a:pt x="216" y="99"/>
                    <a:pt x="216" y="99"/>
                    <a:pt x="216" y="99"/>
                  </a:cubicBezTo>
                  <a:cubicBezTo>
                    <a:pt x="330" y="0"/>
                    <a:pt x="330" y="0"/>
                    <a:pt x="330" y="0"/>
                  </a:cubicBezTo>
                  <a:cubicBezTo>
                    <a:pt x="341" y="11"/>
                    <a:pt x="341" y="11"/>
                    <a:pt x="3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3" name="Group 292"/>
          <p:cNvGrpSpPr/>
          <p:nvPr/>
        </p:nvGrpSpPr>
        <p:grpSpPr>
          <a:xfrm rot="19239532">
            <a:off x="9070059" y="3007754"/>
            <a:ext cx="681232" cy="698152"/>
            <a:chOff x="2724150" y="2305051"/>
            <a:chExt cx="646113" cy="661988"/>
          </a:xfrm>
          <a:solidFill>
            <a:schemeClr val="tx2"/>
          </a:solidFill>
        </p:grpSpPr>
        <p:sp>
          <p:nvSpPr>
            <p:cNvPr id="294" name="Freeform 15"/>
            <p:cNvSpPr>
              <a:spLocks/>
            </p:cNvSpPr>
            <p:nvPr/>
          </p:nvSpPr>
          <p:spPr bwMode="auto">
            <a:xfrm>
              <a:off x="2724150" y="2644776"/>
              <a:ext cx="325438" cy="322263"/>
            </a:xfrm>
            <a:custGeom>
              <a:avLst/>
              <a:gdLst>
                <a:gd name="T0" fmla="*/ 180 w 183"/>
                <a:gd name="T1" fmla="*/ 76 h 182"/>
                <a:gd name="T2" fmla="*/ 157 w 183"/>
                <a:gd name="T3" fmla="*/ 147 h 182"/>
                <a:gd name="T4" fmla="*/ 35 w 183"/>
                <a:gd name="T5" fmla="*/ 150 h 182"/>
                <a:gd name="T6" fmla="*/ 33 w 183"/>
                <a:gd name="T7" fmla="*/ 28 h 182"/>
                <a:gd name="T8" fmla="*/ 103 w 183"/>
                <a:gd name="T9" fmla="*/ 3 h 182"/>
                <a:gd name="T10" fmla="*/ 61 w 183"/>
                <a:gd name="T11" fmla="*/ 39 h 182"/>
                <a:gd name="T12" fmla="*/ 39 w 183"/>
                <a:gd name="T13" fmla="*/ 92 h 182"/>
                <a:gd name="T14" fmla="*/ 56 w 183"/>
                <a:gd name="T15" fmla="*/ 128 h 182"/>
                <a:gd name="T16" fmla="*/ 94 w 183"/>
                <a:gd name="T17" fmla="*/ 143 h 182"/>
                <a:gd name="T18" fmla="*/ 145 w 183"/>
                <a:gd name="T19" fmla="*/ 120 h 182"/>
                <a:gd name="T20" fmla="*/ 180 w 183"/>
                <a:gd name="T21" fmla="*/ 7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3" h="182">
                  <a:moveTo>
                    <a:pt x="180" y="76"/>
                  </a:moveTo>
                  <a:cubicBezTo>
                    <a:pt x="183" y="101"/>
                    <a:pt x="175" y="128"/>
                    <a:pt x="157" y="147"/>
                  </a:cubicBezTo>
                  <a:cubicBezTo>
                    <a:pt x="124" y="181"/>
                    <a:pt x="69" y="182"/>
                    <a:pt x="35" y="150"/>
                  </a:cubicBezTo>
                  <a:cubicBezTo>
                    <a:pt x="1" y="117"/>
                    <a:pt x="0" y="62"/>
                    <a:pt x="33" y="28"/>
                  </a:cubicBezTo>
                  <a:cubicBezTo>
                    <a:pt x="52" y="9"/>
                    <a:pt x="78" y="0"/>
                    <a:pt x="103" y="3"/>
                  </a:cubicBezTo>
                  <a:cubicBezTo>
                    <a:pt x="61" y="39"/>
                    <a:pt x="61" y="39"/>
                    <a:pt x="61" y="39"/>
                  </a:cubicBezTo>
                  <a:cubicBezTo>
                    <a:pt x="42" y="55"/>
                    <a:pt x="37" y="74"/>
                    <a:pt x="39" y="92"/>
                  </a:cubicBezTo>
                  <a:cubicBezTo>
                    <a:pt x="40" y="105"/>
                    <a:pt x="46" y="118"/>
                    <a:pt x="56" y="128"/>
                  </a:cubicBezTo>
                  <a:cubicBezTo>
                    <a:pt x="67" y="138"/>
                    <a:pt x="80" y="143"/>
                    <a:pt x="94" y="143"/>
                  </a:cubicBezTo>
                  <a:cubicBezTo>
                    <a:pt x="111" y="145"/>
                    <a:pt x="130" y="139"/>
                    <a:pt x="145" y="120"/>
                  </a:cubicBezTo>
                  <a:cubicBezTo>
                    <a:pt x="180" y="76"/>
                    <a:pt x="180" y="76"/>
                    <a:pt x="180"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sp>
          <p:nvSpPr>
            <p:cNvPr id="295" name="Freeform 16"/>
            <p:cNvSpPr>
              <a:spLocks/>
            </p:cNvSpPr>
            <p:nvPr/>
          </p:nvSpPr>
          <p:spPr bwMode="auto">
            <a:xfrm>
              <a:off x="2765425" y="2305051"/>
              <a:ext cx="604838" cy="620713"/>
            </a:xfrm>
            <a:custGeom>
              <a:avLst/>
              <a:gdLst>
                <a:gd name="T0" fmla="*/ 341 w 341"/>
                <a:gd name="T1" fmla="*/ 11 h 350"/>
                <a:gd name="T2" fmla="*/ 247 w 341"/>
                <a:gd name="T3" fmla="*/ 128 h 350"/>
                <a:gd name="T4" fmla="*/ 109 w 341"/>
                <a:gd name="T5" fmla="*/ 300 h 350"/>
                <a:gd name="T6" fmla="*/ 49 w 341"/>
                <a:gd name="T7" fmla="*/ 242 h 350"/>
                <a:gd name="T8" fmla="*/ 216 w 341"/>
                <a:gd name="T9" fmla="*/ 99 h 350"/>
                <a:gd name="T10" fmla="*/ 330 w 341"/>
                <a:gd name="T11" fmla="*/ 0 h 350"/>
                <a:gd name="T12" fmla="*/ 341 w 341"/>
                <a:gd name="T13" fmla="*/ 11 h 350"/>
              </a:gdLst>
              <a:ahLst/>
              <a:cxnLst>
                <a:cxn ang="0">
                  <a:pos x="T0" y="T1"/>
                </a:cxn>
                <a:cxn ang="0">
                  <a:pos x="T2" y="T3"/>
                </a:cxn>
                <a:cxn ang="0">
                  <a:pos x="T4" y="T5"/>
                </a:cxn>
                <a:cxn ang="0">
                  <a:pos x="T6" y="T7"/>
                </a:cxn>
                <a:cxn ang="0">
                  <a:pos x="T8" y="T9"/>
                </a:cxn>
                <a:cxn ang="0">
                  <a:pos x="T10" y="T11"/>
                </a:cxn>
                <a:cxn ang="0">
                  <a:pos x="T12" y="T13"/>
                </a:cxn>
              </a:cxnLst>
              <a:rect l="0" t="0" r="r" b="b"/>
              <a:pathLst>
                <a:path w="341" h="350">
                  <a:moveTo>
                    <a:pt x="341" y="11"/>
                  </a:moveTo>
                  <a:cubicBezTo>
                    <a:pt x="247" y="128"/>
                    <a:pt x="247" y="128"/>
                    <a:pt x="247" y="128"/>
                  </a:cubicBezTo>
                  <a:cubicBezTo>
                    <a:pt x="109" y="300"/>
                    <a:pt x="109" y="300"/>
                    <a:pt x="109" y="300"/>
                  </a:cubicBezTo>
                  <a:cubicBezTo>
                    <a:pt x="70" y="350"/>
                    <a:pt x="0" y="284"/>
                    <a:pt x="49" y="242"/>
                  </a:cubicBezTo>
                  <a:cubicBezTo>
                    <a:pt x="216" y="99"/>
                    <a:pt x="216" y="99"/>
                    <a:pt x="216" y="99"/>
                  </a:cubicBezTo>
                  <a:cubicBezTo>
                    <a:pt x="330" y="0"/>
                    <a:pt x="330" y="0"/>
                    <a:pt x="330" y="0"/>
                  </a:cubicBezTo>
                  <a:cubicBezTo>
                    <a:pt x="341" y="11"/>
                    <a:pt x="341" y="11"/>
                    <a:pt x="341"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218" tIns="24109" rIns="48218" bIns="24109"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矩形 64"/>
          <p:cNvSpPr/>
          <p:nvPr/>
        </p:nvSpPr>
        <p:spPr>
          <a:xfrm>
            <a:off x="4166071" y="278579"/>
            <a:ext cx="8691620"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矩形 65"/>
          <p:cNvSpPr/>
          <p:nvPr/>
        </p:nvSpPr>
        <p:spPr>
          <a:xfrm>
            <a:off x="1060" y="278579"/>
            <a:ext cx="150663" cy="198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文本框 66"/>
          <p:cNvSpPr txBox="1"/>
          <p:nvPr/>
        </p:nvSpPr>
        <p:spPr>
          <a:xfrm>
            <a:off x="330655" y="162609"/>
            <a:ext cx="3465692" cy="492443"/>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r>
              <a:rPr lang="zh-CN" altLang="en-US" sz="3200" b="1"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年</a:t>
            </a:r>
            <a:r>
              <a:rPr lang="zh-CN" altLang="en-US" sz="32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度工作概述</a:t>
            </a:r>
          </a:p>
        </p:txBody>
      </p:sp>
      <p:sp>
        <p:nvSpPr>
          <p:cNvPr id="68" name="文本框 67"/>
          <p:cNvSpPr txBox="1"/>
          <p:nvPr/>
        </p:nvSpPr>
        <p:spPr>
          <a:xfrm>
            <a:off x="330655" y="638833"/>
            <a:ext cx="2983894" cy="276999"/>
          </a:xfrm>
          <a:prstGeom prst="rect">
            <a:avLst/>
          </a:prstGeom>
        </p:spPr>
        <p:txBody>
          <a:bodyPr wrap="none" lIns="0" tIns="0" rIns="0" bIns="0">
            <a:spAutoFit/>
          </a:bodyPr>
          <a:lstStyle>
            <a:defPPr>
              <a:defRPr lang="zh-CN"/>
            </a:defPPr>
            <a:lvl1pPr>
              <a:defRPr sz="2800">
                <a:solidFill>
                  <a:schemeClr val="tx1">
                    <a:lumMod val="65000"/>
                    <a:lumOff val="35000"/>
                  </a:schemeClr>
                </a:solidFill>
                <a:latin typeface="站酷高端黑" panose="02010600030101010101" pitchFamily="2" charset="-122"/>
                <a:ea typeface="站酷高端黑" panose="02010600030101010101" pitchFamily="2" charset="-122"/>
              </a:defRPr>
            </a:lvl1pPr>
          </a:lstStyle>
          <a:p>
            <a:r>
              <a:rPr lang="en-US" altLang="zh-CN" sz="1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 </a:t>
            </a:r>
            <a:r>
              <a:rPr lang="en-US" altLang="zh-CN"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Annual Work Summary</a:t>
            </a:r>
            <a:endParaRPr lang="zh-CN" altLang="en-US" sz="1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4183327757"/>
      </p:ext>
    </p:extLst>
  </p:cSld>
  <p:clrMapOvr>
    <a:masterClrMapping/>
  </p:clrMapOvr>
  <mc:AlternateContent xmlns:mc="http://schemas.openxmlformats.org/markup-compatibility/2006" xmlns:p14="http://schemas.microsoft.com/office/powerpoint/2010/main">
    <mc:Choice Requires="p14">
      <p:transition spd="slow" p14:dur="1200" advTm="3000">
        <p14:prism/>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3"/>
                                        </p:tgtEl>
                                        <p:attrNameLst>
                                          <p:attrName>style.visibility</p:attrName>
                                        </p:attrNameLst>
                                      </p:cBhvr>
                                      <p:to>
                                        <p:strVal val="visible"/>
                                      </p:to>
                                    </p:set>
                                    <p:anim calcmode="lin" valueType="num">
                                      <p:cBhvr>
                                        <p:cTn id="7" dur="500" fill="hold"/>
                                        <p:tgtEl>
                                          <p:spTgt spid="243"/>
                                        </p:tgtEl>
                                        <p:attrNameLst>
                                          <p:attrName>ppt_w</p:attrName>
                                        </p:attrNameLst>
                                      </p:cBhvr>
                                      <p:tavLst>
                                        <p:tav tm="0">
                                          <p:val>
                                            <p:fltVal val="0"/>
                                          </p:val>
                                        </p:tav>
                                        <p:tav tm="100000">
                                          <p:val>
                                            <p:strVal val="#ppt_w"/>
                                          </p:val>
                                        </p:tav>
                                      </p:tavLst>
                                    </p:anim>
                                    <p:anim calcmode="lin" valueType="num">
                                      <p:cBhvr>
                                        <p:cTn id="8" dur="500" fill="hold"/>
                                        <p:tgtEl>
                                          <p:spTgt spid="243"/>
                                        </p:tgtEl>
                                        <p:attrNameLst>
                                          <p:attrName>ppt_h</p:attrName>
                                        </p:attrNameLst>
                                      </p:cBhvr>
                                      <p:tavLst>
                                        <p:tav tm="0">
                                          <p:val>
                                            <p:fltVal val="0"/>
                                          </p:val>
                                        </p:tav>
                                        <p:tav tm="100000">
                                          <p:val>
                                            <p:strVal val="#ppt_h"/>
                                          </p:val>
                                        </p:tav>
                                      </p:tavLst>
                                    </p:anim>
                                    <p:animEffect transition="in" filter="fade">
                                      <p:cBhvr>
                                        <p:cTn id="9" dur="500"/>
                                        <p:tgtEl>
                                          <p:spTgt spid="24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44"/>
                                        </p:tgtEl>
                                        <p:attrNameLst>
                                          <p:attrName>style.visibility</p:attrName>
                                        </p:attrNameLst>
                                      </p:cBhvr>
                                      <p:to>
                                        <p:strVal val="visible"/>
                                      </p:to>
                                    </p:set>
                                    <p:anim calcmode="lin" valueType="num">
                                      <p:cBhvr>
                                        <p:cTn id="12" dur="500" fill="hold"/>
                                        <p:tgtEl>
                                          <p:spTgt spid="244"/>
                                        </p:tgtEl>
                                        <p:attrNameLst>
                                          <p:attrName>ppt_w</p:attrName>
                                        </p:attrNameLst>
                                      </p:cBhvr>
                                      <p:tavLst>
                                        <p:tav tm="0">
                                          <p:val>
                                            <p:fltVal val="0"/>
                                          </p:val>
                                        </p:tav>
                                        <p:tav tm="100000">
                                          <p:val>
                                            <p:strVal val="#ppt_w"/>
                                          </p:val>
                                        </p:tav>
                                      </p:tavLst>
                                    </p:anim>
                                    <p:anim calcmode="lin" valueType="num">
                                      <p:cBhvr>
                                        <p:cTn id="13" dur="500" fill="hold"/>
                                        <p:tgtEl>
                                          <p:spTgt spid="244"/>
                                        </p:tgtEl>
                                        <p:attrNameLst>
                                          <p:attrName>ppt_h</p:attrName>
                                        </p:attrNameLst>
                                      </p:cBhvr>
                                      <p:tavLst>
                                        <p:tav tm="0">
                                          <p:val>
                                            <p:fltVal val="0"/>
                                          </p:val>
                                        </p:tav>
                                        <p:tav tm="100000">
                                          <p:val>
                                            <p:strVal val="#ppt_h"/>
                                          </p:val>
                                        </p:tav>
                                      </p:tavLst>
                                    </p:anim>
                                    <p:animEffect transition="in" filter="fade">
                                      <p:cBhvr>
                                        <p:cTn id="14" dur="500"/>
                                        <p:tgtEl>
                                          <p:spTgt spid="244"/>
                                        </p:tgtEl>
                                      </p:cBhvr>
                                    </p:animEffect>
                                  </p:childTnLst>
                                </p:cTn>
                              </p:par>
                              <p:par>
                                <p:cTn id="15" presetID="53" presetClass="entr" presetSubtype="16" fill="hold" nodeType="withEffect">
                                  <p:stCondLst>
                                    <p:cond delay="0"/>
                                  </p:stCondLst>
                                  <p:childTnLst>
                                    <p:set>
                                      <p:cBhvr>
                                        <p:cTn id="16" dur="1" fill="hold">
                                          <p:stCondLst>
                                            <p:cond delay="0"/>
                                          </p:stCondLst>
                                        </p:cTn>
                                        <p:tgtEl>
                                          <p:spTgt spid="159"/>
                                        </p:tgtEl>
                                        <p:attrNameLst>
                                          <p:attrName>style.visibility</p:attrName>
                                        </p:attrNameLst>
                                      </p:cBhvr>
                                      <p:to>
                                        <p:strVal val="visible"/>
                                      </p:to>
                                    </p:set>
                                    <p:anim calcmode="lin" valueType="num">
                                      <p:cBhvr>
                                        <p:cTn id="17" dur="500" fill="hold"/>
                                        <p:tgtEl>
                                          <p:spTgt spid="159"/>
                                        </p:tgtEl>
                                        <p:attrNameLst>
                                          <p:attrName>ppt_w</p:attrName>
                                        </p:attrNameLst>
                                      </p:cBhvr>
                                      <p:tavLst>
                                        <p:tav tm="0">
                                          <p:val>
                                            <p:fltVal val="0"/>
                                          </p:val>
                                        </p:tav>
                                        <p:tav tm="100000">
                                          <p:val>
                                            <p:strVal val="#ppt_w"/>
                                          </p:val>
                                        </p:tav>
                                      </p:tavLst>
                                    </p:anim>
                                    <p:anim calcmode="lin" valueType="num">
                                      <p:cBhvr>
                                        <p:cTn id="18" dur="500" fill="hold"/>
                                        <p:tgtEl>
                                          <p:spTgt spid="159"/>
                                        </p:tgtEl>
                                        <p:attrNameLst>
                                          <p:attrName>ppt_h</p:attrName>
                                        </p:attrNameLst>
                                      </p:cBhvr>
                                      <p:tavLst>
                                        <p:tav tm="0">
                                          <p:val>
                                            <p:fltVal val="0"/>
                                          </p:val>
                                        </p:tav>
                                        <p:tav tm="100000">
                                          <p:val>
                                            <p:strVal val="#ppt_h"/>
                                          </p:val>
                                        </p:tav>
                                      </p:tavLst>
                                    </p:anim>
                                    <p:animEffect transition="in" filter="fade">
                                      <p:cBhvr>
                                        <p:cTn id="19" dur="500"/>
                                        <p:tgtEl>
                                          <p:spTgt spid="159"/>
                                        </p:tgtEl>
                                      </p:cBhvr>
                                    </p:animEffect>
                                  </p:childTnLst>
                                </p:cTn>
                              </p:par>
                              <p:par>
                                <p:cTn id="20" presetID="53" presetClass="entr" presetSubtype="16" fill="hold" nodeType="withEffect">
                                  <p:stCondLst>
                                    <p:cond delay="0"/>
                                  </p:stCondLst>
                                  <p:childTnLst>
                                    <p:set>
                                      <p:cBhvr>
                                        <p:cTn id="21" dur="1" fill="hold">
                                          <p:stCondLst>
                                            <p:cond delay="0"/>
                                          </p:stCondLst>
                                        </p:cTn>
                                        <p:tgtEl>
                                          <p:spTgt spid="287"/>
                                        </p:tgtEl>
                                        <p:attrNameLst>
                                          <p:attrName>style.visibility</p:attrName>
                                        </p:attrNameLst>
                                      </p:cBhvr>
                                      <p:to>
                                        <p:strVal val="visible"/>
                                      </p:to>
                                    </p:set>
                                    <p:anim calcmode="lin" valueType="num">
                                      <p:cBhvr>
                                        <p:cTn id="22" dur="500" fill="hold"/>
                                        <p:tgtEl>
                                          <p:spTgt spid="287"/>
                                        </p:tgtEl>
                                        <p:attrNameLst>
                                          <p:attrName>ppt_w</p:attrName>
                                        </p:attrNameLst>
                                      </p:cBhvr>
                                      <p:tavLst>
                                        <p:tav tm="0">
                                          <p:val>
                                            <p:fltVal val="0"/>
                                          </p:val>
                                        </p:tav>
                                        <p:tav tm="100000">
                                          <p:val>
                                            <p:strVal val="#ppt_w"/>
                                          </p:val>
                                        </p:tav>
                                      </p:tavLst>
                                    </p:anim>
                                    <p:anim calcmode="lin" valueType="num">
                                      <p:cBhvr>
                                        <p:cTn id="23" dur="500" fill="hold"/>
                                        <p:tgtEl>
                                          <p:spTgt spid="287"/>
                                        </p:tgtEl>
                                        <p:attrNameLst>
                                          <p:attrName>ppt_h</p:attrName>
                                        </p:attrNameLst>
                                      </p:cBhvr>
                                      <p:tavLst>
                                        <p:tav tm="0">
                                          <p:val>
                                            <p:fltVal val="0"/>
                                          </p:val>
                                        </p:tav>
                                        <p:tav tm="100000">
                                          <p:val>
                                            <p:strVal val="#ppt_h"/>
                                          </p:val>
                                        </p:tav>
                                      </p:tavLst>
                                    </p:anim>
                                    <p:animEffect transition="in" filter="fade">
                                      <p:cBhvr>
                                        <p:cTn id="24" dur="500"/>
                                        <p:tgtEl>
                                          <p:spTgt spid="28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0"/>
                                        </p:tgtEl>
                                        <p:attrNameLst>
                                          <p:attrName>style.visibility</p:attrName>
                                        </p:attrNameLst>
                                      </p:cBhvr>
                                      <p:to>
                                        <p:strVal val="visible"/>
                                      </p:to>
                                    </p:set>
                                    <p:anim calcmode="lin" valueType="num">
                                      <p:cBhvr>
                                        <p:cTn id="27" dur="500" fill="hold"/>
                                        <p:tgtEl>
                                          <p:spTgt spid="240"/>
                                        </p:tgtEl>
                                        <p:attrNameLst>
                                          <p:attrName>ppt_w</p:attrName>
                                        </p:attrNameLst>
                                      </p:cBhvr>
                                      <p:tavLst>
                                        <p:tav tm="0">
                                          <p:val>
                                            <p:fltVal val="0"/>
                                          </p:val>
                                        </p:tav>
                                        <p:tav tm="100000">
                                          <p:val>
                                            <p:strVal val="#ppt_w"/>
                                          </p:val>
                                        </p:tav>
                                      </p:tavLst>
                                    </p:anim>
                                    <p:anim calcmode="lin" valueType="num">
                                      <p:cBhvr>
                                        <p:cTn id="28" dur="500" fill="hold"/>
                                        <p:tgtEl>
                                          <p:spTgt spid="240"/>
                                        </p:tgtEl>
                                        <p:attrNameLst>
                                          <p:attrName>ppt_h</p:attrName>
                                        </p:attrNameLst>
                                      </p:cBhvr>
                                      <p:tavLst>
                                        <p:tav tm="0">
                                          <p:val>
                                            <p:fltVal val="0"/>
                                          </p:val>
                                        </p:tav>
                                        <p:tav tm="100000">
                                          <p:val>
                                            <p:strVal val="#ppt_h"/>
                                          </p:val>
                                        </p:tav>
                                      </p:tavLst>
                                    </p:anim>
                                    <p:animEffect transition="in" filter="fade">
                                      <p:cBhvr>
                                        <p:cTn id="29" dur="500"/>
                                        <p:tgtEl>
                                          <p:spTgt spid="240"/>
                                        </p:tgtEl>
                                      </p:cBhvr>
                                    </p:animEffect>
                                  </p:childTnLst>
                                </p:cTn>
                              </p:par>
                            </p:childTnLst>
                          </p:cTn>
                        </p:par>
                        <p:par>
                          <p:cTn id="30" fill="hold">
                            <p:stCondLst>
                              <p:cond delay="500"/>
                            </p:stCondLst>
                            <p:childTnLst>
                              <p:par>
                                <p:cTn id="31" presetID="22" presetClass="entr" presetSubtype="4" fill="hold" nodeType="afterEffect">
                                  <p:stCondLst>
                                    <p:cond delay="0"/>
                                  </p:stCondLst>
                                  <p:childTnLst>
                                    <p:set>
                                      <p:cBhvr>
                                        <p:cTn id="32" dur="1" fill="hold">
                                          <p:stCondLst>
                                            <p:cond delay="0"/>
                                          </p:stCondLst>
                                        </p:cTn>
                                        <p:tgtEl>
                                          <p:spTgt spid="280"/>
                                        </p:tgtEl>
                                        <p:attrNameLst>
                                          <p:attrName>style.visibility</p:attrName>
                                        </p:attrNameLst>
                                      </p:cBhvr>
                                      <p:to>
                                        <p:strVal val="visible"/>
                                      </p:to>
                                    </p:set>
                                    <p:animEffect transition="in" filter="wipe(down)">
                                      <p:cBhvr>
                                        <p:cTn id="33" dur="500"/>
                                        <p:tgtEl>
                                          <p:spTgt spid="280"/>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245"/>
                                        </p:tgtEl>
                                        <p:attrNameLst>
                                          <p:attrName>style.visibility</p:attrName>
                                        </p:attrNameLst>
                                      </p:cBhvr>
                                      <p:to>
                                        <p:strVal val="visible"/>
                                      </p:to>
                                    </p:set>
                                    <p:anim calcmode="lin" valueType="num">
                                      <p:cBhvr>
                                        <p:cTn id="37" dur="500" fill="hold"/>
                                        <p:tgtEl>
                                          <p:spTgt spid="245"/>
                                        </p:tgtEl>
                                        <p:attrNameLst>
                                          <p:attrName>ppt_w</p:attrName>
                                        </p:attrNameLst>
                                      </p:cBhvr>
                                      <p:tavLst>
                                        <p:tav tm="0">
                                          <p:val>
                                            <p:fltVal val="0"/>
                                          </p:val>
                                        </p:tav>
                                        <p:tav tm="100000">
                                          <p:val>
                                            <p:strVal val="#ppt_w"/>
                                          </p:val>
                                        </p:tav>
                                      </p:tavLst>
                                    </p:anim>
                                    <p:anim calcmode="lin" valueType="num">
                                      <p:cBhvr>
                                        <p:cTn id="38" dur="500" fill="hold"/>
                                        <p:tgtEl>
                                          <p:spTgt spid="245"/>
                                        </p:tgtEl>
                                        <p:attrNameLst>
                                          <p:attrName>ppt_h</p:attrName>
                                        </p:attrNameLst>
                                      </p:cBhvr>
                                      <p:tavLst>
                                        <p:tav tm="0">
                                          <p:val>
                                            <p:fltVal val="0"/>
                                          </p:val>
                                        </p:tav>
                                        <p:tav tm="100000">
                                          <p:val>
                                            <p:strVal val="#ppt_h"/>
                                          </p:val>
                                        </p:tav>
                                      </p:tavLst>
                                    </p:anim>
                                    <p:animEffect transition="in" filter="fade">
                                      <p:cBhvr>
                                        <p:cTn id="39" dur="500"/>
                                        <p:tgtEl>
                                          <p:spTgt spid="24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46"/>
                                        </p:tgtEl>
                                        <p:attrNameLst>
                                          <p:attrName>style.visibility</p:attrName>
                                        </p:attrNameLst>
                                      </p:cBhvr>
                                      <p:to>
                                        <p:strVal val="visible"/>
                                      </p:to>
                                    </p:set>
                                    <p:anim calcmode="lin" valueType="num">
                                      <p:cBhvr>
                                        <p:cTn id="42" dur="500" fill="hold"/>
                                        <p:tgtEl>
                                          <p:spTgt spid="246"/>
                                        </p:tgtEl>
                                        <p:attrNameLst>
                                          <p:attrName>ppt_w</p:attrName>
                                        </p:attrNameLst>
                                      </p:cBhvr>
                                      <p:tavLst>
                                        <p:tav tm="0">
                                          <p:val>
                                            <p:fltVal val="0"/>
                                          </p:val>
                                        </p:tav>
                                        <p:tav tm="100000">
                                          <p:val>
                                            <p:strVal val="#ppt_w"/>
                                          </p:val>
                                        </p:tav>
                                      </p:tavLst>
                                    </p:anim>
                                    <p:anim calcmode="lin" valueType="num">
                                      <p:cBhvr>
                                        <p:cTn id="43" dur="500" fill="hold"/>
                                        <p:tgtEl>
                                          <p:spTgt spid="246"/>
                                        </p:tgtEl>
                                        <p:attrNameLst>
                                          <p:attrName>ppt_h</p:attrName>
                                        </p:attrNameLst>
                                      </p:cBhvr>
                                      <p:tavLst>
                                        <p:tav tm="0">
                                          <p:val>
                                            <p:fltVal val="0"/>
                                          </p:val>
                                        </p:tav>
                                        <p:tav tm="100000">
                                          <p:val>
                                            <p:strVal val="#ppt_h"/>
                                          </p:val>
                                        </p:tav>
                                      </p:tavLst>
                                    </p:anim>
                                    <p:animEffect transition="in" filter="fade">
                                      <p:cBhvr>
                                        <p:cTn id="44" dur="500"/>
                                        <p:tgtEl>
                                          <p:spTgt spid="246"/>
                                        </p:tgtEl>
                                      </p:cBhvr>
                                    </p:animEffect>
                                  </p:childTnLst>
                                </p:cTn>
                              </p:par>
                              <p:par>
                                <p:cTn id="45" presetID="53" presetClass="entr" presetSubtype="16" fill="hold" nodeType="withEffect">
                                  <p:stCondLst>
                                    <p:cond delay="0"/>
                                  </p:stCondLst>
                                  <p:childTnLst>
                                    <p:set>
                                      <p:cBhvr>
                                        <p:cTn id="46" dur="1" fill="hold">
                                          <p:stCondLst>
                                            <p:cond delay="0"/>
                                          </p:stCondLst>
                                        </p:cTn>
                                        <p:tgtEl>
                                          <p:spTgt spid="239"/>
                                        </p:tgtEl>
                                        <p:attrNameLst>
                                          <p:attrName>style.visibility</p:attrName>
                                        </p:attrNameLst>
                                      </p:cBhvr>
                                      <p:to>
                                        <p:strVal val="visible"/>
                                      </p:to>
                                    </p:set>
                                    <p:anim calcmode="lin" valueType="num">
                                      <p:cBhvr>
                                        <p:cTn id="47" dur="500" fill="hold"/>
                                        <p:tgtEl>
                                          <p:spTgt spid="239"/>
                                        </p:tgtEl>
                                        <p:attrNameLst>
                                          <p:attrName>ppt_w</p:attrName>
                                        </p:attrNameLst>
                                      </p:cBhvr>
                                      <p:tavLst>
                                        <p:tav tm="0">
                                          <p:val>
                                            <p:fltVal val="0"/>
                                          </p:val>
                                        </p:tav>
                                        <p:tav tm="100000">
                                          <p:val>
                                            <p:strVal val="#ppt_w"/>
                                          </p:val>
                                        </p:tav>
                                      </p:tavLst>
                                    </p:anim>
                                    <p:anim calcmode="lin" valueType="num">
                                      <p:cBhvr>
                                        <p:cTn id="48" dur="500" fill="hold"/>
                                        <p:tgtEl>
                                          <p:spTgt spid="239"/>
                                        </p:tgtEl>
                                        <p:attrNameLst>
                                          <p:attrName>ppt_h</p:attrName>
                                        </p:attrNameLst>
                                      </p:cBhvr>
                                      <p:tavLst>
                                        <p:tav tm="0">
                                          <p:val>
                                            <p:fltVal val="0"/>
                                          </p:val>
                                        </p:tav>
                                        <p:tav tm="100000">
                                          <p:val>
                                            <p:strVal val="#ppt_h"/>
                                          </p:val>
                                        </p:tav>
                                      </p:tavLst>
                                    </p:anim>
                                    <p:animEffect transition="in" filter="fade">
                                      <p:cBhvr>
                                        <p:cTn id="49" dur="500"/>
                                        <p:tgtEl>
                                          <p:spTgt spid="239"/>
                                        </p:tgtEl>
                                      </p:cBhvr>
                                    </p:animEffect>
                                  </p:childTnLst>
                                </p:cTn>
                              </p:par>
                              <p:par>
                                <p:cTn id="50" presetID="53" presetClass="entr" presetSubtype="16" fill="hold" nodeType="withEffect">
                                  <p:stCondLst>
                                    <p:cond delay="0"/>
                                  </p:stCondLst>
                                  <p:childTnLst>
                                    <p:set>
                                      <p:cBhvr>
                                        <p:cTn id="51" dur="1" fill="hold">
                                          <p:stCondLst>
                                            <p:cond delay="0"/>
                                          </p:stCondLst>
                                        </p:cTn>
                                        <p:tgtEl>
                                          <p:spTgt spid="290"/>
                                        </p:tgtEl>
                                        <p:attrNameLst>
                                          <p:attrName>style.visibility</p:attrName>
                                        </p:attrNameLst>
                                      </p:cBhvr>
                                      <p:to>
                                        <p:strVal val="visible"/>
                                      </p:to>
                                    </p:set>
                                    <p:anim calcmode="lin" valueType="num">
                                      <p:cBhvr>
                                        <p:cTn id="52" dur="500" fill="hold"/>
                                        <p:tgtEl>
                                          <p:spTgt spid="290"/>
                                        </p:tgtEl>
                                        <p:attrNameLst>
                                          <p:attrName>ppt_w</p:attrName>
                                        </p:attrNameLst>
                                      </p:cBhvr>
                                      <p:tavLst>
                                        <p:tav tm="0">
                                          <p:val>
                                            <p:fltVal val="0"/>
                                          </p:val>
                                        </p:tav>
                                        <p:tav tm="100000">
                                          <p:val>
                                            <p:strVal val="#ppt_w"/>
                                          </p:val>
                                        </p:tav>
                                      </p:tavLst>
                                    </p:anim>
                                    <p:anim calcmode="lin" valueType="num">
                                      <p:cBhvr>
                                        <p:cTn id="53" dur="500" fill="hold"/>
                                        <p:tgtEl>
                                          <p:spTgt spid="290"/>
                                        </p:tgtEl>
                                        <p:attrNameLst>
                                          <p:attrName>ppt_h</p:attrName>
                                        </p:attrNameLst>
                                      </p:cBhvr>
                                      <p:tavLst>
                                        <p:tav tm="0">
                                          <p:val>
                                            <p:fltVal val="0"/>
                                          </p:val>
                                        </p:tav>
                                        <p:tav tm="100000">
                                          <p:val>
                                            <p:strVal val="#ppt_h"/>
                                          </p:val>
                                        </p:tav>
                                      </p:tavLst>
                                    </p:anim>
                                    <p:animEffect transition="in" filter="fade">
                                      <p:cBhvr>
                                        <p:cTn id="54" dur="500"/>
                                        <p:tgtEl>
                                          <p:spTgt spid="29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41"/>
                                        </p:tgtEl>
                                        <p:attrNameLst>
                                          <p:attrName>style.visibility</p:attrName>
                                        </p:attrNameLst>
                                      </p:cBhvr>
                                      <p:to>
                                        <p:strVal val="visible"/>
                                      </p:to>
                                    </p:set>
                                    <p:anim calcmode="lin" valueType="num">
                                      <p:cBhvr>
                                        <p:cTn id="57" dur="500" fill="hold"/>
                                        <p:tgtEl>
                                          <p:spTgt spid="241"/>
                                        </p:tgtEl>
                                        <p:attrNameLst>
                                          <p:attrName>ppt_w</p:attrName>
                                        </p:attrNameLst>
                                      </p:cBhvr>
                                      <p:tavLst>
                                        <p:tav tm="0">
                                          <p:val>
                                            <p:fltVal val="0"/>
                                          </p:val>
                                        </p:tav>
                                        <p:tav tm="100000">
                                          <p:val>
                                            <p:strVal val="#ppt_w"/>
                                          </p:val>
                                        </p:tav>
                                      </p:tavLst>
                                    </p:anim>
                                    <p:anim calcmode="lin" valueType="num">
                                      <p:cBhvr>
                                        <p:cTn id="58" dur="500" fill="hold"/>
                                        <p:tgtEl>
                                          <p:spTgt spid="241"/>
                                        </p:tgtEl>
                                        <p:attrNameLst>
                                          <p:attrName>ppt_h</p:attrName>
                                        </p:attrNameLst>
                                      </p:cBhvr>
                                      <p:tavLst>
                                        <p:tav tm="0">
                                          <p:val>
                                            <p:fltVal val="0"/>
                                          </p:val>
                                        </p:tav>
                                        <p:tav tm="100000">
                                          <p:val>
                                            <p:strVal val="#ppt_h"/>
                                          </p:val>
                                        </p:tav>
                                      </p:tavLst>
                                    </p:anim>
                                    <p:animEffect transition="in" filter="fade">
                                      <p:cBhvr>
                                        <p:cTn id="59" dur="500"/>
                                        <p:tgtEl>
                                          <p:spTgt spid="241"/>
                                        </p:tgtEl>
                                      </p:cBhvr>
                                    </p:animEffect>
                                  </p:childTnLst>
                                </p:cTn>
                              </p:par>
                            </p:childTnLst>
                          </p:cTn>
                        </p:par>
                        <p:par>
                          <p:cTn id="60" fill="hold">
                            <p:stCondLst>
                              <p:cond delay="1500"/>
                            </p:stCondLst>
                            <p:childTnLst>
                              <p:par>
                                <p:cTn id="61" presetID="22" presetClass="entr" presetSubtype="4" fill="hold" nodeType="afterEffect">
                                  <p:stCondLst>
                                    <p:cond delay="0"/>
                                  </p:stCondLst>
                                  <p:childTnLst>
                                    <p:set>
                                      <p:cBhvr>
                                        <p:cTn id="62" dur="1" fill="hold">
                                          <p:stCondLst>
                                            <p:cond delay="0"/>
                                          </p:stCondLst>
                                        </p:cTn>
                                        <p:tgtEl>
                                          <p:spTgt spid="281"/>
                                        </p:tgtEl>
                                        <p:attrNameLst>
                                          <p:attrName>style.visibility</p:attrName>
                                        </p:attrNameLst>
                                      </p:cBhvr>
                                      <p:to>
                                        <p:strVal val="visible"/>
                                      </p:to>
                                    </p:set>
                                    <p:animEffect transition="in" filter="wipe(down)">
                                      <p:cBhvr>
                                        <p:cTn id="63" dur="500"/>
                                        <p:tgtEl>
                                          <p:spTgt spid="281"/>
                                        </p:tgtEl>
                                      </p:cBhvr>
                                    </p:animEffect>
                                  </p:childTnLst>
                                </p:cTn>
                              </p:par>
                            </p:childTnLst>
                          </p:cTn>
                        </p:par>
                        <p:par>
                          <p:cTn id="64" fill="hold">
                            <p:stCondLst>
                              <p:cond delay="2000"/>
                            </p:stCondLst>
                            <p:childTnLst>
                              <p:par>
                                <p:cTn id="65" presetID="53" presetClass="entr" presetSubtype="16" fill="hold" grpId="0" nodeType="afterEffect">
                                  <p:stCondLst>
                                    <p:cond delay="0"/>
                                  </p:stCondLst>
                                  <p:childTnLst>
                                    <p:set>
                                      <p:cBhvr>
                                        <p:cTn id="66" dur="1" fill="hold">
                                          <p:stCondLst>
                                            <p:cond delay="0"/>
                                          </p:stCondLst>
                                        </p:cTn>
                                        <p:tgtEl>
                                          <p:spTgt spid="247"/>
                                        </p:tgtEl>
                                        <p:attrNameLst>
                                          <p:attrName>style.visibility</p:attrName>
                                        </p:attrNameLst>
                                      </p:cBhvr>
                                      <p:to>
                                        <p:strVal val="visible"/>
                                      </p:to>
                                    </p:set>
                                    <p:anim calcmode="lin" valueType="num">
                                      <p:cBhvr>
                                        <p:cTn id="67" dur="500" fill="hold"/>
                                        <p:tgtEl>
                                          <p:spTgt spid="247"/>
                                        </p:tgtEl>
                                        <p:attrNameLst>
                                          <p:attrName>ppt_w</p:attrName>
                                        </p:attrNameLst>
                                      </p:cBhvr>
                                      <p:tavLst>
                                        <p:tav tm="0">
                                          <p:val>
                                            <p:fltVal val="0"/>
                                          </p:val>
                                        </p:tav>
                                        <p:tav tm="100000">
                                          <p:val>
                                            <p:strVal val="#ppt_w"/>
                                          </p:val>
                                        </p:tav>
                                      </p:tavLst>
                                    </p:anim>
                                    <p:anim calcmode="lin" valueType="num">
                                      <p:cBhvr>
                                        <p:cTn id="68" dur="500" fill="hold"/>
                                        <p:tgtEl>
                                          <p:spTgt spid="247"/>
                                        </p:tgtEl>
                                        <p:attrNameLst>
                                          <p:attrName>ppt_h</p:attrName>
                                        </p:attrNameLst>
                                      </p:cBhvr>
                                      <p:tavLst>
                                        <p:tav tm="0">
                                          <p:val>
                                            <p:fltVal val="0"/>
                                          </p:val>
                                        </p:tav>
                                        <p:tav tm="100000">
                                          <p:val>
                                            <p:strVal val="#ppt_h"/>
                                          </p:val>
                                        </p:tav>
                                      </p:tavLst>
                                    </p:anim>
                                    <p:animEffect transition="in" filter="fade">
                                      <p:cBhvr>
                                        <p:cTn id="69" dur="500"/>
                                        <p:tgtEl>
                                          <p:spTgt spid="2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8"/>
                                        </p:tgtEl>
                                        <p:attrNameLst>
                                          <p:attrName>style.visibility</p:attrName>
                                        </p:attrNameLst>
                                      </p:cBhvr>
                                      <p:to>
                                        <p:strVal val="visible"/>
                                      </p:to>
                                    </p:set>
                                    <p:anim calcmode="lin" valueType="num">
                                      <p:cBhvr>
                                        <p:cTn id="72" dur="500" fill="hold"/>
                                        <p:tgtEl>
                                          <p:spTgt spid="248"/>
                                        </p:tgtEl>
                                        <p:attrNameLst>
                                          <p:attrName>ppt_w</p:attrName>
                                        </p:attrNameLst>
                                      </p:cBhvr>
                                      <p:tavLst>
                                        <p:tav tm="0">
                                          <p:val>
                                            <p:fltVal val="0"/>
                                          </p:val>
                                        </p:tav>
                                        <p:tav tm="100000">
                                          <p:val>
                                            <p:strVal val="#ppt_w"/>
                                          </p:val>
                                        </p:tav>
                                      </p:tavLst>
                                    </p:anim>
                                    <p:anim calcmode="lin" valueType="num">
                                      <p:cBhvr>
                                        <p:cTn id="73" dur="500" fill="hold"/>
                                        <p:tgtEl>
                                          <p:spTgt spid="248"/>
                                        </p:tgtEl>
                                        <p:attrNameLst>
                                          <p:attrName>ppt_h</p:attrName>
                                        </p:attrNameLst>
                                      </p:cBhvr>
                                      <p:tavLst>
                                        <p:tav tm="0">
                                          <p:val>
                                            <p:fltVal val="0"/>
                                          </p:val>
                                        </p:tav>
                                        <p:tav tm="100000">
                                          <p:val>
                                            <p:strVal val="#ppt_h"/>
                                          </p:val>
                                        </p:tav>
                                      </p:tavLst>
                                    </p:anim>
                                    <p:animEffect transition="in" filter="fade">
                                      <p:cBhvr>
                                        <p:cTn id="74" dur="500"/>
                                        <p:tgtEl>
                                          <p:spTgt spid="248"/>
                                        </p:tgtEl>
                                      </p:cBhvr>
                                    </p:animEffect>
                                  </p:childTnLst>
                                </p:cTn>
                              </p:par>
                              <p:par>
                                <p:cTn id="75" presetID="53" presetClass="entr" presetSubtype="16" fill="hold" nodeType="withEffect">
                                  <p:stCondLst>
                                    <p:cond delay="0"/>
                                  </p:stCondLst>
                                  <p:childTnLst>
                                    <p:set>
                                      <p:cBhvr>
                                        <p:cTn id="76" dur="1" fill="hold">
                                          <p:stCondLst>
                                            <p:cond delay="0"/>
                                          </p:stCondLst>
                                        </p:cTn>
                                        <p:tgtEl>
                                          <p:spTgt spid="273"/>
                                        </p:tgtEl>
                                        <p:attrNameLst>
                                          <p:attrName>style.visibility</p:attrName>
                                        </p:attrNameLst>
                                      </p:cBhvr>
                                      <p:to>
                                        <p:strVal val="visible"/>
                                      </p:to>
                                    </p:set>
                                    <p:anim calcmode="lin" valueType="num">
                                      <p:cBhvr>
                                        <p:cTn id="77" dur="500" fill="hold"/>
                                        <p:tgtEl>
                                          <p:spTgt spid="273"/>
                                        </p:tgtEl>
                                        <p:attrNameLst>
                                          <p:attrName>ppt_w</p:attrName>
                                        </p:attrNameLst>
                                      </p:cBhvr>
                                      <p:tavLst>
                                        <p:tav tm="0">
                                          <p:val>
                                            <p:fltVal val="0"/>
                                          </p:val>
                                        </p:tav>
                                        <p:tav tm="100000">
                                          <p:val>
                                            <p:strVal val="#ppt_w"/>
                                          </p:val>
                                        </p:tav>
                                      </p:tavLst>
                                    </p:anim>
                                    <p:anim calcmode="lin" valueType="num">
                                      <p:cBhvr>
                                        <p:cTn id="78" dur="500" fill="hold"/>
                                        <p:tgtEl>
                                          <p:spTgt spid="273"/>
                                        </p:tgtEl>
                                        <p:attrNameLst>
                                          <p:attrName>ppt_h</p:attrName>
                                        </p:attrNameLst>
                                      </p:cBhvr>
                                      <p:tavLst>
                                        <p:tav tm="0">
                                          <p:val>
                                            <p:fltVal val="0"/>
                                          </p:val>
                                        </p:tav>
                                        <p:tav tm="100000">
                                          <p:val>
                                            <p:strVal val="#ppt_h"/>
                                          </p:val>
                                        </p:tav>
                                      </p:tavLst>
                                    </p:anim>
                                    <p:animEffect transition="in" filter="fade">
                                      <p:cBhvr>
                                        <p:cTn id="79" dur="500"/>
                                        <p:tgtEl>
                                          <p:spTgt spid="273"/>
                                        </p:tgtEl>
                                      </p:cBhvr>
                                    </p:animEffect>
                                  </p:childTnLst>
                                </p:cTn>
                              </p:par>
                              <p:par>
                                <p:cTn id="80" presetID="53" presetClass="entr" presetSubtype="16" fill="hold" nodeType="withEffect">
                                  <p:stCondLst>
                                    <p:cond delay="0"/>
                                  </p:stCondLst>
                                  <p:childTnLst>
                                    <p:set>
                                      <p:cBhvr>
                                        <p:cTn id="81" dur="1" fill="hold">
                                          <p:stCondLst>
                                            <p:cond delay="0"/>
                                          </p:stCondLst>
                                        </p:cTn>
                                        <p:tgtEl>
                                          <p:spTgt spid="293"/>
                                        </p:tgtEl>
                                        <p:attrNameLst>
                                          <p:attrName>style.visibility</p:attrName>
                                        </p:attrNameLst>
                                      </p:cBhvr>
                                      <p:to>
                                        <p:strVal val="visible"/>
                                      </p:to>
                                    </p:set>
                                    <p:anim calcmode="lin" valueType="num">
                                      <p:cBhvr>
                                        <p:cTn id="82" dur="500" fill="hold"/>
                                        <p:tgtEl>
                                          <p:spTgt spid="293"/>
                                        </p:tgtEl>
                                        <p:attrNameLst>
                                          <p:attrName>ppt_w</p:attrName>
                                        </p:attrNameLst>
                                      </p:cBhvr>
                                      <p:tavLst>
                                        <p:tav tm="0">
                                          <p:val>
                                            <p:fltVal val="0"/>
                                          </p:val>
                                        </p:tav>
                                        <p:tav tm="100000">
                                          <p:val>
                                            <p:strVal val="#ppt_w"/>
                                          </p:val>
                                        </p:tav>
                                      </p:tavLst>
                                    </p:anim>
                                    <p:anim calcmode="lin" valueType="num">
                                      <p:cBhvr>
                                        <p:cTn id="83" dur="500" fill="hold"/>
                                        <p:tgtEl>
                                          <p:spTgt spid="293"/>
                                        </p:tgtEl>
                                        <p:attrNameLst>
                                          <p:attrName>ppt_h</p:attrName>
                                        </p:attrNameLst>
                                      </p:cBhvr>
                                      <p:tavLst>
                                        <p:tav tm="0">
                                          <p:val>
                                            <p:fltVal val="0"/>
                                          </p:val>
                                        </p:tav>
                                        <p:tav tm="100000">
                                          <p:val>
                                            <p:strVal val="#ppt_h"/>
                                          </p:val>
                                        </p:tav>
                                      </p:tavLst>
                                    </p:anim>
                                    <p:animEffect transition="in" filter="fade">
                                      <p:cBhvr>
                                        <p:cTn id="84" dur="500"/>
                                        <p:tgtEl>
                                          <p:spTgt spid="29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2"/>
                                        </p:tgtEl>
                                        <p:attrNameLst>
                                          <p:attrName>style.visibility</p:attrName>
                                        </p:attrNameLst>
                                      </p:cBhvr>
                                      <p:to>
                                        <p:strVal val="visible"/>
                                      </p:to>
                                    </p:set>
                                    <p:anim calcmode="lin" valueType="num">
                                      <p:cBhvr>
                                        <p:cTn id="87" dur="500" fill="hold"/>
                                        <p:tgtEl>
                                          <p:spTgt spid="242"/>
                                        </p:tgtEl>
                                        <p:attrNameLst>
                                          <p:attrName>ppt_w</p:attrName>
                                        </p:attrNameLst>
                                      </p:cBhvr>
                                      <p:tavLst>
                                        <p:tav tm="0">
                                          <p:val>
                                            <p:fltVal val="0"/>
                                          </p:val>
                                        </p:tav>
                                        <p:tav tm="100000">
                                          <p:val>
                                            <p:strVal val="#ppt_w"/>
                                          </p:val>
                                        </p:tav>
                                      </p:tavLst>
                                    </p:anim>
                                    <p:anim calcmode="lin" valueType="num">
                                      <p:cBhvr>
                                        <p:cTn id="88" dur="500" fill="hold"/>
                                        <p:tgtEl>
                                          <p:spTgt spid="242"/>
                                        </p:tgtEl>
                                        <p:attrNameLst>
                                          <p:attrName>ppt_h</p:attrName>
                                        </p:attrNameLst>
                                      </p:cBhvr>
                                      <p:tavLst>
                                        <p:tav tm="0">
                                          <p:val>
                                            <p:fltVal val="0"/>
                                          </p:val>
                                        </p:tav>
                                        <p:tav tm="100000">
                                          <p:val>
                                            <p:strVal val="#ppt_h"/>
                                          </p:val>
                                        </p:tav>
                                      </p:tavLst>
                                    </p:anim>
                                    <p:animEffect transition="in" filter="fade">
                                      <p:cBhvr>
                                        <p:cTn id="89" dur="500"/>
                                        <p:tgtEl>
                                          <p:spTgt spid="242"/>
                                        </p:tgtEl>
                                      </p:cBhvr>
                                    </p:animEffect>
                                  </p:childTnLst>
                                </p:cTn>
                              </p:par>
                            </p:childTnLst>
                          </p:cTn>
                        </p:par>
                        <p:par>
                          <p:cTn id="90" fill="hold">
                            <p:stCondLst>
                              <p:cond delay="2500"/>
                            </p:stCondLst>
                            <p:childTnLst>
                              <p:par>
                                <p:cTn id="91" presetID="9" presetClass="entr" presetSubtype="0" fill="hold" nodeType="afterEffect">
                                  <p:stCondLst>
                                    <p:cond delay="0"/>
                                  </p:stCondLst>
                                  <p:childTnLst>
                                    <p:set>
                                      <p:cBhvr>
                                        <p:cTn id="92" dur="1" fill="hold">
                                          <p:stCondLst>
                                            <p:cond delay="0"/>
                                          </p:stCondLst>
                                        </p:cTn>
                                        <p:tgtEl>
                                          <p:spTgt spid="249"/>
                                        </p:tgtEl>
                                        <p:attrNameLst>
                                          <p:attrName>style.visibility</p:attrName>
                                        </p:attrNameLst>
                                      </p:cBhvr>
                                      <p:to>
                                        <p:strVal val="visible"/>
                                      </p:to>
                                    </p:set>
                                    <p:animEffect transition="in" filter="dissolve">
                                      <p:cBhvr>
                                        <p:cTn id="93"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0"/>
      <p:bldP spid="241" grpId="0"/>
      <p:bldP spid="242" grpId="0"/>
      <p:bldP spid="243" grpId="0"/>
      <p:bldP spid="244" grpId="0" animBg="1"/>
      <p:bldP spid="245" grpId="0"/>
      <p:bldP spid="246" grpId="0" animBg="1"/>
      <p:bldP spid="247" grpId="0"/>
      <p:bldP spid="2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858750"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40000"/>
                      </a14:imgEffect>
                    </a14:imgLayer>
                  </a14:imgProps>
                </a:ext>
                <a:ext uri="{28A0092B-C50C-407E-A947-70E740481C1C}">
                  <a14:useLocalDpi xmlns:a14="http://schemas.microsoft.com/office/drawing/2010/main"/>
                </a:ext>
              </a:extLst>
            </a:blip>
            <a:srcRect/>
            <a:stretch>
              <a:fillRect b="1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392189"/>
            <a:ext cx="12858750" cy="2664296"/>
          </a:xfrm>
          <a:prstGeom prst="rect">
            <a:avLst/>
          </a:prstGeom>
          <a:solidFill>
            <a:srgbClr val="0037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259"/>
          <p:cNvSpPr>
            <a:spLocks noChangeArrowheads="1"/>
          </p:cNvSpPr>
          <p:nvPr/>
        </p:nvSpPr>
        <p:spPr bwMode="auto">
          <a:xfrm>
            <a:off x="4997599" y="2889379"/>
            <a:ext cx="7175351"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en-US" altLang="zh-CN" sz="8000">
                <a:solidFill>
                  <a:schemeClr val="bg1"/>
                </a:solidFill>
                <a:cs typeface="Arial" panose="020B0604020202020204" pitchFamily="34" charset="0"/>
              </a:rPr>
              <a:t>THANK YOU</a:t>
            </a:r>
            <a:endParaRPr lang="zh-CN" altLang="en-US" sz="11500" dirty="0">
              <a:solidFill>
                <a:schemeClr val="bg1"/>
              </a:solidFill>
              <a:cs typeface="Arial" panose="020B0604020202020204" pitchFamily="34" charset="0"/>
            </a:endParaRPr>
          </a:p>
        </p:txBody>
      </p:sp>
      <p:sp>
        <p:nvSpPr>
          <p:cNvPr id="17" name="矩形 259"/>
          <p:cNvSpPr>
            <a:spLocks noChangeArrowheads="1"/>
          </p:cNvSpPr>
          <p:nvPr/>
        </p:nvSpPr>
        <p:spPr bwMode="auto">
          <a:xfrm>
            <a:off x="7212618" y="4388218"/>
            <a:ext cx="1975482" cy="257369"/>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a:solidFill>
                  <a:schemeClr val="bg1"/>
                </a:solidFill>
                <a:latin typeface="Arial" panose="020B0604020202020204" pitchFamily="34" charset="0"/>
                <a:cs typeface="Arial" panose="020B0604020202020204" pitchFamily="34" charset="0"/>
                <a:sym typeface="Arial" panose="020B0604020202020204" pitchFamily="34" charset="0"/>
              </a:rPr>
              <a:t>汇报</a:t>
            </a:r>
            <a:r>
              <a:rPr lang="en-US" altLang="zh-CN"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:PPT</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8" name="矩形 259"/>
          <p:cNvSpPr>
            <a:spLocks noChangeArrowheads="1"/>
          </p:cNvSpPr>
          <p:nvPr/>
        </p:nvSpPr>
        <p:spPr bwMode="auto">
          <a:xfrm>
            <a:off x="10065809" y="4388218"/>
            <a:ext cx="2107141" cy="257369"/>
          </a:xfrm>
          <a:prstGeom prst="rect">
            <a:avLst/>
          </a:prstGeom>
          <a:noFill/>
          <a:ln w="9525">
            <a:solidFill>
              <a:schemeClr val="bg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rPr>
              <a:t>Report: </a:t>
            </a:r>
            <a:r>
              <a:rPr lang="en-US" altLang="zh-CN" sz="1200" dirty="0" smtClean="0">
                <a:solidFill>
                  <a:schemeClr val="bg1"/>
                </a:solidFill>
                <a:latin typeface="Arial" panose="020B0604020202020204" pitchFamily="34" charset="0"/>
                <a:cs typeface="Arial" panose="020B0604020202020204" pitchFamily="34" charset="0"/>
                <a:sym typeface="Arial" panose="020B0604020202020204" pitchFamily="34" charset="0"/>
              </a:rPr>
              <a:t>PPT</a:t>
            </a:r>
            <a:endParaRPr lang="en-US" altLang="zh-CN" sz="1200"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sp>
        <p:nvSpPr>
          <p:cNvPr id="19" name="矩形 259"/>
          <p:cNvSpPr>
            <a:spLocks noChangeArrowheads="1"/>
          </p:cNvSpPr>
          <p:nvPr/>
        </p:nvSpPr>
        <p:spPr bwMode="auto">
          <a:xfrm>
            <a:off x="6509767" y="2644032"/>
            <a:ext cx="5663183"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2400">
                <a:solidFill>
                  <a:schemeClr val="bg1"/>
                </a:solidFill>
                <a:cs typeface="Arial" panose="020B0604020202020204" pitchFamily="34" charset="0"/>
              </a:rPr>
              <a:t>感谢聆听，批评指导</a:t>
            </a:r>
            <a:endParaRPr lang="zh-CN" altLang="en-US" sz="2400" dirty="0">
              <a:solidFill>
                <a:schemeClr val="bg1"/>
              </a:solidFill>
              <a:cs typeface="Arial" panose="020B0604020202020204" pitchFamily="34" charset="0"/>
            </a:endParaRPr>
          </a:p>
        </p:txBody>
      </p:sp>
    </p:spTree>
    <p:extLst>
      <p:ext uri="{BB962C8B-B14F-4D97-AF65-F5344CB8AC3E}">
        <p14:creationId xmlns:p14="http://schemas.microsoft.com/office/powerpoint/2010/main" val="4194512442"/>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9"/>
                                        </p:tgtEl>
                                      </p:cBhvr>
                                    </p:animEffect>
                                  </p:childTnLst>
                                </p:cTn>
                              </p:par>
                            </p:childTnLst>
                          </p:cTn>
                        </p:par>
                        <p:par>
                          <p:cTn id="21" fill="hold">
                            <p:stCondLst>
                              <p:cond delay="1400"/>
                            </p:stCondLst>
                            <p:childTnLst>
                              <p:par>
                                <p:cTn id="22" presetID="26" presetClass="emph" presetSubtype="0" fill="hold" grpId="1" nodeType="afterEffect">
                                  <p:stCondLst>
                                    <p:cond delay="0"/>
                                  </p:stCondLst>
                                  <p:iterate type="lt">
                                    <p:tmPct val="0"/>
                                  </p:iterate>
                                  <p:childTnLst>
                                    <p:animEffect transition="out" filter="fade">
                                      <p:cBhvr>
                                        <p:cTn id="23" dur="500" tmFilter="0, 0; .2, .5; .8, .5; 1, 0"/>
                                        <p:tgtEl>
                                          <p:spTgt spid="19"/>
                                        </p:tgtEl>
                                      </p:cBhvr>
                                    </p:animEffect>
                                    <p:animScale>
                                      <p:cBhvr>
                                        <p:cTn id="24" dur="250" autoRev="1" fill="hold"/>
                                        <p:tgtEl>
                                          <p:spTgt spid="19"/>
                                        </p:tgtEl>
                                      </p:cBhvr>
                                      <p:by x="105000" y="105000"/>
                                    </p:animScale>
                                  </p:childTnLst>
                                </p:cTn>
                              </p:par>
                            </p:childTnLst>
                          </p:cTn>
                        </p:par>
                        <p:par>
                          <p:cTn id="25" fill="hold">
                            <p:stCondLst>
                              <p:cond delay="1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6"/>
                                        </p:tgtEl>
                                        <p:attrNameLst>
                                          <p:attrName>ppt_y</p:attrName>
                                        </p:attrNameLst>
                                      </p:cBhvr>
                                      <p:tavLst>
                                        <p:tav tm="0">
                                          <p:val>
                                            <p:strVal val="#ppt_y"/>
                                          </p:val>
                                        </p:tav>
                                        <p:tav tm="100000">
                                          <p:val>
                                            <p:strVal val="#ppt_y"/>
                                          </p:val>
                                        </p:tav>
                                      </p:tavLst>
                                    </p:anim>
                                    <p:anim calcmode="lin" valueType="num">
                                      <p:cBhvr>
                                        <p:cTn id="30"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6"/>
                                        </p:tgtEl>
                                      </p:cBhvr>
                                    </p:animEffect>
                                  </p:childTnLst>
                                </p:cTn>
                              </p:par>
                            </p:childTnLst>
                          </p:cTn>
                        </p:par>
                        <p:par>
                          <p:cTn id="33" fill="hold">
                            <p:stCondLst>
                              <p:cond delay="27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6"/>
                                        </p:tgtEl>
                                      </p:cBhvr>
                                    </p:animEffect>
                                    <p:animScale>
                                      <p:cBhvr>
                                        <p:cTn id="36" dur="250" autoRev="1" fill="hold"/>
                                        <p:tgtEl>
                                          <p:spTgt spid="16"/>
                                        </p:tgtEl>
                                      </p:cBhvr>
                                      <p:by x="105000" y="105000"/>
                                    </p:animScale>
                                  </p:childTnLst>
                                </p:cTn>
                              </p:par>
                            </p:childTnLst>
                          </p:cTn>
                        </p:par>
                        <p:par>
                          <p:cTn id="37" fill="hold">
                            <p:stCondLst>
                              <p:cond delay="3250"/>
                            </p:stCondLst>
                            <p:childTnLst>
                              <p:par>
                                <p:cTn id="38" presetID="53" presetClass="entr" presetSubtype="16"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par>
                          <p:cTn id="43" fill="hold">
                            <p:stCondLst>
                              <p:cond delay="375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6" grpId="0"/>
      <p:bldP spid="16" grpId="1"/>
      <p:bldP spid="17" grpId="0" animBg="1"/>
      <p:bldP spid="18" grpId="0" animBg="1"/>
      <p:bldP spid="19" grpId="0"/>
      <p:bldP spid="19"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化工"/>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8.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3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3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第一PPT，www.1ppt.com">
  <a:themeElements>
    <a:clrScheme name="自定义 359">
      <a:dk1>
        <a:sysClr val="windowText" lastClr="000000"/>
      </a:dk1>
      <a:lt1>
        <a:sysClr val="window" lastClr="FFFFFF"/>
      </a:lt1>
      <a:dk2>
        <a:srgbClr val="003760"/>
      </a:dk2>
      <a:lt2>
        <a:srgbClr val="E7E6E6"/>
      </a:lt2>
      <a:accent1>
        <a:srgbClr val="003760"/>
      </a:accent1>
      <a:accent2>
        <a:srgbClr val="8F8F8F"/>
      </a:accent2>
      <a:accent3>
        <a:srgbClr val="003760"/>
      </a:accent3>
      <a:accent4>
        <a:srgbClr val="8F8F8F"/>
      </a:accent4>
      <a:accent5>
        <a:srgbClr val="003760"/>
      </a:accent5>
      <a:accent6>
        <a:srgbClr val="8F8F8F"/>
      </a:accent6>
      <a:hlink>
        <a:srgbClr val="003760"/>
      </a:hlink>
      <a:folHlink>
        <a:srgbClr val="8F8F8F"/>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2118</Words>
  <Application>Microsoft Office PowerPoint</Application>
  <PresentationFormat>自定义</PresentationFormat>
  <Paragraphs>298</Paragraphs>
  <Slides>26</Slides>
  <Notes>26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Gill Sans</vt:lpstr>
      <vt:lpstr>Lato Black</vt:lpstr>
      <vt:lpstr>宋体</vt:lpstr>
      <vt:lpstr>微软雅黑</vt:lpstr>
      <vt:lpstr>Arial</vt:lpstr>
      <vt:lpstr>Calibri</vt:lpstr>
      <vt:lpstr>Calibri Light</vt:lpstr>
      <vt:lpstr>Lato Regular</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化工</dc:title>
  <dc:creator/>
  <cp:keywords>www.1ppt.com</cp:keywords>
  <cp:lastModifiedBy/>
  <cp:revision>1</cp:revision>
  <dcterms:created xsi:type="dcterms:W3CDTF">2017-02-23T13:36:13Z</dcterms:created>
  <dcterms:modified xsi:type="dcterms:W3CDTF">2020-03-18T02:45:05Z</dcterms:modified>
</cp:coreProperties>
</file>