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3" r:id="rId6"/>
    <p:sldId id="264" r:id="rId7"/>
    <p:sldId id="265" r:id="rId8"/>
    <p:sldId id="266" r:id="rId9"/>
    <p:sldId id="259" r:id="rId10"/>
    <p:sldId id="268" r:id="rId11"/>
    <p:sldId id="269" r:id="rId12"/>
    <p:sldId id="270" r:id="rId13"/>
    <p:sldId id="271" r:id="rId14"/>
    <p:sldId id="262" r:id="rId15"/>
    <p:sldId id="272" r:id="rId16"/>
    <p:sldId id="273" r:id="rId17"/>
    <p:sldId id="274" r:id="rId18"/>
    <p:sldId id="275" r:id="rId19"/>
    <p:sldId id="260" r:id="rId20"/>
    <p:sldId id="276" r:id="rId21"/>
    <p:sldId id="277" r:id="rId22"/>
    <p:sldId id="278" r:id="rId23"/>
    <p:sldId id="279" r:id="rId24"/>
    <p:sldId id="261" r:id="rId25"/>
    <p:sldId id="280" r:id="rId26"/>
    <p:sldId id="283" r:id="rId27"/>
  </p:sldIdLst>
  <p:sldSz cx="9144000" cy="5143500" type="screen16x9"/>
  <p:notesSz cx="6858000" cy="9144000"/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9400"/>
    <a:srgbClr val="54A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3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7">
  <dgm:title val=""/>
  <dgm:desc val=""/>
  <dgm:catLst>
    <dgm:cat type="colorful" pri="10100"/>
  </dgm:catLst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colorful1#17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rgbClr val="54AF00"/>
        </a:solidFill>
        <a:ln>
          <a:solidFill>
            <a:schemeClr val="bg1">
              <a:lumMod val="85000"/>
            </a:schemeClr>
          </a:solidFill>
        </a:ln>
      </dgm:spPr>
      <dgm:t>
        <a:bodyPr lIns="540000"/>
        <a:lstStyle/>
        <a:p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gm:t>
    </dgm:pt>
    <dgm:pt modelId="{68C8E73F-A05A-4DC8-914A-C484D8568F55}" cxnId="{78D5CF50-3633-4A11-9FE0-D306D94A091D}" type="parTrans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12A631F8-73E8-4437-A632-1DA4C96C2081}" cxnId="{78D5CF50-3633-4A11-9FE0-D306D94A091D}" type="sibTrans">
      <dgm:prSet/>
      <dgm:spPr>
        <a:ln>
          <a:noFill/>
        </a:ln>
      </dgm:spPr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37FDA6AE-027B-4120-90CE-09301A415796}">
      <dgm:prSet phldrT="[Text]" custT="1"/>
      <dgm:spPr>
        <a:solidFill>
          <a:srgbClr val="319400"/>
        </a:solidFill>
        <a:ln>
          <a:solidFill>
            <a:schemeClr val="bg1">
              <a:lumMod val="85000"/>
            </a:schemeClr>
          </a:solidFill>
        </a:ln>
      </dgm:spPr>
      <dgm:t>
        <a:bodyPr lIns="540000"/>
        <a:lstStyle/>
        <a:p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gm:t>
    </dgm:pt>
    <dgm:pt modelId="{F547554B-51EF-4D52-BD83-B530786A53F6}" cxnId="{97371629-EAFB-49C5-8D4C-1C2CC8EF98DA}" type="parTrans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AACFA7FC-124D-47F0-AAB7-D837F03A13D6}" cxnId="{97371629-EAFB-49C5-8D4C-1C2CC8EF98DA}" type="sibTrans">
      <dgm:prSet/>
      <dgm:spPr>
        <a:ln>
          <a:noFill/>
        </a:ln>
      </dgm:spPr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8C92A023-B595-4B7E-9FD1-86305B47363F}">
      <dgm:prSet phldrT="[Text]" custT="1"/>
      <dgm:spPr>
        <a:solidFill>
          <a:srgbClr val="54AF00"/>
        </a:solidFill>
        <a:ln>
          <a:solidFill>
            <a:schemeClr val="bg1">
              <a:lumMod val="85000"/>
            </a:schemeClr>
          </a:solidFill>
        </a:ln>
      </dgm:spPr>
      <dgm:t>
        <a:bodyPr lIns="540000"/>
        <a:lstStyle/>
        <a:p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gm:t>
    </dgm:pt>
    <dgm:pt modelId="{126030B6-AD92-4139-8AC7-ED96A61FFA13}" cxnId="{6393EA77-6C35-4795-B9F8-BC384CEB01BB}" type="parTrans">
      <dgm:prSet/>
      <dgm:spPr/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45610BF7-B096-4636-A867-71803911F6BC}" cxnId="{6393EA77-6C35-4795-B9F8-BC384CEB01BB}" type="sibTrans">
      <dgm:prSet/>
      <dgm:spPr>
        <a:ln>
          <a:noFill/>
        </a:ln>
      </dgm:spPr>
      <dgm:t>
        <a:bodyPr/>
        <a:lstStyle/>
        <a:p>
          <a:endParaRPr lang="en-US" sz="2400">
            <a:solidFill>
              <a:schemeClr val="bg1"/>
            </a:solidFill>
          </a:endParaRPr>
        </a:p>
      </dgm:t>
    </dgm:pt>
    <dgm:pt modelId="{839B389E-0F3A-4E44-B6E2-13F1399C142F}">
      <dgm:prSet phldrT="[Text]" custT="1"/>
      <dgm:spPr>
        <a:solidFill>
          <a:srgbClr val="319400"/>
        </a:solidFill>
        <a:ln>
          <a:solidFill>
            <a:schemeClr val="bg1">
              <a:lumMod val="85000"/>
            </a:schemeClr>
          </a:solidFill>
        </a:ln>
      </dgm:spPr>
      <dgm:t>
        <a:bodyPr lIns="540000"/>
        <a:lstStyle/>
        <a:p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gm:t>
    </dgm:pt>
    <dgm:pt modelId="{9C2D419A-4208-435A-8DFE-59E57C79B927}" cxnId="{E9F581C8-1891-4557-8FD4-140226A54CF9}" type="parTrans">
      <dgm:prSet/>
      <dgm:spPr/>
      <dgm:t>
        <a:bodyPr/>
        <a:lstStyle/>
        <a:p>
          <a:endParaRPr lang="en-US" sz="2400"/>
        </a:p>
      </dgm:t>
    </dgm:pt>
    <dgm:pt modelId="{8F45AFFE-9FF4-4A34-B11A-ED475E2D4999}" cxnId="{E9F581C8-1891-4557-8FD4-140226A54CF9}" type="sibTrans">
      <dgm:prSet/>
      <dgm:spPr/>
      <dgm:t>
        <a:bodyPr/>
        <a:lstStyle/>
        <a:p>
          <a:endParaRPr lang="en-US" sz="2400"/>
        </a:p>
      </dgm:t>
    </dgm:pt>
    <dgm:pt modelId="{E8D49301-D1F0-4A13-A83B-F63355B3AAB1}" type="pres">
      <dgm:prSet presAssocID="{ABB6AAD5-BB22-443A-B98E-11707CBE16C9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1D1016D-E845-420A-9D96-2392CF9C71AC}" type="pres">
      <dgm:prSet presAssocID="{62F3A35F-EA2B-462C-89DA-224952DBD84B}" presName="parentText1" presStyleLbl="node1" presStyleIdx="0" presStyleCnt="4">
        <dgm:presLayoutVars>
          <dgm:chMax/>
          <dgm:chPref val="3"/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endParaRPr lang="en-US"/>
        </a:p>
      </dgm:t>
    </dgm:pt>
    <dgm:pt modelId="{E704CB68-EE45-47EA-8D6C-9876FC1F6117}" type="pres">
      <dgm:prSet presAssocID="{37FDA6AE-027B-4120-90CE-09301A415796}" presName="parentText2" presStyleLbl="node1" presStyleIdx="1" presStyleCnt="4" custLinFactNeighborY="1988">
        <dgm:presLayoutVars>
          <dgm:chMax/>
          <dgm:chPref val="3"/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endParaRPr lang="en-US"/>
        </a:p>
      </dgm:t>
    </dgm:pt>
    <dgm:pt modelId="{DD6C64AB-DCB9-40B4-9670-E7BC915EEA3A}" type="pres">
      <dgm:prSet presAssocID="{8C92A023-B595-4B7E-9FD1-86305B47363F}" presName="parentText3" presStyleLbl="node1" presStyleIdx="2" presStyleCnt="4">
        <dgm:presLayoutVars>
          <dgm:chMax/>
          <dgm:chPref val="3"/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endParaRPr lang="en-US"/>
        </a:p>
      </dgm:t>
    </dgm:pt>
    <dgm:pt modelId="{E125A24A-CC28-4566-AAD9-038B7717D433}" type="pres">
      <dgm:prSet presAssocID="{839B389E-0F3A-4E44-B6E2-13F1399C142F}" presName="parentText4" presStyleLbl="node1" presStyleIdx="3" presStyleCnt="4" custLinFactNeighborX="0">
        <dgm:presLayoutVars>
          <dgm:chMax/>
          <dgm:chPref val="3"/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endParaRPr lang="en-US"/>
        </a:p>
      </dgm:t>
    </dgm:pt>
  </dgm:ptLst>
  <dgm:cxnLst>
    <dgm:cxn modelId="{F2C8CE9A-0E84-48E5-A9FF-388E1A6E7CB0}" type="presOf" srcId="{62F3A35F-EA2B-462C-89DA-224952DBD84B}" destId="{31D1016D-E845-420A-9D96-2392CF9C71AC}" srcOrd="0" destOrd="0" presId="urn:microsoft.com/office/officeart/2009/3/layout/IncreasingArrowsProcess"/>
    <dgm:cxn modelId="{A581C7BA-D583-42AB-AEC6-BBB9E4432C88}" type="presOf" srcId="{839B389E-0F3A-4E44-B6E2-13F1399C142F}" destId="{E125A24A-CC28-4566-AAD9-038B7717D433}" srcOrd="0" destOrd="0" presId="urn:microsoft.com/office/officeart/2009/3/layout/IncreasingArrowsProcess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6174B619-7DFA-4205-A6D0-3A85AE665AD4}" type="presOf" srcId="{37FDA6AE-027B-4120-90CE-09301A415796}" destId="{E704CB68-EE45-47EA-8D6C-9876FC1F6117}" srcOrd="0" destOrd="0" presId="urn:microsoft.com/office/officeart/2009/3/layout/IncreasingArrowsProcess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6F7C8BEE-8F9C-44B4-B71B-62902907D06B}" type="presOf" srcId="{8C92A023-B595-4B7E-9FD1-86305B47363F}" destId="{DD6C64AB-DCB9-40B4-9670-E7BC915EEA3A}" srcOrd="0" destOrd="0" presId="urn:microsoft.com/office/officeart/2009/3/layout/IncreasingArrowsProcess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4EA99287-9CFA-419F-A4E1-E1F3521157D0}" type="presOf" srcId="{ABB6AAD5-BB22-443A-B98E-11707CBE16C9}" destId="{E8D49301-D1F0-4A13-A83B-F63355B3AAB1}" srcOrd="0" destOrd="0" presId="urn:microsoft.com/office/officeart/2009/3/layout/IncreasingArrowsProcess"/>
    <dgm:cxn modelId="{3A97EF75-FAEB-4342-A2B4-9BACCBB01305}" type="presParOf" srcId="{E8D49301-D1F0-4A13-A83B-F63355B3AAB1}" destId="{31D1016D-E845-420A-9D96-2392CF9C71AC}" srcOrd="0" destOrd="0" presId="urn:microsoft.com/office/officeart/2009/3/layout/IncreasingArrowsProcess"/>
    <dgm:cxn modelId="{E3C4A633-0362-4783-91DC-36A99B6C36C4}" type="presParOf" srcId="{E8D49301-D1F0-4A13-A83B-F63355B3AAB1}" destId="{E704CB68-EE45-47EA-8D6C-9876FC1F6117}" srcOrd="1" destOrd="0" presId="urn:microsoft.com/office/officeart/2009/3/layout/IncreasingArrowsProcess"/>
    <dgm:cxn modelId="{1D294CC0-08D8-4ED1-8B31-90DC17B7DF0E}" type="presParOf" srcId="{E8D49301-D1F0-4A13-A83B-F63355B3AAB1}" destId="{DD6C64AB-DCB9-40B4-9670-E7BC915EEA3A}" srcOrd="2" destOrd="0" presId="urn:microsoft.com/office/officeart/2009/3/layout/IncreasingArrowsProcess"/>
    <dgm:cxn modelId="{5686D795-DD59-4AF8-B4D0-AC17D0FA201D}" type="presParOf" srcId="{E8D49301-D1F0-4A13-A83B-F63355B3AAB1}" destId="{E125A24A-CC28-4566-AAD9-038B7717D433}" srcOrd="3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组合 1"/>
      <dsp:cNvGrpSpPr/>
    </dsp:nvGrpSpPr>
    <dsp:grpSpPr>
      <a:xfrm>
        <a:off x="0" y="0"/>
        <a:ext cx="7524795" cy="2190624"/>
        <a:chOff x="0" y="0"/>
        <a:chExt cx="7524795" cy="2190624"/>
      </a:xfrm>
    </dsp:grpSpPr>
    <dsp:sp modelId="{31D1016D-E845-420A-9D96-2392CF9C71AC}">
      <dsp:nvSpPr>
        <dsp:cNvPr id="3" name="横卷形 2"/>
        <dsp:cNvSpPr/>
      </dsp:nvSpPr>
      <dsp:spPr bwMode="white">
        <a:xfrm>
          <a:off x="0" y="127839"/>
          <a:ext cx="7524795" cy="1095531"/>
        </a:xfrm>
        <a:prstGeom prst="horizontalScroll">
          <a:avLst/>
        </a:prstGeom>
        <a:solidFill>
          <a:srgbClr val="54AF00"/>
        </a:solidFill>
        <a:ln>
          <a:solidFill>
            <a:schemeClr val="bg1">
              <a:lumMod val="85000"/>
            </a:schemeClr>
          </a:solidFill>
        </a:ln>
      </dsp:spPr>
      <dsp:style>
        <a:lnRef idx="2">
          <a:schemeClr val="lt1"/>
        </a:lnRef>
        <a:fillRef idx="1">
          <a:schemeClr val="accent2"/>
        </a:fillRef>
        <a:effectRef idx="0">
          <a:scrgbClr r="0" g="0" b="0"/>
        </a:effectRef>
        <a:fontRef idx="minor">
          <a:schemeClr val="lt1"/>
        </a:fontRef>
      </dsp:style>
      <dsp:txBody>
        <a:bodyPr lIns="540000" anchor="ctr"/>
        <a:lstStyle>
          <a:lvl1pPr algn="l"/>
          <a:lvl2pPr algn="l"/>
          <a:lvl3pPr algn="l"/>
          <a:lvl4pPr algn="l"/>
          <a:lvl5pPr algn="l"/>
          <a:lvl6pPr algn="l"/>
          <a:lvl7pPr algn="l"/>
          <a:lvl8pPr algn="l"/>
          <a:lvl9pPr algn="l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sp:txBody>
      <dsp:txXfrm>
        <a:off x="0" y="127839"/>
        <a:ext cx="7524795" cy="1095531"/>
      </dsp:txXfrm>
    </dsp:sp>
    <dsp:sp modelId="{E704CB68-EE45-47EA-8D6C-9876FC1F6117}">
      <dsp:nvSpPr>
        <dsp:cNvPr id="4" name="横卷形 3"/>
        <dsp:cNvSpPr/>
      </dsp:nvSpPr>
      <dsp:spPr bwMode="white">
        <a:xfrm>
          <a:off x="1734465" y="514576"/>
          <a:ext cx="5790330" cy="1095531"/>
        </a:xfrm>
        <a:prstGeom prst="horizontalScroll">
          <a:avLst/>
        </a:prstGeom>
        <a:solidFill>
          <a:srgbClr val="319400"/>
        </a:solidFill>
        <a:ln>
          <a:solidFill>
            <a:schemeClr val="bg1">
              <a:lumMod val="85000"/>
            </a:schemeClr>
          </a:solidFill>
        </a:ln>
      </dsp:spPr>
      <dsp:style>
        <a:lnRef idx="2">
          <a:schemeClr val="lt1"/>
        </a:lnRef>
        <a:fillRef idx="1">
          <a:schemeClr val="accent3"/>
        </a:fillRef>
        <a:effectRef idx="0">
          <a:scrgbClr r="0" g="0" b="0"/>
        </a:effectRef>
        <a:fontRef idx="minor">
          <a:schemeClr val="lt1"/>
        </a:fontRef>
      </dsp:style>
      <dsp:txBody>
        <a:bodyPr lIns="540000" anchor="ctr"/>
        <a:lstStyle>
          <a:lvl1pPr algn="l"/>
          <a:lvl2pPr algn="l"/>
          <a:lvl3pPr algn="l"/>
          <a:lvl4pPr algn="l"/>
          <a:lvl5pPr algn="l"/>
          <a:lvl6pPr algn="l"/>
          <a:lvl7pPr algn="l"/>
          <a:lvl8pPr algn="l"/>
          <a:lvl9pPr algn="l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sp:txBody>
      <dsp:txXfrm>
        <a:off x="1734465" y="514576"/>
        <a:ext cx="5790330" cy="1095531"/>
      </dsp:txXfrm>
    </dsp:sp>
    <dsp:sp modelId="{DD6C64AB-DCB9-40B4-9670-E7BC915EEA3A}">
      <dsp:nvSpPr>
        <dsp:cNvPr id="5" name="横卷形 4"/>
        <dsp:cNvSpPr/>
      </dsp:nvSpPr>
      <dsp:spPr bwMode="white">
        <a:xfrm>
          <a:off x="3468930" y="857974"/>
          <a:ext cx="4055865" cy="1095531"/>
        </a:xfrm>
        <a:prstGeom prst="horizontalScroll">
          <a:avLst/>
        </a:prstGeom>
        <a:solidFill>
          <a:srgbClr val="54AF00"/>
        </a:solidFill>
        <a:ln>
          <a:solidFill>
            <a:schemeClr val="bg1">
              <a:lumMod val="85000"/>
            </a:schemeClr>
          </a:solidFill>
        </a:ln>
      </dsp:spPr>
      <dsp:style>
        <a:lnRef idx="2">
          <a:schemeClr val="lt1"/>
        </a:lnRef>
        <a:fillRef idx="1">
          <a:schemeClr val="accent4"/>
        </a:fillRef>
        <a:effectRef idx="0">
          <a:scrgbClr r="0" g="0" b="0"/>
        </a:effectRef>
        <a:fontRef idx="minor">
          <a:schemeClr val="lt1"/>
        </a:fontRef>
      </dsp:style>
      <dsp:txBody>
        <a:bodyPr lIns="540000" anchor="ctr"/>
        <a:lstStyle>
          <a:lvl1pPr algn="l"/>
          <a:lvl2pPr algn="l"/>
          <a:lvl3pPr algn="l"/>
          <a:lvl4pPr algn="l"/>
          <a:lvl5pPr algn="l"/>
          <a:lvl6pPr algn="l"/>
          <a:lvl7pPr algn="l"/>
          <a:lvl8pPr algn="l"/>
          <a:lvl9pPr algn="l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sp:txBody>
      <dsp:txXfrm>
        <a:off x="3468930" y="857974"/>
        <a:ext cx="4055865" cy="1095531"/>
      </dsp:txXfrm>
    </dsp:sp>
    <dsp:sp modelId="{E125A24A-CC28-4566-AAD9-038B7717D433}">
      <dsp:nvSpPr>
        <dsp:cNvPr id="6" name="横卷形 5"/>
        <dsp:cNvSpPr/>
      </dsp:nvSpPr>
      <dsp:spPr bwMode="white">
        <a:xfrm>
          <a:off x="5203396" y="1222932"/>
          <a:ext cx="2321399" cy="1095531"/>
        </a:xfrm>
        <a:prstGeom prst="horizontalScroll">
          <a:avLst/>
        </a:prstGeom>
        <a:solidFill>
          <a:srgbClr val="319400"/>
        </a:solidFill>
        <a:ln>
          <a:solidFill>
            <a:schemeClr val="bg1">
              <a:lumMod val="85000"/>
            </a:schemeClr>
          </a:solidFill>
        </a:ln>
      </dsp:spPr>
      <dsp:style>
        <a:lnRef idx="2">
          <a:schemeClr val="lt1"/>
        </a:lnRef>
        <a:fillRef idx="1">
          <a:schemeClr val="accent5"/>
        </a:fillRef>
        <a:effectRef idx="0">
          <a:scrgbClr r="0" g="0" b="0"/>
        </a:effectRef>
        <a:fontRef idx="minor">
          <a:schemeClr val="lt1"/>
        </a:fontRef>
      </dsp:style>
      <dsp:txBody>
        <a:bodyPr lIns="540000" anchor="ctr"/>
        <a:lstStyle>
          <a:lvl1pPr algn="l"/>
          <a:lvl2pPr algn="l"/>
          <a:lvl3pPr algn="l"/>
          <a:lvl4pPr algn="l"/>
          <a:lvl5pPr algn="l"/>
          <a:lvl6pPr algn="l"/>
          <a:lvl7pPr algn="l"/>
          <a:lvl8pPr algn="l"/>
          <a:lvl9pPr algn="l"/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600" b="1" dirty="0">
            <a:solidFill>
              <a:schemeClr val="bg1"/>
            </a:solidFill>
            <a:latin typeface="Times New Roman" panose="02020603050405020304" pitchFamily="18" charset="0"/>
            <a:ea typeface="微软雅黑" panose="020B0503020204020204" pitchFamily="34" charset="-122"/>
            <a:sym typeface="Times New Roman" panose="02020603050405020304" pitchFamily="18" charset="0"/>
          </a:endParaRPr>
        </a:p>
      </dsp:txBody>
      <dsp:txXfrm>
        <a:off x="5203396" y="1222932"/>
        <a:ext cx="2321399" cy="109553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C9F857A3-1545-4A9D-B830-19B8153B58B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F5C38B61-32CF-4B89-9AD0-2862770884AA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microsoft.com/office/2007/relationships/media" Target="../media/audio1.wav"/><Relationship Id="rId5" Type="http://schemas.openxmlformats.org/officeDocument/2006/relationships/audio" Target="../media/audio1.wav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jpeg"/><Relationship Id="rId1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.jpeg"/><Relationship Id="rId2" Type="http://schemas.openxmlformats.org/officeDocument/2006/relationships/image" Target="../media/image8.png"/><Relationship Id="rId1" Type="http://schemas.openxmlformats.org/officeDocument/2006/relationships/image" Target="../media/image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381" y="1456566"/>
            <a:ext cx="4331011" cy="30771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2212"/>
            <a:ext cx="9144000" cy="23112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549" y="841396"/>
            <a:ext cx="4102662" cy="1802481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3719838" y="2455543"/>
            <a:ext cx="5499543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en-US" altLang="zh-CN" dirty="0" smtClean="0">
                <a:solidFill>
                  <a:srgbClr val="319400"/>
                </a:solidFill>
              </a:rPr>
              <a:t>3.12</a:t>
            </a:r>
            <a:r>
              <a:rPr lang="zh-CN" altLang="en-US" dirty="0" smtClean="0">
                <a:solidFill>
                  <a:srgbClr val="319400"/>
                </a:solidFill>
              </a:rPr>
              <a:t>植树节环保动态</a:t>
            </a:r>
            <a:r>
              <a:rPr lang="en-US" altLang="zh-CN" dirty="0" smtClean="0">
                <a:solidFill>
                  <a:srgbClr val="319400"/>
                </a:solidFill>
              </a:rPr>
              <a:t>PPT</a:t>
            </a:r>
            <a:r>
              <a:rPr lang="zh-CN" altLang="en-US" dirty="0" smtClean="0">
                <a:solidFill>
                  <a:srgbClr val="319400"/>
                </a:solidFill>
              </a:rPr>
              <a:t>模板</a:t>
            </a:r>
            <a:endParaRPr lang="zh-CN" altLang="en-US" dirty="0">
              <a:solidFill>
                <a:srgbClr val="319400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5846355" y="3031607"/>
            <a:ext cx="7416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100" dirty="0" smtClean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100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50021.wav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77790" y="4916733"/>
            <a:ext cx="457200" cy="457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9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927302" y="727581"/>
            <a:ext cx="3243785" cy="685641"/>
            <a:chOff x="3990041" y="678546"/>
            <a:chExt cx="4326048" cy="914400"/>
          </a:xfrm>
        </p:grpSpPr>
        <p:sp>
          <p:nvSpPr>
            <p:cNvPr id="18" name="圆角矩形 17"/>
            <p:cNvSpPr/>
            <p:nvPr/>
          </p:nvSpPr>
          <p:spPr>
            <a:xfrm>
              <a:off x="4304819" y="678546"/>
              <a:ext cx="3574606" cy="914400"/>
            </a:xfrm>
            <a:prstGeom prst="roundRect">
              <a:avLst/>
            </a:prstGeom>
            <a:solidFill>
              <a:srgbClr val="319400"/>
            </a:solidFill>
            <a:ln>
              <a:noFill/>
            </a:ln>
            <a:effectLst>
              <a:reflection blurRad="6350" stA="20000" endPos="48000" dist="635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9" name="文本框 94"/>
            <p:cNvSpPr txBox="1"/>
            <p:nvPr/>
          </p:nvSpPr>
          <p:spPr>
            <a:xfrm>
              <a:off x="3990041" y="809608"/>
              <a:ext cx="4326048" cy="623206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zh-CN" altLang="en-US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en-US" altLang="zh-CN" sz="1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DIRECTORY</a:t>
              </a:r>
              <a:endPara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1442505" y="2598401"/>
            <a:ext cx="6260551" cy="1135924"/>
          </a:xfrm>
          <a:custGeom>
            <a:avLst/>
            <a:gdLst>
              <a:gd name="connsiteX0" fmla="*/ 0 w 5689600"/>
              <a:gd name="connsiteY0" fmla="*/ 1079512 h 1079512"/>
              <a:gd name="connsiteX1" fmla="*/ 1917700 w 5689600"/>
              <a:gd name="connsiteY1" fmla="*/ 12 h 1079512"/>
              <a:gd name="connsiteX2" fmla="*/ 3810000 w 5689600"/>
              <a:gd name="connsiteY2" fmla="*/ 1054112 h 1079512"/>
              <a:gd name="connsiteX3" fmla="*/ 5689600 w 5689600"/>
              <a:gd name="connsiteY3" fmla="*/ 12712 h 1079512"/>
              <a:gd name="connsiteX0-1" fmla="*/ 0 w 7762075"/>
              <a:gd name="connsiteY0-2" fmla="*/ 1079512 h 1079512"/>
              <a:gd name="connsiteX1-3" fmla="*/ 1917700 w 7762075"/>
              <a:gd name="connsiteY1-4" fmla="*/ 12 h 1079512"/>
              <a:gd name="connsiteX2-5" fmla="*/ 3810000 w 7762075"/>
              <a:gd name="connsiteY2-6" fmla="*/ 1054112 h 1079512"/>
              <a:gd name="connsiteX3-7" fmla="*/ 7762075 w 7762075"/>
              <a:gd name="connsiteY3-8" fmla="*/ 887355 h 1079512"/>
              <a:gd name="connsiteX0-9" fmla="*/ 0 w 7762075"/>
              <a:gd name="connsiteY0-10" fmla="*/ 1258016 h 1258016"/>
              <a:gd name="connsiteX1-11" fmla="*/ 1917700 w 7762075"/>
              <a:gd name="connsiteY1-12" fmla="*/ 178516 h 1258016"/>
              <a:gd name="connsiteX2-13" fmla="*/ 3810000 w 7762075"/>
              <a:gd name="connsiteY2-14" fmla="*/ 1232616 h 1258016"/>
              <a:gd name="connsiteX3-15" fmla="*/ 6120167 w 7762075"/>
              <a:gd name="connsiteY3-16" fmla="*/ 511 h 1258016"/>
              <a:gd name="connsiteX4" fmla="*/ 7762075 w 7762075"/>
              <a:gd name="connsiteY4" fmla="*/ 1065859 h 1258016"/>
              <a:gd name="connsiteX0-17" fmla="*/ 0 w 7872948"/>
              <a:gd name="connsiteY0-18" fmla="*/ 1257930 h 1296609"/>
              <a:gd name="connsiteX1-19" fmla="*/ 1917700 w 7872948"/>
              <a:gd name="connsiteY1-20" fmla="*/ 178430 h 1296609"/>
              <a:gd name="connsiteX2-21" fmla="*/ 3810000 w 7872948"/>
              <a:gd name="connsiteY2-22" fmla="*/ 1232530 h 1296609"/>
              <a:gd name="connsiteX3-23" fmla="*/ 6120167 w 7872948"/>
              <a:gd name="connsiteY3-24" fmla="*/ 425 h 1296609"/>
              <a:gd name="connsiteX4-25" fmla="*/ 7872948 w 7872948"/>
              <a:gd name="connsiteY4-26" fmla="*/ 1296361 h 1296609"/>
              <a:gd name="connsiteX0-27" fmla="*/ 0 w 7872948"/>
              <a:gd name="connsiteY0-28" fmla="*/ 1257930 h 1296609"/>
              <a:gd name="connsiteX1-29" fmla="*/ 1650430 w 7872948"/>
              <a:gd name="connsiteY1-30" fmla="*/ 263677 h 1296609"/>
              <a:gd name="connsiteX2-31" fmla="*/ 3810000 w 7872948"/>
              <a:gd name="connsiteY2-32" fmla="*/ 1232530 h 1296609"/>
              <a:gd name="connsiteX3-33" fmla="*/ 6120167 w 7872948"/>
              <a:gd name="connsiteY3-34" fmla="*/ 425 h 1296609"/>
              <a:gd name="connsiteX4-35" fmla="*/ 7872948 w 7872948"/>
              <a:gd name="connsiteY4-36" fmla="*/ 1296361 h 1296609"/>
              <a:gd name="connsiteX0-37" fmla="*/ 0 w 7872948"/>
              <a:gd name="connsiteY0-38" fmla="*/ 1257930 h 1296609"/>
              <a:gd name="connsiteX1-39" fmla="*/ 1650430 w 7872948"/>
              <a:gd name="connsiteY1-40" fmla="*/ 263677 h 1296609"/>
              <a:gd name="connsiteX2-41" fmla="*/ 3430071 w 7872948"/>
              <a:gd name="connsiteY2-42" fmla="*/ 1226591 h 1296609"/>
              <a:gd name="connsiteX3-43" fmla="*/ 6120167 w 7872948"/>
              <a:gd name="connsiteY3-44" fmla="*/ 425 h 1296609"/>
              <a:gd name="connsiteX4-45" fmla="*/ 7872948 w 7872948"/>
              <a:gd name="connsiteY4-46" fmla="*/ 1296361 h 1296609"/>
              <a:gd name="connsiteX0-47" fmla="*/ 0 w 7872948"/>
              <a:gd name="connsiteY0-48" fmla="*/ 1191562 h 1230254"/>
              <a:gd name="connsiteX1-49" fmla="*/ 1650430 w 7872948"/>
              <a:gd name="connsiteY1-50" fmla="*/ 197309 h 1230254"/>
              <a:gd name="connsiteX2-51" fmla="*/ 3430071 w 7872948"/>
              <a:gd name="connsiteY2-52" fmla="*/ 1160223 h 1230254"/>
              <a:gd name="connsiteX3-53" fmla="*/ 5639957 w 7872948"/>
              <a:gd name="connsiteY3-54" fmla="*/ 447 h 1230254"/>
              <a:gd name="connsiteX4-55" fmla="*/ 7872948 w 7872948"/>
              <a:gd name="connsiteY4-56" fmla="*/ 1229993 h 1230254"/>
              <a:gd name="connsiteX0-57" fmla="*/ 0 w 7681228"/>
              <a:gd name="connsiteY0-58" fmla="*/ 1191632 h 1191632"/>
              <a:gd name="connsiteX1-59" fmla="*/ 1650430 w 7681228"/>
              <a:gd name="connsiteY1-60" fmla="*/ 197379 h 1191632"/>
              <a:gd name="connsiteX2-61" fmla="*/ 3430071 w 7681228"/>
              <a:gd name="connsiteY2-62" fmla="*/ 1160293 h 1191632"/>
              <a:gd name="connsiteX3-63" fmla="*/ 5639957 w 7681228"/>
              <a:gd name="connsiteY3-64" fmla="*/ 517 h 1191632"/>
              <a:gd name="connsiteX4-65" fmla="*/ 7681228 w 7681228"/>
              <a:gd name="connsiteY4-66" fmla="*/ 1053214 h 1191632"/>
              <a:gd name="connsiteX0-67" fmla="*/ 0 w 7681228"/>
              <a:gd name="connsiteY0-68" fmla="*/ 1191576 h 1191576"/>
              <a:gd name="connsiteX1-69" fmla="*/ 1650430 w 7681228"/>
              <a:gd name="connsiteY1-70" fmla="*/ 197323 h 1191576"/>
              <a:gd name="connsiteX2-71" fmla="*/ 3430071 w 7681228"/>
              <a:gd name="connsiteY2-72" fmla="*/ 1160237 h 1191576"/>
              <a:gd name="connsiteX3-73" fmla="*/ 5639957 w 7681228"/>
              <a:gd name="connsiteY3-74" fmla="*/ 461 h 1191576"/>
              <a:gd name="connsiteX4-75" fmla="*/ 7681228 w 7681228"/>
              <a:gd name="connsiteY4-76" fmla="*/ 1053158 h 1191576"/>
              <a:gd name="connsiteX0-77" fmla="*/ 0 w 7826216"/>
              <a:gd name="connsiteY0-78" fmla="*/ 1191456 h 1508838"/>
              <a:gd name="connsiteX1-79" fmla="*/ 1650430 w 7826216"/>
              <a:gd name="connsiteY1-80" fmla="*/ 197203 h 1508838"/>
              <a:gd name="connsiteX2-81" fmla="*/ 3430071 w 7826216"/>
              <a:gd name="connsiteY2-82" fmla="*/ 1160117 h 1508838"/>
              <a:gd name="connsiteX3-83" fmla="*/ 5639957 w 7826216"/>
              <a:gd name="connsiteY3-84" fmla="*/ 341 h 1508838"/>
              <a:gd name="connsiteX4-85" fmla="*/ 7826216 w 7826216"/>
              <a:gd name="connsiteY4-86" fmla="*/ 1498311 h 1508838"/>
              <a:gd name="connsiteX0-87" fmla="*/ 0 w 7826216"/>
              <a:gd name="connsiteY0-88" fmla="*/ 1008617 h 1327197"/>
              <a:gd name="connsiteX1-89" fmla="*/ 1650430 w 7826216"/>
              <a:gd name="connsiteY1-90" fmla="*/ 14364 h 1327197"/>
              <a:gd name="connsiteX2-91" fmla="*/ 3430071 w 7826216"/>
              <a:gd name="connsiteY2-92" fmla="*/ 977278 h 1327197"/>
              <a:gd name="connsiteX3-93" fmla="*/ 5725245 w 7826216"/>
              <a:gd name="connsiteY3-94" fmla="*/ 382 h 1327197"/>
              <a:gd name="connsiteX4-95" fmla="*/ 7826216 w 7826216"/>
              <a:gd name="connsiteY4-96" fmla="*/ 1315472 h 1327197"/>
              <a:gd name="connsiteX0-97" fmla="*/ 0 w 7826216"/>
              <a:gd name="connsiteY0-98" fmla="*/ 1008617 h 1327197"/>
              <a:gd name="connsiteX1-99" fmla="*/ 1650430 w 7826216"/>
              <a:gd name="connsiteY1-100" fmla="*/ 14364 h 1327197"/>
              <a:gd name="connsiteX2-101" fmla="*/ 3737105 w 7826216"/>
              <a:gd name="connsiteY2-102" fmla="*/ 1136304 h 1327197"/>
              <a:gd name="connsiteX3-103" fmla="*/ 5725245 w 7826216"/>
              <a:gd name="connsiteY3-104" fmla="*/ 382 h 1327197"/>
              <a:gd name="connsiteX4-105" fmla="*/ 7826216 w 7826216"/>
              <a:gd name="connsiteY4-106" fmla="*/ 1315472 h 1327197"/>
              <a:gd name="connsiteX0-107" fmla="*/ 0 w 7826216"/>
              <a:gd name="connsiteY0-108" fmla="*/ 1008617 h 1327197"/>
              <a:gd name="connsiteX1-109" fmla="*/ 1650430 w 7826216"/>
              <a:gd name="connsiteY1-110" fmla="*/ 14364 h 1327197"/>
              <a:gd name="connsiteX2-111" fmla="*/ 3737105 w 7826216"/>
              <a:gd name="connsiteY2-112" fmla="*/ 1136304 h 1327197"/>
              <a:gd name="connsiteX3-113" fmla="*/ 5725245 w 7826216"/>
              <a:gd name="connsiteY3-114" fmla="*/ 382 h 1327197"/>
              <a:gd name="connsiteX4-115" fmla="*/ 7826216 w 7826216"/>
              <a:gd name="connsiteY4-116" fmla="*/ 1315472 h 1327197"/>
              <a:gd name="connsiteX0-117" fmla="*/ 0 w 7826216"/>
              <a:gd name="connsiteY0-118" fmla="*/ 1008617 h 1327197"/>
              <a:gd name="connsiteX1-119" fmla="*/ 1650430 w 7826216"/>
              <a:gd name="connsiteY1-120" fmla="*/ 14364 h 1327197"/>
              <a:gd name="connsiteX2-121" fmla="*/ 3737105 w 7826216"/>
              <a:gd name="connsiteY2-122" fmla="*/ 1136304 h 1327197"/>
              <a:gd name="connsiteX3-123" fmla="*/ 5725245 w 7826216"/>
              <a:gd name="connsiteY3-124" fmla="*/ 382 h 1327197"/>
              <a:gd name="connsiteX4-125" fmla="*/ 7826216 w 7826216"/>
              <a:gd name="connsiteY4-126" fmla="*/ 1315472 h 1327197"/>
              <a:gd name="connsiteX0-127" fmla="*/ 0 w 7826216"/>
              <a:gd name="connsiteY0-128" fmla="*/ 994938 h 1314128"/>
              <a:gd name="connsiteX1-129" fmla="*/ 1650430 w 7826216"/>
              <a:gd name="connsiteY1-130" fmla="*/ 685 h 1314128"/>
              <a:gd name="connsiteX2-131" fmla="*/ 3737105 w 7826216"/>
              <a:gd name="connsiteY2-132" fmla="*/ 1122625 h 1314128"/>
              <a:gd name="connsiteX3-133" fmla="*/ 5946991 w 7826216"/>
              <a:gd name="connsiteY3-134" fmla="*/ 66216 h 1314128"/>
              <a:gd name="connsiteX4-135" fmla="*/ 7826216 w 7826216"/>
              <a:gd name="connsiteY4-136" fmla="*/ 1301793 h 1314128"/>
              <a:gd name="connsiteX0-137" fmla="*/ 0 w 7826216"/>
              <a:gd name="connsiteY0-138" fmla="*/ 929125 h 1248315"/>
              <a:gd name="connsiteX1-139" fmla="*/ 1641902 w 7826216"/>
              <a:gd name="connsiteY1-140" fmla="*/ 30287 h 1248315"/>
              <a:gd name="connsiteX2-141" fmla="*/ 3737105 w 7826216"/>
              <a:gd name="connsiteY2-142" fmla="*/ 1056812 h 1248315"/>
              <a:gd name="connsiteX3-143" fmla="*/ 5946991 w 7826216"/>
              <a:gd name="connsiteY3-144" fmla="*/ 403 h 1248315"/>
              <a:gd name="connsiteX4-145" fmla="*/ 7826216 w 7826216"/>
              <a:gd name="connsiteY4-146" fmla="*/ 1235980 h 1248315"/>
              <a:gd name="connsiteX0-147" fmla="*/ 0 w 7826216"/>
              <a:gd name="connsiteY0-148" fmla="*/ 929125 h 1248315"/>
              <a:gd name="connsiteX1-149" fmla="*/ 1641902 w 7826216"/>
              <a:gd name="connsiteY1-150" fmla="*/ 30287 h 1248315"/>
              <a:gd name="connsiteX2-151" fmla="*/ 3941795 w 7826216"/>
              <a:gd name="connsiteY2-152" fmla="*/ 1088617 h 1248315"/>
              <a:gd name="connsiteX3-153" fmla="*/ 5946991 w 7826216"/>
              <a:gd name="connsiteY3-154" fmla="*/ 403 h 1248315"/>
              <a:gd name="connsiteX4-155" fmla="*/ 7826216 w 7826216"/>
              <a:gd name="connsiteY4-156" fmla="*/ 1235980 h 1248315"/>
              <a:gd name="connsiteX0-157" fmla="*/ 0 w 7698285"/>
              <a:gd name="connsiteY0-158" fmla="*/ 929138 h 1201018"/>
              <a:gd name="connsiteX1-159" fmla="*/ 1641902 w 7698285"/>
              <a:gd name="connsiteY1-160" fmla="*/ 30300 h 1201018"/>
              <a:gd name="connsiteX2-161" fmla="*/ 3941795 w 7698285"/>
              <a:gd name="connsiteY2-162" fmla="*/ 1088630 h 1201018"/>
              <a:gd name="connsiteX3-163" fmla="*/ 5946991 w 7698285"/>
              <a:gd name="connsiteY3-164" fmla="*/ 416 h 1201018"/>
              <a:gd name="connsiteX4-165" fmla="*/ 7698285 w 7698285"/>
              <a:gd name="connsiteY4-166" fmla="*/ 1188285 h 1201018"/>
              <a:gd name="connsiteX0-167" fmla="*/ 0 w 7698285"/>
              <a:gd name="connsiteY0-168" fmla="*/ 929194 h 1188341"/>
              <a:gd name="connsiteX1-169" fmla="*/ 1641902 w 7698285"/>
              <a:gd name="connsiteY1-170" fmla="*/ 30356 h 1188341"/>
              <a:gd name="connsiteX2-171" fmla="*/ 3941795 w 7698285"/>
              <a:gd name="connsiteY2-172" fmla="*/ 1088686 h 1188341"/>
              <a:gd name="connsiteX3-173" fmla="*/ 5946991 w 7698285"/>
              <a:gd name="connsiteY3-174" fmla="*/ 472 h 1188341"/>
              <a:gd name="connsiteX4-175" fmla="*/ 7698285 w 7698285"/>
              <a:gd name="connsiteY4-176" fmla="*/ 1188341 h 1188341"/>
              <a:gd name="connsiteX0-177" fmla="*/ 0 w 7766515"/>
              <a:gd name="connsiteY0-178" fmla="*/ 1064367 h 1188341"/>
              <a:gd name="connsiteX1-179" fmla="*/ 1710132 w 7766515"/>
              <a:gd name="connsiteY1-180" fmla="*/ 30356 h 1188341"/>
              <a:gd name="connsiteX2-181" fmla="*/ 4010025 w 7766515"/>
              <a:gd name="connsiteY2-182" fmla="*/ 1088686 h 1188341"/>
              <a:gd name="connsiteX3-183" fmla="*/ 6015221 w 7766515"/>
              <a:gd name="connsiteY3-184" fmla="*/ 472 h 1188341"/>
              <a:gd name="connsiteX4-185" fmla="*/ 7766515 w 7766515"/>
              <a:gd name="connsiteY4-186" fmla="*/ 1188341 h 1188341"/>
              <a:gd name="connsiteX0-187" fmla="*/ 0 w 7809158"/>
              <a:gd name="connsiteY0-188" fmla="*/ 682705 h 1188341"/>
              <a:gd name="connsiteX1-189" fmla="*/ 1752775 w 7809158"/>
              <a:gd name="connsiteY1-190" fmla="*/ 30356 h 1188341"/>
              <a:gd name="connsiteX2-191" fmla="*/ 4052668 w 7809158"/>
              <a:gd name="connsiteY2-192" fmla="*/ 1088686 h 1188341"/>
              <a:gd name="connsiteX3-193" fmla="*/ 6057864 w 7809158"/>
              <a:gd name="connsiteY3-194" fmla="*/ 472 h 1188341"/>
              <a:gd name="connsiteX4-195" fmla="*/ 7809158 w 7809158"/>
              <a:gd name="connsiteY4-196" fmla="*/ 1188341 h 1188341"/>
              <a:gd name="connsiteX0-197" fmla="*/ 0 w 7809158"/>
              <a:gd name="connsiteY0-198" fmla="*/ 682705 h 1188341"/>
              <a:gd name="connsiteX1-199" fmla="*/ 1752775 w 7809158"/>
              <a:gd name="connsiteY1-200" fmla="*/ 30356 h 1188341"/>
              <a:gd name="connsiteX2-201" fmla="*/ 4052668 w 7809158"/>
              <a:gd name="connsiteY2-202" fmla="*/ 1088686 h 1188341"/>
              <a:gd name="connsiteX3-203" fmla="*/ 6057864 w 7809158"/>
              <a:gd name="connsiteY3-204" fmla="*/ 472 h 1188341"/>
              <a:gd name="connsiteX4-205" fmla="*/ 7809158 w 7809158"/>
              <a:gd name="connsiteY4-206" fmla="*/ 1188341 h 1188341"/>
              <a:gd name="connsiteX0-207" fmla="*/ 0 w 7800630"/>
              <a:gd name="connsiteY0-208" fmla="*/ 1104124 h 1188341"/>
              <a:gd name="connsiteX1-209" fmla="*/ 1744247 w 7800630"/>
              <a:gd name="connsiteY1-210" fmla="*/ 30356 h 1188341"/>
              <a:gd name="connsiteX2-211" fmla="*/ 4044140 w 7800630"/>
              <a:gd name="connsiteY2-212" fmla="*/ 1088686 h 1188341"/>
              <a:gd name="connsiteX3-213" fmla="*/ 6049336 w 7800630"/>
              <a:gd name="connsiteY3-214" fmla="*/ 472 h 1188341"/>
              <a:gd name="connsiteX4-215" fmla="*/ 7800630 w 7800630"/>
              <a:gd name="connsiteY4-216" fmla="*/ 1188341 h 1188341"/>
              <a:gd name="connsiteX0-217" fmla="*/ 0 w 7800630"/>
              <a:gd name="connsiteY0-218" fmla="*/ 1120027 h 1188341"/>
              <a:gd name="connsiteX1-219" fmla="*/ 1744247 w 7800630"/>
              <a:gd name="connsiteY1-220" fmla="*/ 30356 h 1188341"/>
              <a:gd name="connsiteX2-221" fmla="*/ 4044140 w 7800630"/>
              <a:gd name="connsiteY2-222" fmla="*/ 1088686 h 1188341"/>
              <a:gd name="connsiteX3-223" fmla="*/ 6049336 w 7800630"/>
              <a:gd name="connsiteY3-224" fmla="*/ 472 h 1188341"/>
              <a:gd name="connsiteX4-225" fmla="*/ 7800630 w 7800630"/>
              <a:gd name="connsiteY4-226" fmla="*/ 1188341 h 1188341"/>
              <a:gd name="connsiteX0-227" fmla="*/ 0 w 7800630"/>
              <a:gd name="connsiteY0-228" fmla="*/ 1120027 h 1188341"/>
              <a:gd name="connsiteX1-229" fmla="*/ 1744247 w 7800630"/>
              <a:gd name="connsiteY1-230" fmla="*/ 30356 h 1188341"/>
              <a:gd name="connsiteX2-231" fmla="*/ 4044140 w 7800630"/>
              <a:gd name="connsiteY2-232" fmla="*/ 1088686 h 1188341"/>
              <a:gd name="connsiteX3-233" fmla="*/ 6049336 w 7800630"/>
              <a:gd name="connsiteY3-234" fmla="*/ 472 h 1188341"/>
              <a:gd name="connsiteX4-235" fmla="*/ 7800630 w 7800630"/>
              <a:gd name="connsiteY4-236" fmla="*/ 1188341 h 1188341"/>
              <a:gd name="connsiteX0-237" fmla="*/ 0 w 7851801"/>
              <a:gd name="connsiteY0-238" fmla="*/ 1120082 h 1120082"/>
              <a:gd name="connsiteX1-239" fmla="*/ 1744247 w 7851801"/>
              <a:gd name="connsiteY1-240" fmla="*/ 30411 h 1120082"/>
              <a:gd name="connsiteX2-241" fmla="*/ 4044140 w 7851801"/>
              <a:gd name="connsiteY2-242" fmla="*/ 1088741 h 1120082"/>
              <a:gd name="connsiteX3-243" fmla="*/ 6049336 w 7851801"/>
              <a:gd name="connsiteY3-244" fmla="*/ 527 h 1120082"/>
              <a:gd name="connsiteX4-245" fmla="*/ 7851801 w 7851801"/>
              <a:gd name="connsiteY4-246" fmla="*/ 1061175 h 1120082"/>
              <a:gd name="connsiteX0-247" fmla="*/ 0 w 7851801"/>
              <a:gd name="connsiteY0-248" fmla="*/ 1120082 h 1120082"/>
              <a:gd name="connsiteX1-249" fmla="*/ 1744247 w 7851801"/>
              <a:gd name="connsiteY1-250" fmla="*/ 30411 h 1120082"/>
              <a:gd name="connsiteX2-251" fmla="*/ 4044140 w 7851801"/>
              <a:gd name="connsiteY2-252" fmla="*/ 1088741 h 1120082"/>
              <a:gd name="connsiteX3-253" fmla="*/ 6049336 w 7851801"/>
              <a:gd name="connsiteY3-254" fmla="*/ 527 h 1120082"/>
              <a:gd name="connsiteX4-255" fmla="*/ 7851801 w 7851801"/>
              <a:gd name="connsiteY4-256" fmla="*/ 1061175 h 1120082"/>
              <a:gd name="connsiteX0-257" fmla="*/ 0 w 7851801"/>
              <a:gd name="connsiteY0-258" fmla="*/ 1120082 h 1120082"/>
              <a:gd name="connsiteX1-259" fmla="*/ 1744247 w 7851801"/>
              <a:gd name="connsiteY1-260" fmla="*/ 30411 h 1120082"/>
              <a:gd name="connsiteX2-261" fmla="*/ 4044140 w 7851801"/>
              <a:gd name="connsiteY2-262" fmla="*/ 1088741 h 1120082"/>
              <a:gd name="connsiteX3-263" fmla="*/ 6049336 w 7851801"/>
              <a:gd name="connsiteY3-264" fmla="*/ 527 h 1120082"/>
              <a:gd name="connsiteX4-265" fmla="*/ 7851801 w 7851801"/>
              <a:gd name="connsiteY4-266" fmla="*/ 1061175 h 1120082"/>
              <a:gd name="connsiteX0-267" fmla="*/ 0 w 7851801"/>
              <a:gd name="connsiteY0-268" fmla="*/ 1119555 h 1119555"/>
              <a:gd name="connsiteX1-269" fmla="*/ 1744247 w 7851801"/>
              <a:gd name="connsiteY1-270" fmla="*/ 29884 h 1119555"/>
              <a:gd name="connsiteX2-271" fmla="*/ 4044140 w 7851801"/>
              <a:gd name="connsiteY2-272" fmla="*/ 1088214 h 1119555"/>
              <a:gd name="connsiteX3-273" fmla="*/ 6049336 w 7851801"/>
              <a:gd name="connsiteY3-274" fmla="*/ 0 h 1119555"/>
              <a:gd name="connsiteX4-275" fmla="*/ 7851801 w 7851801"/>
              <a:gd name="connsiteY4-276" fmla="*/ 1060648 h 1119555"/>
              <a:gd name="connsiteX0-277" fmla="*/ 0 w 7851801"/>
              <a:gd name="connsiteY0-278" fmla="*/ 1119555 h 1119555"/>
              <a:gd name="connsiteX1-279" fmla="*/ 1744247 w 7851801"/>
              <a:gd name="connsiteY1-280" fmla="*/ 29884 h 1119555"/>
              <a:gd name="connsiteX2-281" fmla="*/ 4044140 w 7851801"/>
              <a:gd name="connsiteY2-282" fmla="*/ 1088214 h 1119555"/>
              <a:gd name="connsiteX3-283" fmla="*/ 6049336 w 7851801"/>
              <a:gd name="connsiteY3-284" fmla="*/ 0 h 1119555"/>
              <a:gd name="connsiteX4-285" fmla="*/ 7851801 w 7851801"/>
              <a:gd name="connsiteY4-286" fmla="*/ 1060648 h 1119555"/>
              <a:gd name="connsiteX0-287" fmla="*/ 0 w 7851801"/>
              <a:gd name="connsiteY0-288" fmla="*/ 1119555 h 1119555"/>
              <a:gd name="connsiteX1-289" fmla="*/ 2349784 w 7851801"/>
              <a:gd name="connsiteY1-290" fmla="*/ 13981 h 1119555"/>
              <a:gd name="connsiteX2-291" fmla="*/ 4044140 w 7851801"/>
              <a:gd name="connsiteY2-292" fmla="*/ 1088214 h 1119555"/>
              <a:gd name="connsiteX3-293" fmla="*/ 6049336 w 7851801"/>
              <a:gd name="connsiteY3-294" fmla="*/ 0 h 1119555"/>
              <a:gd name="connsiteX4-295" fmla="*/ 7851801 w 7851801"/>
              <a:gd name="connsiteY4-296" fmla="*/ 1060648 h 1119555"/>
              <a:gd name="connsiteX0-297" fmla="*/ 0 w 7118332"/>
              <a:gd name="connsiteY0-298" fmla="*/ 1079799 h 1088237"/>
              <a:gd name="connsiteX1-299" fmla="*/ 1616315 w 7118332"/>
              <a:gd name="connsiteY1-300" fmla="*/ 13981 h 1088237"/>
              <a:gd name="connsiteX2-301" fmla="*/ 3310671 w 7118332"/>
              <a:gd name="connsiteY2-302" fmla="*/ 1088214 h 1088237"/>
              <a:gd name="connsiteX3-303" fmla="*/ 5315867 w 7118332"/>
              <a:gd name="connsiteY3-304" fmla="*/ 0 h 1088237"/>
              <a:gd name="connsiteX4-305" fmla="*/ 7118332 w 7118332"/>
              <a:gd name="connsiteY4-306" fmla="*/ 1060648 h 1088237"/>
              <a:gd name="connsiteX0-307" fmla="*/ 0 w 7118332"/>
              <a:gd name="connsiteY0-308" fmla="*/ 1079799 h 1088237"/>
              <a:gd name="connsiteX1-309" fmla="*/ 1616315 w 7118332"/>
              <a:gd name="connsiteY1-310" fmla="*/ 13981 h 1088237"/>
              <a:gd name="connsiteX2-311" fmla="*/ 3310671 w 7118332"/>
              <a:gd name="connsiteY2-312" fmla="*/ 1088214 h 1088237"/>
              <a:gd name="connsiteX3-313" fmla="*/ 5315867 w 7118332"/>
              <a:gd name="connsiteY3-314" fmla="*/ 0 h 1088237"/>
              <a:gd name="connsiteX4-315" fmla="*/ 7118332 w 7118332"/>
              <a:gd name="connsiteY4-316" fmla="*/ 1060648 h 1088237"/>
              <a:gd name="connsiteX0-317" fmla="*/ 0 w 7118332"/>
              <a:gd name="connsiteY0-318" fmla="*/ 1065820 h 1074258"/>
              <a:gd name="connsiteX1-319" fmla="*/ 1616315 w 7118332"/>
              <a:gd name="connsiteY1-320" fmla="*/ 2 h 1074258"/>
              <a:gd name="connsiteX2-321" fmla="*/ 3310671 w 7118332"/>
              <a:gd name="connsiteY2-322" fmla="*/ 1074235 h 1074258"/>
              <a:gd name="connsiteX3-323" fmla="*/ 4974720 w 7118332"/>
              <a:gd name="connsiteY3-324" fmla="*/ 1924 h 1074258"/>
              <a:gd name="connsiteX4-325" fmla="*/ 7118332 w 7118332"/>
              <a:gd name="connsiteY4-326" fmla="*/ 1046669 h 1074258"/>
              <a:gd name="connsiteX0-327" fmla="*/ 0 w 6623667"/>
              <a:gd name="connsiteY0-328" fmla="*/ 1065820 h 1074258"/>
              <a:gd name="connsiteX1-329" fmla="*/ 1616315 w 6623667"/>
              <a:gd name="connsiteY1-330" fmla="*/ 2 h 1074258"/>
              <a:gd name="connsiteX2-331" fmla="*/ 3310671 w 6623667"/>
              <a:gd name="connsiteY2-332" fmla="*/ 1074235 h 1074258"/>
              <a:gd name="connsiteX3-333" fmla="*/ 4974720 w 6623667"/>
              <a:gd name="connsiteY3-334" fmla="*/ 1924 h 1074258"/>
              <a:gd name="connsiteX4-335" fmla="*/ 6623667 w 6623667"/>
              <a:gd name="connsiteY4-336" fmla="*/ 1038718 h 1074258"/>
              <a:gd name="connsiteX0-337" fmla="*/ 0 w 6478679"/>
              <a:gd name="connsiteY0-338" fmla="*/ 1065820 h 1074258"/>
              <a:gd name="connsiteX1-339" fmla="*/ 1616315 w 6478679"/>
              <a:gd name="connsiteY1-340" fmla="*/ 2 h 1074258"/>
              <a:gd name="connsiteX2-341" fmla="*/ 3310671 w 6478679"/>
              <a:gd name="connsiteY2-342" fmla="*/ 1074235 h 1074258"/>
              <a:gd name="connsiteX3-343" fmla="*/ 4974720 w 6478679"/>
              <a:gd name="connsiteY3-344" fmla="*/ 1924 h 1074258"/>
              <a:gd name="connsiteX4-345" fmla="*/ 6478679 w 6478679"/>
              <a:gd name="connsiteY4-346" fmla="*/ 1070523 h 1074258"/>
              <a:gd name="connsiteX0-347" fmla="*/ 0 w 6700425"/>
              <a:gd name="connsiteY0-348" fmla="*/ 1065820 h 1074258"/>
              <a:gd name="connsiteX1-349" fmla="*/ 1616315 w 6700425"/>
              <a:gd name="connsiteY1-350" fmla="*/ 2 h 1074258"/>
              <a:gd name="connsiteX2-351" fmla="*/ 3310671 w 6700425"/>
              <a:gd name="connsiteY2-352" fmla="*/ 1074235 h 1074258"/>
              <a:gd name="connsiteX3-353" fmla="*/ 4974720 w 6700425"/>
              <a:gd name="connsiteY3-354" fmla="*/ 1924 h 1074258"/>
              <a:gd name="connsiteX4-355" fmla="*/ 6700425 w 6700425"/>
              <a:gd name="connsiteY4-356" fmla="*/ 1038717 h 1074258"/>
              <a:gd name="connsiteX0-357" fmla="*/ 0 w 6700425"/>
              <a:gd name="connsiteY0-358" fmla="*/ 1127507 h 1135945"/>
              <a:gd name="connsiteX1-359" fmla="*/ 1616315 w 6700425"/>
              <a:gd name="connsiteY1-360" fmla="*/ 61689 h 1135945"/>
              <a:gd name="connsiteX2-361" fmla="*/ 3310671 w 6700425"/>
              <a:gd name="connsiteY2-362" fmla="*/ 1135922 h 1135945"/>
              <a:gd name="connsiteX3-363" fmla="*/ 5034421 w 6700425"/>
              <a:gd name="connsiteY3-364" fmla="*/ 0 h 1135945"/>
              <a:gd name="connsiteX4-365" fmla="*/ 6700425 w 6700425"/>
              <a:gd name="connsiteY4-366" fmla="*/ 1100404 h 1135945"/>
              <a:gd name="connsiteX0-367" fmla="*/ 0 w 6700425"/>
              <a:gd name="connsiteY0-368" fmla="*/ 1127507 h 1135945"/>
              <a:gd name="connsiteX1-369" fmla="*/ 1616315 w 6700425"/>
              <a:gd name="connsiteY1-370" fmla="*/ 61689 h 1135945"/>
              <a:gd name="connsiteX2-371" fmla="*/ 3310671 w 6700425"/>
              <a:gd name="connsiteY2-372" fmla="*/ 1135922 h 1135945"/>
              <a:gd name="connsiteX3-373" fmla="*/ 5034421 w 6700425"/>
              <a:gd name="connsiteY3-374" fmla="*/ 0 h 1135945"/>
              <a:gd name="connsiteX4-375" fmla="*/ 6700425 w 6700425"/>
              <a:gd name="connsiteY4-376" fmla="*/ 1100404 h 1135945"/>
              <a:gd name="connsiteX0-377" fmla="*/ 0 w 6700425"/>
              <a:gd name="connsiteY0-378" fmla="*/ 1127507 h 1135945"/>
              <a:gd name="connsiteX1-379" fmla="*/ 1616315 w 6700425"/>
              <a:gd name="connsiteY1-380" fmla="*/ 61689 h 1135945"/>
              <a:gd name="connsiteX2-381" fmla="*/ 3310671 w 6700425"/>
              <a:gd name="connsiteY2-382" fmla="*/ 1135922 h 1135945"/>
              <a:gd name="connsiteX3-383" fmla="*/ 5034421 w 6700425"/>
              <a:gd name="connsiteY3-384" fmla="*/ 0 h 1135945"/>
              <a:gd name="connsiteX4-385" fmla="*/ 6700425 w 6700425"/>
              <a:gd name="connsiteY4-386" fmla="*/ 1100404 h 1135945"/>
              <a:gd name="connsiteX0-387" fmla="*/ 0 w 6700425"/>
              <a:gd name="connsiteY0-388" fmla="*/ 1127507 h 1135945"/>
              <a:gd name="connsiteX1-389" fmla="*/ 1616315 w 6700425"/>
              <a:gd name="connsiteY1-390" fmla="*/ 61689 h 1135945"/>
              <a:gd name="connsiteX2-391" fmla="*/ 3310671 w 6700425"/>
              <a:gd name="connsiteY2-392" fmla="*/ 1135922 h 1135945"/>
              <a:gd name="connsiteX3-393" fmla="*/ 5034421 w 6700425"/>
              <a:gd name="connsiteY3-394" fmla="*/ 0 h 1135945"/>
              <a:gd name="connsiteX4-395" fmla="*/ 6700425 w 6700425"/>
              <a:gd name="connsiteY4-396" fmla="*/ 1100404 h 1135945"/>
              <a:gd name="connsiteX0-397" fmla="*/ 0 w 6700425"/>
              <a:gd name="connsiteY0-398" fmla="*/ 1127507 h 1135922"/>
              <a:gd name="connsiteX1-399" fmla="*/ 1616315 w 6700425"/>
              <a:gd name="connsiteY1-400" fmla="*/ 61689 h 1135922"/>
              <a:gd name="connsiteX2-401" fmla="*/ 3310671 w 6700425"/>
              <a:gd name="connsiteY2-402" fmla="*/ 1135922 h 1135922"/>
              <a:gd name="connsiteX3-403" fmla="*/ 5034421 w 6700425"/>
              <a:gd name="connsiteY3-404" fmla="*/ 0 h 1135922"/>
              <a:gd name="connsiteX4-405" fmla="*/ 6700425 w 6700425"/>
              <a:gd name="connsiteY4-406" fmla="*/ 1100404 h 1135922"/>
              <a:gd name="connsiteX0-407" fmla="*/ 0 w 6700425"/>
              <a:gd name="connsiteY0-408" fmla="*/ 1127509 h 1135924"/>
              <a:gd name="connsiteX1-409" fmla="*/ 1616315 w 6700425"/>
              <a:gd name="connsiteY1-410" fmla="*/ 61691 h 1135924"/>
              <a:gd name="connsiteX2-411" fmla="*/ 3310671 w 6700425"/>
              <a:gd name="connsiteY2-412" fmla="*/ 1135924 h 1135924"/>
              <a:gd name="connsiteX3-413" fmla="*/ 5034421 w 6700425"/>
              <a:gd name="connsiteY3-414" fmla="*/ 2 h 1135924"/>
              <a:gd name="connsiteX4-415" fmla="*/ 6700425 w 6700425"/>
              <a:gd name="connsiteY4-416" fmla="*/ 1100406 h 1135924"/>
              <a:gd name="connsiteX0-417" fmla="*/ 0 w 6700425"/>
              <a:gd name="connsiteY0-418" fmla="*/ 1127509 h 1135924"/>
              <a:gd name="connsiteX1-419" fmla="*/ 1616315 w 6700425"/>
              <a:gd name="connsiteY1-420" fmla="*/ 61691 h 1135924"/>
              <a:gd name="connsiteX2-421" fmla="*/ 3310671 w 6700425"/>
              <a:gd name="connsiteY2-422" fmla="*/ 1135924 h 1135924"/>
              <a:gd name="connsiteX3-423" fmla="*/ 5034421 w 6700425"/>
              <a:gd name="connsiteY3-424" fmla="*/ 2 h 1135924"/>
              <a:gd name="connsiteX4-425" fmla="*/ 6700425 w 6700425"/>
              <a:gd name="connsiteY4-426" fmla="*/ 1100406 h 1135924"/>
              <a:gd name="connsiteX0-427" fmla="*/ 0 w 6700425"/>
              <a:gd name="connsiteY0-428" fmla="*/ 1127509 h 1135924"/>
              <a:gd name="connsiteX1-429" fmla="*/ 1616315 w 6700425"/>
              <a:gd name="connsiteY1-430" fmla="*/ 61691 h 1135924"/>
              <a:gd name="connsiteX2-431" fmla="*/ 3310671 w 6700425"/>
              <a:gd name="connsiteY2-432" fmla="*/ 1135924 h 1135924"/>
              <a:gd name="connsiteX3-433" fmla="*/ 5034421 w 6700425"/>
              <a:gd name="connsiteY3-434" fmla="*/ 2 h 1135924"/>
              <a:gd name="connsiteX4-435" fmla="*/ 6700425 w 6700425"/>
              <a:gd name="connsiteY4-436" fmla="*/ 1072905 h 1135924"/>
              <a:gd name="connsiteX0-437" fmla="*/ 0 w 6715173"/>
              <a:gd name="connsiteY0-438" fmla="*/ 1127509 h 1135924"/>
              <a:gd name="connsiteX1-439" fmla="*/ 1616315 w 6715173"/>
              <a:gd name="connsiteY1-440" fmla="*/ 61691 h 1135924"/>
              <a:gd name="connsiteX2-441" fmla="*/ 3310671 w 6715173"/>
              <a:gd name="connsiteY2-442" fmla="*/ 1135924 h 1135924"/>
              <a:gd name="connsiteX3-443" fmla="*/ 5034421 w 6715173"/>
              <a:gd name="connsiteY3-444" fmla="*/ 2 h 1135924"/>
              <a:gd name="connsiteX4-445" fmla="*/ 6715173 w 6715173"/>
              <a:gd name="connsiteY4-446" fmla="*/ 1059155 h 11359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25" y="connsiteY4-26"/>
              </a:cxn>
            </a:cxnLst>
            <a:rect l="l" t="t" r="r" b="b"/>
            <a:pathLst>
              <a:path w="6715173" h="1135924">
                <a:moveTo>
                  <a:pt x="0" y="1127509"/>
                </a:moveTo>
                <a:cubicBezTo>
                  <a:pt x="507007" y="1133134"/>
                  <a:pt x="1064537" y="60289"/>
                  <a:pt x="1616315" y="61691"/>
                </a:cubicBezTo>
                <a:cubicBezTo>
                  <a:pt x="2168093" y="63093"/>
                  <a:pt x="2778719" y="1127987"/>
                  <a:pt x="3310671" y="1135924"/>
                </a:cubicBezTo>
                <a:cubicBezTo>
                  <a:pt x="3866607" y="1117437"/>
                  <a:pt x="4488155" y="10816"/>
                  <a:pt x="5034421" y="2"/>
                </a:cubicBezTo>
                <a:cubicBezTo>
                  <a:pt x="5562285" y="-1785"/>
                  <a:pt x="6713956" y="1071307"/>
                  <a:pt x="6715173" y="1059155"/>
                </a:cubicBezTo>
              </a:path>
            </a:pathLst>
          </a:cu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155584" y="3155917"/>
            <a:ext cx="1050303" cy="1050303"/>
            <a:chOff x="1979712" y="3723878"/>
            <a:chExt cx="1050303" cy="1050303"/>
          </a:xfrm>
        </p:grpSpPr>
        <p:grpSp>
          <p:nvGrpSpPr>
            <p:cNvPr id="22" name="组合 21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C1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3194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3" name="TextBox 77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613259" y="2073249"/>
            <a:ext cx="1050303" cy="1050303"/>
            <a:chOff x="1979712" y="3723878"/>
            <a:chExt cx="1050303" cy="1050303"/>
          </a:xfrm>
        </p:grpSpPr>
        <p:grpSp>
          <p:nvGrpSpPr>
            <p:cNvPr id="27" name="组合 26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C1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54AF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TextBox 72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21191" y="3158771"/>
            <a:ext cx="1050303" cy="1050303"/>
            <a:chOff x="1979712" y="3723878"/>
            <a:chExt cx="1050303" cy="1050303"/>
          </a:xfrm>
        </p:grpSpPr>
        <p:grpSp>
          <p:nvGrpSpPr>
            <p:cNvPr id="32" name="组合 31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C1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椭圆 34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3194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3" name="TextBox 67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07709" y="2138403"/>
            <a:ext cx="1050303" cy="1050303"/>
            <a:chOff x="1979712" y="3723878"/>
            <a:chExt cx="1050303" cy="1050303"/>
          </a:xfrm>
        </p:grpSpPr>
        <p:grpSp>
          <p:nvGrpSpPr>
            <p:cNvPr id="37" name="组合 36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C1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54AF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8" name="TextBox 62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71735" y="3188706"/>
            <a:ext cx="1050303" cy="1050303"/>
            <a:chOff x="1979712" y="3723878"/>
            <a:chExt cx="1050303" cy="1050303"/>
          </a:xfrm>
        </p:grpSpPr>
        <p:grpSp>
          <p:nvGrpSpPr>
            <p:cNvPr id="42" name="组合 41"/>
            <p:cNvGrpSpPr/>
            <p:nvPr/>
          </p:nvGrpSpPr>
          <p:grpSpPr>
            <a:xfrm>
              <a:off x="1979712" y="3723878"/>
              <a:ext cx="1050303" cy="1050303"/>
              <a:chOff x="1695226" y="3321784"/>
              <a:chExt cx="1250759" cy="1250759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1695226" y="3321784"/>
                <a:ext cx="1250759" cy="1250759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CFCFC"/>
                  </a:gs>
                  <a:gs pos="0">
                    <a:schemeClr val="bg1">
                      <a:lumMod val="85000"/>
                    </a:schemeClr>
                  </a:gs>
                </a:gsLst>
                <a:lin ang="7200000" scaled="0"/>
                <a:tileRect/>
              </a:gra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127000" dist="381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BC1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椭圆 44"/>
              <p:cNvSpPr/>
              <p:nvPr/>
            </p:nvSpPr>
            <p:spPr>
              <a:xfrm>
                <a:off x="1826937" y="3453495"/>
                <a:ext cx="987336" cy="987336"/>
              </a:xfrm>
              <a:prstGeom prst="ellipse">
                <a:avLst/>
              </a:prstGeom>
              <a:solidFill>
                <a:srgbClr val="319400"/>
              </a:solidFill>
              <a:ln>
                <a:noFill/>
              </a:ln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59"/>
            <p:cNvSpPr txBox="1"/>
            <p:nvPr/>
          </p:nvSpPr>
          <p:spPr>
            <a:xfrm>
              <a:off x="2249076" y="3910326"/>
              <a:ext cx="50045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40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TextBox 6"/>
          <p:cNvSpPr txBox="1">
            <a:spLocks noChangeArrowheads="1"/>
          </p:cNvSpPr>
          <p:nvPr/>
        </p:nvSpPr>
        <p:spPr bwMode="auto">
          <a:xfrm>
            <a:off x="488765" y="2411967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000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6"/>
          <p:cNvSpPr txBox="1">
            <a:spLocks noChangeArrowheads="1"/>
          </p:cNvSpPr>
          <p:nvPr/>
        </p:nvSpPr>
        <p:spPr bwMode="auto">
          <a:xfrm>
            <a:off x="2072941" y="3412191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TextBox 6"/>
          <p:cNvSpPr txBox="1">
            <a:spLocks noChangeArrowheads="1"/>
          </p:cNvSpPr>
          <p:nvPr/>
        </p:nvSpPr>
        <p:spPr bwMode="auto">
          <a:xfrm>
            <a:off x="3670729" y="2409113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6"/>
          <p:cNvSpPr txBox="1">
            <a:spLocks noChangeArrowheads="1"/>
          </p:cNvSpPr>
          <p:nvPr/>
        </p:nvSpPr>
        <p:spPr bwMode="auto">
          <a:xfrm>
            <a:off x="5232475" y="3426132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0"/>
          <p:cNvSpPr txBox="1">
            <a:spLocks noChangeArrowheads="1"/>
          </p:cNvSpPr>
          <p:nvPr/>
        </p:nvSpPr>
        <p:spPr bwMode="auto">
          <a:xfrm>
            <a:off x="6744643" y="2391608"/>
            <a:ext cx="179138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marL="0" lvl="1" algn="ctr"/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  <a:endParaRPr lang="zh-CN" altLang="en-US" sz="20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46" grpId="0"/>
      <p:bldP spid="47" grpId="0"/>
      <p:bldP spid="48" grpId="0"/>
      <p:bldP spid="49" grpId="0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2654483" y="2813309"/>
            <a:ext cx="385191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点击加入标题</a:t>
            </a:r>
            <a:endParaRPr lang="en-US" altLang="zh-CN" sz="36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70"/>
          <p:cNvSpPr>
            <a:spLocks noChangeArrowheads="1"/>
          </p:cNvSpPr>
          <p:nvPr/>
        </p:nvSpPr>
        <p:spPr bwMode="auto">
          <a:xfrm>
            <a:off x="992362" y="3509786"/>
            <a:ext cx="71761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在此处添加文字，在此处在此处添加文字在此处添加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81233" y="3242882"/>
            <a:ext cx="109194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2523" y="3242882"/>
            <a:ext cx="103447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960771" y="982361"/>
            <a:ext cx="3243785" cy="1954483"/>
            <a:chOff x="3923819" y="592184"/>
            <a:chExt cx="4326048" cy="2606580"/>
          </a:xfrm>
        </p:grpSpPr>
        <p:sp>
          <p:nvSpPr>
            <p:cNvPr id="15" name="等腰三角形 33"/>
            <p:cNvSpPr/>
            <p:nvPr/>
          </p:nvSpPr>
          <p:spPr>
            <a:xfrm rot="2484028">
              <a:off x="4705566" y="592184"/>
              <a:ext cx="2729112" cy="2606580"/>
            </a:xfrm>
            <a:custGeom>
              <a:avLst/>
              <a:gdLst/>
              <a:ahLst/>
              <a:cxnLst/>
              <a:rect l="l" t="t" r="r" b="b"/>
              <a:pathLst>
                <a:path w="2729112" h="2606580">
                  <a:moveTo>
                    <a:pt x="0" y="1706340"/>
                  </a:moveTo>
                  <a:lnTo>
                    <a:pt x="1935431" y="0"/>
                  </a:lnTo>
                  <a:lnTo>
                    <a:pt x="2729112" y="900240"/>
                  </a:lnTo>
                  <a:lnTo>
                    <a:pt x="2531475" y="1074484"/>
                  </a:lnTo>
                  <a:lnTo>
                    <a:pt x="2658139" y="1269688"/>
                  </a:lnTo>
                  <a:lnTo>
                    <a:pt x="2310063" y="1269688"/>
                  </a:lnTo>
                  <a:lnTo>
                    <a:pt x="793681" y="2606580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6" name="文本框 94"/>
            <p:cNvSpPr txBox="1"/>
            <p:nvPr/>
          </p:nvSpPr>
          <p:spPr>
            <a:xfrm>
              <a:off x="3923819" y="1579128"/>
              <a:ext cx="4326048" cy="623205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aphicFrame>
        <p:nvGraphicFramePr>
          <p:cNvPr id="12" name="Diagram 15"/>
          <p:cNvGraphicFramePr/>
          <p:nvPr/>
        </p:nvGraphicFramePr>
        <p:xfrm>
          <a:off x="921502" y="1268131"/>
          <a:ext cx="7524795" cy="24463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sp>
        <p:nvSpPr>
          <p:cNvPr id="13" name="Content Placeholder 2"/>
          <p:cNvSpPr txBox="1"/>
          <p:nvPr/>
        </p:nvSpPr>
        <p:spPr>
          <a:xfrm>
            <a:off x="1087958" y="2483205"/>
            <a:ext cx="1458606" cy="900242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Freeform 6"/>
          <p:cNvSpPr>
            <a:spLocks noEditPoints="1"/>
          </p:cNvSpPr>
          <p:nvPr/>
        </p:nvSpPr>
        <p:spPr bwMode="auto">
          <a:xfrm>
            <a:off x="1199804" y="1800562"/>
            <a:ext cx="264299" cy="289942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reeform 31"/>
          <p:cNvSpPr>
            <a:spLocks noEditPoints="1"/>
          </p:cNvSpPr>
          <p:nvPr/>
        </p:nvSpPr>
        <p:spPr bwMode="auto">
          <a:xfrm>
            <a:off x="2895211" y="2140101"/>
            <a:ext cx="260134" cy="365308"/>
          </a:xfrm>
          <a:custGeom>
            <a:avLst/>
            <a:gdLst>
              <a:gd name="T0" fmla="*/ 90 w 293"/>
              <a:gd name="T1" fmla="*/ 383 h 400"/>
              <a:gd name="T2" fmla="*/ 147 w 293"/>
              <a:gd name="T3" fmla="*/ 400 h 400"/>
              <a:gd name="T4" fmla="*/ 203 w 293"/>
              <a:gd name="T5" fmla="*/ 383 h 400"/>
              <a:gd name="T6" fmla="*/ 203 w 293"/>
              <a:gd name="T7" fmla="*/ 342 h 400"/>
              <a:gd name="T8" fmla="*/ 90 w 293"/>
              <a:gd name="T9" fmla="*/ 342 h 400"/>
              <a:gd name="T10" fmla="*/ 90 w 293"/>
              <a:gd name="T11" fmla="*/ 383 h 400"/>
              <a:gd name="T12" fmla="*/ 201 w 293"/>
              <a:gd name="T13" fmla="*/ 318 h 400"/>
              <a:gd name="T14" fmla="*/ 286 w 293"/>
              <a:gd name="T15" fmla="*/ 116 h 400"/>
              <a:gd name="T16" fmla="*/ 147 w 293"/>
              <a:gd name="T17" fmla="*/ 0 h 400"/>
              <a:gd name="T18" fmla="*/ 7 w 293"/>
              <a:gd name="T19" fmla="*/ 116 h 400"/>
              <a:gd name="T20" fmla="*/ 93 w 293"/>
              <a:gd name="T21" fmla="*/ 318 h 400"/>
              <a:gd name="T22" fmla="*/ 201 w 293"/>
              <a:gd name="T23" fmla="*/ 318 h 400"/>
              <a:gd name="T24" fmla="*/ 50 w 293"/>
              <a:gd name="T25" fmla="*/ 119 h 400"/>
              <a:gd name="T26" fmla="*/ 147 w 293"/>
              <a:gd name="T27" fmla="*/ 41 h 400"/>
              <a:gd name="T28" fmla="*/ 244 w 293"/>
              <a:gd name="T29" fmla="*/ 119 h 400"/>
              <a:gd name="T30" fmla="*/ 208 w 293"/>
              <a:gd name="T31" fmla="*/ 198 h 400"/>
              <a:gd name="T32" fmla="*/ 163 w 293"/>
              <a:gd name="T33" fmla="*/ 283 h 400"/>
              <a:gd name="T34" fmla="*/ 130 w 293"/>
              <a:gd name="T35" fmla="*/ 283 h 400"/>
              <a:gd name="T36" fmla="*/ 86 w 293"/>
              <a:gd name="T37" fmla="*/ 198 h 400"/>
              <a:gd name="T38" fmla="*/ 50 w 293"/>
              <a:gd name="T39" fmla="*/ 119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93" h="400">
                <a:moveTo>
                  <a:pt x="90" y="383"/>
                </a:moveTo>
                <a:cubicBezTo>
                  <a:pt x="106" y="393"/>
                  <a:pt x="125" y="400"/>
                  <a:pt x="147" y="400"/>
                </a:cubicBezTo>
                <a:cubicBezTo>
                  <a:pt x="169" y="400"/>
                  <a:pt x="187" y="393"/>
                  <a:pt x="203" y="383"/>
                </a:cubicBezTo>
                <a:cubicBezTo>
                  <a:pt x="203" y="342"/>
                  <a:pt x="203" y="342"/>
                  <a:pt x="203" y="342"/>
                </a:cubicBezTo>
                <a:cubicBezTo>
                  <a:pt x="90" y="342"/>
                  <a:pt x="90" y="342"/>
                  <a:pt x="90" y="342"/>
                </a:cubicBezTo>
                <a:lnTo>
                  <a:pt x="90" y="383"/>
                </a:lnTo>
                <a:close/>
                <a:moveTo>
                  <a:pt x="201" y="318"/>
                </a:moveTo>
                <a:cubicBezTo>
                  <a:pt x="201" y="231"/>
                  <a:pt x="293" y="203"/>
                  <a:pt x="286" y="116"/>
                </a:cubicBezTo>
                <a:cubicBezTo>
                  <a:pt x="282" y="61"/>
                  <a:pt x="245" y="0"/>
                  <a:pt x="147" y="0"/>
                </a:cubicBezTo>
                <a:cubicBezTo>
                  <a:pt x="49" y="0"/>
                  <a:pt x="12" y="61"/>
                  <a:pt x="7" y="116"/>
                </a:cubicBezTo>
                <a:cubicBezTo>
                  <a:pt x="0" y="203"/>
                  <a:pt x="93" y="231"/>
                  <a:pt x="93" y="318"/>
                </a:cubicBezTo>
                <a:lnTo>
                  <a:pt x="201" y="318"/>
                </a:lnTo>
                <a:close/>
                <a:moveTo>
                  <a:pt x="50" y="119"/>
                </a:moveTo>
                <a:cubicBezTo>
                  <a:pt x="54" y="67"/>
                  <a:pt x="89" y="41"/>
                  <a:pt x="147" y="41"/>
                </a:cubicBezTo>
                <a:cubicBezTo>
                  <a:pt x="204" y="41"/>
                  <a:pt x="240" y="67"/>
                  <a:pt x="244" y="119"/>
                </a:cubicBezTo>
                <a:cubicBezTo>
                  <a:pt x="246" y="148"/>
                  <a:pt x="230" y="167"/>
                  <a:pt x="208" y="198"/>
                </a:cubicBezTo>
                <a:cubicBezTo>
                  <a:pt x="192" y="221"/>
                  <a:pt x="172" y="248"/>
                  <a:pt x="163" y="283"/>
                </a:cubicBezTo>
                <a:cubicBezTo>
                  <a:pt x="130" y="283"/>
                  <a:pt x="130" y="283"/>
                  <a:pt x="130" y="283"/>
                </a:cubicBezTo>
                <a:cubicBezTo>
                  <a:pt x="121" y="248"/>
                  <a:pt x="102" y="221"/>
                  <a:pt x="86" y="198"/>
                </a:cubicBezTo>
                <a:cubicBezTo>
                  <a:pt x="64" y="167"/>
                  <a:pt x="47" y="148"/>
                  <a:pt x="50" y="11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9"/>
          <p:cNvSpPr>
            <a:spLocks noEditPoints="1"/>
          </p:cNvSpPr>
          <p:nvPr/>
        </p:nvSpPr>
        <p:spPr bwMode="auto">
          <a:xfrm>
            <a:off x="4654550" y="2541345"/>
            <a:ext cx="321626" cy="282100"/>
          </a:xfrm>
          <a:custGeom>
            <a:avLst/>
            <a:gdLst>
              <a:gd name="T0" fmla="*/ 182 w 400"/>
              <a:gd name="T1" fmla="*/ 180 h 340"/>
              <a:gd name="T2" fmla="*/ 218 w 400"/>
              <a:gd name="T3" fmla="*/ 180 h 340"/>
              <a:gd name="T4" fmla="*/ 218 w 400"/>
              <a:gd name="T5" fmla="*/ 220 h 340"/>
              <a:gd name="T6" fmla="*/ 400 w 400"/>
              <a:gd name="T7" fmla="*/ 220 h 340"/>
              <a:gd name="T8" fmla="*/ 396 w 400"/>
              <a:gd name="T9" fmla="*/ 103 h 340"/>
              <a:gd name="T10" fmla="*/ 356 w 400"/>
              <a:gd name="T11" fmla="*/ 60 h 340"/>
              <a:gd name="T12" fmla="*/ 292 w 400"/>
              <a:gd name="T13" fmla="*/ 60 h 340"/>
              <a:gd name="T14" fmla="*/ 268 w 400"/>
              <a:gd name="T15" fmla="*/ 15 h 340"/>
              <a:gd name="T16" fmla="*/ 244 w 400"/>
              <a:gd name="T17" fmla="*/ 0 h 340"/>
              <a:gd name="T18" fmla="*/ 155 w 400"/>
              <a:gd name="T19" fmla="*/ 0 h 340"/>
              <a:gd name="T20" fmla="*/ 132 w 400"/>
              <a:gd name="T21" fmla="*/ 15 h 340"/>
              <a:gd name="T22" fmla="*/ 108 w 400"/>
              <a:gd name="T23" fmla="*/ 60 h 340"/>
              <a:gd name="T24" fmla="*/ 44 w 400"/>
              <a:gd name="T25" fmla="*/ 60 h 340"/>
              <a:gd name="T26" fmla="*/ 4 w 400"/>
              <a:gd name="T27" fmla="*/ 103 h 340"/>
              <a:gd name="T28" fmla="*/ 0 w 400"/>
              <a:gd name="T29" fmla="*/ 220 h 340"/>
              <a:gd name="T30" fmla="*/ 182 w 400"/>
              <a:gd name="T31" fmla="*/ 220 h 340"/>
              <a:gd name="T32" fmla="*/ 182 w 400"/>
              <a:gd name="T33" fmla="*/ 180 h 340"/>
              <a:gd name="T34" fmla="*/ 153 w 400"/>
              <a:gd name="T35" fmla="*/ 38 h 340"/>
              <a:gd name="T36" fmla="*/ 169 w 400"/>
              <a:gd name="T37" fmla="*/ 28 h 340"/>
              <a:gd name="T38" fmla="*/ 230 w 400"/>
              <a:gd name="T39" fmla="*/ 28 h 340"/>
              <a:gd name="T40" fmla="*/ 247 w 400"/>
              <a:gd name="T41" fmla="*/ 38 h 340"/>
              <a:gd name="T42" fmla="*/ 258 w 400"/>
              <a:gd name="T43" fmla="*/ 60 h 340"/>
              <a:gd name="T44" fmla="*/ 141 w 400"/>
              <a:gd name="T45" fmla="*/ 60 h 340"/>
              <a:gd name="T46" fmla="*/ 153 w 400"/>
              <a:gd name="T47" fmla="*/ 38 h 340"/>
              <a:gd name="T48" fmla="*/ 218 w 400"/>
              <a:gd name="T49" fmla="*/ 280 h 340"/>
              <a:gd name="T50" fmla="*/ 182 w 400"/>
              <a:gd name="T51" fmla="*/ 280 h 340"/>
              <a:gd name="T52" fmla="*/ 182 w 400"/>
              <a:gd name="T53" fmla="*/ 240 h 340"/>
              <a:gd name="T54" fmla="*/ 10 w 400"/>
              <a:gd name="T55" fmla="*/ 240 h 340"/>
              <a:gd name="T56" fmla="*/ 14 w 400"/>
              <a:gd name="T57" fmla="*/ 306 h 340"/>
              <a:gd name="T58" fmla="*/ 50 w 400"/>
              <a:gd name="T59" fmla="*/ 340 h 340"/>
              <a:gd name="T60" fmla="*/ 350 w 400"/>
              <a:gd name="T61" fmla="*/ 340 h 340"/>
              <a:gd name="T62" fmla="*/ 386 w 400"/>
              <a:gd name="T63" fmla="*/ 306 h 340"/>
              <a:gd name="T64" fmla="*/ 390 w 400"/>
              <a:gd name="T65" fmla="*/ 240 h 340"/>
              <a:gd name="T66" fmla="*/ 218 w 400"/>
              <a:gd name="T67" fmla="*/ 240 h 340"/>
              <a:gd name="T68" fmla="*/ 218 w 400"/>
              <a:gd name="T69" fmla="*/ 28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00" h="340">
                <a:moveTo>
                  <a:pt x="182" y="180"/>
                </a:moveTo>
                <a:cubicBezTo>
                  <a:pt x="218" y="180"/>
                  <a:pt x="218" y="180"/>
                  <a:pt x="218" y="180"/>
                </a:cubicBezTo>
                <a:cubicBezTo>
                  <a:pt x="218" y="220"/>
                  <a:pt x="218" y="220"/>
                  <a:pt x="218" y="220"/>
                </a:cubicBezTo>
                <a:cubicBezTo>
                  <a:pt x="400" y="220"/>
                  <a:pt x="400" y="220"/>
                  <a:pt x="400" y="220"/>
                </a:cubicBezTo>
                <a:cubicBezTo>
                  <a:pt x="400" y="220"/>
                  <a:pt x="397" y="131"/>
                  <a:pt x="396" y="103"/>
                </a:cubicBezTo>
                <a:cubicBezTo>
                  <a:pt x="395" y="76"/>
                  <a:pt x="385" y="60"/>
                  <a:pt x="356" y="60"/>
                </a:cubicBezTo>
                <a:cubicBezTo>
                  <a:pt x="292" y="60"/>
                  <a:pt x="292" y="60"/>
                  <a:pt x="292" y="60"/>
                </a:cubicBezTo>
                <a:cubicBezTo>
                  <a:pt x="282" y="41"/>
                  <a:pt x="271" y="21"/>
                  <a:pt x="268" y="15"/>
                </a:cubicBezTo>
                <a:cubicBezTo>
                  <a:pt x="261" y="2"/>
                  <a:pt x="259" y="0"/>
                  <a:pt x="244" y="0"/>
                </a:cubicBezTo>
                <a:cubicBezTo>
                  <a:pt x="155" y="0"/>
                  <a:pt x="155" y="0"/>
                  <a:pt x="155" y="0"/>
                </a:cubicBezTo>
                <a:cubicBezTo>
                  <a:pt x="141" y="0"/>
                  <a:pt x="138" y="2"/>
                  <a:pt x="132" y="15"/>
                </a:cubicBezTo>
                <a:cubicBezTo>
                  <a:pt x="129" y="21"/>
                  <a:pt x="118" y="41"/>
                  <a:pt x="108" y="60"/>
                </a:cubicBezTo>
                <a:cubicBezTo>
                  <a:pt x="44" y="60"/>
                  <a:pt x="44" y="60"/>
                  <a:pt x="44" y="60"/>
                </a:cubicBezTo>
                <a:cubicBezTo>
                  <a:pt x="14" y="60"/>
                  <a:pt x="5" y="76"/>
                  <a:pt x="4" y="103"/>
                </a:cubicBezTo>
                <a:cubicBezTo>
                  <a:pt x="3" y="129"/>
                  <a:pt x="0" y="220"/>
                  <a:pt x="0" y="220"/>
                </a:cubicBezTo>
                <a:cubicBezTo>
                  <a:pt x="182" y="220"/>
                  <a:pt x="182" y="220"/>
                  <a:pt x="182" y="220"/>
                </a:cubicBezTo>
                <a:lnTo>
                  <a:pt x="182" y="180"/>
                </a:lnTo>
                <a:close/>
                <a:moveTo>
                  <a:pt x="153" y="38"/>
                </a:moveTo>
                <a:cubicBezTo>
                  <a:pt x="157" y="30"/>
                  <a:pt x="159" y="28"/>
                  <a:pt x="169" y="28"/>
                </a:cubicBezTo>
                <a:cubicBezTo>
                  <a:pt x="230" y="28"/>
                  <a:pt x="230" y="28"/>
                  <a:pt x="230" y="28"/>
                </a:cubicBezTo>
                <a:cubicBezTo>
                  <a:pt x="241" y="28"/>
                  <a:pt x="242" y="30"/>
                  <a:pt x="247" y="38"/>
                </a:cubicBezTo>
                <a:cubicBezTo>
                  <a:pt x="248" y="41"/>
                  <a:pt x="253" y="50"/>
                  <a:pt x="258" y="60"/>
                </a:cubicBezTo>
                <a:cubicBezTo>
                  <a:pt x="141" y="60"/>
                  <a:pt x="141" y="60"/>
                  <a:pt x="141" y="60"/>
                </a:cubicBezTo>
                <a:cubicBezTo>
                  <a:pt x="146" y="50"/>
                  <a:pt x="151" y="41"/>
                  <a:pt x="153" y="38"/>
                </a:cubicBezTo>
                <a:close/>
                <a:moveTo>
                  <a:pt x="218" y="280"/>
                </a:moveTo>
                <a:cubicBezTo>
                  <a:pt x="182" y="280"/>
                  <a:pt x="182" y="280"/>
                  <a:pt x="182" y="280"/>
                </a:cubicBezTo>
                <a:cubicBezTo>
                  <a:pt x="182" y="240"/>
                  <a:pt x="182" y="240"/>
                  <a:pt x="182" y="240"/>
                </a:cubicBezTo>
                <a:cubicBezTo>
                  <a:pt x="10" y="240"/>
                  <a:pt x="10" y="240"/>
                  <a:pt x="10" y="240"/>
                </a:cubicBezTo>
                <a:cubicBezTo>
                  <a:pt x="10" y="240"/>
                  <a:pt x="12" y="276"/>
                  <a:pt x="14" y="306"/>
                </a:cubicBezTo>
                <a:cubicBezTo>
                  <a:pt x="14" y="319"/>
                  <a:pt x="18" y="340"/>
                  <a:pt x="50" y="340"/>
                </a:cubicBezTo>
                <a:cubicBezTo>
                  <a:pt x="350" y="340"/>
                  <a:pt x="350" y="340"/>
                  <a:pt x="350" y="340"/>
                </a:cubicBezTo>
                <a:cubicBezTo>
                  <a:pt x="381" y="340"/>
                  <a:pt x="385" y="319"/>
                  <a:pt x="386" y="306"/>
                </a:cubicBezTo>
                <a:cubicBezTo>
                  <a:pt x="388" y="275"/>
                  <a:pt x="390" y="240"/>
                  <a:pt x="390" y="240"/>
                </a:cubicBezTo>
                <a:cubicBezTo>
                  <a:pt x="218" y="240"/>
                  <a:pt x="218" y="240"/>
                  <a:pt x="218" y="240"/>
                </a:cubicBezTo>
                <a:lnTo>
                  <a:pt x="218" y="2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36"/>
          <p:cNvSpPr>
            <a:spLocks noEditPoints="1"/>
          </p:cNvSpPr>
          <p:nvPr/>
        </p:nvSpPr>
        <p:spPr bwMode="auto">
          <a:xfrm>
            <a:off x="6358859" y="2959143"/>
            <a:ext cx="362775" cy="209357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vert="horz" wrap="square" lIns="68576" tIns="34288" rIns="68576" bIns="34288" numCol="1" anchor="t" anchorCtr="0" compatLnSpc="1"/>
          <a:lstStyle/>
          <a:p>
            <a:endParaRPr lang="en-US" dirty="0">
              <a:solidFill>
                <a:prstClr val="black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2819356" y="2823445"/>
            <a:ext cx="1458606" cy="900242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4550753" y="3142829"/>
            <a:ext cx="1458606" cy="900242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6282151" y="3522555"/>
            <a:ext cx="2097015" cy="692493"/>
          </a:xfrm>
          <a:prstGeom prst="rect">
            <a:avLst/>
          </a:prstGeom>
        </p:spPr>
        <p:txBody>
          <a:bodyPr vert="horz" wrap="square" lIns="68576" tIns="34288" rIns="68576" bIns="34288" rtlCol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9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Rectangle 1436"/>
          <p:cNvSpPr>
            <a:spLocks noChangeArrowheads="1"/>
          </p:cNvSpPr>
          <p:nvPr/>
        </p:nvSpPr>
        <p:spPr bwMode="auto">
          <a:xfrm>
            <a:off x="1586782" y="1868224"/>
            <a:ext cx="694101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12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Brainstorm</a:t>
            </a:r>
            <a:endParaRPr lang="en-US" sz="300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2" name="Rectangle 1436"/>
          <p:cNvSpPr>
            <a:spLocks noChangeArrowheads="1"/>
          </p:cNvSpPr>
          <p:nvPr/>
        </p:nvSpPr>
        <p:spPr bwMode="auto">
          <a:xfrm>
            <a:off x="3198926" y="2234576"/>
            <a:ext cx="111569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12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Conseptualization</a:t>
            </a:r>
            <a:endParaRPr lang="en-US" sz="300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3" name="Rectangle 1436"/>
          <p:cNvSpPr>
            <a:spLocks noChangeArrowheads="1"/>
          </p:cNvSpPr>
          <p:nvPr/>
        </p:nvSpPr>
        <p:spPr bwMode="auto">
          <a:xfrm>
            <a:off x="5074367" y="2606710"/>
            <a:ext cx="538610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12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Proposal</a:t>
            </a:r>
            <a:endParaRPr lang="en-US" sz="300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24" name="Rectangle 1436"/>
          <p:cNvSpPr>
            <a:spLocks noChangeArrowheads="1"/>
          </p:cNvSpPr>
          <p:nvPr/>
        </p:nvSpPr>
        <p:spPr bwMode="auto">
          <a:xfrm>
            <a:off x="6810904" y="2963736"/>
            <a:ext cx="607539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d-ID" sz="1200" dirty="0">
                <a:solidFill>
                  <a:prstClr val="white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Arial" panose="020B0604020202020204" pitchFamily="34" charset="0"/>
                <a:sym typeface="Times New Roman" panose="02020603050405020304" pitchFamily="18" charset="0"/>
              </a:rPr>
              <a:t>Revisions</a:t>
            </a:r>
            <a:endParaRPr lang="en-US" sz="3000" dirty="0">
              <a:solidFill>
                <a:prstClr val="white"/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cxnSp>
        <p:nvCxnSpPr>
          <p:cNvPr id="25" name="Straight Connector 34"/>
          <p:cNvCxnSpPr>
            <a:cxnSpLocks noChangeAspect="1"/>
          </p:cNvCxnSpPr>
          <p:nvPr/>
        </p:nvCxnSpPr>
        <p:spPr>
          <a:xfrm flipH="1">
            <a:off x="867413" y="4282424"/>
            <a:ext cx="7555292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Graphic spid="12" grpId="0">
        <p:bldAsOne/>
      </p:bldGraphic>
      <p:bldP spid="13" grpId="0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069505" y="1294572"/>
            <a:ext cx="2846866" cy="2995421"/>
            <a:chOff x="997527" y="1726095"/>
            <a:chExt cx="3795821" cy="3993895"/>
          </a:xfrm>
        </p:grpSpPr>
        <p:grpSp>
          <p:nvGrpSpPr>
            <p:cNvPr id="6" name="组合 5"/>
            <p:cNvGrpSpPr/>
            <p:nvPr/>
          </p:nvGrpSpPr>
          <p:grpSpPr>
            <a:xfrm>
              <a:off x="997527" y="1726095"/>
              <a:ext cx="3795821" cy="3993895"/>
              <a:chOff x="1724025" y="1868488"/>
              <a:chExt cx="3163888" cy="3328987"/>
            </a:xfrm>
          </p:grpSpPr>
          <p:sp>
            <p:nvSpPr>
              <p:cNvPr id="12" name="Line 16"/>
              <p:cNvSpPr>
                <a:spLocks noChangeShapeType="1"/>
              </p:cNvSpPr>
              <p:nvPr/>
            </p:nvSpPr>
            <p:spPr bwMode="auto">
              <a:xfrm>
                <a:off x="1724025" y="3534242"/>
                <a:ext cx="3163888" cy="1"/>
              </a:xfrm>
              <a:prstGeom prst="line">
                <a:avLst/>
              </a:prstGeom>
              <a:noFill/>
              <a:ln w="28575">
                <a:solidFill>
                  <a:srgbClr val="54AF00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  <p:sp>
            <p:nvSpPr>
              <p:cNvPr id="13" name="Line 17"/>
              <p:cNvSpPr>
                <a:spLocks noChangeShapeType="1"/>
              </p:cNvSpPr>
              <p:nvPr/>
            </p:nvSpPr>
            <p:spPr bwMode="auto">
              <a:xfrm>
                <a:off x="3306599" y="1868488"/>
                <a:ext cx="1" cy="3328987"/>
              </a:xfrm>
              <a:prstGeom prst="line">
                <a:avLst/>
              </a:prstGeom>
              <a:noFill/>
              <a:ln w="28575">
                <a:solidFill>
                  <a:srgbClr val="54AF00"/>
                </a:solidFill>
                <a:bevel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zh-CN" altLang="en-US" sz="1015"/>
              </a:p>
            </p:txBody>
          </p:sp>
        </p:grpSp>
        <p:sp>
          <p:nvSpPr>
            <p:cNvPr id="7" name="Oval 10"/>
            <p:cNvSpPr>
              <a:spLocks noChangeArrowheads="1"/>
            </p:cNvSpPr>
            <p:nvPr/>
          </p:nvSpPr>
          <p:spPr bwMode="auto">
            <a:xfrm>
              <a:off x="1375446" y="2190940"/>
              <a:ext cx="3039983" cy="3064204"/>
            </a:xfrm>
            <a:prstGeom prst="ellipse">
              <a:avLst/>
            </a:prstGeom>
            <a:noFill/>
            <a:ln w="12700">
              <a:solidFill>
                <a:srgbClr val="54AF00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5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Oval 15"/>
            <p:cNvSpPr>
              <a:spLocks noChangeArrowheads="1"/>
            </p:cNvSpPr>
            <p:nvPr/>
          </p:nvSpPr>
          <p:spPr bwMode="auto">
            <a:xfrm>
              <a:off x="1177416" y="1987618"/>
              <a:ext cx="3436042" cy="3470849"/>
            </a:xfrm>
            <a:prstGeom prst="ellipse">
              <a:avLst/>
            </a:prstGeom>
            <a:noFill/>
            <a:ln w="12700">
              <a:solidFill>
                <a:srgbClr val="54AF00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endParaRPr lang="zh-CN" altLang="zh-CN" sz="1050">
                <a:solidFill>
                  <a:srgbClr val="000000"/>
                </a:solidFill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4" name="Oval 12"/>
          <p:cNvSpPr>
            <a:spLocks noChangeArrowheads="1"/>
          </p:cNvSpPr>
          <p:nvPr/>
        </p:nvSpPr>
        <p:spPr bwMode="auto">
          <a:xfrm>
            <a:off x="1540173" y="1820235"/>
            <a:ext cx="1905528" cy="1944095"/>
          </a:xfrm>
          <a:prstGeom prst="ellipse">
            <a:avLst/>
          </a:prstGeom>
          <a:solidFill>
            <a:srgbClr val="31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1015">
              <a:sym typeface="Arial" panose="020B0604020202020204" pitchFamily="34" charset="0"/>
            </a:endParaRPr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933767" y="2221079"/>
            <a:ext cx="1118340" cy="1142407"/>
          </a:xfrm>
          <a:prstGeom prst="ellipse">
            <a:avLst/>
          </a:prstGeom>
          <a:solidFill>
            <a:srgbClr val="54AF00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en-US" sz="1500" b="1" dirty="0">
              <a:solidFill>
                <a:srgbClr val="FFFFFF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5"/>
          <p:cNvSpPr>
            <a:spLocks noChangeArrowheads="1"/>
          </p:cNvSpPr>
          <p:nvPr/>
        </p:nvSpPr>
        <p:spPr bwMode="auto">
          <a:xfrm>
            <a:off x="3271254" y="3854609"/>
            <a:ext cx="1668409" cy="21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4432" tIns="27216" rIns="54432" bIns="27216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4"/>
          <p:cNvSpPr>
            <a:spLocks noChangeArrowheads="1"/>
          </p:cNvSpPr>
          <p:nvPr/>
        </p:nvSpPr>
        <p:spPr bwMode="auto">
          <a:xfrm>
            <a:off x="3781205" y="3343230"/>
            <a:ext cx="1669837" cy="21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4432" tIns="27216" rIns="54432" bIns="27216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3"/>
          <p:cNvSpPr>
            <a:spLocks noChangeArrowheads="1"/>
          </p:cNvSpPr>
          <p:nvPr/>
        </p:nvSpPr>
        <p:spPr bwMode="auto">
          <a:xfrm>
            <a:off x="3975471" y="2697578"/>
            <a:ext cx="1666980" cy="21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4432" tIns="27216" rIns="54432" bIns="27216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2"/>
          <p:cNvSpPr>
            <a:spLocks noChangeArrowheads="1"/>
          </p:cNvSpPr>
          <p:nvPr/>
        </p:nvSpPr>
        <p:spPr bwMode="auto">
          <a:xfrm>
            <a:off x="3785490" y="2070497"/>
            <a:ext cx="1666981" cy="21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4432" tIns="27216" rIns="54432" bIns="27216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此处添加文本</a:t>
            </a:r>
            <a:r>
              <a:rPr lang="en-US" altLang="zh-CN" sz="105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1"/>
          <p:cNvSpPr>
            <a:spLocks noChangeArrowheads="1"/>
          </p:cNvSpPr>
          <p:nvPr/>
        </p:nvSpPr>
        <p:spPr bwMode="auto">
          <a:xfrm>
            <a:off x="3234115" y="1507695"/>
            <a:ext cx="1668409" cy="2165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54432" tIns="27216" rIns="54432" bIns="27216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单击添加您的文字</a:t>
            </a:r>
            <a:endParaRPr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圆圈1"/>
          <p:cNvGrpSpPr/>
          <p:nvPr/>
        </p:nvGrpSpPr>
        <p:grpSpPr bwMode="auto">
          <a:xfrm>
            <a:off x="2937001" y="1473125"/>
            <a:ext cx="271402" cy="271402"/>
            <a:chOff x="0" y="0"/>
            <a:chExt cx="262" cy="262"/>
          </a:xfrm>
          <a:solidFill>
            <a:srgbClr val="319400"/>
          </a:solidFill>
        </p:grpSpPr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25" y="22"/>
              <a:ext cx="218" cy="2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</p:grpSp>
      <p:grpSp>
        <p:nvGrpSpPr>
          <p:cNvPr id="24" name="圆圈2"/>
          <p:cNvGrpSpPr/>
          <p:nvPr/>
        </p:nvGrpSpPr>
        <p:grpSpPr bwMode="auto">
          <a:xfrm>
            <a:off x="3506946" y="2037356"/>
            <a:ext cx="272830" cy="272830"/>
            <a:chOff x="0" y="0"/>
            <a:chExt cx="262" cy="262"/>
          </a:xfrm>
          <a:solidFill>
            <a:srgbClr val="54AF00"/>
          </a:solidFill>
        </p:grpSpPr>
        <p:sp>
          <p:nvSpPr>
            <p:cNvPr id="25" name="Oval 28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  <p:sp>
          <p:nvSpPr>
            <p:cNvPr id="26" name="Oval 29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</p:grpSp>
      <p:grpSp>
        <p:nvGrpSpPr>
          <p:cNvPr id="27" name="圆圈3"/>
          <p:cNvGrpSpPr/>
          <p:nvPr/>
        </p:nvGrpSpPr>
        <p:grpSpPr bwMode="auto">
          <a:xfrm>
            <a:off x="3692642" y="2653010"/>
            <a:ext cx="272830" cy="272831"/>
            <a:chOff x="0" y="0"/>
            <a:chExt cx="262" cy="262"/>
          </a:xfrm>
          <a:solidFill>
            <a:srgbClr val="319400"/>
          </a:solidFill>
        </p:grpSpPr>
        <p:sp>
          <p:nvSpPr>
            <p:cNvPr id="28" name="Oval 31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  <p:sp>
          <p:nvSpPr>
            <p:cNvPr id="29" name="Oval 32"/>
            <p:cNvSpPr>
              <a:spLocks noChangeArrowheads="1"/>
            </p:cNvSpPr>
            <p:nvPr/>
          </p:nvSpPr>
          <p:spPr bwMode="auto">
            <a:xfrm>
              <a:off x="22" y="22"/>
              <a:ext cx="218" cy="2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</p:grpSp>
      <p:grpSp>
        <p:nvGrpSpPr>
          <p:cNvPr id="30" name="圆圈4"/>
          <p:cNvGrpSpPr/>
          <p:nvPr/>
        </p:nvGrpSpPr>
        <p:grpSpPr bwMode="auto">
          <a:xfrm>
            <a:off x="3499803" y="3307232"/>
            <a:ext cx="271402" cy="271402"/>
            <a:chOff x="0" y="0"/>
            <a:chExt cx="262" cy="262"/>
          </a:xfrm>
          <a:solidFill>
            <a:srgbClr val="54AF00"/>
          </a:solidFill>
        </p:grpSpPr>
        <p:sp>
          <p:nvSpPr>
            <p:cNvPr id="31" name="Oval 34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  <p:sp>
          <p:nvSpPr>
            <p:cNvPr id="32" name="Oval 35"/>
            <p:cNvSpPr>
              <a:spLocks noChangeArrowheads="1"/>
            </p:cNvSpPr>
            <p:nvPr/>
          </p:nvSpPr>
          <p:spPr bwMode="auto">
            <a:xfrm>
              <a:off x="23" y="22"/>
              <a:ext cx="218" cy="2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</p:grpSp>
      <p:grpSp>
        <p:nvGrpSpPr>
          <p:cNvPr id="33" name="圆圈5"/>
          <p:cNvGrpSpPr/>
          <p:nvPr/>
        </p:nvGrpSpPr>
        <p:grpSpPr bwMode="auto">
          <a:xfrm>
            <a:off x="2998424" y="3805755"/>
            <a:ext cx="271402" cy="272830"/>
            <a:chOff x="0" y="0"/>
            <a:chExt cx="262" cy="262"/>
          </a:xfrm>
          <a:solidFill>
            <a:srgbClr val="319400"/>
          </a:solidFill>
        </p:grpSpPr>
        <p:sp>
          <p:nvSpPr>
            <p:cNvPr id="34" name="Oval 37"/>
            <p:cNvSpPr>
              <a:spLocks noChangeArrowheads="1"/>
            </p:cNvSpPr>
            <p:nvPr/>
          </p:nvSpPr>
          <p:spPr bwMode="auto">
            <a:xfrm>
              <a:off x="0" y="0"/>
              <a:ext cx="262" cy="26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  <p:sp>
          <p:nvSpPr>
            <p:cNvPr id="35" name="Oval 38"/>
            <p:cNvSpPr>
              <a:spLocks noChangeArrowheads="1"/>
            </p:cNvSpPr>
            <p:nvPr/>
          </p:nvSpPr>
          <p:spPr bwMode="auto">
            <a:xfrm>
              <a:off x="21" y="22"/>
              <a:ext cx="218" cy="21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1015">
                <a:sym typeface="Arial" panose="020B0604020202020204" pitchFamily="34" charset="0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5642451" y="2018794"/>
            <a:ext cx="2400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043482" y="2480659"/>
            <a:ext cx="8989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</a:t>
            </a:r>
            <a:endParaRPr lang="en-US" altLang="zh-CN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的标题</a:t>
            </a:r>
            <a:endParaRPr lang="zh-CN" altLang="en-US" sz="1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642451" y="1639495"/>
            <a:ext cx="2400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18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642451" y="3501865"/>
            <a:ext cx="24001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  <a:endParaRPr lang="zh-CN" altLang="en-US" sz="7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642451" y="3122566"/>
            <a:ext cx="24001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800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添加您的标题</a:t>
            </a:r>
            <a:endParaRPr lang="zh-CN" altLang="en-US" sz="1800" b="1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9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1" dur="250" fill="hold"/>
                                        <p:tgtEl>
                                          <p:spTgt spid="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mph" presetSubtype="0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8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6" presetClass="emph" presetSubtype="0" decel="10000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0" dur="250" fill="hold"/>
                                        <p:tgtEl>
                                          <p:spTgt spid="14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mph" presetSubtype="0" decel="10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7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decel="10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9" dur="250" fill="hold"/>
                                        <p:tgtEl>
                                          <p:spTgt spid="15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56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6" presetClass="emph" presetSubtype="0" decel="100000" fill="hold" grpId="2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8" dur="250" fill="hold"/>
                                        <p:tgtEl>
                                          <p:spTgt spid="37"/>
                                        </p:tgtEl>
                                      </p:cBhvr>
                                      <p:by x="83000" y="8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35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850"/>
                            </p:stCondLst>
                            <p:childTnLst>
                              <p:par>
                                <p:cTn id="8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2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33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85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125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625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16" grpId="0"/>
      <p:bldP spid="17" grpId="0"/>
      <p:bldP spid="18" grpId="0"/>
      <p:bldP spid="19" grpId="0"/>
      <p:bldP spid="20" grpId="0"/>
      <p:bldP spid="36" grpId="0"/>
      <p:bldP spid="37" grpId="0"/>
      <p:bldP spid="37" grpId="1"/>
      <p:bldP spid="37" grpId="2"/>
      <p:bldP spid="38" grpId="0"/>
      <p:bldP spid="39" grpId="0"/>
      <p:bldP spid="4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20554" y="1716327"/>
            <a:ext cx="2195390" cy="1239547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28575" cap="flat">
            <a:solidFill>
              <a:srgbClr val="54AF00"/>
            </a:solidFill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6" name="Oval 7"/>
          <p:cNvSpPr>
            <a:spLocks noChangeArrowheads="1"/>
          </p:cNvSpPr>
          <p:nvPr/>
        </p:nvSpPr>
        <p:spPr bwMode="auto">
          <a:xfrm>
            <a:off x="1493712" y="1259760"/>
            <a:ext cx="848057" cy="848057"/>
          </a:xfrm>
          <a:prstGeom prst="ellipse">
            <a:avLst/>
          </a:prstGeom>
          <a:solidFill>
            <a:srgbClr val="54AF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3498950" y="1716327"/>
            <a:ext cx="2198441" cy="123954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 cap="flat">
            <a:solidFill>
              <a:srgbClr val="319400"/>
            </a:solidFill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4174142" y="1259760"/>
            <a:ext cx="848057" cy="848057"/>
          </a:xfrm>
          <a:prstGeom prst="ellipse">
            <a:avLst/>
          </a:prstGeom>
          <a:solidFill>
            <a:srgbClr val="3194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6180397" y="1716327"/>
            <a:ext cx="2197424" cy="123954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28575" cap="flat">
            <a:solidFill>
              <a:srgbClr val="54AF00"/>
            </a:solidFill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auto">
          <a:xfrm>
            <a:off x="6854572" y="1259760"/>
            <a:ext cx="848057" cy="848057"/>
          </a:xfrm>
          <a:prstGeom prst="ellipse">
            <a:avLst/>
          </a:prstGeom>
          <a:solidFill>
            <a:srgbClr val="54AF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30"/>
          <p:cNvSpPr>
            <a:spLocks noChangeArrowheads="1"/>
          </p:cNvSpPr>
          <p:nvPr/>
        </p:nvSpPr>
        <p:spPr bwMode="auto">
          <a:xfrm>
            <a:off x="820554" y="3255743"/>
            <a:ext cx="2195390" cy="9925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30"/>
          <p:cNvSpPr>
            <a:spLocks noChangeArrowheads="1"/>
          </p:cNvSpPr>
          <p:nvPr/>
        </p:nvSpPr>
        <p:spPr bwMode="auto">
          <a:xfrm>
            <a:off x="3498951" y="3255744"/>
            <a:ext cx="2195390" cy="97501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900" dirty="0" smtClean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30"/>
          <p:cNvSpPr>
            <a:spLocks noChangeArrowheads="1"/>
          </p:cNvSpPr>
          <p:nvPr/>
        </p:nvSpPr>
        <p:spPr bwMode="auto">
          <a:xfrm>
            <a:off x="6180397" y="3255743"/>
            <a:ext cx="2195390" cy="99257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50"/>
                            </p:stCondLst>
                            <p:childTnLst>
                              <p:par>
                                <p:cTn id="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5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350"/>
                            </p:stCondLst>
                            <p:childTnLst>
                              <p:par>
                                <p:cTn id="5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Group 32"/>
          <p:cNvGrpSpPr/>
          <p:nvPr/>
        </p:nvGrpSpPr>
        <p:grpSpPr>
          <a:xfrm>
            <a:off x="843990" y="1551862"/>
            <a:ext cx="3357172" cy="2596329"/>
            <a:chOff x="631762" y="1618556"/>
            <a:chExt cx="4476475" cy="3461962"/>
          </a:xfrm>
        </p:grpSpPr>
        <p:sp>
          <p:nvSpPr>
            <p:cNvPr id="6" name="Freeform 9"/>
            <p:cNvSpPr/>
            <p:nvPr/>
          </p:nvSpPr>
          <p:spPr bwMode="auto">
            <a:xfrm rot="13500000">
              <a:off x="631761" y="2940577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  <a:effectLst/>
          </p:spPr>
          <p:txBody>
            <a:bodyPr vert="horz" wrap="square" lIns="68576" tIns="34288" rIns="68576" bIns="3428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9"/>
            <p:cNvSpPr/>
            <p:nvPr/>
          </p:nvSpPr>
          <p:spPr bwMode="auto">
            <a:xfrm rot="13500000">
              <a:off x="2968296" y="2940578"/>
              <a:ext cx="2139941" cy="2139940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  <a:effectLst/>
          </p:spPr>
          <p:txBody>
            <a:bodyPr vert="horz" wrap="square" lIns="68576" tIns="34288" rIns="68576" bIns="3428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 rot="2700000">
              <a:off x="1796756" y="1801473"/>
              <a:ext cx="2139941" cy="2139941"/>
            </a:xfrm>
            <a:custGeom>
              <a:avLst/>
              <a:gdLst>
                <a:gd name="T0" fmla="*/ 107 w 728"/>
                <a:gd name="T1" fmla="*/ 621 h 727"/>
                <a:gd name="T2" fmla="*/ 364 w 728"/>
                <a:gd name="T3" fmla="*/ 727 h 727"/>
                <a:gd name="T4" fmla="*/ 364 w 728"/>
                <a:gd name="T5" fmla="*/ 556 h 727"/>
                <a:gd name="T6" fmla="*/ 228 w 728"/>
                <a:gd name="T7" fmla="*/ 499 h 727"/>
                <a:gd name="T8" fmla="*/ 172 w 728"/>
                <a:gd name="T9" fmla="*/ 363 h 727"/>
                <a:gd name="T10" fmla="*/ 228 w 728"/>
                <a:gd name="T11" fmla="*/ 227 h 727"/>
                <a:gd name="T12" fmla="*/ 364 w 728"/>
                <a:gd name="T13" fmla="*/ 171 h 727"/>
                <a:gd name="T14" fmla="*/ 500 w 728"/>
                <a:gd name="T15" fmla="*/ 227 h 727"/>
                <a:gd name="T16" fmla="*/ 556 w 728"/>
                <a:gd name="T17" fmla="*/ 363 h 727"/>
                <a:gd name="T18" fmla="*/ 728 w 728"/>
                <a:gd name="T19" fmla="*/ 363 h 727"/>
                <a:gd name="T20" fmla="*/ 621 w 728"/>
                <a:gd name="T21" fmla="*/ 106 h 727"/>
                <a:gd name="T22" fmla="*/ 364 w 728"/>
                <a:gd name="T23" fmla="*/ 0 h 727"/>
                <a:gd name="T24" fmla="*/ 107 w 728"/>
                <a:gd name="T25" fmla="*/ 106 h 727"/>
                <a:gd name="T26" fmla="*/ 0 w 728"/>
                <a:gd name="T27" fmla="*/ 363 h 727"/>
                <a:gd name="T28" fmla="*/ 107 w 728"/>
                <a:gd name="T29" fmla="*/ 621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28" h="727">
                  <a:moveTo>
                    <a:pt x="107" y="621"/>
                  </a:moveTo>
                  <a:cubicBezTo>
                    <a:pt x="176" y="689"/>
                    <a:pt x="267" y="727"/>
                    <a:pt x="364" y="727"/>
                  </a:cubicBezTo>
                  <a:cubicBezTo>
                    <a:pt x="364" y="556"/>
                    <a:pt x="364" y="556"/>
                    <a:pt x="364" y="556"/>
                  </a:cubicBezTo>
                  <a:cubicBezTo>
                    <a:pt x="313" y="556"/>
                    <a:pt x="264" y="536"/>
                    <a:pt x="228" y="499"/>
                  </a:cubicBezTo>
                  <a:cubicBezTo>
                    <a:pt x="192" y="463"/>
                    <a:pt x="172" y="415"/>
                    <a:pt x="172" y="363"/>
                  </a:cubicBezTo>
                  <a:cubicBezTo>
                    <a:pt x="172" y="312"/>
                    <a:pt x="192" y="264"/>
                    <a:pt x="228" y="227"/>
                  </a:cubicBezTo>
                  <a:cubicBezTo>
                    <a:pt x="264" y="191"/>
                    <a:pt x="313" y="171"/>
                    <a:pt x="364" y="171"/>
                  </a:cubicBezTo>
                  <a:cubicBezTo>
                    <a:pt x="415" y="171"/>
                    <a:pt x="464" y="191"/>
                    <a:pt x="500" y="227"/>
                  </a:cubicBezTo>
                  <a:cubicBezTo>
                    <a:pt x="536" y="264"/>
                    <a:pt x="556" y="312"/>
                    <a:pt x="556" y="363"/>
                  </a:cubicBezTo>
                  <a:cubicBezTo>
                    <a:pt x="728" y="363"/>
                    <a:pt x="728" y="363"/>
                    <a:pt x="728" y="363"/>
                  </a:cubicBezTo>
                  <a:cubicBezTo>
                    <a:pt x="728" y="266"/>
                    <a:pt x="690" y="175"/>
                    <a:pt x="621" y="106"/>
                  </a:cubicBezTo>
                  <a:cubicBezTo>
                    <a:pt x="553" y="38"/>
                    <a:pt x="461" y="0"/>
                    <a:pt x="364" y="0"/>
                  </a:cubicBezTo>
                  <a:cubicBezTo>
                    <a:pt x="267" y="0"/>
                    <a:pt x="176" y="38"/>
                    <a:pt x="107" y="106"/>
                  </a:cubicBezTo>
                  <a:cubicBezTo>
                    <a:pt x="38" y="175"/>
                    <a:pt x="0" y="266"/>
                    <a:pt x="0" y="363"/>
                  </a:cubicBezTo>
                  <a:cubicBezTo>
                    <a:pt x="0" y="461"/>
                    <a:pt x="38" y="552"/>
                    <a:pt x="107" y="621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  <a:effectLst/>
          </p:spPr>
          <p:txBody>
            <a:bodyPr vert="horz" wrap="square" lIns="68576" tIns="34288" rIns="68576" bIns="34288" numCol="1" anchor="t" anchorCtr="0" compatLnSpc="1"/>
            <a:lstStyle/>
            <a:p>
              <a:endParaRPr lang="id-ID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2" name="Group 15"/>
            <p:cNvGrpSpPr/>
            <p:nvPr/>
          </p:nvGrpSpPr>
          <p:grpSpPr>
            <a:xfrm>
              <a:off x="853311" y="3127665"/>
              <a:ext cx="599208" cy="564566"/>
              <a:chOff x="7836195" y="3464708"/>
              <a:chExt cx="599208" cy="564566"/>
            </a:xfrm>
            <a:effectLst/>
          </p:grpSpPr>
          <p:sp>
            <p:nvSpPr>
              <p:cNvPr id="19" name="Oval 16"/>
              <p:cNvSpPr/>
              <p:nvPr/>
            </p:nvSpPr>
            <p:spPr>
              <a:xfrm rot="2700000">
                <a:off x="7882236" y="3464708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rgbClr val="54A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0" name="TextBox 17"/>
              <p:cNvSpPr txBox="1"/>
              <p:nvPr/>
            </p:nvSpPr>
            <p:spPr>
              <a:xfrm>
                <a:off x="7836195" y="3536805"/>
                <a:ext cx="599208" cy="492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01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3" name="Group 18"/>
            <p:cNvGrpSpPr/>
            <p:nvPr/>
          </p:nvGrpSpPr>
          <p:grpSpPr>
            <a:xfrm>
              <a:off x="2566838" y="1618556"/>
              <a:ext cx="599208" cy="553998"/>
              <a:chOff x="9549722" y="1955599"/>
              <a:chExt cx="599208" cy="553998"/>
            </a:xfrm>
            <a:effectLst/>
          </p:grpSpPr>
          <p:sp>
            <p:nvSpPr>
              <p:cNvPr id="17" name="Oval 19"/>
              <p:cNvSpPr/>
              <p:nvPr/>
            </p:nvSpPr>
            <p:spPr>
              <a:xfrm rot="2700000">
                <a:off x="9603416" y="1955599"/>
                <a:ext cx="492388" cy="492388"/>
              </a:xfrm>
              <a:prstGeom prst="ellipse">
                <a:avLst/>
              </a:prstGeom>
              <a:solidFill>
                <a:schemeClr val="bg1"/>
              </a:solidFill>
              <a:ln w="133350">
                <a:solidFill>
                  <a:srgbClr val="54A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8" name="TextBox 20"/>
              <p:cNvSpPr txBox="1"/>
              <p:nvPr/>
            </p:nvSpPr>
            <p:spPr>
              <a:xfrm>
                <a:off x="9549722" y="2017128"/>
                <a:ext cx="599208" cy="492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02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grpSp>
          <p:nvGrpSpPr>
            <p:cNvPr id="14" name="Group 21"/>
            <p:cNvGrpSpPr/>
            <p:nvPr/>
          </p:nvGrpSpPr>
          <p:grpSpPr>
            <a:xfrm>
              <a:off x="4315526" y="3138234"/>
              <a:ext cx="599208" cy="562969"/>
              <a:chOff x="10716797" y="5108091"/>
              <a:chExt cx="599208" cy="562969"/>
            </a:xfrm>
            <a:effectLst/>
          </p:grpSpPr>
          <p:sp>
            <p:nvSpPr>
              <p:cNvPr id="15" name="Oval 22"/>
              <p:cNvSpPr/>
              <p:nvPr/>
            </p:nvSpPr>
            <p:spPr>
              <a:xfrm rot="2700000">
                <a:off x="10774955" y="5108091"/>
                <a:ext cx="492388" cy="492388"/>
              </a:xfrm>
              <a:prstGeom prst="ellipse">
                <a:avLst/>
              </a:prstGeom>
              <a:solidFill>
                <a:srgbClr val="F9F9F9"/>
              </a:solidFill>
              <a:ln w="133350">
                <a:solidFill>
                  <a:srgbClr val="54A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b="1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TextBox 23"/>
              <p:cNvSpPr txBox="1"/>
              <p:nvPr/>
            </p:nvSpPr>
            <p:spPr>
              <a:xfrm>
                <a:off x="10716797" y="5178591"/>
                <a:ext cx="599208" cy="4924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id-ID" b="1" dirty="0" smtClean="0"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rPr>
                  <a:t>03</a:t>
                </a:r>
                <a:endParaRPr lang="id-ID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21" name="Subtitle 2"/>
          <p:cNvSpPr txBox="1"/>
          <p:nvPr/>
        </p:nvSpPr>
        <p:spPr>
          <a:xfrm>
            <a:off x="5216510" y="3154526"/>
            <a:ext cx="3160378" cy="377816"/>
          </a:xfrm>
          <a:prstGeom prst="rect">
            <a:avLst/>
          </a:prstGeom>
        </p:spPr>
        <p:txBody>
          <a:bodyPr vert="horz" wrap="square" lIns="81554" tIns="40777" rIns="81554" bIns="4077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34"/>
          <p:cNvSpPr txBox="1"/>
          <p:nvPr/>
        </p:nvSpPr>
        <p:spPr>
          <a:xfrm>
            <a:off x="5260597" y="2915660"/>
            <a:ext cx="2762295" cy="22057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030"/>
              </a:lnSpc>
            </a:pPr>
            <a:r>
              <a:rPr 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900" b="1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9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23" name="Subtitle 2"/>
          <p:cNvSpPr txBox="1"/>
          <p:nvPr/>
        </p:nvSpPr>
        <p:spPr>
          <a:xfrm>
            <a:off x="5216510" y="4061472"/>
            <a:ext cx="3160378" cy="377816"/>
          </a:xfrm>
          <a:prstGeom prst="rect">
            <a:avLst/>
          </a:prstGeom>
        </p:spPr>
        <p:txBody>
          <a:bodyPr vert="horz" wrap="square" lIns="81554" tIns="40777" rIns="81554" bIns="40777" rtlCol="0">
            <a:spAutoFit/>
          </a:bodyPr>
          <a:lstStyle>
            <a:lvl1pPr marL="0" indent="0" algn="ctr" defTabSz="108712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2400" kern="1200">
                <a:solidFill>
                  <a:schemeClr val="tx2"/>
                </a:solidFill>
                <a:latin typeface="Open Sans Light" panose="020B0306030504020204"/>
                <a:ea typeface="+mn-ea"/>
                <a:cs typeface="Open Sans Light" panose="020B0306030504020204"/>
              </a:defRPr>
            </a:lvl1pPr>
            <a:lvl2pPr marL="108775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2pPr>
            <a:lvl3pPr marL="217551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3pPr>
            <a:lvl4pPr marL="3262630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4pPr>
            <a:lvl5pPr marL="4350385" indent="0" algn="ctr" defTabSz="1087120" rtl="0" eaLnBrk="1" latinLnBrk="0" hangingPunct="1">
              <a:lnSpc>
                <a:spcPct val="130000"/>
              </a:lnSpc>
              <a:spcBef>
                <a:spcPct val="20000"/>
              </a:spcBef>
              <a:buFont typeface="Arial" panose="020B0604020202020204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 panose="020B0606030504020204"/>
                <a:ea typeface="+mn-ea"/>
                <a:cs typeface="Open Sans" panose="020B0606030504020204"/>
              </a:defRPr>
            </a:lvl5pPr>
            <a:lvl6pPr marL="543814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9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650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405" indent="0" algn="ctr" defTabSz="1087120" rtl="0" eaLnBrk="1" latinLnBrk="0" hangingPunct="1">
              <a:spcBef>
                <a:spcPct val="20000"/>
              </a:spcBef>
              <a:buFont typeface="Arial" panose="020B0604020202020204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8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输入您的内容或者通过右键复制粘贴您的内容，并选择只保留文字。输入您的内容。</a:t>
            </a:r>
            <a:endParaRPr lang="zh-CN" altLang="en-US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36"/>
          <p:cNvSpPr txBox="1"/>
          <p:nvPr/>
        </p:nvSpPr>
        <p:spPr>
          <a:xfrm>
            <a:off x="5260597" y="3822605"/>
            <a:ext cx="2762295" cy="220573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>
              <a:lnSpc>
                <a:spcPts val="1030"/>
              </a:lnSpc>
            </a:pPr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Synth chartreuse XOXO, tacos </a:t>
            </a:r>
            <a:r>
              <a:rPr lang="en-US" sz="9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brooklyn</a:t>
            </a:r>
            <a:r>
              <a:rPr lang="en-US" sz="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VHS plaid.</a:t>
            </a:r>
            <a:endParaRPr lang="en-US" sz="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Poppins Light" charset="0"/>
              <a:sym typeface="Times New Roman" panose="02020603050405020304" pitchFamily="18" charset="0"/>
            </a:endParaRPr>
          </a:p>
        </p:txBody>
      </p:sp>
      <p:sp>
        <p:nvSpPr>
          <p:cNvPr id="25" name="Shape 2720"/>
          <p:cNvSpPr/>
          <p:nvPr/>
        </p:nvSpPr>
        <p:spPr>
          <a:xfrm>
            <a:off x="4955555" y="2918833"/>
            <a:ext cx="208648" cy="209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3" tIns="14283" rIns="14283" bIns="14283" anchor="ctr"/>
          <a:lstStyle/>
          <a:p>
            <a:pPr defTabSz="17081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26" name="Shape 2720"/>
          <p:cNvSpPr/>
          <p:nvPr/>
        </p:nvSpPr>
        <p:spPr>
          <a:xfrm>
            <a:off x="4955555" y="3825351"/>
            <a:ext cx="208648" cy="2090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365" y="19991"/>
                </a:moveTo>
                <a:lnTo>
                  <a:pt x="14707" y="20866"/>
                </a:lnTo>
                <a:cubicBezTo>
                  <a:pt x="15328" y="20625"/>
                  <a:pt x="15928" y="20324"/>
                  <a:pt x="16492" y="19973"/>
                </a:cubicBezTo>
                <a:lnTo>
                  <a:pt x="15994" y="19176"/>
                </a:lnTo>
                <a:cubicBezTo>
                  <a:pt x="15479" y="19497"/>
                  <a:pt x="14931" y="19771"/>
                  <a:pt x="14365" y="19991"/>
                </a:cubicBezTo>
                <a:moveTo>
                  <a:pt x="10800" y="14735"/>
                </a:moveTo>
                <a:cubicBezTo>
                  <a:pt x="8622" y="14735"/>
                  <a:pt x="6857" y="12973"/>
                  <a:pt x="6857" y="10800"/>
                </a:cubicBezTo>
                <a:cubicBezTo>
                  <a:pt x="6857" y="8627"/>
                  <a:pt x="8622" y="6865"/>
                  <a:pt x="10800" y="6865"/>
                </a:cubicBezTo>
                <a:cubicBezTo>
                  <a:pt x="12978" y="6865"/>
                  <a:pt x="14743" y="8627"/>
                  <a:pt x="14743" y="10800"/>
                </a:cubicBezTo>
                <a:cubicBezTo>
                  <a:pt x="14743" y="12973"/>
                  <a:pt x="12978" y="14735"/>
                  <a:pt x="10800" y="14735"/>
                </a:cubicBezTo>
                <a:moveTo>
                  <a:pt x="10800" y="5881"/>
                </a:moveTo>
                <a:cubicBezTo>
                  <a:pt x="8078" y="5881"/>
                  <a:pt x="5871" y="8083"/>
                  <a:pt x="5871" y="10800"/>
                </a:cubicBezTo>
                <a:cubicBezTo>
                  <a:pt x="5871" y="13517"/>
                  <a:pt x="8078" y="15719"/>
                  <a:pt x="10800" y="15719"/>
                </a:cubicBezTo>
                <a:cubicBezTo>
                  <a:pt x="13522" y="15719"/>
                  <a:pt x="15729" y="13517"/>
                  <a:pt x="15729" y="10800"/>
                </a:cubicBezTo>
                <a:cubicBezTo>
                  <a:pt x="15729" y="8083"/>
                  <a:pt x="13522" y="5881"/>
                  <a:pt x="10800" y="5881"/>
                </a:cubicBezTo>
                <a:moveTo>
                  <a:pt x="10800" y="20661"/>
                </a:moveTo>
                <a:lnTo>
                  <a:pt x="10801" y="21600"/>
                </a:lnTo>
                <a:cubicBezTo>
                  <a:pt x="11469" y="21598"/>
                  <a:pt x="12137" y="21536"/>
                  <a:pt x="12788" y="21415"/>
                </a:cubicBezTo>
                <a:lnTo>
                  <a:pt x="12614" y="20491"/>
                </a:lnTo>
                <a:cubicBezTo>
                  <a:pt x="12020" y="20603"/>
                  <a:pt x="11409" y="20660"/>
                  <a:pt x="10800" y="20661"/>
                </a:cubicBezTo>
                <a:moveTo>
                  <a:pt x="18660" y="4854"/>
                </a:moveTo>
                <a:lnTo>
                  <a:pt x="19411" y="4287"/>
                </a:lnTo>
                <a:cubicBezTo>
                  <a:pt x="19011" y="3759"/>
                  <a:pt x="18558" y="3264"/>
                  <a:pt x="18065" y="2816"/>
                </a:cubicBezTo>
                <a:lnTo>
                  <a:pt x="17432" y="3510"/>
                </a:lnTo>
                <a:cubicBezTo>
                  <a:pt x="17882" y="3919"/>
                  <a:pt x="18295" y="4371"/>
                  <a:pt x="18660" y="4854"/>
                </a:cubicBezTo>
                <a:moveTo>
                  <a:pt x="21187" y="7835"/>
                </a:moveTo>
                <a:cubicBezTo>
                  <a:pt x="21005" y="7197"/>
                  <a:pt x="20761" y="6573"/>
                  <a:pt x="20463" y="5978"/>
                </a:cubicBezTo>
                <a:lnTo>
                  <a:pt x="19622" y="6399"/>
                </a:lnTo>
                <a:cubicBezTo>
                  <a:pt x="19893" y="6941"/>
                  <a:pt x="20115" y="7510"/>
                  <a:pt x="20282" y="8094"/>
                </a:cubicBezTo>
                <a:cubicBezTo>
                  <a:pt x="20282" y="8094"/>
                  <a:pt x="21187" y="7835"/>
                  <a:pt x="21187" y="7835"/>
                </a:cubicBezTo>
                <a:close/>
                <a:moveTo>
                  <a:pt x="21553" y="9794"/>
                </a:moveTo>
                <a:lnTo>
                  <a:pt x="20617" y="9880"/>
                </a:lnTo>
                <a:cubicBezTo>
                  <a:pt x="20644" y="10182"/>
                  <a:pt x="20659" y="10492"/>
                  <a:pt x="20659" y="10800"/>
                </a:cubicBezTo>
                <a:cubicBezTo>
                  <a:pt x="20659" y="11099"/>
                  <a:pt x="20645" y="11401"/>
                  <a:pt x="20619" y="11699"/>
                </a:cubicBezTo>
                <a:lnTo>
                  <a:pt x="21556" y="11784"/>
                </a:lnTo>
                <a:cubicBezTo>
                  <a:pt x="21585" y="11458"/>
                  <a:pt x="21600" y="11127"/>
                  <a:pt x="21600" y="10800"/>
                </a:cubicBezTo>
                <a:cubicBezTo>
                  <a:pt x="21599" y="10462"/>
                  <a:pt x="21584" y="10124"/>
                  <a:pt x="21553" y="9794"/>
                </a:cubicBezTo>
                <a:moveTo>
                  <a:pt x="6893" y="20882"/>
                </a:moveTo>
                <a:cubicBezTo>
                  <a:pt x="7514" y="21121"/>
                  <a:pt x="8160" y="21302"/>
                  <a:pt x="8814" y="21422"/>
                </a:cubicBezTo>
                <a:lnTo>
                  <a:pt x="8985" y="20499"/>
                </a:lnTo>
                <a:cubicBezTo>
                  <a:pt x="8387" y="20389"/>
                  <a:pt x="7797" y="20223"/>
                  <a:pt x="7231" y="20006"/>
                </a:cubicBezTo>
                <a:cubicBezTo>
                  <a:pt x="7231" y="20006"/>
                  <a:pt x="6893" y="20882"/>
                  <a:pt x="6893" y="20882"/>
                </a:cubicBezTo>
                <a:close/>
                <a:moveTo>
                  <a:pt x="19632" y="15184"/>
                </a:moveTo>
                <a:lnTo>
                  <a:pt x="20474" y="15602"/>
                </a:lnTo>
                <a:cubicBezTo>
                  <a:pt x="20770" y="15008"/>
                  <a:pt x="21012" y="14383"/>
                  <a:pt x="21194" y="13743"/>
                </a:cubicBezTo>
                <a:lnTo>
                  <a:pt x="20288" y="13487"/>
                </a:lnTo>
                <a:cubicBezTo>
                  <a:pt x="20123" y="14071"/>
                  <a:pt x="19901" y="14642"/>
                  <a:pt x="19632" y="15184"/>
                </a:cubicBezTo>
                <a:moveTo>
                  <a:pt x="17446" y="18078"/>
                </a:moveTo>
                <a:lnTo>
                  <a:pt x="18081" y="18771"/>
                </a:lnTo>
                <a:cubicBezTo>
                  <a:pt x="18572" y="18323"/>
                  <a:pt x="19024" y="17827"/>
                  <a:pt x="19424" y="17297"/>
                </a:cubicBezTo>
                <a:lnTo>
                  <a:pt x="18672" y="16732"/>
                </a:lnTo>
                <a:cubicBezTo>
                  <a:pt x="18307" y="17216"/>
                  <a:pt x="17894" y="17669"/>
                  <a:pt x="17446" y="18078"/>
                </a:cubicBezTo>
                <a:moveTo>
                  <a:pt x="5546" y="2435"/>
                </a:moveTo>
                <a:lnTo>
                  <a:pt x="5048" y="1639"/>
                </a:lnTo>
                <a:cubicBezTo>
                  <a:pt x="4484" y="1991"/>
                  <a:pt x="3950" y="2397"/>
                  <a:pt x="3460" y="2846"/>
                </a:cubicBezTo>
                <a:lnTo>
                  <a:pt x="4096" y="3538"/>
                </a:lnTo>
                <a:cubicBezTo>
                  <a:pt x="4544" y="3127"/>
                  <a:pt x="5032" y="2756"/>
                  <a:pt x="5546" y="2435"/>
                </a:cubicBezTo>
                <a:moveTo>
                  <a:pt x="8924" y="1113"/>
                </a:moveTo>
                <a:lnTo>
                  <a:pt x="8748" y="190"/>
                </a:lnTo>
                <a:cubicBezTo>
                  <a:pt x="8093" y="315"/>
                  <a:pt x="7448" y="501"/>
                  <a:pt x="6830" y="743"/>
                </a:cubicBezTo>
                <a:lnTo>
                  <a:pt x="7173" y="1617"/>
                </a:lnTo>
                <a:cubicBezTo>
                  <a:pt x="7738" y="1396"/>
                  <a:pt x="8327" y="1226"/>
                  <a:pt x="8924" y="1113"/>
                </a:cubicBezTo>
                <a:moveTo>
                  <a:pt x="16473" y="1615"/>
                </a:moveTo>
                <a:cubicBezTo>
                  <a:pt x="15908" y="1264"/>
                  <a:pt x="15306" y="966"/>
                  <a:pt x="14686" y="726"/>
                </a:cubicBezTo>
                <a:lnTo>
                  <a:pt x="14347" y="1602"/>
                </a:lnTo>
                <a:cubicBezTo>
                  <a:pt x="14912" y="1821"/>
                  <a:pt x="15462" y="2094"/>
                  <a:pt x="15978" y="2413"/>
                </a:cubicBezTo>
                <a:cubicBezTo>
                  <a:pt x="15978" y="2413"/>
                  <a:pt x="16473" y="1615"/>
                  <a:pt x="16473" y="1615"/>
                </a:cubicBezTo>
                <a:close/>
                <a:moveTo>
                  <a:pt x="2873" y="4886"/>
                </a:moveTo>
                <a:lnTo>
                  <a:pt x="2120" y="4322"/>
                </a:lnTo>
                <a:cubicBezTo>
                  <a:pt x="1721" y="4854"/>
                  <a:pt x="1369" y="5424"/>
                  <a:pt x="1074" y="6018"/>
                </a:cubicBezTo>
                <a:lnTo>
                  <a:pt x="1917" y="6435"/>
                </a:lnTo>
                <a:cubicBezTo>
                  <a:pt x="2186" y="5892"/>
                  <a:pt x="2508" y="5371"/>
                  <a:pt x="2873" y="4886"/>
                </a:cubicBezTo>
                <a:moveTo>
                  <a:pt x="3510" y="18800"/>
                </a:moveTo>
                <a:cubicBezTo>
                  <a:pt x="4003" y="19247"/>
                  <a:pt x="4539" y="19650"/>
                  <a:pt x="5105" y="19997"/>
                </a:cubicBezTo>
                <a:lnTo>
                  <a:pt x="5599" y="19198"/>
                </a:lnTo>
                <a:cubicBezTo>
                  <a:pt x="5083" y="18881"/>
                  <a:pt x="4592" y="18513"/>
                  <a:pt x="4142" y="18105"/>
                </a:cubicBezTo>
                <a:cubicBezTo>
                  <a:pt x="4142" y="18105"/>
                  <a:pt x="3510" y="18800"/>
                  <a:pt x="3510" y="18800"/>
                </a:cubicBezTo>
                <a:close/>
                <a:moveTo>
                  <a:pt x="12594" y="1105"/>
                </a:moveTo>
                <a:lnTo>
                  <a:pt x="12765" y="182"/>
                </a:lnTo>
                <a:cubicBezTo>
                  <a:pt x="12115" y="61"/>
                  <a:pt x="11448" y="0"/>
                  <a:pt x="10788" y="0"/>
                </a:cubicBezTo>
                <a:lnTo>
                  <a:pt x="10787" y="0"/>
                </a:lnTo>
                <a:lnTo>
                  <a:pt x="10736" y="0"/>
                </a:lnTo>
                <a:lnTo>
                  <a:pt x="10779" y="940"/>
                </a:lnTo>
                <a:cubicBezTo>
                  <a:pt x="11389" y="940"/>
                  <a:pt x="12000" y="995"/>
                  <a:pt x="12594" y="1105"/>
                </a:cubicBezTo>
                <a:moveTo>
                  <a:pt x="1105" y="15642"/>
                </a:moveTo>
                <a:cubicBezTo>
                  <a:pt x="1403" y="16235"/>
                  <a:pt x="1759" y="16804"/>
                  <a:pt x="2161" y="17332"/>
                </a:cubicBezTo>
                <a:lnTo>
                  <a:pt x="2910" y="16763"/>
                </a:lnTo>
                <a:cubicBezTo>
                  <a:pt x="2542" y="16281"/>
                  <a:pt x="2218" y="15762"/>
                  <a:pt x="1945" y="15220"/>
                </a:cubicBezTo>
                <a:cubicBezTo>
                  <a:pt x="1945" y="15220"/>
                  <a:pt x="1105" y="15642"/>
                  <a:pt x="1105" y="15642"/>
                </a:cubicBezTo>
                <a:close/>
                <a:moveTo>
                  <a:pt x="1265" y="8133"/>
                </a:moveTo>
                <a:lnTo>
                  <a:pt x="359" y="7879"/>
                </a:lnTo>
                <a:cubicBezTo>
                  <a:pt x="179" y="8516"/>
                  <a:pt x="59" y="9176"/>
                  <a:pt x="0" y="9838"/>
                </a:cubicBezTo>
                <a:lnTo>
                  <a:pt x="938" y="9921"/>
                </a:lnTo>
                <a:cubicBezTo>
                  <a:pt x="991" y="9316"/>
                  <a:pt x="1101" y="8714"/>
                  <a:pt x="1265" y="8133"/>
                </a:cubicBezTo>
                <a:moveTo>
                  <a:pt x="943" y="11741"/>
                </a:moveTo>
                <a:lnTo>
                  <a:pt x="6" y="11829"/>
                </a:lnTo>
                <a:cubicBezTo>
                  <a:pt x="69" y="12492"/>
                  <a:pt x="194" y="13151"/>
                  <a:pt x="377" y="13786"/>
                </a:cubicBezTo>
                <a:lnTo>
                  <a:pt x="1281" y="13527"/>
                </a:lnTo>
                <a:cubicBezTo>
                  <a:pt x="1114" y="12946"/>
                  <a:pt x="1000" y="12346"/>
                  <a:pt x="943" y="11741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14283" tIns="14283" rIns="14283" bIns="14283" anchor="ctr"/>
          <a:lstStyle/>
          <a:p>
            <a:pPr defTabSz="170815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125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Source Sans Pro Light" charset="0"/>
              <a:sym typeface="Times New Roman" panose="02020603050405020304" pitchFamily="18" charset="0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5260597" y="1251581"/>
            <a:ext cx="3788777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31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Snake</a:t>
            </a:r>
            <a:endParaRPr lang="en-US" sz="431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  <a:p>
            <a:r>
              <a:rPr lang="en-US" sz="431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Montserrat" charset="0"/>
                <a:sym typeface="Times New Roman" panose="02020603050405020304" pitchFamily="18" charset="0"/>
              </a:rPr>
              <a:t>Infographic</a:t>
            </a:r>
            <a:endParaRPr lang="en-US" sz="431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Montserrat" charset="0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21" grpId="0"/>
      <p:bldP spid="22" grpId="0"/>
      <p:bldP spid="23" grpId="0"/>
      <p:bldP spid="24" grpId="0"/>
      <p:bldP spid="25" grpId="0" animBg="1"/>
      <p:bldP spid="26" grpId="0" animBg="1"/>
      <p:bldP spid="2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2654483" y="2813309"/>
            <a:ext cx="385191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点击加入标题</a:t>
            </a:r>
            <a:endParaRPr lang="en-US" altLang="zh-CN" sz="36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70"/>
          <p:cNvSpPr>
            <a:spLocks noChangeArrowheads="1"/>
          </p:cNvSpPr>
          <p:nvPr/>
        </p:nvSpPr>
        <p:spPr bwMode="auto">
          <a:xfrm>
            <a:off x="992362" y="3509786"/>
            <a:ext cx="71761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在此处添加文字，在此处在此处添加文字在此处添加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81233" y="3242882"/>
            <a:ext cx="109194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2523" y="3242882"/>
            <a:ext cx="103447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960771" y="982361"/>
            <a:ext cx="3243785" cy="1954483"/>
            <a:chOff x="3923819" y="592184"/>
            <a:chExt cx="4326048" cy="2606580"/>
          </a:xfrm>
        </p:grpSpPr>
        <p:sp>
          <p:nvSpPr>
            <p:cNvPr id="15" name="等腰三角形 33"/>
            <p:cNvSpPr/>
            <p:nvPr/>
          </p:nvSpPr>
          <p:spPr>
            <a:xfrm rot="2484028">
              <a:off x="4705566" y="592184"/>
              <a:ext cx="2729112" cy="2606580"/>
            </a:xfrm>
            <a:custGeom>
              <a:avLst/>
              <a:gdLst/>
              <a:ahLst/>
              <a:cxnLst/>
              <a:rect l="l" t="t" r="r" b="b"/>
              <a:pathLst>
                <a:path w="2729112" h="2606580">
                  <a:moveTo>
                    <a:pt x="0" y="1706340"/>
                  </a:moveTo>
                  <a:lnTo>
                    <a:pt x="1935431" y="0"/>
                  </a:lnTo>
                  <a:lnTo>
                    <a:pt x="2729112" y="900240"/>
                  </a:lnTo>
                  <a:lnTo>
                    <a:pt x="2531475" y="1074484"/>
                  </a:lnTo>
                  <a:lnTo>
                    <a:pt x="2658139" y="1269688"/>
                  </a:lnTo>
                  <a:lnTo>
                    <a:pt x="2310063" y="1269688"/>
                  </a:lnTo>
                  <a:lnTo>
                    <a:pt x="793681" y="2606580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6" name="文本框 94"/>
            <p:cNvSpPr txBox="1"/>
            <p:nvPr/>
          </p:nvSpPr>
          <p:spPr>
            <a:xfrm>
              <a:off x="3923819" y="1579128"/>
              <a:ext cx="4326048" cy="623205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</a:t>
              </a:r>
              <a:r>
                <a:rPr lang="en-US" altLang="zh-CN" sz="27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矩形 4"/>
          <p:cNvSpPr/>
          <p:nvPr/>
        </p:nvSpPr>
        <p:spPr>
          <a:xfrm flipV="1">
            <a:off x="0" y="3005944"/>
            <a:ext cx="9126000" cy="46435"/>
          </a:xfrm>
          <a:prstGeom prst="rect">
            <a:avLst/>
          </a:prstGeom>
          <a:solidFill>
            <a:schemeClr val="bg1">
              <a:lumMod val="6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153" tIns="38576" rIns="77153" bIns="38576"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6" name="椭圆 5"/>
          <p:cNvSpPr/>
          <p:nvPr/>
        </p:nvSpPr>
        <p:spPr>
          <a:xfrm>
            <a:off x="2439277" y="2746387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45368" y="2746387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4650268" y="2746387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755168" y="2746387"/>
            <a:ext cx="520304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861259" y="2746387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496427" y="2803537"/>
            <a:ext cx="404813" cy="404813"/>
          </a:xfrm>
          <a:prstGeom prst="ellipse">
            <a:avLst/>
          </a:prstGeom>
          <a:solidFill>
            <a:srgbClr val="54AF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2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602518" y="2803537"/>
            <a:ext cx="404813" cy="404813"/>
          </a:xfrm>
          <a:prstGeom prst="ellipse">
            <a:avLst/>
          </a:prstGeom>
          <a:solidFill>
            <a:srgbClr val="3194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3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706227" y="2803537"/>
            <a:ext cx="404813" cy="404813"/>
          </a:xfrm>
          <a:prstGeom prst="ellipse">
            <a:avLst/>
          </a:prstGeom>
          <a:solidFill>
            <a:srgbClr val="54AF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4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5811127" y="2803537"/>
            <a:ext cx="404813" cy="404813"/>
          </a:xfrm>
          <a:prstGeom prst="ellipse">
            <a:avLst/>
          </a:prstGeom>
          <a:solidFill>
            <a:srgbClr val="3194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5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6917218" y="2803537"/>
            <a:ext cx="404813" cy="404813"/>
          </a:xfrm>
          <a:prstGeom prst="ellipse">
            <a:avLst/>
          </a:prstGeom>
          <a:solidFill>
            <a:srgbClr val="54AF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6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19" name="任意多边形 18"/>
          <p:cNvSpPr/>
          <p:nvPr/>
        </p:nvSpPr>
        <p:spPr>
          <a:xfrm flipH="1" flipV="1">
            <a:off x="2915527" y="3217875"/>
            <a:ext cx="251222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0" name="矩形 24"/>
          <p:cNvSpPr>
            <a:spLocks noChangeArrowheads="1"/>
          </p:cNvSpPr>
          <p:nvPr/>
        </p:nvSpPr>
        <p:spPr bwMode="auto">
          <a:xfrm>
            <a:off x="1322640" y="3639356"/>
            <a:ext cx="1851254" cy="6324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 flipH="1" flipV="1">
            <a:off x="5091991" y="3217875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2" name="任意多边形 21"/>
          <p:cNvSpPr/>
          <p:nvPr/>
        </p:nvSpPr>
        <p:spPr>
          <a:xfrm flipH="1" flipV="1">
            <a:off x="7352987" y="3217875"/>
            <a:ext cx="251222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54A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23" name="任意多边形 22"/>
          <p:cNvSpPr/>
          <p:nvPr/>
        </p:nvSpPr>
        <p:spPr>
          <a:xfrm>
            <a:off x="3452500" y="1629582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5630153" y="1629582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25" name="矩形 30"/>
          <p:cNvSpPr>
            <a:spLocks noChangeArrowheads="1"/>
          </p:cNvSpPr>
          <p:nvPr/>
        </p:nvSpPr>
        <p:spPr bwMode="auto">
          <a:xfrm>
            <a:off x="3473930" y="1630772"/>
            <a:ext cx="2025254" cy="812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31"/>
          <p:cNvSpPr>
            <a:spLocks noChangeArrowheads="1"/>
          </p:cNvSpPr>
          <p:nvPr/>
        </p:nvSpPr>
        <p:spPr bwMode="auto">
          <a:xfrm>
            <a:off x="3452499" y="3639356"/>
            <a:ext cx="1815704" cy="6324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32"/>
          <p:cNvSpPr>
            <a:spLocks noChangeArrowheads="1"/>
          </p:cNvSpPr>
          <p:nvPr/>
        </p:nvSpPr>
        <p:spPr bwMode="auto">
          <a:xfrm>
            <a:off x="5708734" y="1630772"/>
            <a:ext cx="2085975" cy="812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lvl="0" algn="just"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33"/>
          <p:cNvSpPr>
            <a:spLocks noChangeArrowheads="1"/>
          </p:cNvSpPr>
          <p:nvPr/>
        </p:nvSpPr>
        <p:spPr bwMode="auto">
          <a:xfrm>
            <a:off x="5630153" y="3639356"/>
            <a:ext cx="1926431" cy="6324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1415509" y="2746387"/>
            <a:ext cx="519113" cy="519113"/>
          </a:xfrm>
          <a:prstGeom prst="ellipse">
            <a:avLst/>
          </a:prstGeom>
          <a:solidFill>
            <a:srgbClr val="FFFFFF">
              <a:alpha val="60000"/>
            </a:srgbClr>
          </a:solidFill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latin typeface="AvantGarde Md BT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1472659" y="2803537"/>
            <a:ext cx="404813" cy="404813"/>
          </a:xfrm>
          <a:prstGeom prst="ellipse">
            <a:avLst/>
          </a:prstGeom>
          <a:solidFill>
            <a:srgbClr val="3194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015" dirty="0" smtClean="0">
                <a:latin typeface="AvantGarde Md BT" pitchFamily="34" charset="0"/>
              </a:rPr>
              <a:t>1</a:t>
            </a:r>
            <a:endParaRPr lang="zh-CN" altLang="en-US" sz="1015" dirty="0">
              <a:latin typeface="AvantGarde Md BT" pitchFamily="34" charset="0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1322641" y="1629582"/>
            <a:ext cx="250031" cy="1088231"/>
          </a:xfrm>
          <a:custGeom>
            <a:avLst/>
            <a:gdLst>
              <a:gd name="connsiteX0" fmla="*/ 0 w 333829"/>
              <a:gd name="connsiteY0" fmla="*/ 0 h 1451429"/>
              <a:gd name="connsiteX1" fmla="*/ 0 w 333829"/>
              <a:gd name="connsiteY1" fmla="*/ 1117600 h 1451429"/>
              <a:gd name="connsiteX2" fmla="*/ 333829 w 333829"/>
              <a:gd name="connsiteY2" fmla="*/ 1451429 h 1451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3829" h="1451429">
                <a:moveTo>
                  <a:pt x="0" y="0"/>
                </a:moveTo>
                <a:lnTo>
                  <a:pt x="0" y="1117600"/>
                </a:lnTo>
                <a:lnTo>
                  <a:pt x="333829" y="1451429"/>
                </a:lnTo>
              </a:path>
            </a:pathLst>
          </a:custGeom>
          <a:noFill/>
          <a:ln w="6350">
            <a:solidFill>
              <a:srgbClr val="3194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32" name="矩形 30"/>
          <p:cNvSpPr>
            <a:spLocks noChangeArrowheads="1"/>
          </p:cNvSpPr>
          <p:nvPr/>
        </p:nvSpPr>
        <p:spPr bwMode="auto">
          <a:xfrm>
            <a:off x="1344071" y="1630772"/>
            <a:ext cx="2025254" cy="812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90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350"/>
                            </p:stCondLst>
                            <p:childTnLst>
                              <p:par>
                                <p:cTn id="3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850"/>
                            </p:stCondLst>
                            <p:childTnLst>
                              <p:par>
                                <p:cTn id="5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3" presetClass="entr" presetSubtype="28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3" presetClass="entr" presetSubtype="28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35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8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350"/>
                            </p:stCondLst>
                            <p:childTnLst>
                              <p:par>
                                <p:cTn id="1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 animBg="1"/>
      <p:bldP spid="30" grpId="0" animBg="1"/>
      <p:bldP spid="31" grpId="0" animBg="1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27259" y="1247904"/>
            <a:ext cx="1146572" cy="1147763"/>
          </a:xfrm>
          <a:prstGeom prst="ellipse">
            <a:avLst/>
          </a:prstGeom>
          <a:solidFill>
            <a:srgbClr val="3194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>
              <a:solidFill>
                <a:srgbClr val="0070C0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1512359" y="1247904"/>
            <a:ext cx="1146572" cy="1147763"/>
          </a:xfrm>
          <a:prstGeom prst="ellipse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15"/>
          </a:p>
        </p:txBody>
      </p:sp>
      <p:sp>
        <p:nvSpPr>
          <p:cNvPr id="7" name="Text Box 10"/>
          <p:cNvSpPr txBox="1">
            <a:spLocks noChangeArrowheads="1"/>
          </p:cNvSpPr>
          <p:nvPr/>
        </p:nvSpPr>
        <p:spPr bwMode="auto">
          <a:xfrm>
            <a:off x="6616940" y="1480077"/>
            <a:ext cx="780306" cy="6924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1720718" y="1480077"/>
            <a:ext cx="702469" cy="6924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/>
            <a:r>
              <a:rPr lang="zh-CN" altLang="en-US" sz="19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9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10"/>
          <p:cNvSpPr/>
          <p:nvPr/>
        </p:nvSpPr>
        <p:spPr bwMode="gray">
          <a:xfrm>
            <a:off x="2914654" y="1349108"/>
            <a:ext cx="3294459" cy="238125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319400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015">
              <a:solidFill>
                <a:srgbClr val="0070C0"/>
              </a:solidFill>
            </a:endParaRPr>
          </a:p>
        </p:txBody>
      </p:sp>
      <p:sp>
        <p:nvSpPr>
          <p:cNvPr id="13" name="Text Box 18"/>
          <p:cNvSpPr txBox="1">
            <a:spLocks noChangeArrowheads="1"/>
          </p:cNvSpPr>
          <p:nvPr/>
        </p:nvSpPr>
        <p:spPr bwMode="auto">
          <a:xfrm>
            <a:off x="1023958" y="2439036"/>
            <a:ext cx="3202781" cy="1131079"/>
          </a:xfrm>
          <a:prstGeom prst="rect">
            <a:avLst/>
          </a:prstGeom>
          <a:noFill/>
          <a:ln>
            <a:noFill/>
          </a:ln>
          <a:effectLst/>
        </p:spPr>
        <p:txBody>
          <a:bodyPr anchor="b">
            <a:spAutoFit/>
          </a:bodyPr>
          <a:lstStyle/>
          <a:p>
            <a:pPr algn="r"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 algn="r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 algn="r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 algn="r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3002760" y="1652717"/>
            <a:ext cx="2970609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1800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zh-CN" altLang="en-US" sz="1800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4604412" y="2511019"/>
            <a:ext cx="3679031" cy="1053302"/>
          </a:xfrm>
          <a:prstGeom prst="rect">
            <a:avLst/>
          </a:prstGeom>
          <a:noFill/>
          <a:ln>
            <a:noFill/>
          </a:ln>
          <a:effectLst/>
        </p:spPr>
        <p:txBody>
          <a:bodyPr anchor="b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1015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57175" indent="-257175">
              <a:lnSpc>
                <a:spcPct val="150000"/>
              </a:lnSpc>
              <a:buFont typeface="+mj-lt"/>
              <a:buAutoNum type="arabicPeriod"/>
              <a:defRPr/>
            </a:pPr>
            <a:r>
              <a:rPr lang="zh-CN" altLang="en-US" sz="105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点击输入文本内容</a:t>
            </a:r>
            <a:endParaRPr lang="zh-CN" altLang="en-US" sz="1050" dirty="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402005" y="2382030"/>
            <a:ext cx="0" cy="1215628"/>
          </a:xfrm>
          <a:prstGeom prst="line">
            <a:avLst/>
          </a:prstGeom>
          <a:ln>
            <a:solidFill>
              <a:srgbClr val="3194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18"/>
          <p:cNvSpPr>
            <a:spLocks noChangeArrowheads="1"/>
          </p:cNvSpPr>
          <p:nvPr/>
        </p:nvSpPr>
        <p:spPr bwMode="auto">
          <a:xfrm>
            <a:off x="894424" y="3892077"/>
            <a:ext cx="7389019" cy="963216"/>
          </a:xfrm>
          <a:prstGeom prst="roundRect">
            <a:avLst>
              <a:gd name="adj" fmla="val 4690"/>
            </a:avLst>
          </a:prstGeom>
          <a:noFill/>
          <a:ln w="34925">
            <a:solidFill>
              <a:srgbClr val="54AF00">
                <a:alpha val="60000"/>
              </a:srgbClr>
            </a:solidFill>
            <a:round/>
          </a:ln>
        </p:spPr>
        <p:txBody>
          <a:bodyPr wrap="none" anchor="ctr"/>
          <a:lstStyle/>
          <a:p>
            <a:endParaRPr lang="zh-CN" altLang="en-US" sz="1015"/>
          </a:p>
        </p:txBody>
      </p:sp>
      <p:sp>
        <p:nvSpPr>
          <p:cNvPr id="18" name="AutoShape 19"/>
          <p:cNvSpPr>
            <a:spLocks noChangeArrowheads="1"/>
          </p:cNvSpPr>
          <p:nvPr/>
        </p:nvSpPr>
        <p:spPr bwMode="gray">
          <a:xfrm>
            <a:off x="3523933" y="3705215"/>
            <a:ext cx="1880279" cy="322260"/>
          </a:xfrm>
          <a:prstGeom prst="roundRect">
            <a:avLst>
              <a:gd name="adj" fmla="val 34483"/>
            </a:avLst>
          </a:prstGeom>
          <a:solidFill>
            <a:srgbClr val="54AF0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Freeform 10"/>
          <p:cNvSpPr/>
          <p:nvPr/>
        </p:nvSpPr>
        <p:spPr bwMode="gray">
          <a:xfrm flipH="1" flipV="1">
            <a:off x="2914654" y="2055609"/>
            <a:ext cx="3294459" cy="238125"/>
          </a:xfrm>
          <a:custGeom>
            <a:avLst/>
            <a:gdLst>
              <a:gd name="T0" fmla="*/ 0 w 2347"/>
              <a:gd name="T1" fmla="*/ 188 h 336"/>
              <a:gd name="T2" fmla="*/ 0 w 2347"/>
              <a:gd name="T3" fmla="*/ 336 h 336"/>
              <a:gd name="T4" fmla="*/ 2347 w 2347"/>
              <a:gd name="T5" fmla="*/ 336 h 336"/>
              <a:gd name="T6" fmla="*/ 2005 w 2347"/>
              <a:gd name="T7" fmla="*/ 0 h 336"/>
              <a:gd name="T8" fmla="*/ 2005 w 2347"/>
              <a:gd name="T9" fmla="*/ 189 h 336"/>
              <a:gd name="T10" fmla="*/ 0 w 2347"/>
              <a:gd name="T11" fmla="*/ 188 h 3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347"/>
              <a:gd name="T19" fmla="*/ 0 h 336"/>
              <a:gd name="T20" fmla="*/ 2347 w 2347"/>
              <a:gd name="T21" fmla="*/ 336 h 3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347" h="336">
                <a:moveTo>
                  <a:pt x="0" y="188"/>
                </a:moveTo>
                <a:lnTo>
                  <a:pt x="0" y="336"/>
                </a:lnTo>
                <a:lnTo>
                  <a:pt x="2347" y="336"/>
                </a:lnTo>
                <a:lnTo>
                  <a:pt x="2005" y="0"/>
                </a:lnTo>
                <a:lnTo>
                  <a:pt x="2005" y="189"/>
                </a:lnTo>
                <a:lnTo>
                  <a:pt x="0" y="188"/>
                </a:lnTo>
                <a:close/>
              </a:path>
            </a:pathLst>
          </a:custGeom>
          <a:solidFill>
            <a:srgbClr val="54AF00"/>
          </a:solidFill>
          <a:ln>
            <a:noFill/>
          </a:ln>
        </p:spPr>
        <p:txBody>
          <a:bodyPr wrap="none" anchor="ctr"/>
          <a:lstStyle/>
          <a:p>
            <a:pPr>
              <a:defRPr/>
            </a:pPr>
            <a:endParaRPr lang="zh-CN" altLang="en-US" sz="1015">
              <a:solidFill>
                <a:srgbClr val="0070C0"/>
              </a:solidFill>
            </a:endParaRPr>
          </a:p>
        </p:txBody>
      </p:sp>
      <p:sp>
        <p:nvSpPr>
          <p:cNvPr id="20" name="TextBox 32"/>
          <p:cNvSpPr txBox="1"/>
          <p:nvPr/>
        </p:nvSpPr>
        <p:spPr>
          <a:xfrm>
            <a:off x="1097510" y="4094891"/>
            <a:ext cx="6991349" cy="6324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您的内容打在这里，或者通过复制您的文本后，在此框中选择粘贴，并选择只保留文字。</a:t>
            </a:r>
            <a:endParaRPr lang="en-US" altLang="zh-CN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50"/>
                            </p:stCondLst>
                            <p:childTnLst>
                              <p:par>
                                <p:cTn id="4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3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85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35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8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/>
      <p:bldP spid="8" grpId="0"/>
      <p:bldP spid="12" grpId="0" animBg="1"/>
      <p:bldP spid="13" grpId="0"/>
      <p:bldP spid="14" grpId="0"/>
      <p:bldP spid="15" grpId="0"/>
      <p:bldP spid="17" grpId="0" animBg="1"/>
      <p:bldP spid="18" grpId="0" animBg="1"/>
      <p:bldP spid="19" grpId="0" animBg="1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4472937" y="1154705"/>
            <a:ext cx="1801415" cy="1676400"/>
          </a:xfrm>
          <a:custGeom>
            <a:avLst/>
            <a:gdLst>
              <a:gd name="T0" fmla="*/ 140 w 808"/>
              <a:gd name="T1" fmla="*/ 0 h 752"/>
              <a:gd name="T2" fmla="*/ 668 w 808"/>
              <a:gd name="T3" fmla="*/ 0 h 752"/>
              <a:gd name="T4" fmla="*/ 808 w 808"/>
              <a:gd name="T5" fmla="*/ 140 h 752"/>
              <a:gd name="T6" fmla="*/ 808 w 808"/>
              <a:gd name="T7" fmla="*/ 455 h 752"/>
              <a:gd name="T8" fmla="*/ 668 w 808"/>
              <a:gd name="T9" fmla="*/ 595 h 752"/>
              <a:gd name="T10" fmla="*/ 499 w 808"/>
              <a:gd name="T11" fmla="*/ 595 h 752"/>
              <a:gd name="T12" fmla="*/ 404 w 808"/>
              <a:gd name="T13" fmla="*/ 752 h 752"/>
              <a:gd name="T14" fmla="*/ 309 w 808"/>
              <a:gd name="T15" fmla="*/ 595 h 752"/>
              <a:gd name="T16" fmla="*/ 140 w 808"/>
              <a:gd name="T17" fmla="*/ 595 h 752"/>
              <a:gd name="T18" fmla="*/ 0 w 808"/>
              <a:gd name="T19" fmla="*/ 455 h 752"/>
              <a:gd name="T20" fmla="*/ 0 w 808"/>
              <a:gd name="T21" fmla="*/ 140 h 752"/>
              <a:gd name="T22" fmla="*/ 140 w 808"/>
              <a:gd name="T23" fmla="*/ 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8" h="752">
                <a:moveTo>
                  <a:pt x="140" y="0"/>
                </a:moveTo>
                <a:cubicBezTo>
                  <a:pt x="668" y="0"/>
                  <a:pt x="668" y="0"/>
                  <a:pt x="668" y="0"/>
                </a:cubicBezTo>
                <a:cubicBezTo>
                  <a:pt x="745" y="0"/>
                  <a:pt x="808" y="63"/>
                  <a:pt x="808" y="140"/>
                </a:cubicBezTo>
                <a:cubicBezTo>
                  <a:pt x="808" y="455"/>
                  <a:pt x="808" y="455"/>
                  <a:pt x="808" y="455"/>
                </a:cubicBezTo>
                <a:cubicBezTo>
                  <a:pt x="808" y="532"/>
                  <a:pt x="745" y="595"/>
                  <a:pt x="668" y="595"/>
                </a:cubicBezTo>
                <a:cubicBezTo>
                  <a:pt x="499" y="595"/>
                  <a:pt x="499" y="595"/>
                  <a:pt x="499" y="595"/>
                </a:cubicBezTo>
                <a:cubicBezTo>
                  <a:pt x="404" y="752"/>
                  <a:pt x="404" y="752"/>
                  <a:pt x="404" y="752"/>
                </a:cubicBezTo>
                <a:cubicBezTo>
                  <a:pt x="309" y="595"/>
                  <a:pt x="309" y="595"/>
                  <a:pt x="309" y="595"/>
                </a:cubicBezTo>
                <a:cubicBezTo>
                  <a:pt x="140" y="595"/>
                  <a:pt x="140" y="595"/>
                  <a:pt x="140" y="595"/>
                </a:cubicBezTo>
                <a:cubicBezTo>
                  <a:pt x="63" y="595"/>
                  <a:pt x="0" y="532"/>
                  <a:pt x="0" y="455"/>
                </a:cubicBezTo>
                <a:cubicBezTo>
                  <a:pt x="0" y="140"/>
                  <a:pt x="0" y="140"/>
                  <a:pt x="0" y="140"/>
                </a:cubicBezTo>
                <a:cubicBezTo>
                  <a:pt x="0" y="63"/>
                  <a:pt x="63" y="0"/>
                  <a:pt x="140" y="0"/>
                </a:cubicBezTo>
                <a:close/>
              </a:path>
            </a:pathLst>
          </a:custGeom>
          <a:solidFill>
            <a:srgbClr val="3194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495808" y="1101177"/>
            <a:ext cx="1802606" cy="1675210"/>
          </a:xfrm>
          <a:custGeom>
            <a:avLst/>
            <a:gdLst>
              <a:gd name="T0" fmla="*/ 141 w 809"/>
              <a:gd name="T1" fmla="*/ 0 h 752"/>
              <a:gd name="T2" fmla="*/ 668 w 809"/>
              <a:gd name="T3" fmla="*/ 0 h 752"/>
              <a:gd name="T4" fmla="*/ 809 w 809"/>
              <a:gd name="T5" fmla="*/ 141 h 752"/>
              <a:gd name="T6" fmla="*/ 809 w 809"/>
              <a:gd name="T7" fmla="*/ 456 h 752"/>
              <a:gd name="T8" fmla="*/ 668 w 809"/>
              <a:gd name="T9" fmla="*/ 596 h 752"/>
              <a:gd name="T10" fmla="*/ 499 w 809"/>
              <a:gd name="T11" fmla="*/ 596 h 752"/>
              <a:gd name="T12" fmla="*/ 405 w 809"/>
              <a:gd name="T13" fmla="*/ 752 h 752"/>
              <a:gd name="T14" fmla="*/ 310 w 809"/>
              <a:gd name="T15" fmla="*/ 596 h 752"/>
              <a:gd name="T16" fmla="*/ 141 w 809"/>
              <a:gd name="T17" fmla="*/ 596 h 752"/>
              <a:gd name="T18" fmla="*/ 0 w 809"/>
              <a:gd name="T19" fmla="*/ 456 h 752"/>
              <a:gd name="T20" fmla="*/ 0 w 809"/>
              <a:gd name="T21" fmla="*/ 141 h 752"/>
              <a:gd name="T22" fmla="*/ 141 w 809"/>
              <a:gd name="T23" fmla="*/ 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9" h="752">
                <a:moveTo>
                  <a:pt x="141" y="0"/>
                </a:moveTo>
                <a:cubicBezTo>
                  <a:pt x="668" y="0"/>
                  <a:pt x="668" y="0"/>
                  <a:pt x="668" y="0"/>
                </a:cubicBezTo>
                <a:cubicBezTo>
                  <a:pt x="745" y="0"/>
                  <a:pt x="809" y="63"/>
                  <a:pt x="809" y="141"/>
                </a:cubicBezTo>
                <a:cubicBezTo>
                  <a:pt x="809" y="456"/>
                  <a:pt x="809" y="456"/>
                  <a:pt x="809" y="456"/>
                </a:cubicBezTo>
                <a:cubicBezTo>
                  <a:pt x="809" y="533"/>
                  <a:pt x="745" y="596"/>
                  <a:pt x="668" y="596"/>
                </a:cubicBezTo>
                <a:cubicBezTo>
                  <a:pt x="499" y="596"/>
                  <a:pt x="499" y="596"/>
                  <a:pt x="499" y="596"/>
                </a:cubicBezTo>
                <a:cubicBezTo>
                  <a:pt x="405" y="752"/>
                  <a:pt x="405" y="752"/>
                  <a:pt x="405" y="752"/>
                </a:cubicBezTo>
                <a:cubicBezTo>
                  <a:pt x="310" y="596"/>
                  <a:pt x="310" y="596"/>
                  <a:pt x="310" y="596"/>
                </a:cubicBezTo>
                <a:cubicBezTo>
                  <a:pt x="141" y="596"/>
                  <a:pt x="141" y="596"/>
                  <a:pt x="141" y="596"/>
                </a:cubicBezTo>
                <a:cubicBezTo>
                  <a:pt x="64" y="596"/>
                  <a:pt x="0" y="533"/>
                  <a:pt x="0" y="456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63"/>
                  <a:pt x="64" y="0"/>
                  <a:pt x="141" y="0"/>
                </a:cubicBezTo>
                <a:close/>
              </a:path>
            </a:pathLst>
          </a:custGeom>
          <a:solidFill>
            <a:srgbClr val="3194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5506889" y="2336700"/>
            <a:ext cx="1801415" cy="1675210"/>
          </a:xfrm>
          <a:custGeom>
            <a:avLst/>
            <a:gdLst>
              <a:gd name="T0" fmla="*/ 140 w 808"/>
              <a:gd name="T1" fmla="*/ 0 h 752"/>
              <a:gd name="T2" fmla="*/ 668 w 808"/>
              <a:gd name="T3" fmla="*/ 0 h 752"/>
              <a:gd name="T4" fmla="*/ 808 w 808"/>
              <a:gd name="T5" fmla="*/ 141 h 752"/>
              <a:gd name="T6" fmla="*/ 808 w 808"/>
              <a:gd name="T7" fmla="*/ 456 h 752"/>
              <a:gd name="T8" fmla="*/ 668 w 808"/>
              <a:gd name="T9" fmla="*/ 596 h 752"/>
              <a:gd name="T10" fmla="*/ 499 w 808"/>
              <a:gd name="T11" fmla="*/ 596 h 752"/>
              <a:gd name="T12" fmla="*/ 404 w 808"/>
              <a:gd name="T13" fmla="*/ 752 h 752"/>
              <a:gd name="T14" fmla="*/ 309 w 808"/>
              <a:gd name="T15" fmla="*/ 596 h 752"/>
              <a:gd name="T16" fmla="*/ 140 w 808"/>
              <a:gd name="T17" fmla="*/ 596 h 752"/>
              <a:gd name="T18" fmla="*/ 0 w 808"/>
              <a:gd name="T19" fmla="*/ 456 h 752"/>
              <a:gd name="T20" fmla="*/ 0 w 808"/>
              <a:gd name="T21" fmla="*/ 141 h 752"/>
              <a:gd name="T22" fmla="*/ 140 w 808"/>
              <a:gd name="T23" fmla="*/ 0 h 7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08" h="752">
                <a:moveTo>
                  <a:pt x="140" y="0"/>
                </a:moveTo>
                <a:cubicBezTo>
                  <a:pt x="668" y="0"/>
                  <a:pt x="668" y="0"/>
                  <a:pt x="668" y="0"/>
                </a:cubicBezTo>
                <a:cubicBezTo>
                  <a:pt x="745" y="0"/>
                  <a:pt x="808" y="64"/>
                  <a:pt x="808" y="141"/>
                </a:cubicBezTo>
                <a:cubicBezTo>
                  <a:pt x="808" y="456"/>
                  <a:pt x="808" y="456"/>
                  <a:pt x="808" y="456"/>
                </a:cubicBezTo>
                <a:cubicBezTo>
                  <a:pt x="808" y="533"/>
                  <a:pt x="745" y="596"/>
                  <a:pt x="668" y="596"/>
                </a:cubicBezTo>
                <a:cubicBezTo>
                  <a:pt x="499" y="596"/>
                  <a:pt x="499" y="596"/>
                  <a:pt x="499" y="596"/>
                </a:cubicBezTo>
                <a:cubicBezTo>
                  <a:pt x="404" y="752"/>
                  <a:pt x="404" y="752"/>
                  <a:pt x="404" y="752"/>
                </a:cubicBezTo>
                <a:cubicBezTo>
                  <a:pt x="309" y="596"/>
                  <a:pt x="309" y="596"/>
                  <a:pt x="309" y="596"/>
                </a:cubicBezTo>
                <a:cubicBezTo>
                  <a:pt x="140" y="596"/>
                  <a:pt x="140" y="596"/>
                  <a:pt x="140" y="596"/>
                </a:cubicBezTo>
                <a:cubicBezTo>
                  <a:pt x="63" y="596"/>
                  <a:pt x="0" y="533"/>
                  <a:pt x="0" y="456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64"/>
                  <a:pt x="63" y="0"/>
                  <a:pt x="140" y="0"/>
                </a:cubicBezTo>
                <a:close/>
              </a:path>
            </a:pathLst>
          </a:custGeom>
          <a:solidFill>
            <a:srgbClr val="54AF00"/>
          </a:solid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5"/>
          <p:cNvSpPr>
            <a:spLocks noEditPoints="1"/>
          </p:cNvSpPr>
          <p:nvPr/>
        </p:nvSpPr>
        <p:spPr bwMode="auto">
          <a:xfrm>
            <a:off x="7187224" y="1280961"/>
            <a:ext cx="419774" cy="421022"/>
          </a:xfrm>
          <a:custGeom>
            <a:avLst/>
            <a:gdLst>
              <a:gd name="T0" fmla="*/ 285 w 285"/>
              <a:gd name="T1" fmla="*/ 268 h 286"/>
              <a:gd name="T2" fmla="*/ 285 w 285"/>
              <a:gd name="T3" fmla="*/ 286 h 286"/>
              <a:gd name="T4" fmla="*/ 0 w 285"/>
              <a:gd name="T5" fmla="*/ 286 h 286"/>
              <a:gd name="T6" fmla="*/ 0 w 285"/>
              <a:gd name="T7" fmla="*/ 0 h 286"/>
              <a:gd name="T8" fmla="*/ 36 w 285"/>
              <a:gd name="T9" fmla="*/ 0 h 286"/>
              <a:gd name="T10" fmla="*/ 36 w 285"/>
              <a:gd name="T11" fmla="*/ 18 h 286"/>
              <a:gd name="T12" fmla="*/ 18 w 285"/>
              <a:gd name="T13" fmla="*/ 18 h 286"/>
              <a:gd name="T14" fmla="*/ 18 w 285"/>
              <a:gd name="T15" fmla="*/ 54 h 286"/>
              <a:gd name="T16" fmla="*/ 36 w 285"/>
              <a:gd name="T17" fmla="*/ 54 h 286"/>
              <a:gd name="T18" fmla="*/ 36 w 285"/>
              <a:gd name="T19" fmla="*/ 72 h 286"/>
              <a:gd name="T20" fmla="*/ 18 w 285"/>
              <a:gd name="T21" fmla="*/ 72 h 286"/>
              <a:gd name="T22" fmla="*/ 18 w 285"/>
              <a:gd name="T23" fmla="*/ 107 h 286"/>
              <a:gd name="T24" fmla="*/ 36 w 285"/>
              <a:gd name="T25" fmla="*/ 107 h 286"/>
              <a:gd name="T26" fmla="*/ 36 w 285"/>
              <a:gd name="T27" fmla="*/ 125 h 286"/>
              <a:gd name="T28" fmla="*/ 18 w 285"/>
              <a:gd name="T29" fmla="*/ 125 h 286"/>
              <a:gd name="T30" fmla="*/ 18 w 285"/>
              <a:gd name="T31" fmla="*/ 161 h 286"/>
              <a:gd name="T32" fmla="*/ 36 w 285"/>
              <a:gd name="T33" fmla="*/ 161 h 286"/>
              <a:gd name="T34" fmla="*/ 36 w 285"/>
              <a:gd name="T35" fmla="*/ 179 h 286"/>
              <a:gd name="T36" fmla="*/ 18 w 285"/>
              <a:gd name="T37" fmla="*/ 179 h 286"/>
              <a:gd name="T38" fmla="*/ 18 w 285"/>
              <a:gd name="T39" fmla="*/ 214 h 286"/>
              <a:gd name="T40" fmla="*/ 36 w 285"/>
              <a:gd name="T41" fmla="*/ 214 h 286"/>
              <a:gd name="T42" fmla="*/ 36 w 285"/>
              <a:gd name="T43" fmla="*/ 232 h 286"/>
              <a:gd name="T44" fmla="*/ 18 w 285"/>
              <a:gd name="T45" fmla="*/ 232 h 286"/>
              <a:gd name="T46" fmla="*/ 18 w 285"/>
              <a:gd name="T47" fmla="*/ 268 h 286"/>
              <a:gd name="T48" fmla="*/ 285 w 285"/>
              <a:gd name="T49" fmla="*/ 268 h 286"/>
              <a:gd name="T50" fmla="*/ 80 w 285"/>
              <a:gd name="T51" fmla="*/ 232 h 286"/>
              <a:gd name="T52" fmla="*/ 80 w 285"/>
              <a:gd name="T53" fmla="*/ 232 h 286"/>
              <a:gd name="T54" fmla="*/ 107 w 285"/>
              <a:gd name="T55" fmla="*/ 205 h 286"/>
              <a:gd name="T56" fmla="*/ 102 w 285"/>
              <a:gd name="T57" fmla="*/ 190 h 286"/>
              <a:gd name="T58" fmla="*/ 136 w 285"/>
              <a:gd name="T59" fmla="*/ 156 h 286"/>
              <a:gd name="T60" fmla="*/ 152 w 285"/>
              <a:gd name="T61" fmla="*/ 161 h 286"/>
              <a:gd name="T62" fmla="*/ 170 w 285"/>
              <a:gd name="T63" fmla="*/ 153 h 286"/>
              <a:gd name="T64" fmla="*/ 200 w 285"/>
              <a:gd name="T65" fmla="*/ 175 h 286"/>
              <a:gd name="T66" fmla="*/ 196 w 285"/>
              <a:gd name="T67" fmla="*/ 188 h 286"/>
              <a:gd name="T68" fmla="*/ 223 w 285"/>
              <a:gd name="T69" fmla="*/ 214 h 286"/>
              <a:gd name="T70" fmla="*/ 250 w 285"/>
              <a:gd name="T71" fmla="*/ 188 h 286"/>
              <a:gd name="T72" fmla="*/ 236 w 285"/>
              <a:gd name="T73" fmla="*/ 164 h 286"/>
              <a:gd name="T74" fmla="*/ 263 w 285"/>
              <a:gd name="T75" fmla="*/ 57 h 286"/>
              <a:gd name="T76" fmla="*/ 280 w 285"/>
              <a:gd name="T77" fmla="*/ 61 h 286"/>
              <a:gd name="T78" fmla="*/ 268 w 285"/>
              <a:gd name="T79" fmla="*/ 18 h 286"/>
              <a:gd name="T80" fmla="*/ 237 w 285"/>
              <a:gd name="T81" fmla="*/ 50 h 286"/>
              <a:gd name="T82" fmla="*/ 254 w 285"/>
              <a:gd name="T83" fmla="*/ 54 h 286"/>
              <a:gd name="T84" fmla="*/ 227 w 285"/>
              <a:gd name="T85" fmla="*/ 161 h 286"/>
              <a:gd name="T86" fmla="*/ 223 w 285"/>
              <a:gd name="T87" fmla="*/ 161 h 286"/>
              <a:gd name="T88" fmla="*/ 205 w 285"/>
              <a:gd name="T89" fmla="*/ 168 h 286"/>
              <a:gd name="T90" fmla="*/ 176 w 285"/>
              <a:gd name="T91" fmla="*/ 146 h 286"/>
              <a:gd name="T92" fmla="*/ 178 w 285"/>
              <a:gd name="T93" fmla="*/ 134 h 286"/>
              <a:gd name="T94" fmla="*/ 152 w 285"/>
              <a:gd name="T95" fmla="*/ 107 h 286"/>
              <a:gd name="T96" fmla="*/ 125 w 285"/>
              <a:gd name="T97" fmla="*/ 134 h 286"/>
              <a:gd name="T98" fmla="*/ 130 w 285"/>
              <a:gd name="T99" fmla="*/ 150 h 286"/>
              <a:gd name="T100" fmla="*/ 96 w 285"/>
              <a:gd name="T101" fmla="*/ 184 h 286"/>
              <a:gd name="T102" fmla="*/ 80 w 285"/>
              <a:gd name="T103" fmla="*/ 179 h 286"/>
              <a:gd name="T104" fmla="*/ 54 w 285"/>
              <a:gd name="T105" fmla="*/ 205 h 286"/>
              <a:gd name="T106" fmla="*/ 80 w 285"/>
              <a:gd name="T107" fmla="*/ 232 h 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85" h="286">
                <a:moveTo>
                  <a:pt x="285" y="268"/>
                </a:moveTo>
                <a:cubicBezTo>
                  <a:pt x="285" y="286"/>
                  <a:pt x="285" y="286"/>
                  <a:pt x="285" y="286"/>
                </a:cubicBezTo>
                <a:cubicBezTo>
                  <a:pt x="0" y="286"/>
                  <a:pt x="0" y="286"/>
                  <a:pt x="0" y="286"/>
                </a:cubicBezTo>
                <a:cubicBezTo>
                  <a:pt x="0" y="0"/>
                  <a:pt x="0" y="0"/>
                  <a:pt x="0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18"/>
                  <a:pt x="36" y="18"/>
                  <a:pt x="36" y="18"/>
                </a:cubicBezTo>
                <a:cubicBezTo>
                  <a:pt x="18" y="18"/>
                  <a:pt x="18" y="18"/>
                  <a:pt x="18" y="18"/>
                </a:cubicBezTo>
                <a:cubicBezTo>
                  <a:pt x="18" y="54"/>
                  <a:pt x="18" y="54"/>
                  <a:pt x="18" y="54"/>
                </a:cubicBezTo>
                <a:cubicBezTo>
                  <a:pt x="36" y="54"/>
                  <a:pt x="36" y="54"/>
                  <a:pt x="36" y="54"/>
                </a:cubicBezTo>
                <a:cubicBezTo>
                  <a:pt x="36" y="72"/>
                  <a:pt x="36" y="72"/>
                  <a:pt x="36" y="72"/>
                </a:cubicBezTo>
                <a:cubicBezTo>
                  <a:pt x="18" y="72"/>
                  <a:pt x="18" y="72"/>
                  <a:pt x="18" y="72"/>
                </a:cubicBezTo>
                <a:cubicBezTo>
                  <a:pt x="18" y="107"/>
                  <a:pt x="18" y="107"/>
                  <a:pt x="18" y="107"/>
                </a:cubicBezTo>
                <a:cubicBezTo>
                  <a:pt x="36" y="107"/>
                  <a:pt x="36" y="107"/>
                  <a:pt x="36" y="107"/>
                </a:cubicBezTo>
                <a:cubicBezTo>
                  <a:pt x="36" y="125"/>
                  <a:pt x="36" y="125"/>
                  <a:pt x="36" y="125"/>
                </a:cubicBezTo>
                <a:cubicBezTo>
                  <a:pt x="18" y="125"/>
                  <a:pt x="18" y="125"/>
                  <a:pt x="18" y="125"/>
                </a:cubicBezTo>
                <a:cubicBezTo>
                  <a:pt x="18" y="161"/>
                  <a:pt x="18" y="161"/>
                  <a:pt x="18" y="161"/>
                </a:cubicBezTo>
                <a:cubicBezTo>
                  <a:pt x="36" y="161"/>
                  <a:pt x="36" y="161"/>
                  <a:pt x="36" y="161"/>
                </a:cubicBezTo>
                <a:cubicBezTo>
                  <a:pt x="36" y="179"/>
                  <a:pt x="36" y="179"/>
                  <a:pt x="36" y="179"/>
                </a:cubicBezTo>
                <a:cubicBezTo>
                  <a:pt x="18" y="179"/>
                  <a:pt x="18" y="179"/>
                  <a:pt x="18" y="179"/>
                </a:cubicBezTo>
                <a:cubicBezTo>
                  <a:pt x="18" y="214"/>
                  <a:pt x="18" y="214"/>
                  <a:pt x="18" y="214"/>
                </a:cubicBezTo>
                <a:cubicBezTo>
                  <a:pt x="36" y="214"/>
                  <a:pt x="36" y="214"/>
                  <a:pt x="36" y="214"/>
                </a:cubicBezTo>
                <a:cubicBezTo>
                  <a:pt x="36" y="232"/>
                  <a:pt x="36" y="232"/>
                  <a:pt x="36" y="232"/>
                </a:cubicBezTo>
                <a:cubicBezTo>
                  <a:pt x="18" y="232"/>
                  <a:pt x="18" y="232"/>
                  <a:pt x="18" y="232"/>
                </a:cubicBezTo>
                <a:cubicBezTo>
                  <a:pt x="18" y="268"/>
                  <a:pt x="18" y="268"/>
                  <a:pt x="18" y="268"/>
                </a:cubicBezTo>
                <a:cubicBezTo>
                  <a:pt x="285" y="268"/>
                  <a:pt x="285" y="268"/>
                  <a:pt x="285" y="268"/>
                </a:cubicBezTo>
                <a:close/>
                <a:moveTo>
                  <a:pt x="80" y="232"/>
                </a:moveTo>
                <a:cubicBezTo>
                  <a:pt x="80" y="232"/>
                  <a:pt x="80" y="232"/>
                  <a:pt x="80" y="232"/>
                </a:cubicBezTo>
                <a:cubicBezTo>
                  <a:pt x="95" y="232"/>
                  <a:pt x="107" y="220"/>
                  <a:pt x="107" y="205"/>
                </a:cubicBezTo>
                <a:cubicBezTo>
                  <a:pt x="107" y="200"/>
                  <a:pt x="105" y="194"/>
                  <a:pt x="102" y="190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41" y="159"/>
                  <a:pt x="146" y="161"/>
                  <a:pt x="152" y="161"/>
                </a:cubicBezTo>
                <a:cubicBezTo>
                  <a:pt x="159" y="161"/>
                  <a:pt x="166" y="158"/>
                  <a:pt x="170" y="153"/>
                </a:cubicBezTo>
                <a:cubicBezTo>
                  <a:pt x="200" y="175"/>
                  <a:pt x="200" y="175"/>
                  <a:pt x="200" y="175"/>
                </a:cubicBezTo>
                <a:cubicBezTo>
                  <a:pt x="198" y="178"/>
                  <a:pt x="196" y="183"/>
                  <a:pt x="196" y="188"/>
                </a:cubicBezTo>
                <a:cubicBezTo>
                  <a:pt x="196" y="202"/>
                  <a:pt x="208" y="214"/>
                  <a:pt x="223" y="214"/>
                </a:cubicBezTo>
                <a:cubicBezTo>
                  <a:pt x="238" y="214"/>
                  <a:pt x="250" y="202"/>
                  <a:pt x="250" y="188"/>
                </a:cubicBezTo>
                <a:cubicBezTo>
                  <a:pt x="250" y="177"/>
                  <a:pt x="244" y="169"/>
                  <a:pt x="236" y="164"/>
                </a:cubicBezTo>
                <a:cubicBezTo>
                  <a:pt x="263" y="57"/>
                  <a:pt x="263" y="57"/>
                  <a:pt x="263" y="57"/>
                </a:cubicBezTo>
                <a:cubicBezTo>
                  <a:pt x="280" y="61"/>
                  <a:pt x="280" y="61"/>
                  <a:pt x="280" y="61"/>
                </a:cubicBezTo>
                <a:cubicBezTo>
                  <a:pt x="268" y="18"/>
                  <a:pt x="268" y="18"/>
                  <a:pt x="268" y="18"/>
                </a:cubicBezTo>
                <a:cubicBezTo>
                  <a:pt x="237" y="50"/>
                  <a:pt x="237" y="50"/>
                  <a:pt x="237" y="50"/>
                </a:cubicBezTo>
                <a:cubicBezTo>
                  <a:pt x="254" y="54"/>
                  <a:pt x="254" y="54"/>
                  <a:pt x="254" y="54"/>
                </a:cubicBezTo>
                <a:cubicBezTo>
                  <a:pt x="227" y="161"/>
                  <a:pt x="227" y="161"/>
                  <a:pt x="227" y="161"/>
                </a:cubicBezTo>
                <a:cubicBezTo>
                  <a:pt x="226" y="161"/>
                  <a:pt x="224" y="161"/>
                  <a:pt x="223" y="161"/>
                </a:cubicBezTo>
                <a:cubicBezTo>
                  <a:pt x="216" y="161"/>
                  <a:pt x="210" y="163"/>
                  <a:pt x="205" y="168"/>
                </a:cubicBezTo>
                <a:cubicBezTo>
                  <a:pt x="176" y="146"/>
                  <a:pt x="176" y="146"/>
                  <a:pt x="176" y="146"/>
                </a:cubicBezTo>
                <a:cubicBezTo>
                  <a:pt x="177" y="142"/>
                  <a:pt x="178" y="138"/>
                  <a:pt x="178" y="134"/>
                </a:cubicBezTo>
                <a:cubicBezTo>
                  <a:pt x="178" y="119"/>
                  <a:pt x="166" y="107"/>
                  <a:pt x="152" y="107"/>
                </a:cubicBezTo>
                <a:cubicBezTo>
                  <a:pt x="137" y="107"/>
                  <a:pt x="125" y="119"/>
                  <a:pt x="125" y="134"/>
                </a:cubicBezTo>
                <a:cubicBezTo>
                  <a:pt x="125" y="140"/>
                  <a:pt x="127" y="145"/>
                  <a:pt x="130" y="150"/>
                </a:cubicBezTo>
                <a:cubicBezTo>
                  <a:pt x="96" y="184"/>
                  <a:pt x="96" y="184"/>
                  <a:pt x="96" y="184"/>
                </a:cubicBezTo>
                <a:cubicBezTo>
                  <a:pt x="91" y="181"/>
                  <a:pt x="86" y="179"/>
                  <a:pt x="80" y="179"/>
                </a:cubicBezTo>
                <a:cubicBezTo>
                  <a:pt x="66" y="179"/>
                  <a:pt x="54" y="191"/>
                  <a:pt x="54" y="205"/>
                </a:cubicBezTo>
                <a:cubicBezTo>
                  <a:pt x="54" y="220"/>
                  <a:pt x="66" y="232"/>
                  <a:pt x="80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6130262" y="2541175"/>
            <a:ext cx="554669" cy="417032"/>
          </a:xfrm>
          <a:custGeom>
            <a:avLst/>
            <a:gdLst>
              <a:gd name="T0" fmla="*/ 178 w 285"/>
              <a:gd name="T1" fmla="*/ 18 h 214"/>
              <a:gd name="T2" fmla="*/ 232 w 285"/>
              <a:gd name="T3" fmla="*/ 72 h 214"/>
              <a:gd name="T4" fmla="*/ 228 w 285"/>
              <a:gd name="T5" fmla="*/ 92 h 214"/>
              <a:gd name="T6" fmla="*/ 267 w 285"/>
              <a:gd name="T7" fmla="*/ 143 h 214"/>
              <a:gd name="T8" fmla="*/ 214 w 285"/>
              <a:gd name="T9" fmla="*/ 197 h 214"/>
              <a:gd name="T10" fmla="*/ 62 w 285"/>
              <a:gd name="T11" fmla="*/ 197 h 214"/>
              <a:gd name="T12" fmla="*/ 18 w 285"/>
              <a:gd name="T13" fmla="*/ 152 h 214"/>
              <a:gd name="T14" fmla="*/ 62 w 285"/>
              <a:gd name="T15" fmla="*/ 107 h 214"/>
              <a:gd name="T16" fmla="*/ 66 w 285"/>
              <a:gd name="T17" fmla="*/ 108 h 214"/>
              <a:gd name="T18" fmla="*/ 62 w 285"/>
              <a:gd name="T19" fmla="*/ 89 h 214"/>
              <a:gd name="T20" fmla="*/ 107 w 285"/>
              <a:gd name="T21" fmla="*/ 45 h 214"/>
              <a:gd name="T22" fmla="*/ 129 w 285"/>
              <a:gd name="T23" fmla="*/ 51 h 214"/>
              <a:gd name="T24" fmla="*/ 178 w 285"/>
              <a:gd name="T25" fmla="*/ 18 h 214"/>
              <a:gd name="T26" fmla="*/ 178 w 285"/>
              <a:gd name="T27" fmla="*/ 0 h 214"/>
              <a:gd name="T28" fmla="*/ 178 w 285"/>
              <a:gd name="T29" fmla="*/ 0 h 214"/>
              <a:gd name="T30" fmla="*/ 121 w 285"/>
              <a:gd name="T31" fmla="*/ 29 h 214"/>
              <a:gd name="T32" fmla="*/ 107 w 285"/>
              <a:gd name="T33" fmla="*/ 27 h 214"/>
              <a:gd name="T34" fmla="*/ 44 w 285"/>
              <a:gd name="T35" fmla="*/ 89 h 214"/>
              <a:gd name="T36" fmla="*/ 45 w 285"/>
              <a:gd name="T37" fmla="*/ 92 h 214"/>
              <a:gd name="T38" fmla="*/ 0 w 285"/>
              <a:gd name="T39" fmla="*/ 152 h 214"/>
              <a:gd name="T40" fmla="*/ 62 w 285"/>
              <a:gd name="T41" fmla="*/ 214 h 214"/>
              <a:gd name="T42" fmla="*/ 214 w 285"/>
              <a:gd name="T43" fmla="*/ 214 h 214"/>
              <a:gd name="T44" fmla="*/ 285 w 285"/>
              <a:gd name="T45" fmla="*/ 143 h 214"/>
              <a:gd name="T46" fmla="*/ 249 w 285"/>
              <a:gd name="T47" fmla="*/ 81 h 214"/>
              <a:gd name="T48" fmla="*/ 250 w 285"/>
              <a:gd name="T49" fmla="*/ 72 h 214"/>
              <a:gd name="T50" fmla="*/ 178 w 285"/>
              <a:gd name="T51" fmla="*/ 0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285" h="214">
                <a:moveTo>
                  <a:pt x="178" y="18"/>
                </a:moveTo>
                <a:cubicBezTo>
                  <a:pt x="208" y="18"/>
                  <a:pt x="232" y="42"/>
                  <a:pt x="232" y="72"/>
                </a:cubicBezTo>
                <a:cubicBezTo>
                  <a:pt x="232" y="79"/>
                  <a:pt x="230" y="85"/>
                  <a:pt x="228" y="92"/>
                </a:cubicBezTo>
                <a:cubicBezTo>
                  <a:pt x="251" y="98"/>
                  <a:pt x="267" y="118"/>
                  <a:pt x="267" y="143"/>
                </a:cubicBezTo>
                <a:cubicBezTo>
                  <a:pt x="267" y="173"/>
                  <a:pt x="244" y="197"/>
                  <a:pt x="214" y="197"/>
                </a:cubicBezTo>
                <a:cubicBezTo>
                  <a:pt x="62" y="197"/>
                  <a:pt x="62" y="197"/>
                  <a:pt x="62" y="197"/>
                </a:cubicBezTo>
                <a:cubicBezTo>
                  <a:pt x="38" y="197"/>
                  <a:pt x="18" y="177"/>
                  <a:pt x="18" y="152"/>
                </a:cubicBezTo>
                <a:cubicBezTo>
                  <a:pt x="18" y="127"/>
                  <a:pt x="38" y="107"/>
                  <a:pt x="62" y="107"/>
                </a:cubicBezTo>
                <a:cubicBezTo>
                  <a:pt x="64" y="107"/>
                  <a:pt x="65" y="108"/>
                  <a:pt x="66" y="108"/>
                </a:cubicBezTo>
                <a:cubicBezTo>
                  <a:pt x="64" y="102"/>
                  <a:pt x="62" y="96"/>
                  <a:pt x="62" y="89"/>
                </a:cubicBezTo>
                <a:cubicBezTo>
                  <a:pt x="62" y="65"/>
                  <a:pt x="82" y="45"/>
                  <a:pt x="107" y="45"/>
                </a:cubicBezTo>
                <a:cubicBezTo>
                  <a:pt x="115" y="45"/>
                  <a:pt x="122" y="47"/>
                  <a:pt x="129" y="51"/>
                </a:cubicBezTo>
                <a:cubicBezTo>
                  <a:pt x="137" y="32"/>
                  <a:pt x="156" y="18"/>
                  <a:pt x="178" y="18"/>
                </a:cubicBezTo>
                <a:close/>
                <a:moveTo>
                  <a:pt x="178" y="0"/>
                </a:moveTo>
                <a:cubicBezTo>
                  <a:pt x="178" y="0"/>
                  <a:pt x="178" y="0"/>
                  <a:pt x="178" y="0"/>
                </a:cubicBezTo>
                <a:cubicBezTo>
                  <a:pt x="155" y="0"/>
                  <a:pt x="134" y="11"/>
                  <a:pt x="121" y="29"/>
                </a:cubicBezTo>
                <a:cubicBezTo>
                  <a:pt x="117" y="28"/>
                  <a:pt x="112" y="27"/>
                  <a:pt x="107" y="27"/>
                </a:cubicBezTo>
                <a:cubicBezTo>
                  <a:pt x="72" y="27"/>
                  <a:pt x="44" y="55"/>
                  <a:pt x="44" y="89"/>
                </a:cubicBezTo>
                <a:cubicBezTo>
                  <a:pt x="44" y="90"/>
                  <a:pt x="44" y="91"/>
                  <a:pt x="45" y="92"/>
                </a:cubicBezTo>
                <a:cubicBezTo>
                  <a:pt x="19" y="100"/>
                  <a:pt x="0" y="124"/>
                  <a:pt x="0" y="152"/>
                </a:cubicBezTo>
                <a:cubicBezTo>
                  <a:pt x="0" y="186"/>
                  <a:pt x="28" y="214"/>
                  <a:pt x="62" y="214"/>
                </a:cubicBezTo>
                <a:cubicBezTo>
                  <a:pt x="214" y="214"/>
                  <a:pt x="214" y="214"/>
                  <a:pt x="214" y="214"/>
                </a:cubicBezTo>
                <a:cubicBezTo>
                  <a:pt x="253" y="214"/>
                  <a:pt x="285" y="182"/>
                  <a:pt x="285" y="143"/>
                </a:cubicBezTo>
                <a:cubicBezTo>
                  <a:pt x="285" y="117"/>
                  <a:pt x="271" y="93"/>
                  <a:pt x="249" y="81"/>
                </a:cubicBezTo>
                <a:cubicBezTo>
                  <a:pt x="249" y="78"/>
                  <a:pt x="250" y="75"/>
                  <a:pt x="250" y="72"/>
                </a:cubicBezTo>
                <a:cubicBezTo>
                  <a:pt x="250" y="32"/>
                  <a:pt x="218" y="0"/>
                  <a:pt x="1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3" name="Freeform 17"/>
          <p:cNvSpPr>
            <a:spLocks noEditPoints="1"/>
          </p:cNvSpPr>
          <p:nvPr/>
        </p:nvSpPr>
        <p:spPr bwMode="auto">
          <a:xfrm>
            <a:off x="5163445" y="1371649"/>
            <a:ext cx="420398" cy="419774"/>
          </a:xfrm>
          <a:custGeom>
            <a:avLst/>
            <a:gdLst>
              <a:gd name="T0" fmla="*/ 589 w 674"/>
              <a:gd name="T1" fmla="*/ 168 h 673"/>
              <a:gd name="T2" fmla="*/ 589 w 674"/>
              <a:gd name="T3" fmla="*/ 0 h 673"/>
              <a:gd name="T4" fmla="*/ 83 w 674"/>
              <a:gd name="T5" fmla="*/ 0 h 673"/>
              <a:gd name="T6" fmla="*/ 83 w 674"/>
              <a:gd name="T7" fmla="*/ 168 h 673"/>
              <a:gd name="T8" fmla="*/ 0 w 674"/>
              <a:gd name="T9" fmla="*/ 168 h 673"/>
              <a:gd name="T10" fmla="*/ 0 w 674"/>
              <a:gd name="T11" fmla="*/ 673 h 673"/>
              <a:gd name="T12" fmla="*/ 674 w 674"/>
              <a:gd name="T13" fmla="*/ 673 h 673"/>
              <a:gd name="T14" fmla="*/ 674 w 674"/>
              <a:gd name="T15" fmla="*/ 168 h 673"/>
              <a:gd name="T16" fmla="*/ 589 w 674"/>
              <a:gd name="T17" fmla="*/ 168 h 673"/>
              <a:gd name="T18" fmla="*/ 589 w 674"/>
              <a:gd name="T19" fmla="*/ 168 h 673"/>
              <a:gd name="T20" fmla="*/ 126 w 674"/>
              <a:gd name="T21" fmla="*/ 40 h 673"/>
              <a:gd name="T22" fmla="*/ 126 w 674"/>
              <a:gd name="T23" fmla="*/ 40 h 673"/>
              <a:gd name="T24" fmla="*/ 549 w 674"/>
              <a:gd name="T25" fmla="*/ 40 h 673"/>
              <a:gd name="T26" fmla="*/ 549 w 674"/>
              <a:gd name="T27" fmla="*/ 255 h 673"/>
              <a:gd name="T28" fmla="*/ 336 w 674"/>
              <a:gd name="T29" fmla="*/ 435 h 673"/>
              <a:gd name="T30" fmla="*/ 126 w 674"/>
              <a:gd name="T31" fmla="*/ 255 h 673"/>
              <a:gd name="T32" fmla="*/ 126 w 674"/>
              <a:gd name="T33" fmla="*/ 40 h 673"/>
              <a:gd name="T34" fmla="*/ 126 w 674"/>
              <a:gd name="T35" fmla="*/ 40 h 673"/>
              <a:gd name="T36" fmla="*/ 631 w 674"/>
              <a:gd name="T37" fmla="*/ 631 h 673"/>
              <a:gd name="T38" fmla="*/ 631 w 674"/>
              <a:gd name="T39" fmla="*/ 631 h 673"/>
              <a:gd name="T40" fmla="*/ 43 w 674"/>
              <a:gd name="T41" fmla="*/ 631 h 673"/>
              <a:gd name="T42" fmla="*/ 43 w 674"/>
              <a:gd name="T43" fmla="*/ 236 h 673"/>
              <a:gd name="T44" fmla="*/ 336 w 674"/>
              <a:gd name="T45" fmla="*/ 489 h 673"/>
              <a:gd name="T46" fmla="*/ 631 w 674"/>
              <a:gd name="T47" fmla="*/ 236 h 673"/>
              <a:gd name="T48" fmla="*/ 631 w 674"/>
              <a:gd name="T49" fmla="*/ 631 h 673"/>
              <a:gd name="T50" fmla="*/ 631 w 674"/>
              <a:gd name="T51" fmla="*/ 631 h 673"/>
              <a:gd name="T52" fmla="*/ 506 w 674"/>
              <a:gd name="T53" fmla="*/ 125 h 673"/>
              <a:gd name="T54" fmla="*/ 506 w 674"/>
              <a:gd name="T55" fmla="*/ 125 h 673"/>
              <a:gd name="T56" fmla="*/ 168 w 674"/>
              <a:gd name="T57" fmla="*/ 125 h 673"/>
              <a:gd name="T58" fmla="*/ 168 w 674"/>
              <a:gd name="T59" fmla="*/ 83 h 673"/>
              <a:gd name="T60" fmla="*/ 506 w 674"/>
              <a:gd name="T61" fmla="*/ 83 h 673"/>
              <a:gd name="T62" fmla="*/ 506 w 674"/>
              <a:gd name="T63" fmla="*/ 125 h 673"/>
              <a:gd name="T64" fmla="*/ 506 w 674"/>
              <a:gd name="T65" fmla="*/ 125 h 673"/>
              <a:gd name="T66" fmla="*/ 421 w 674"/>
              <a:gd name="T67" fmla="*/ 210 h 673"/>
              <a:gd name="T68" fmla="*/ 421 w 674"/>
              <a:gd name="T69" fmla="*/ 210 h 673"/>
              <a:gd name="T70" fmla="*/ 168 w 674"/>
              <a:gd name="T71" fmla="*/ 210 h 673"/>
              <a:gd name="T72" fmla="*/ 168 w 674"/>
              <a:gd name="T73" fmla="*/ 168 h 673"/>
              <a:gd name="T74" fmla="*/ 421 w 674"/>
              <a:gd name="T75" fmla="*/ 168 h 673"/>
              <a:gd name="T76" fmla="*/ 421 w 674"/>
              <a:gd name="T77" fmla="*/ 210 h 6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74" h="673">
                <a:moveTo>
                  <a:pt x="589" y="168"/>
                </a:moveTo>
                <a:lnTo>
                  <a:pt x="589" y="0"/>
                </a:lnTo>
                <a:lnTo>
                  <a:pt x="83" y="0"/>
                </a:lnTo>
                <a:lnTo>
                  <a:pt x="83" y="168"/>
                </a:lnTo>
                <a:lnTo>
                  <a:pt x="0" y="168"/>
                </a:lnTo>
                <a:lnTo>
                  <a:pt x="0" y="673"/>
                </a:lnTo>
                <a:lnTo>
                  <a:pt x="674" y="673"/>
                </a:lnTo>
                <a:lnTo>
                  <a:pt x="674" y="168"/>
                </a:lnTo>
                <a:lnTo>
                  <a:pt x="589" y="168"/>
                </a:lnTo>
                <a:lnTo>
                  <a:pt x="589" y="168"/>
                </a:lnTo>
                <a:close/>
                <a:moveTo>
                  <a:pt x="126" y="40"/>
                </a:moveTo>
                <a:lnTo>
                  <a:pt x="126" y="40"/>
                </a:lnTo>
                <a:lnTo>
                  <a:pt x="549" y="40"/>
                </a:lnTo>
                <a:lnTo>
                  <a:pt x="549" y="255"/>
                </a:lnTo>
                <a:lnTo>
                  <a:pt x="336" y="435"/>
                </a:lnTo>
                <a:lnTo>
                  <a:pt x="126" y="255"/>
                </a:lnTo>
                <a:lnTo>
                  <a:pt x="126" y="40"/>
                </a:lnTo>
                <a:lnTo>
                  <a:pt x="126" y="40"/>
                </a:lnTo>
                <a:close/>
                <a:moveTo>
                  <a:pt x="631" y="631"/>
                </a:moveTo>
                <a:lnTo>
                  <a:pt x="631" y="631"/>
                </a:lnTo>
                <a:lnTo>
                  <a:pt x="43" y="631"/>
                </a:lnTo>
                <a:lnTo>
                  <a:pt x="43" y="236"/>
                </a:lnTo>
                <a:lnTo>
                  <a:pt x="336" y="489"/>
                </a:lnTo>
                <a:lnTo>
                  <a:pt x="631" y="236"/>
                </a:lnTo>
                <a:lnTo>
                  <a:pt x="631" y="631"/>
                </a:lnTo>
                <a:lnTo>
                  <a:pt x="631" y="631"/>
                </a:lnTo>
                <a:close/>
                <a:moveTo>
                  <a:pt x="506" y="125"/>
                </a:moveTo>
                <a:lnTo>
                  <a:pt x="506" y="125"/>
                </a:lnTo>
                <a:lnTo>
                  <a:pt x="168" y="125"/>
                </a:lnTo>
                <a:lnTo>
                  <a:pt x="168" y="83"/>
                </a:lnTo>
                <a:lnTo>
                  <a:pt x="506" y="83"/>
                </a:lnTo>
                <a:lnTo>
                  <a:pt x="506" y="125"/>
                </a:lnTo>
                <a:lnTo>
                  <a:pt x="506" y="125"/>
                </a:lnTo>
                <a:close/>
                <a:moveTo>
                  <a:pt x="421" y="210"/>
                </a:moveTo>
                <a:lnTo>
                  <a:pt x="421" y="210"/>
                </a:lnTo>
                <a:lnTo>
                  <a:pt x="168" y="210"/>
                </a:lnTo>
                <a:lnTo>
                  <a:pt x="168" y="168"/>
                </a:lnTo>
                <a:lnTo>
                  <a:pt x="421" y="168"/>
                </a:lnTo>
                <a:lnTo>
                  <a:pt x="421" y="2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pic>
        <p:nvPicPr>
          <p:cNvPr id="14" name="Picture 18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0117" y="3300530"/>
            <a:ext cx="1381445" cy="8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7342" y="3300530"/>
            <a:ext cx="1289884" cy="86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7"/>
          <p:cNvSpPr txBox="1"/>
          <p:nvPr/>
        </p:nvSpPr>
        <p:spPr>
          <a:xfrm>
            <a:off x="927510" y="1476124"/>
            <a:ext cx="2848105" cy="1712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en-US" altLang="zh-CN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3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8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35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1550742" y="1167594"/>
            <a:ext cx="6172200" cy="800100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rgbClr val="3194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任意多边形 5"/>
          <p:cNvSpPr/>
          <p:nvPr/>
        </p:nvSpPr>
        <p:spPr>
          <a:xfrm rot="10800000">
            <a:off x="1517205" y="3337823"/>
            <a:ext cx="6172200" cy="800100"/>
          </a:xfrm>
          <a:custGeom>
            <a:avLst/>
            <a:gdLst>
              <a:gd name="connsiteX0" fmla="*/ 0 w 8229600"/>
              <a:gd name="connsiteY0" fmla="*/ 1047750 h 1066800"/>
              <a:gd name="connsiteX1" fmla="*/ 0 w 8229600"/>
              <a:gd name="connsiteY1" fmla="*/ 0 h 1066800"/>
              <a:gd name="connsiteX2" fmla="*/ 8229600 w 8229600"/>
              <a:gd name="connsiteY2" fmla="*/ 0 h 1066800"/>
              <a:gd name="connsiteX3" fmla="*/ 8229600 w 8229600"/>
              <a:gd name="connsiteY3" fmla="*/ 1066800 h 106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29600" h="1066800">
                <a:moveTo>
                  <a:pt x="0" y="1047750"/>
                </a:moveTo>
                <a:lnTo>
                  <a:pt x="0" y="0"/>
                </a:lnTo>
                <a:lnTo>
                  <a:pt x="8229600" y="0"/>
                </a:lnTo>
                <a:lnTo>
                  <a:pt x="8229600" y="1066800"/>
                </a:lnTo>
              </a:path>
            </a:pathLst>
          </a:custGeom>
          <a:ln w="28575">
            <a:solidFill>
              <a:srgbClr val="31940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1900330" y="3462065"/>
            <a:ext cx="5425976" cy="5909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1954336" y="1409837"/>
            <a:ext cx="5425976" cy="5909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9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，并选择只保留文字。输入您的内容或者通过右键复制粘贴您的内容，并选择只保留文字。输入您的内容或者通过右键复制粘贴您的内容，并选择只保留文字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1007604" y="2253404"/>
            <a:ext cx="1762017" cy="758394"/>
            <a:chOff x="1342678" y="3004538"/>
            <a:chExt cx="2349356" cy="1011192"/>
          </a:xfrm>
        </p:grpSpPr>
        <p:sp>
          <p:nvSpPr>
            <p:cNvPr id="13" name="Freeform 7"/>
            <p:cNvSpPr/>
            <p:nvPr/>
          </p:nvSpPr>
          <p:spPr bwMode="auto">
            <a:xfrm>
              <a:off x="1342678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54AF00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Freeform 8"/>
            <p:cNvSpPr/>
            <p:nvPr/>
          </p:nvSpPr>
          <p:spPr bwMode="auto">
            <a:xfrm>
              <a:off x="1883964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/>
            <p:cNvSpPr/>
            <p:nvPr/>
          </p:nvSpPr>
          <p:spPr bwMode="auto">
            <a:xfrm>
              <a:off x="1461705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>
              <a:spLocks noChangeArrowheads="1"/>
            </p:cNvSpPr>
            <p:nvPr/>
          </p:nvSpPr>
          <p:spPr bwMode="auto">
            <a:xfrm>
              <a:off x="1883965" y="3284105"/>
              <a:ext cx="1592688" cy="2770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1430" tIns="25715" rIns="51430" bIns="25715">
              <a:spAutoFit/>
            </a:bodyPr>
            <a:lstStyle/>
            <a:p>
              <a:pPr algn="ctr"/>
              <a:r>
                <a:rPr lang="zh-CN" altLang="en-US" sz="1015" b="1" dirty="0">
                  <a:solidFill>
                    <a:srgbClr val="319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团结一致</a:t>
              </a:r>
              <a:endParaRPr lang="en-US" altLang="zh-CN" sz="1015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756543" y="2253404"/>
            <a:ext cx="1768394" cy="758394"/>
            <a:chOff x="3674597" y="3004538"/>
            <a:chExt cx="2357858" cy="1011192"/>
          </a:xfrm>
        </p:grpSpPr>
        <p:sp>
          <p:nvSpPr>
            <p:cNvPr id="18" name="Freeform 10"/>
            <p:cNvSpPr/>
            <p:nvPr/>
          </p:nvSpPr>
          <p:spPr bwMode="auto">
            <a:xfrm>
              <a:off x="3674597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319400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4224387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3796458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>
              <a:spLocks noChangeArrowheads="1"/>
            </p:cNvSpPr>
            <p:nvPr/>
          </p:nvSpPr>
          <p:spPr bwMode="auto">
            <a:xfrm>
              <a:off x="4224388" y="3284105"/>
              <a:ext cx="1592688" cy="2770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1430" tIns="25715" rIns="51430" bIns="25715">
              <a:spAutoFit/>
            </a:bodyPr>
            <a:lstStyle/>
            <a:p>
              <a:pPr algn="ctr"/>
              <a:r>
                <a:rPr lang="zh-CN" altLang="en-US" sz="1015" b="1" dirty="0">
                  <a:solidFill>
                    <a:srgbClr val="319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稳步发展</a:t>
              </a:r>
              <a:endParaRPr lang="en-US" altLang="zh-CN" sz="1015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511860" y="2253404"/>
            <a:ext cx="1762017" cy="758394"/>
            <a:chOff x="6015019" y="3004538"/>
            <a:chExt cx="2349356" cy="1011192"/>
          </a:xfrm>
        </p:grpSpPr>
        <p:sp>
          <p:nvSpPr>
            <p:cNvPr id="23" name="Freeform 7"/>
            <p:cNvSpPr/>
            <p:nvPr/>
          </p:nvSpPr>
          <p:spPr bwMode="auto">
            <a:xfrm>
              <a:off x="6015019" y="3004538"/>
              <a:ext cx="2349356" cy="1011192"/>
            </a:xfrm>
            <a:custGeom>
              <a:avLst/>
              <a:gdLst>
                <a:gd name="T0" fmla="*/ 483734 w 829"/>
                <a:gd name="T1" fmla="*/ 0 h 357"/>
                <a:gd name="T2" fmla="*/ 2240309 w 829"/>
                <a:gd name="T3" fmla="*/ 0 h 357"/>
                <a:gd name="T4" fmla="*/ 2240309 w 829"/>
                <a:gd name="T5" fmla="*/ 964766 h 357"/>
                <a:gd name="T6" fmla="*/ 483734 w 829"/>
                <a:gd name="T7" fmla="*/ 964766 h 357"/>
                <a:gd name="T8" fmla="*/ 0 w 829"/>
                <a:gd name="T9" fmla="*/ 486437 h 357"/>
                <a:gd name="T10" fmla="*/ 483734 w 829"/>
                <a:gd name="T11" fmla="*/ 0 h 357"/>
                <a:gd name="T12" fmla="*/ 483734 w 829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29"/>
                <a:gd name="T22" fmla="*/ 0 h 357"/>
                <a:gd name="T23" fmla="*/ 829 w 829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29" h="357">
                  <a:moveTo>
                    <a:pt x="179" y="0"/>
                  </a:moveTo>
                  <a:lnTo>
                    <a:pt x="829" y="0"/>
                  </a:lnTo>
                  <a:lnTo>
                    <a:pt x="829" y="357"/>
                  </a:lnTo>
                  <a:lnTo>
                    <a:pt x="179" y="357"/>
                  </a:lnTo>
                  <a:lnTo>
                    <a:pt x="0" y="180"/>
                  </a:lnTo>
                  <a:lnTo>
                    <a:pt x="179" y="0"/>
                  </a:lnTo>
                  <a:close/>
                </a:path>
              </a:pathLst>
            </a:custGeom>
            <a:solidFill>
              <a:srgbClr val="54AF00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6556305" y="3092345"/>
              <a:ext cx="1592688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5" name="Freeform 9"/>
            <p:cNvSpPr/>
            <p:nvPr/>
          </p:nvSpPr>
          <p:spPr bwMode="auto">
            <a:xfrm>
              <a:off x="6134046" y="3318943"/>
              <a:ext cx="342908" cy="382384"/>
            </a:xfrm>
            <a:custGeom>
              <a:avLst/>
              <a:gdLst>
                <a:gd name="T0" fmla="*/ 181062 w 121"/>
                <a:gd name="T1" fmla="*/ 0 h 135"/>
                <a:gd name="T2" fmla="*/ 181062 w 121"/>
                <a:gd name="T3" fmla="*/ 83775 h 135"/>
                <a:gd name="T4" fmla="*/ 326992 w 121"/>
                <a:gd name="T5" fmla="*/ 83775 h 135"/>
                <a:gd name="T6" fmla="*/ 326992 w 121"/>
                <a:gd name="T7" fmla="*/ 281053 h 135"/>
                <a:gd name="T8" fmla="*/ 181062 w 121"/>
                <a:gd name="T9" fmla="*/ 281053 h 135"/>
                <a:gd name="T10" fmla="*/ 181062 w 121"/>
                <a:gd name="T11" fmla="*/ 364828 h 135"/>
                <a:gd name="T12" fmla="*/ 0 w 121"/>
                <a:gd name="T13" fmla="*/ 186468 h 135"/>
                <a:gd name="T14" fmla="*/ 181062 w 121"/>
                <a:gd name="T15" fmla="*/ 0 h 135"/>
                <a:gd name="T16" fmla="*/ 181062 w 121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1"/>
                <a:gd name="T28" fmla="*/ 0 h 135"/>
                <a:gd name="T29" fmla="*/ 121 w 121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1" h="135">
                  <a:moveTo>
                    <a:pt x="67" y="0"/>
                  </a:moveTo>
                  <a:lnTo>
                    <a:pt x="67" y="31"/>
                  </a:lnTo>
                  <a:lnTo>
                    <a:pt x="121" y="31"/>
                  </a:lnTo>
                  <a:lnTo>
                    <a:pt x="121" y="104"/>
                  </a:lnTo>
                  <a:lnTo>
                    <a:pt x="67" y="104"/>
                  </a:lnTo>
                  <a:lnTo>
                    <a:pt x="67" y="135"/>
                  </a:lnTo>
                  <a:lnTo>
                    <a:pt x="0" y="69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6556306" y="3284105"/>
              <a:ext cx="1592688" cy="2770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1430" tIns="25715" rIns="51430" bIns="25715">
              <a:spAutoFit/>
            </a:bodyPr>
            <a:lstStyle/>
            <a:p>
              <a:pPr algn="ctr"/>
              <a:r>
                <a:rPr lang="zh-CN" altLang="en-US" sz="1015" b="1" dirty="0">
                  <a:solidFill>
                    <a:srgbClr val="319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脚踏实地</a:t>
              </a:r>
              <a:endParaRPr lang="en-US" altLang="zh-CN" sz="1015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260799" y="2253404"/>
            <a:ext cx="1768394" cy="758394"/>
            <a:chOff x="8346938" y="3004538"/>
            <a:chExt cx="2357858" cy="1011192"/>
          </a:xfrm>
        </p:grpSpPr>
        <p:sp>
          <p:nvSpPr>
            <p:cNvPr id="28" name="Freeform 10"/>
            <p:cNvSpPr/>
            <p:nvPr/>
          </p:nvSpPr>
          <p:spPr bwMode="auto">
            <a:xfrm>
              <a:off x="8346938" y="3004538"/>
              <a:ext cx="2357858" cy="1011192"/>
            </a:xfrm>
            <a:custGeom>
              <a:avLst/>
              <a:gdLst>
                <a:gd name="T0" fmla="*/ 491841 w 832"/>
                <a:gd name="T1" fmla="*/ 0 h 357"/>
                <a:gd name="T2" fmla="*/ 2248417 w 832"/>
                <a:gd name="T3" fmla="*/ 0 h 357"/>
                <a:gd name="T4" fmla="*/ 2248417 w 832"/>
                <a:gd name="T5" fmla="*/ 964766 h 357"/>
                <a:gd name="T6" fmla="*/ 491841 w 832"/>
                <a:gd name="T7" fmla="*/ 964766 h 357"/>
                <a:gd name="T8" fmla="*/ 0 w 832"/>
                <a:gd name="T9" fmla="*/ 486437 h 357"/>
                <a:gd name="T10" fmla="*/ 491841 w 832"/>
                <a:gd name="T11" fmla="*/ 0 h 357"/>
                <a:gd name="T12" fmla="*/ 491841 w 832"/>
                <a:gd name="T13" fmla="*/ 0 h 357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32"/>
                <a:gd name="T22" fmla="*/ 0 h 357"/>
                <a:gd name="T23" fmla="*/ 832 w 832"/>
                <a:gd name="T24" fmla="*/ 357 h 357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32" h="357">
                  <a:moveTo>
                    <a:pt x="182" y="0"/>
                  </a:moveTo>
                  <a:lnTo>
                    <a:pt x="832" y="0"/>
                  </a:lnTo>
                  <a:lnTo>
                    <a:pt x="832" y="357"/>
                  </a:lnTo>
                  <a:lnTo>
                    <a:pt x="182" y="357"/>
                  </a:lnTo>
                  <a:lnTo>
                    <a:pt x="0" y="180"/>
                  </a:lnTo>
                  <a:lnTo>
                    <a:pt x="182" y="0"/>
                  </a:lnTo>
                  <a:close/>
                </a:path>
              </a:pathLst>
            </a:custGeom>
            <a:solidFill>
              <a:srgbClr val="319400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9" name="Freeform 11"/>
            <p:cNvSpPr/>
            <p:nvPr/>
          </p:nvSpPr>
          <p:spPr bwMode="auto">
            <a:xfrm>
              <a:off x="8896728" y="3092345"/>
              <a:ext cx="1592687" cy="841244"/>
            </a:xfrm>
            <a:custGeom>
              <a:avLst/>
              <a:gdLst>
                <a:gd name="T0" fmla="*/ 0 w 562"/>
                <a:gd name="T1" fmla="*/ 0 h 297"/>
                <a:gd name="T2" fmla="*/ 1518762 w 562"/>
                <a:gd name="T3" fmla="*/ 0 h 297"/>
                <a:gd name="T4" fmla="*/ 1518762 w 562"/>
                <a:gd name="T5" fmla="*/ 802621 h 297"/>
                <a:gd name="T6" fmla="*/ 0 w 562"/>
                <a:gd name="T7" fmla="*/ 802621 h 297"/>
                <a:gd name="T8" fmla="*/ 0 w 562"/>
                <a:gd name="T9" fmla="*/ 0 h 297"/>
                <a:gd name="T10" fmla="*/ 0 w 562"/>
                <a:gd name="T11" fmla="*/ 0 h 29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2"/>
                <a:gd name="T19" fmla="*/ 0 h 297"/>
                <a:gd name="T20" fmla="*/ 562 w 562"/>
                <a:gd name="T21" fmla="*/ 297 h 29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2" h="297">
                  <a:moveTo>
                    <a:pt x="0" y="0"/>
                  </a:moveTo>
                  <a:lnTo>
                    <a:pt x="562" y="0"/>
                  </a:lnTo>
                  <a:lnTo>
                    <a:pt x="562" y="297"/>
                  </a:lnTo>
                  <a:lnTo>
                    <a:pt x="0" y="29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0" name="Freeform 12"/>
            <p:cNvSpPr/>
            <p:nvPr/>
          </p:nvSpPr>
          <p:spPr bwMode="auto">
            <a:xfrm>
              <a:off x="8468799" y="3318943"/>
              <a:ext cx="348576" cy="382384"/>
            </a:xfrm>
            <a:custGeom>
              <a:avLst/>
              <a:gdLst>
                <a:gd name="T0" fmla="*/ 183764 w 123"/>
                <a:gd name="T1" fmla="*/ 0 h 135"/>
                <a:gd name="T2" fmla="*/ 183764 w 123"/>
                <a:gd name="T3" fmla="*/ 83775 h 135"/>
                <a:gd name="T4" fmla="*/ 332397 w 123"/>
                <a:gd name="T5" fmla="*/ 83775 h 135"/>
                <a:gd name="T6" fmla="*/ 332397 w 123"/>
                <a:gd name="T7" fmla="*/ 281053 h 135"/>
                <a:gd name="T8" fmla="*/ 183764 w 123"/>
                <a:gd name="T9" fmla="*/ 281053 h 135"/>
                <a:gd name="T10" fmla="*/ 183764 w 123"/>
                <a:gd name="T11" fmla="*/ 364828 h 135"/>
                <a:gd name="T12" fmla="*/ 0 w 123"/>
                <a:gd name="T13" fmla="*/ 186468 h 135"/>
                <a:gd name="T14" fmla="*/ 183764 w 123"/>
                <a:gd name="T15" fmla="*/ 0 h 135"/>
                <a:gd name="T16" fmla="*/ 183764 w 123"/>
                <a:gd name="T17" fmla="*/ 0 h 13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3"/>
                <a:gd name="T28" fmla="*/ 0 h 135"/>
                <a:gd name="T29" fmla="*/ 123 w 123"/>
                <a:gd name="T30" fmla="*/ 135 h 13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3" h="135">
                  <a:moveTo>
                    <a:pt x="68" y="0"/>
                  </a:moveTo>
                  <a:lnTo>
                    <a:pt x="68" y="31"/>
                  </a:lnTo>
                  <a:lnTo>
                    <a:pt x="123" y="31"/>
                  </a:lnTo>
                  <a:lnTo>
                    <a:pt x="123" y="104"/>
                  </a:lnTo>
                  <a:lnTo>
                    <a:pt x="68" y="104"/>
                  </a:lnTo>
                  <a:lnTo>
                    <a:pt x="68" y="135"/>
                  </a:lnTo>
                  <a:lnTo>
                    <a:pt x="0" y="69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miter lim="800000"/>
            </a:ln>
          </p:spPr>
          <p:txBody>
            <a:bodyPr/>
            <a:lstStyle/>
            <a:p>
              <a:endParaRPr lang="zh-CN" altLang="en-US" sz="1015">
                <a:solidFill>
                  <a:srgbClr val="3194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8896729" y="3284105"/>
              <a:ext cx="1592688" cy="27707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 lIns="51430" tIns="25715" rIns="51430" bIns="25715">
              <a:spAutoFit/>
            </a:bodyPr>
            <a:lstStyle/>
            <a:p>
              <a:pPr algn="ctr"/>
              <a:r>
                <a:rPr lang="zh-CN" altLang="en-US" sz="1015" b="1" dirty="0">
                  <a:solidFill>
                    <a:srgbClr val="3194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勇于创新</a:t>
              </a:r>
              <a:endParaRPr lang="en-US" altLang="zh-CN" sz="1015" b="1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 advTm="0">
        <p14:doors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350"/>
                            </p:stCondLst>
                            <p:childTnLst>
                              <p:par>
                                <p:cTn id="3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2654483" y="2813309"/>
            <a:ext cx="385191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点击加入标题</a:t>
            </a:r>
            <a:endParaRPr lang="en-US" altLang="zh-CN" sz="36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70"/>
          <p:cNvSpPr>
            <a:spLocks noChangeArrowheads="1"/>
          </p:cNvSpPr>
          <p:nvPr/>
        </p:nvSpPr>
        <p:spPr bwMode="auto">
          <a:xfrm>
            <a:off x="992362" y="3509786"/>
            <a:ext cx="71761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在此处添加文字，在此处在此处添加文字在此处添加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81233" y="3242882"/>
            <a:ext cx="109194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2523" y="3242882"/>
            <a:ext cx="103447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960771" y="982361"/>
            <a:ext cx="3243785" cy="1954483"/>
            <a:chOff x="3923819" y="592184"/>
            <a:chExt cx="4326048" cy="2606580"/>
          </a:xfrm>
        </p:grpSpPr>
        <p:sp>
          <p:nvSpPr>
            <p:cNvPr id="15" name="等腰三角形 33"/>
            <p:cNvSpPr/>
            <p:nvPr/>
          </p:nvSpPr>
          <p:spPr>
            <a:xfrm rot="2484028">
              <a:off x="4705566" y="592184"/>
              <a:ext cx="2729112" cy="2606580"/>
            </a:xfrm>
            <a:custGeom>
              <a:avLst/>
              <a:gdLst/>
              <a:ahLst/>
              <a:cxnLst/>
              <a:rect l="l" t="t" r="r" b="b"/>
              <a:pathLst>
                <a:path w="2729112" h="2606580">
                  <a:moveTo>
                    <a:pt x="0" y="1706340"/>
                  </a:moveTo>
                  <a:lnTo>
                    <a:pt x="1935431" y="0"/>
                  </a:lnTo>
                  <a:lnTo>
                    <a:pt x="2729112" y="900240"/>
                  </a:lnTo>
                  <a:lnTo>
                    <a:pt x="2531475" y="1074484"/>
                  </a:lnTo>
                  <a:lnTo>
                    <a:pt x="2658139" y="1269688"/>
                  </a:lnTo>
                  <a:lnTo>
                    <a:pt x="2310063" y="1269688"/>
                  </a:lnTo>
                  <a:lnTo>
                    <a:pt x="793681" y="2606580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6" name="文本框 94"/>
            <p:cNvSpPr txBox="1"/>
            <p:nvPr/>
          </p:nvSpPr>
          <p:spPr>
            <a:xfrm>
              <a:off x="3923819" y="1579128"/>
              <a:ext cx="4326048" cy="623205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</a:t>
              </a:r>
              <a:r>
                <a:rPr lang="en-US" altLang="zh-CN" sz="27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Group 50"/>
          <p:cNvGrpSpPr/>
          <p:nvPr/>
        </p:nvGrpSpPr>
        <p:grpSpPr>
          <a:xfrm>
            <a:off x="1433584" y="3788699"/>
            <a:ext cx="1620681" cy="847476"/>
            <a:chOff x="6725834" y="9135119"/>
            <a:chExt cx="4387851" cy="2294467"/>
          </a:xfrm>
        </p:grpSpPr>
        <p:sp>
          <p:nvSpPr>
            <p:cNvPr id="6" name="Freeform 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3054265" y="3406397"/>
            <a:ext cx="1620681" cy="847476"/>
            <a:chOff x="6725834" y="9135119"/>
            <a:chExt cx="4387851" cy="2294467"/>
          </a:xfrm>
        </p:grpSpPr>
        <p:sp>
          <p:nvSpPr>
            <p:cNvPr id="13" name="Freeform 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6" name="Group 74"/>
          <p:cNvGrpSpPr/>
          <p:nvPr/>
        </p:nvGrpSpPr>
        <p:grpSpPr>
          <a:xfrm>
            <a:off x="4674945" y="3024095"/>
            <a:ext cx="1620681" cy="847476"/>
            <a:chOff x="6725834" y="9135119"/>
            <a:chExt cx="4387851" cy="2294467"/>
          </a:xfrm>
        </p:grpSpPr>
        <p:sp>
          <p:nvSpPr>
            <p:cNvPr id="17" name="Freeform 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8" name="Freeform 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92"/>
          <p:cNvGrpSpPr/>
          <p:nvPr/>
        </p:nvGrpSpPr>
        <p:grpSpPr>
          <a:xfrm>
            <a:off x="6295624" y="2651317"/>
            <a:ext cx="1620681" cy="847476"/>
            <a:chOff x="6725834" y="9135119"/>
            <a:chExt cx="4387851" cy="2294467"/>
          </a:xfrm>
        </p:grpSpPr>
        <p:sp>
          <p:nvSpPr>
            <p:cNvPr id="21" name="Freeform 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txBody>
            <a:bodyPr vert="horz" wrap="square" lIns="45717" tIns="22859" rIns="45717" bIns="22859" numCol="1" anchor="t" anchorCtr="0" compatLnSpc="1"/>
            <a:lstStyle/>
            <a:p>
              <a:endParaRPr lang="en-US" sz="120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4" name="Group 116"/>
          <p:cNvGrpSpPr/>
          <p:nvPr/>
        </p:nvGrpSpPr>
        <p:grpSpPr>
          <a:xfrm rot="16200000">
            <a:off x="1794146" y="3564874"/>
            <a:ext cx="885194" cy="91412"/>
            <a:chOff x="2057400" y="2800350"/>
            <a:chExt cx="885242" cy="9144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5" name="Oval 117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sz="67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26" name="Straight Connector 118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119"/>
          <p:cNvGrpSpPr/>
          <p:nvPr/>
        </p:nvGrpSpPr>
        <p:grpSpPr>
          <a:xfrm rot="16200000">
            <a:off x="3423181" y="3168843"/>
            <a:ext cx="885194" cy="91412"/>
            <a:chOff x="2057400" y="2800350"/>
            <a:chExt cx="885242" cy="9144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8" name="Oval 120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sz="67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29" name="Straight Connector 121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122"/>
          <p:cNvGrpSpPr/>
          <p:nvPr/>
        </p:nvGrpSpPr>
        <p:grpSpPr>
          <a:xfrm rot="16200000">
            <a:off x="5043861" y="2796562"/>
            <a:ext cx="885194" cy="91412"/>
            <a:chOff x="2057400" y="2800350"/>
            <a:chExt cx="885242" cy="9144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1" name="Oval 123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sz="67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32" name="Straight Connector 124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125"/>
          <p:cNvGrpSpPr/>
          <p:nvPr/>
        </p:nvGrpSpPr>
        <p:grpSpPr>
          <a:xfrm rot="16200000">
            <a:off x="6664541" y="2418224"/>
            <a:ext cx="885194" cy="91412"/>
            <a:chOff x="2057400" y="2800350"/>
            <a:chExt cx="885242" cy="9144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34" name="Oval 126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x-none" sz="675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cxnSp>
          <p:nvCxnSpPr>
            <p:cNvPr id="35" name="Straight Connector 127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>
                  <a:lumMod val="50000"/>
                  <a:lumOff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6"/>
          <p:cNvGrpSpPr/>
          <p:nvPr/>
        </p:nvGrpSpPr>
        <p:grpSpPr>
          <a:xfrm>
            <a:off x="1415952" y="1923456"/>
            <a:ext cx="1638312" cy="1271795"/>
            <a:chOff x="1756216" y="2552118"/>
            <a:chExt cx="2184536" cy="1695818"/>
          </a:xfrm>
        </p:grpSpPr>
        <p:sp>
          <p:nvSpPr>
            <p:cNvPr id="37" name="TextBox 98"/>
            <p:cNvSpPr txBox="1"/>
            <p:nvPr/>
          </p:nvSpPr>
          <p:spPr>
            <a:xfrm>
              <a:off x="1756216" y="3653149"/>
              <a:ext cx="2184536" cy="594787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8" name="Group 128"/>
            <p:cNvGrpSpPr/>
            <p:nvPr/>
          </p:nvGrpSpPr>
          <p:grpSpPr>
            <a:xfrm>
              <a:off x="2360242" y="2552118"/>
              <a:ext cx="996696" cy="996696"/>
              <a:chOff x="1673545" y="2955706"/>
              <a:chExt cx="996696" cy="996696"/>
            </a:xfrm>
          </p:grpSpPr>
          <p:grpSp>
            <p:nvGrpSpPr>
              <p:cNvPr id="39" name="Group 129"/>
              <p:cNvGrpSpPr/>
              <p:nvPr/>
            </p:nvGrpSpPr>
            <p:grpSpPr>
              <a:xfrm>
                <a:off x="1673545" y="2955706"/>
                <a:ext cx="996696" cy="996696"/>
                <a:chOff x="1673545" y="2955706"/>
                <a:chExt cx="996696" cy="996696"/>
              </a:xfrm>
            </p:grpSpPr>
            <p:sp>
              <p:nvSpPr>
                <p:cNvPr id="41" name="Oval 131"/>
                <p:cNvSpPr/>
                <p:nvPr/>
              </p:nvSpPr>
              <p:spPr>
                <a:xfrm>
                  <a:off x="1673545" y="2955706"/>
                  <a:ext cx="996696" cy="996696"/>
                </a:xfrm>
                <a:prstGeom prst="ellipse">
                  <a:avLst/>
                </a:prstGeom>
                <a:solidFill>
                  <a:srgbClr val="319400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42" name="Oval 132"/>
                <p:cNvSpPr/>
                <p:nvPr/>
              </p:nvSpPr>
              <p:spPr>
                <a:xfrm>
                  <a:off x="1755934" y="3043438"/>
                  <a:ext cx="822960" cy="82296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43" name="Oval 133"/>
                <p:cNvSpPr/>
                <p:nvPr/>
              </p:nvSpPr>
              <p:spPr>
                <a:xfrm>
                  <a:off x="1847374" y="3134878"/>
                  <a:ext cx="640080" cy="640080"/>
                </a:xfrm>
                <a:prstGeom prst="ellipse">
                  <a:avLst/>
                </a:prstGeom>
                <a:solidFill>
                  <a:srgbClr val="3194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0" name="Shape 2526"/>
              <p:cNvSpPr/>
              <p:nvPr/>
            </p:nvSpPr>
            <p:spPr>
              <a:xfrm>
                <a:off x="2035447" y="3307939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0800" y="0"/>
                    </a:moveTo>
                    <a:cubicBezTo>
                      <a:pt x="4836" y="0"/>
                      <a:pt x="0" y="4836"/>
                      <a:pt x="0" y="10800"/>
                    </a:cubicBezTo>
                    <a:cubicBezTo>
                      <a:pt x="0" y="16765"/>
                      <a:pt x="4836" y="21600"/>
                      <a:pt x="10800" y="21600"/>
                    </a:cubicBezTo>
                    <a:cubicBezTo>
                      <a:pt x="16764" y="21600"/>
                      <a:pt x="21600" y="16765"/>
                      <a:pt x="21600" y="10800"/>
                    </a:cubicBezTo>
                    <a:cubicBezTo>
                      <a:pt x="21600" y="4836"/>
                      <a:pt x="16764" y="0"/>
                      <a:pt x="10800" y="0"/>
                    </a:cubicBezTo>
                    <a:moveTo>
                      <a:pt x="14236" y="16752"/>
                    </a:moveTo>
                    <a:cubicBezTo>
                      <a:pt x="14001" y="16887"/>
                      <a:pt x="13921" y="17188"/>
                      <a:pt x="14057" y="17422"/>
                    </a:cubicBezTo>
                    <a:cubicBezTo>
                      <a:pt x="14192" y="17658"/>
                      <a:pt x="14493" y="17738"/>
                      <a:pt x="14727" y="17602"/>
                    </a:cubicBezTo>
                    <a:cubicBezTo>
                      <a:pt x="14962" y="17467"/>
                      <a:pt x="15042" y="17167"/>
                      <a:pt x="14907" y="16932"/>
                    </a:cubicBezTo>
                    <a:cubicBezTo>
                      <a:pt x="14771" y="16697"/>
                      <a:pt x="14472" y="16617"/>
                      <a:pt x="14236" y="16752"/>
                    </a:cubicBezTo>
                    <a:moveTo>
                      <a:pt x="10800" y="11782"/>
                    </a:moveTo>
                    <a:cubicBezTo>
                      <a:pt x="10258" y="11782"/>
                      <a:pt x="9818" y="11342"/>
                      <a:pt x="9818" y="10800"/>
                    </a:cubicBezTo>
                    <a:cubicBezTo>
                      <a:pt x="9818" y="10258"/>
                      <a:pt x="10258" y="9818"/>
                      <a:pt x="10800" y="9818"/>
                    </a:cubicBezTo>
                    <a:cubicBezTo>
                      <a:pt x="11342" y="9818"/>
                      <a:pt x="11782" y="10258"/>
                      <a:pt x="11782" y="10800"/>
                    </a:cubicBezTo>
                    <a:cubicBezTo>
                      <a:pt x="11782" y="11342"/>
                      <a:pt x="11342" y="11782"/>
                      <a:pt x="10800" y="11782"/>
                    </a:cubicBezTo>
                    <a:moveTo>
                      <a:pt x="15218" y="10309"/>
                    </a:moveTo>
                    <a:lnTo>
                      <a:pt x="12694" y="10309"/>
                    </a:lnTo>
                    <a:cubicBezTo>
                      <a:pt x="12515" y="9624"/>
                      <a:pt x="11978" y="9084"/>
                      <a:pt x="11291" y="8906"/>
                    </a:cubicBezTo>
                    <a:lnTo>
                      <a:pt x="11291" y="3436"/>
                    </a:lnTo>
                    <a:cubicBezTo>
                      <a:pt x="11291" y="3166"/>
                      <a:pt x="11071" y="2945"/>
                      <a:pt x="10800" y="2945"/>
                    </a:cubicBezTo>
                    <a:cubicBezTo>
                      <a:pt x="10529" y="2945"/>
                      <a:pt x="10309" y="3166"/>
                      <a:pt x="10309" y="3436"/>
                    </a:cubicBezTo>
                    <a:lnTo>
                      <a:pt x="10309" y="8906"/>
                    </a:lnTo>
                    <a:cubicBezTo>
                      <a:pt x="9464" y="9125"/>
                      <a:pt x="8836" y="9886"/>
                      <a:pt x="8836" y="10800"/>
                    </a:cubicBezTo>
                    <a:cubicBezTo>
                      <a:pt x="8836" y="11885"/>
                      <a:pt x="9716" y="12764"/>
                      <a:pt x="10800" y="12764"/>
                    </a:cubicBezTo>
                    <a:cubicBezTo>
                      <a:pt x="11714" y="12764"/>
                      <a:pt x="12476" y="12137"/>
                      <a:pt x="12694" y="11291"/>
                    </a:cubicBezTo>
                    <a:lnTo>
                      <a:pt x="15218" y="11291"/>
                    </a:lnTo>
                    <a:cubicBezTo>
                      <a:pt x="15489" y="11291"/>
                      <a:pt x="15709" y="11072"/>
                      <a:pt x="15709" y="10800"/>
                    </a:cubicBezTo>
                    <a:cubicBezTo>
                      <a:pt x="15709" y="10529"/>
                      <a:pt x="15489" y="10309"/>
                      <a:pt x="15218" y="10309"/>
                    </a:cubicBezTo>
                    <a:moveTo>
                      <a:pt x="16932" y="6693"/>
                    </a:moveTo>
                    <a:cubicBezTo>
                      <a:pt x="16697" y="6829"/>
                      <a:pt x="16616" y="7129"/>
                      <a:pt x="16752" y="7364"/>
                    </a:cubicBezTo>
                    <a:cubicBezTo>
                      <a:pt x="16887" y="7599"/>
                      <a:pt x="17188" y="7679"/>
                      <a:pt x="17422" y="7543"/>
                    </a:cubicBezTo>
                    <a:cubicBezTo>
                      <a:pt x="17657" y="7408"/>
                      <a:pt x="17737" y="7108"/>
                      <a:pt x="17602" y="6873"/>
                    </a:cubicBezTo>
                    <a:cubicBezTo>
                      <a:pt x="17467" y="6638"/>
                      <a:pt x="17166" y="6557"/>
                      <a:pt x="16932" y="6693"/>
                    </a:cubicBezTo>
                    <a:moveTo>
                      <a:pt x="10800" y="17673"/>
                    </a:moveTo>
                    <a:cubicBezTo>
                      <a:pt x="10529" y="17673"/>
                      <a:pt x="10309" y="17893"/>
                      <a:pt x="10309" y="18164"/>
                    </a:cubicBezTo>
                    <a:cubicBezTo>
                      <a:pt x="10309" y="18435"/>
                      <a:pt x="10529" y="18655"/>
                      <a:pt x="10800" y="18655"/>
                    </a:cubicBezTo>
                    <a:cubicBezTo>
                      <a:pt x="11071" y="18655"/>
                      <a:pt x="11291" y="18435"/>
                      <a:pt x="11291" y="18164"/>
                    </a:cubicBezTo>
                    <a:cubicBezTo>
                      <a:pt x="11291" y="17893"/>
                      <a:pt x="11071" y="17673"/>
                      <a:pt x="10800" y="17673"/>
                    </a:cubicBezTo>
                    <a:moveTo>
                      <a:pt x="17422" y="14057"/>
                    </a:moveTo>
                    <a:cubicBezTo>
                      <a:pt x="17188" y="13921"/>
                      <a:pt x="16887" y="14001"/>
                      <a:pt x="16752" y="14236"/>
                    </a:cubicBezTo>
                    <a:cubicBezTo>
                      <a:pt x="16616" y="14472"/>
                      <a:pt x="16697" y="14772"/>
                      <a:pt x="16932" y="14907"/>
                    </a:cubicBezTo>
                    <a:cubicBezTo>
                      <a:pt x="17166" y="15043"/>
                      <a:pt x="17467" y="14962"/>
                      <a:pt x="17602" y="14727"/>
                    </a:cubicBezTo>
                    <a:cubicBezTo>
                      <a:pt x="17737" y="14492"/>
                      <a:pt x="17657" y="14192"/>
                      <a:pt x="17422" y="14057"/>
                    </a:cubicBezTo>
                    <a:moveTo>
                      <a:pt x="4668" y="6693"/>
                    </a:moveTo>
                    <a:cubicBezTo>
                      <a:pt x="4433" y="6557"/>
                      <a:pt x="4133" y="6638"/>
                      <a:pt x="3998" y="6873"/>
                    </a:cubicBezTo>
                    <a:cubicBezTo>
                      <a:pt x="3863" y="7108"/>
                      <a:pt x="3942" y="7408"/>
                      <a:pt x="4178" y="7543"/>
                    </a:cubicBezTo>
                    <a:cubicBezTo>
                      <a:pt x="4412" y="7679"/>
                      <a:pt x="4713" y="7599"/>
                      <a:pt x="4848" y="7364"/>
                    </a:cubicBezTo>
                    <a:cubicBezTo>
                      <a:pt x="4984" y="7129"/>
                      <a:pt x="4903" y="6829"/>
                      <a:pt x="4668" y="6693"/>
                    </a:cubicBezTo>
                    <a:moveTo>
                      <a:pt x="14236" y="4848"/>
                    </a:moveTo>
                    <a:cubicBezTo>
                      <a:pt x="14472" y="4984"/>
                      <a:pt x="14771" y="4903"/>
                      <a:pt x="14907" y="4669"/>
                    </a:cubicBezTo>
                    <a:cubicBezTo>
                      <a:pt x="15042" y="4434"/>
                      <a:pt x="14962" y="4134"/>
                      <a:pt x="14727" y="3998"/>
                    </a:cubicBezTo>
                    <a:cubicBezTo>
                      <a:pt x="14493" y="3863"/>
                      <a:pt x="14192" y="3943"/>
                      <a:pt x="14057" y="4178"/>
                    </a:cubicBezTo>
                    <a:cubicBezTo>
                      <a:pt x="13921" y="4412"/>
                      <a:pt x="14001" y="4713"/>
                      <a:pt x="14236" y="4848"/>
                    </a:cubicBezTo>
                    <a:moveTo>
                      <a:pt x="3436" y="10309"/>
                    </a:moveTo>
                    <a:cubicBezTo>
                      <a:pt x="3166" y="10309"/>
                      <a:pt x="2945" y="10529"/>
                      <a:pt x="2945" y="10800"/>
                    </a:cubicBezTo>
                    <a:cubicBezTo>
                      <a:pt x="2945" y="11072"/>
                      <a:pt x="3166" y="11291"/>
                      <a:pt x="3436" y="11291"/>
                    </a:cubicBezTo>
                    <a:cubicBezTo>
                      <a:pt x="3707" y="11291"/>
                      <a:pt x="3927" y="11072"/>
                      <a:pt x="3927" y="10800"/>
                    </a:cubicBezTo>
                    <a:cubicBezTo>
                      <a:pt x="3927" y="10529"/>
                      <a:pt x="3707" y="10309"/>
                      <a:pt x="3436" y="10309"/>
                    </a:cubicBezTo>
                    <a:moveTo>
                      <a:pt x="6873" y="3998"/>
                    </a:moveTo>
                    <a:cubicBezTo>
                      <a:pt x="6638" y="4134"/>
                      <a:pt x="6558" y="4434"/>
                      <a:pt x="6693" y="4669"/>
                    </a:cubicBezTo>
                    <a:cubicBezTo>
                      <a:pt x="6829" y="4903"/>
                      <a:pt x="7129" y="4984"/>
                      <a:pt x="7364" y="4848"/>
                    </a:cubicBezTo>
                    <a:cubicBezTo>
                      <a:pt x="7599" y="4713"/>
                      <a:pt x="7679" y="4412"/>
                      <a:pt x="7543" y="4178"/>
                    </a:cubicBezTo>
                    <a:cubicBezTo>
                      <a:pt x="7408" y="3943"/>
                      <a:pt x="7108" y="3863"/>
                      <a:pt x="6873" y="3998"/>
                    </a:cubicBezTo>
                    <a:moveTo>
                      <a:pt x="4178" y="14057"/>
                    </a:moveTo>
                    <a:cubicBezTo>
                      <a:pt x="3942" y="14192"/>
                      <a:pt x="3863" y="14492"/>
                      <a:pt x="3998" y="14727"/>
                    </a:cubicBezTo>
                    <a:cubicBezTo>
                      <a:pt x="4133" y="14962"/>
                      <a:pt x="4433" y="15043"/>
                      <a:pt x="4668" y="14907"/>
                    </a:cubicBezTo>
                    <a:cubicBezTo>
                      <a:pt x="4903" y="14772"/>
                      <a:pt x="4984" y="14472"/>
                      <a:pt x="4848" y="14236"/>
                    </a:cubicBezTo>
                    <a:cubicBezTo>
                      <a:pt x="4713" y="14001"/>
                      <a:pt x="4412" y="13921"/>
                      <a:pt x="4178" y="14057"/>
                    </a:cubicBezTo>
                    <a:moveTo>
                      <a:pt x="7364" y="16752"/>
                    </a:moveTo>
                    <a:cubicBezTo>
                      <a:pt x="7129" y="16617"/>
                      <a:pt x="6829" y="16697"/>
                      <a:pt x="6693" y="16932"/>
                    </a:cubicBezTo>
                    <a:cubicBezTo>
                      <a:pt x="6558" y="17167"/>
                      <a:pt x="6638" y="17467"/>
                      <a:pt x="6873" y="17602"/>
                    </a:cubicBezTo>
                    <a:cubicBezTo>
                      <a:pt x="7108" y="17738"/>
                      <a:pt x="7408" y="17658"/>
                      <a:pt x="7543" y="17422"/>
                    </a:cubicBezTo>
                    <a:cubicBezTo>
                      <a:pt x="7679" y="17188"/>
                      <a:pt x="7599" y="16887"/>
                      <a:pt x="7364" y="16752"/>
                    </a:cubicBezTo>
                    <a:moveTo>
                      <a:pt x="18164" y="10309"/>
                    </a:moveTo>
                    <a:cubicBezTo>
                      <a:pt x="17893" y="10309"/>
                      <a:pt x="17673" y="10529"/>
                      <a:pt x="17673" y="10800"/>
                    </a:cubicBezTo>
                    <a:cubicBezTo>
                      <a:pt x="17673" y="11072"/>
                      <a:pt x="17893" y="11291"/>
                      <a:pt x="18164" y="11291"/>
                    </a:cubicBezTo>
                    <a:cubicBezTo>
                      <a:pt x="18434" y="11291"/>
                      <a:pt x="18655" y="11072"/>
                      <a:pt x="18655" y="10800"/>
                    </a:cubicBezTo>
                    <a:cubicBezTo>
                      <a:pt x="18655" y="10529"/>
                      <a:pt x="18434" y="10309"/>
                      <a:pt x="18164" y="10309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4283" tIns="14283" rIns="14283" bIns="14283" anchor="ctr"/>
              <a:lstStyle/>
              <a:p>
                <a:pPr defTabSz="17081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25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4" name="Group 7"/>
          <p:cNvGrpSpPr/>
          <p:nvPr/>
        </p:nvGrpSpPr>
        <p:grpSpPr>
          <a:xfrm>
            <a:off x="3045417" y="1501251"/>
            <a:ext cx="1638312" cy="1311004"/>
            <a:chOff x="3928954" y="1989150"/>
            <a:chExt cx="2184536" cy="1748101"/>
          </a:xfrm>
        </p:grpSpPr>
        <p:sp>
          <p:nvSpPr>
            <p:cNvPr id="45" name="TextBox 103"/>
            <p:cNvSpPr txBox="1"/>
            <p:nvPr/>
          </p:nvSpPr>
          <p:spPr>
            <a:xfrm>
              <a:off x="3928954" y="3142464"/>
              <a:ext cx="2184536" cy="594787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6" name="Group 134"/>
            <p:cNvGrpSpPr/>
            <p:nvPr/>
          </p:nvGrpSpPr>
          <p:grpSpPr>
            <a:xfrm>
              <a:off x="4519464" y="1989150"/>
              <a:ext cx="996696" cy="996696"/>
              <a:chOff x="3638859" y="2955706"/>
              <a:chExt cx="996696" cy="996696"/>
            </a:xfrm>
          </p:grpSpPr>
          <p:grpSp>
            <p:nvGrpSpPr>
              <p:cNvPr id="47" name="Group 135"/>
              <p:cNvGrpSpPr/>
              <p:nvPr/>
            </p:nvGrpSpPr>
            <p:grpSpPr>
              <a:xfrm>
                <a:off x="3638859" y="2955706"/>
                <a:ext cx="996696" cy="996696"/>
                <a:chOff x="1673545" y="2955706"/>
                <a:chExt cx="996696" cy="996696"/>
              </a:xfrm>
            </p:grpSpPr>
            <p:sp>
              <p:nvSpPr>
                <p:cNvPr id="49" name="Oval 137"/>
                <p:cNvSpPr/>
                <p:nvPr/>
              </p:nvSpPr>
              <p:spPr>
                <a:xfrm>
                  <a:off x="1673545" y="2955706"/>
                  <a:ext cx="996696" cy="996696"/>
                </a:xfrm>
                <a:prstGeom prst="ellipse">
                  <a:avLst/>
                </a:prstGeom>
                <a:solidFill>
                  <a:srgbClr val="319400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0" name="Oval 138"/>
                <p:cNvSpPr/>
                <p:nvPr/>
              </p:nvSpPr>
              <p:spPr>
                <a:xfrm>
                  <a:off x="1755934" y="3043438"/>
                  <a:ext cx="822960" cy="82296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1" name="Oval 139"/>
                <p:cNvSpPr/>
                <p:nvPr/>
              </p:nvSpPr>
              <p:spPr>
                <a:xfrm>
                  <a:off x="1847374" y="3134878"/>
                  <a:ext cx="640080" cy="640080"/>
                </a:xfrm>
                <a:prstGeom prst="ellipse">
                  <a:avLst/>
                </a:prstGeom>
                <a:solidFill>
                  <a:srgbClr val="3194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8" name="Shape 2547"/>
              <p:cNvSpPr/>
              <p:nvPr/>
            </p:nvSpPr>
            <p:spPr>
              <a:xfrm>
                <a:off x="3993064" y="3307939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073" y="17379"/>
                    </a:moveTo>
                    <a:lnTo>
                      <a:pt x="15643" y="14949"/>
                    </a:lnTo>
                    <a:cubicBezTo>
                      <a:pt x="16600" y="13832"/>
                      <a:pt x="17182" y="12386"/>
                      <a:pt x="17182" y="10800"/>
                    </a:cubicBezTo>
                    <a:cubicBezTo>
                      <a:pt x="17182" y="9214"/>
                      <a:pt x="16600" y="7767"/>
                      <a:pt x="15643" y="6651"/>
                    </a:cubicBezTo>
                    <a:lnTo>
                      <a:pt x="18073" y="4221"/>
                    </a:lnTo>
                    <a:cubicBezTo>
                      <a:pt x="19649" y="5963"/>
                      <a:pt x="20618" y="8266"/>
                      <a:pt x="20618" y="10800"/>
                    </a:cubicBezTo>
                    <a:cubicBezTo>
                      <a:pt x="20618" y="13335"/>
                      <a:pt x="19649" y="15637"/>
                      <a:pt x="18073" y="17379"/>
                    </a:cubicBezTo>
                    <a:moveTo>
                      <a:pt x="10800" y="20619"/>
                    </a:moveTo>
                    <a:cubicBezTo>
                      <a:pt x="8265" y="20619"/>
                      <a:pt x="5963" y="19650"/>
                      <a:pt x="4221" y="18073"/>
                    </a:cubicBezTo>
                    <a:lnTo>
                      <a:pt x="6651" y="15643"/>
                    </a:lnTo>
                    <a:cubicBezTo>
                      <a:pt x="7767" y="16600"/>
                      <a:pt x="9214" y="17182"/>
                      <a:pt x="10800" y="17182"/>
                    </a:cubicBezTo>
                    <a:cubicBezTo>
                      <a:pt x="12386" y="17182"/>
                      <a:pt x="13833" y="16600"/>
                      <a:pt x="14949" y="15643"/>
                    </a:cubicBezTo>
                    <a:lnTo>
                      <a:pt x="17379" y="18073"/>
                    </a:lnTo>
                    <a:cubicBezTo>
                      <a:pt x="15637" y="19650"/>
                      <a:pt x="13334" y="20619"/>
                      <a:pt x="10800" y="20619"/>
                    </a:cubicBezTo>
                    <a:moveTo>
                      <a:pt x="982" y="10800"/>
                    </a:moveTo>
                    <a:cubicBezTo>
                      <a:pt x="982" y="8266"/>
                      <a:pt x="1950" y="5963"/>
                      <a:pt x="3527" y="4221"/>
                    </a:cubicBezTo>
                    <a:lnTo>
                      <a:pt x="5957" y="6651"/>
                    </a:lnTo>
                    <a:cubicBezTo>
                      <a:pt x="4999" y="7767"/>
                      <a:pt x="4418" y="9214"/>
                      <a:pt x="4418" y="10800"/>
                    </a:cubicBezTo>
                    <a:cubicBezTo>
                      <a:pt x="4418" y="12386"/>
                      <a:pt x="4999" y="13832"/>
                      <a:pt x="5957" y="14949"/>
                    </a:cubicBezTo>
                    <a:lnTo>
                      <a:pt x="3527" y="17379"/>
                    </a:lnTo>
                    <a:cubicBezTo>
                      <a:pt x="1950" y="15637"/>
                      <a:pt x="982" y="13335"/>
                      <a:pt x="982" y="10800"/>
                    </a:cubicBezTo>
                    <a:moveTo>
                      <a:pt x="16200" y="10800"/>
                    </a:moveTo>
                    <a:cubicBezTo>
                      <a:pt x="16200" y="13782"/>
                      <a:pt x="13782" y="16200"/>
                      <a:pt x="10800" y="16200"/>
                    </a:cubicBezTo>
                    <a:cubicBezTo>
                      <a:pt x="7817" y="16200"/>
                      <a:pt x="5400" y="13782"/>
                      <a:pt x="5400" y="10800"/>
                    </a:cubicBez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400"/>
                      <a:pt x="16200" y="7817"/>
                      <a:pt x="16200" y="10800"/>
                    </a:cubicBezTo>
                    <a:moveTo>
                      <a:pt x="10800" y="982"/>
                    </a:moveTo>
                    <a:cubicBezTo>
                      <a:pt x="13334" y="982"/>
                      <a:pt x="15637" y="1950"/>
                      <a:pt x="17379" y="3527"/>
                    </a:cubicBezTo>
                    <a:lnTo>
                      <a:pt x="14949" y="5957"/>
                    </a:lnTo>
                    <a:cubicBezTo>
                      <a:pt x="13832" y="4999"/>
                      <a:pt x="12386" y="4418"/>
                      <a:pt x="10800" y="4418"/>
                    </a:cubicBezTo>
                    <a:cubicBezTo>
                      <a:pt x="9214" y="4418"/>
                      <a:pt x="7767" y="4999"/>
                      <a:pt x="6651" y="5957"/>
                    </a:cubicBezTo>
                    <a:lnTo>
                      <a:pt x="4221" y="3527"/>
                    </a:lnTo>
                    <a:cubicBezTo>
                      <a:pt x="5963" y="1950"/>
                      <a:pt x="8265" y="982"/>
                      <a:pt x="10800" y="982"/>
                    </a:cubicBezTo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4"/>
                      <a:pt x="4835" y="21600"/>
                      <a:pt x="10800" y="21600"/>
                    </a:cubicBezTo>
                    <a:cubicBezTo>
                      <a:pt x="16764" y="21600"/>
                      <a:pt x="21600" y="16764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4283" tIns="14283" rIns="14283" bIns="14283" anchor="ctr"/>
              <a:lstStyle/>
              <a:p>
                <a:pPr defTabSz="17081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25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8"/>
          <p:cNvGrpSpPr/>
          <p:nvPr/>
        </p:nvGrpSpPr>
        <p:grpSpPr>
          <a:xfrm>
            <a:off x="4667020" y="1184582"/>
            <a:ext cx="1638312" cy="1246660"/>
            <a:chOff x="6091210" y="1566901"/>
            <a:chExt cx="2184536" cy="1662304"/>
          </a:xfrm>
        </p:grpSpPr>
        <p:sp>
          <p:nvSpPr>
            <p:cNvPr id="53" name="TextBox 108"/>
            <p:cNvSpPr txBox="1"/>
            <p:nvPr/>
          </p:nvSpPr>
          <p:spPr>
            <a:xfrm>
              <a:off x="6091210" y="2634418"/>
              <a:ext cx="2184536" cy="594787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4" name="Group 140"/>
            <p:cNvGrpSpPr/>
            <p:nvPr/>
          </p:nvGrpSpPr>
          <p:grpSpPr>
            <a:xfrm>
              <a:off x="6683421" y="1566901"/>
              <a:ext cx="996696" cy="996696"/>
              <a:chOff x="5594518" y="2955706"/>
              <a:chExt cx="996696" cy="996696"/>
            </a:xfrm>
          </p:grpSpPr>
          <p:grpSp>
            <p:nvGrpSpPr>
              <p:cNvPr id="55" name="Group 141"/>
              <p:cNvGrpSpPr/>
              <p:nvPr/>
            </p:nvGrpSpPr>
            <p:grpSpPr>
              <a:xfrm>
                <a:off x="5594518" y="2955706"/>
                <a:ext cx="996696" cy="996696"/>
                <a:chOff x="1673545" y="2955706"/>
                <a:chExt cx="996696" cy="996696"/>
              </a:xfrm>
            </p:grpSpPr>
            <p:sp>
              <p:nvSpPr>
                <p:cNvPr id="57" name="Oval 143"/>
                <p:cNvSpPr/>
                <p:nvPr/>
              </p:nvSpPr>
              <p:spPr>
                <a:xfrm>
                  <a:off x="1673545" y="2955706"/>
                  <a:ext cx="996696" cy="996696"/>
                </a:xfrm>
                <a:prstGeom prst="ellipse">
                  <a:avLst/>
                </a:prstGeom>
                <a:solidFill>
                  <a:srgbClr val="319400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8" name="Oval 144"/>
                <p:cNvSpPr/>
                <p:nvPr/>
              </p:nvSpPr>
              <p:spPr>
                <a:xfrm>
                  <a:off x="1755934" y="3043438"/>
                  <a:ext cx="822960" cy="82296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59" name="Oval 145"/>
                <p:cNvSpPr/>
                <p:nvPr/>
              </p:nvSpPr>
              <p:spPr>
                <a:xfrm>
                  <a:off x="1847374" y="3134878"/>
                  <a:ext cx="640080" cy="640080"/>
                </a:xfrm>
                <a:prstGeom prst="ellipse">
                  <a:avLst/>
                </a:prstGeom>
                <a:solidFill>
                  <a:srgbClr val="3194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56" name="Shape 2544"/>
              <p:cNvSpPr/>
              <p:nvPr/>
            </p:nvSpPr>
            <p:spPr>
              <a:xfrm>
                <a:off x="5956336" y="3314390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8836" y="8255"/>
                    </a:moveTo>
                    <a:lnTo>
                      <a:pt x="12837" y="10800"/>
                    </a:lnTo>
                    <a:lnTo>
                      <a:pt x="8836" y="13345"/>
                    </a:lnTo>
                    <a:cubicBezTo>
                      <a:pt x="8836" y="13345"/>
                      <a:pt x="8836" y="8255"/>
                      <a:pt x="8836" y="8255"/>
                    </a:cubicBezTo>
                    <a:close/>
                    <a:moveTo>
                      <a:pt x="8345" y="14727"/>
                    </a:moveTo>
                    <a:cubicBezTo>
                      <a:pt x="8461" y="14727"/>
                      <a:pt x="8564" y="14681"/>
                      <a:pt x="8647" y="14614"/>
                    </a:cubicBezTo>
                    <a:lnTo>
                      <a:pt x="8652" y="14620"/>
                    </a:lnTo>
                    <a:lnTo>
                      <a:pt x="14052" y="11184"/>
                    </a:lnTo>
                    <a:lnTo>
                      <a:pt x="14047" y="11178"/>
                    </a:lnTo>
                    <a:cubicBezTo>
                      <a:pt x="14160" y="11088"/>
                      <a:pt x="14236" y="10955"/>
                      <a:pt x="14236" y="10800"/>
                    </a:cubicBezTo>
                    <a:cubicBezTo>
                      <a:pt x="14236" y="10645"/>
                      <a:pt x="14160" y="10512"/>
                      <a:pt x="14047" y="10422"/>
                    </a:cubicBezTo>
                    <a:lnTo>
                      <a:pt x="14052" y="10417"/>
                    </a:lnTo>
                    <a:lnTo>
                      <a:pt x="8652" y="6980"/>
                    </a:lnTo>
                    <a:lnTo>
                      <a:pt x="8647" y="6986"/>
                    </a:lnTo>
                    <a:cubicBezTo>
                      <a:pt x="8564" y="6919"/>
                      <a:pt x="8461" y="6873"/>
                      <a:pt x="8345" y="6873"/>
                    </a:cubicBezTo>
                    <a:cubicBezTo>
                      <a:pt x="8074" y="6873"/>
                      <a:pt x="7855" y="7093"/>
                      <a:pt x="7855" y="7364"/>
                    </a:cubicBezTo>
                    <a:lnTo>
                      <a:pt x="7855" y="14236"/>
                    </a:lnTo>
                    <a:cubicBezTo>
                      <a:pt x="7855" y="14507"/>
                      <a:pt x="8074" y="14727"/>
                      <a:pt x="8345" y="14727"/>
                    </a:cubicBezTo>
                    <a:moveTo>
                      <a:pt x="19636" y="18655"/>
                    </a:moveTo>
                    <a:lnTo>
                      <a:pt x="18655" y="18655"/>
                    </a:lnTo>
                    <a:lnTo>
                      <a:pt x="18655" y="19636"/>
                    </a:lnTo>
                    <a:lnTo>
                      <a:pt x="19636" y="19636"/>
                    </a:lnTo>
                    <a:cubicBezTo>
                      <a:pt x="19636" y="19636"/>
                      <a:pt x="19636" y="18655"/>
                      <a:pt x="19636" y="18655"/>
                    </a:cubicBezTo>
                    <a:close/>
                    <a:moveTo>
                      <a:pt x="19636" y="14727"/>
                    </a:moveTo>
                    <a:lnTo>
                      <a:pt x="18655" y="14727"/>
                    </a:lnTo>
                    <a:lnTo>
                      <a:pt x="18655" y="15709"/>
                    </a:lnTo>
                    <a:lnTo>
                      <a:pt x="19636" y="15709"/>
                    </a:lnTo>
                    <a:cubicBezTo>
                      <a:pt x="19636" y="15709"/>
                      <a:pt x="19636" y="14727"/>
                      <a:pt x="19636" y="14727"/>
                    </a:cubicBezTo>
                    <a:close/>
                    <a:moveTo>
                      <a:pt x="19636" y="12764"/>
                    </a:moveTo>
                    <a:lnTo>
                      <a:pt x="18655" y="12764"/>
                    </a:lnTo>
                    <a:lnTo>
                      <a:pt x="18655" y="13745"/>
                    </a:lnTo>
                    <a:lnTo>
                      <a:pt x="19636" y="13745"/>
                    </a:lnTo>
                    <a:cubicBezTo>
                      <a:pt x="19636" y="13745"/>
                      <a:pt x="19636" y="12764"/>
                      <a:pt x="19636" y="12764"/>
                    </a:cubicBezTo>
                    <a:close/>
                    <a:moveTo>
                      <a:pt x="19636" y="16691"/>
                    </a:moveTo>
                    <a:lnTo>
                      <a:pt x="18655" y="16691"/>
                    </a:lnTo>
                    <a:lnTo>
                      <a:pt x="18655" y="17673"/>
                    </a:lnTo>
                    <a:lnTo>
                      <a:pt x="19636" y="17673"/>
                    </a:lnTo>
                    <a:cubicBezTo>
                      <a:pt x="19636" y="17673"/>
                      <a:pt x="19636" y="16691"/>
                      <a:pt x="19636" y="16691"/>
                    </a:cubicBezTo>
                    <a:close/>
                    <a:moveTo>
                      <a:pt x="18655" y="2945"/>
                    </a:moveTo>
                    <a:lnTo>
                      <a:pt x="19636" y="2945"/>
                    </a:lnTo>
                    <a:lnTo>
                      <a:pt x="19636" y="1964"/>
                    </a:lnTo>
                    <a:lnTo>
                      <a:pt x="18655" y="1964"/>
                    </a:lnTo>
                    <a:cubicBezTo>
                      <a:pt x="18655" y="1964"/>
                      <a:pt x="18655" y="2945"/>
                      <a:pt x="18655" y="2945"/>
                    </a:cubicBezTo>
                    <a:close/>
                    <a:moveTo>
                      <a:pt x="20618" y="10309"/>
                    </a:moveTo>
                    <a:lnTo>
                      <a:pt x="17673" y="10309"/>
                    </a:lnTo>
                    <a:lnTo>
                      <a:pt x="17673" y="982"/>
                    </a:lnTo>
                    <a:lnTo>
                      <a:pt x="19636" y="982"/>
                    </a:lnTo>
                    <a:cubicBezTo>
                      <a:pt x="20178" y="982"/>
                      <a:pt x="20618" y="1421"/>
                      <a:pt x="20618" y="1964"/>
                    </a:cubicBezTo>
                    <a:cubicBezTo>
                      <a:pt x="20618" y="1964"/>
                      <a:pt x="20618" y="10309"/>
                      <a:pt x="20618" y="10309"/>
                    </a:cubicBezTo>
                    <a:close/>
                    <a:moveTo>
                      <a:pt x="20618" y="19636"/>
                    </a:moveTo>
                    <a:cubicBezTo>
                      <a:pt x="20618" y="20178"/>
                      <a:pt x="20178" y="20618"/>
                      <a:pt x="19636" y="20618"/>
                    </a:cubicBezTo>
                    <a:lnTo>
                      <a:pt x="17673" y="20618"/>
                    </a:lnTo>
                    <a:lnTo>
                      <a:pt x="17673" y="11291"/>
                    </a:lnTo>
                    <a:lnTo>
                      <a:pt x="20618" y="11291"/>
                    </a:lnTo>
                    <a:cubicBezTo>
                      <a:pt x="20618" y="11291"/>
                      <a:pt x="20618" y="19636"/>
                      <a:pt x="20618" y="19636"/>
                    </a:cubicBezTo>
                    <a:close/>
                    <a:moveTo>
                      <a:pt x="16691" y="20618"/>
                    </a:moveTo>
                    <a:lnTo>
                      <a:pt x="4909" y="20618"/>
                    </a:lnTo>
                    <a:lnTo>
                      <a:pt x="4909" y="982"/>
                    </a:lnTo>
                    <a:lnTo>
                      <a:pt x="16691" y="982"/>
                    </a:lnTo>
                    <a:cubicBezTo>
                      <a:pt x="16691" y="982"/>
                      <a:pt x="16691" y="20618"/>
                      <a:pt x="16691" y="20618"/>
                    </a:cubicBezTo>
                    <a:close/>
                    <a:moveTo>
                      <a:pt x="3927" y="10309"/>
                    </a:moveTo>
                    <a:lnTo>
                      <a:pt x="982" y="10309"/>
                    </a:lnTo>
                    <a:lnTo>
                      <a:pt x="982" y="1964"/>
                    </a:lnTo>
                    <a:cubicBezTo>
                      <a:pt x="982" y="1421"/>
                      <a:pt x="1422" y="982"/>
                      <a:pt x="1964" y="982"/>
                    </a:cubicBezTo>
                    <a:lnTo>
                      <a:pt x="3927" y="982"/>
                    </a:lnTo>
                    <a:cubicBezTo>
                      <a:pt x="3927" y="982"/>
                      <a:pt x="3927" y="10309"/>
                      <a:pt x="3927" y="10309"/>
                    </a:cubicBezTo>
                    <a:close/>
                    <a:moveTo>
                      <a:pt x="3927" y="20618"/>
                    </a:moveTo>
                    <a:lnTo>
                      <a:pt x="1964" y="20618"/>
                    </a:lnTo>
                    <a:cubicBezTo>
                      <a:pt x="1422" y="20618"/>
                      <a:pt x="982" y="20178"/>
                      <a:pt x="982" y="19636"/>
                    </a:cubicBezTo>
                    <a:lnTo>
                      <a:pt x="982" y="11291"/>
                    </a:lnTo>
                    <a:lnTo>
                      <a:pt x="3927" y="11291"/>
                    </a:lnTo>
                    <a:cubicBezTo>
                      <a:pt x="3927" y="11291"/>
                      <a:pt x="3927" y="20618"/>
                      <a:pt x="3927" y="20618"/>
                    </a:cubicBezTo>
                    <a:close/>
                    <a:moveTo>
                      <a:pt x="19636" y="0"/>
                    </a:moveTo>
                    <a:lnTo>
                      <a:pt x="1964" y="0"/>
                    </a:lnTo>
                    <a:cubicBezTo>
                      <a:pt x="879" y="0"/>
                      <a:pt x="0" y="879"/>
                      <a:pt x="0" y="1964"/>
                    </a:cubicBezTo>
                    <a:lnTo>
                      <a:pt x="0" y="19636"/>
                    </a:lnTo>
                    <a:cubicBezTo>
                      <a:pt x="0" y="20721"/>
                      <a:pt x="879" y="21600"/>
                      <a:pt x="1964" y="21600"/>
                    </a:cubicBezTo>
                    <a:lnTo>
                      <a:pt x="19636" y="21600"/>
                    </a:lnTo>
                    <a:cubicBezTo>
                      <a:pt x="20721" y="21600"/>
                      <a:pt x="21600" y="20721"/>
                      <a:pt x="21600" y="19636"/>
                    </a:cubicBezTo>
                    <a:lnTo>
                      <a:pt x="21600" y="1964"/>
                    </a:lnTo>
                    <a:cubicBezTo>
                      <a:pt x="21600" y="879"/>
                      <a:pt x="20721" y="0"/>
                      <a:pt x="19636" y="0"/>
                    </a:cubicBezTo>
                    <a:moveTo>
                      <a:pt x="18655" y="8836"/>
                    </a:moveTo>
                    <a:lnTo>
                      <a:pt x="19636" y="8836"/>
                    </a:lnTo>
                    <a:lnTo>
                      <a:pt x="19636" y="7855"/>
                    </a:lnTo>
                    <a:lnTo>
                      <a:pt x="18655" y="7855"/>
                    </a:lnTo>
                    <a:cubicBezTo>
                      <a:pt x="18655" y="7855"/>
                      <a:pt x="18655" y="8836"/>
                      <a:pt x="18655" y="8836"/>
                    </a:cubicBezTo>
                    <a:close/>
                    <a:moveTo>
                      <a:pt x="18655" y="6873"/>
                    </a:moveTo>
                    <a:lnTo>
                      <a:pt x="19636" y="6873"/>
                    </a:lnTo>
                    <a:lnTo>
                      <a:pt x="19636" y="5891"/>
                    </a:lnTo>
                    <a:lnTo>
                      <a:pt x="18655" y="5891"/>
                    </a:lnTo>
                    <a:cubicBezTo>
                      <a:pt x="18655" y="5891"/>
                      <a:pt x="18655" y="6873"/>
                      <a:pt x="18655" y="6873"/>
                    </a:cubicBezTo>
                    <a:close/>
                    <a:moveTo>
                      <a:pt x="18655" y="4909"/>
                    </a:moveTo>
                    <a:lnTo>
                      <a:pt x="19636" y="4909"/>
                    </a:lnTo>
                    <a:lnTo>
                      <a:pt x="19636" y="3927"/>
                    </a:lnTo>
                    <a:lnTo>
                      <a:pt x="18655" y="3927"/>
                    </a:lnTo>
                    <a:cubicBezTo>
                      <a:pt x="18655" y="3927"/>
                      <a:pt x="18655" y="4909"/>
                      <a:pt x="18655" y="4909"/>
                    </a:cubicBezTo>
                    <a:close/>
                    <a:moveTo>
                      <a:pt x="1964" y="2945"/>
                    </a:moveTo>
                    <a:lnTo>
                      <a:pt x="2945" y="2945"/>
                    </a:lnTo>
                    <a:lnTo>
                      <a:pt x="2945" y="1964"/>
                    </a:lnTo>
                    <a:lnTo>
                      <a:pt x="1964" y="1964"/>
                    </a:lnTo>
                    <a:cubicBezTo>
                      <a:pt x="1964" y="1964"/>
                      <a:pt x="1964" y="2945"/>
                      <a:pt x="1964" y="2945"/>
                    </a:cubicBezTo>
                    <a:close/>
                    <a:moveTo>
                      <a:pt x="1964" y="8836"/>
                    </a:moveTo>
                    <a:lnTo>
                      <a:pt x="2945" y="8836"/>
                    </a:lnTo>
                    <a:lnTo>
                      <a:pt x="2945" y="7855"/>
                    </a:lnTo>
                    <a:lnTo>
                      <a:pt x="1964" y="7855"/>
                    </a:lnTo>
                    <a:cubicBezTo>
                      <a:pt x="1964" y="7855"/>
                      <a:pt x="1964" y="8836"/>
                      <a:pt x="1964" y="8836"/>
                    </a:cubicBezTo>
                    <a:close/>
                    <a:moveTo>
                      <a:pt x="2945" y="16691"/>
                    </a:moveTo>
                    <a:lnTo>
                      <a:pt x="1964" y="16691"/>
                    </a:lnTo>
                    <a:lnTo>
                      <a:pt x="1964" y="17673"/>
                    </a:lnTo>
                    <a:lnTo>
                      <a:pt x="2945" y="17673"/>
                    </a:lnTo>
                    <a:cubicBezTo>
                      <a:pt x="2945" y="17673"/>
                      <a:pt x="2945" y="16691"/>
                      <a:pt x="2945" y="16691"/>
                    </a:cubicBezTo>
                    <a:close/>
                    <a:moveTo>
                      <a:pt x="2945" y="12764"/>
                    </a:moveTo>
                    <a:lnTo>
                      <a:pt x="1964" y="12764"/>
                    </a:lnTo>
                    <a:lnTo>
                      <a:pt x="1964" y="13745"/>
                    </a:lnTo>
                    <a:lnTo>
                      <a:pt x="2945" y="13745"/>
                    </a:lnTo>
                    <a:cubicBezTo>
                      <a:pt x="2945" y="13745"/>
                      <a:pt x="2945" y="12764"/>
                      <a:pt x="2945" y="12764"/>
                    </a:cubicBezTo>
                    <a:close/>
                    <a:moveTo>
                      <a:pt x="2945" y="14727"/>
                    </a:moveTo>
                    <a:lnTo>
                      <a:pt x="1964" y="14727"/>
                    </a:lnTo>
                    <a:lnTo>
                      <a:pt x="1964" y="15709"/>
                    </a:lnTo>
                    <a:lnTo>
                      <a:pt x="2945" y="15709"/>
                    </a:lnTo>
                    <a:cubicBezTo>
                      <a:pt x="2945" y="15709"/>
                      <a:pt x="2945" y="14727"/>
                      <a:pt x="2945" y="14727"/>
                    </a:cubicBezTo>
                    <a:close/>
                    <a:moveTo>
                      <a:pt x="2945" y="18655"/>
                    </a:moveTo>
                    <a:lnTo>
                      <a:pt x="1964" y="18655"/>
                    </a:lnTo>
                    <a:lnTo>
                      <a:pt x="1964" y="19636"/>
                    </a:lnTo>
                    <a:lnTo>
                      <a:pt x="2945" y="19636"/>
                    </a:lnTo>
                    <a:cubicBezTo>
                      <a:pt x="2945" y="19636"/>
                      <a:pt x="2945" y="18655"/>
                      <a:pt x="2945" y="18655"/>
                    </a:cubicBezTo>
                    <a:close/>
                    <a:moveTo>
                      <a:pt x="1964" y="6873"/>
                    </a:moveTo>
                    <a:lnTo>
                      <a:pt x="2945" y="6873"/>
                    </a:lnTo>
                    <a:lnTo>
                      <a:pt x="2945" y="5891"/>
                    </a:lnTo>
                    <a:lnTo>
                      <a:pt x="1964" y="5891"/>
                    </a:lnTo>
                    <a:cubicBezTo>
                      <a:pt x="1964" y="5891"/>
                      <a:pt x="1964" y="6873"/>
                      <a:pt x="1964" y="6873"/>
                    </a:cubicBezTo>
                    <a:close/>
                    <a:moveTo>
                      <a:pt x="1964" y="4909"/>
                    </a:moveTo>
                    <a:lnTo>
                      <a:pt x="2945" y="4909"/>
                    </a:lnTo>
                    <a:lnTo>
                      <a:pt x="2945" y="3927"/>
                    </a:lnTo>
                    <a:lnTo>
                      <a:pt x="1964" y="3927"/>
                    </a:lnTo>
                    <a:cubicBezTo>
                      <a:pt x="1964" y="3927"/>
                      <a:pt x="1964" y="4909"/>
                      <a:pt x="1964" y="4909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4283" tIns="14283" rIns="14283" bIns="14283" anchor="ctr"/>
              <a:lstStyle/>
              <a:p>
                <a:pPr defTabSz="17081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25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0" name="Group 9"/>
          <p:cNvGrpSpPr/>
          <p:nvPr/>
        </p:nvGrpSpPr>
        <p:grpSpPr>
          <a:xfrm>
            <a:off x="6286347" y="884573"/>
            <a:ext cx="1638312" cy="1167805"/>
            <a:chOff x="8250432" y="1166867"/>
            <a:chExt cx="2184536" cy="1557158"/>
          </a:xfrm>
        </p:grpSpPr>
        <p:sp>
          <p:nvSpPr>
            <p:cNvPr id="61" name="TextBox 113"/>
            <p:cNvSpPr txBox="1"/>
            <p:nvPr/>
          </p:nvSpPr>
          <p:spPr>
            <a:xfrm>
              <a:off x="8250432" y="2129238"/>
              <a:ext cx="2184536" cy="594787"/>
            </a:xfrm>
            <a:prstGeom prst="rect">
              <a:avLst/>
            </a:prstGeom>
            <a:noFill/>
          </p:spPr>
          <p:txBody>
            <a:bodyPr wrap="square" lIns="68562" tIns="34281" rIns="68562" bIns="34281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7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输入您的内容或者通过右键复制粘贴您的内容，并选择只保留文字。输入您的内容。</a:t>
              </a:r>
              <a:endParaRPr lang="zh-CN" altLang="en-US" sz="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Group 146"/>
            <p:cNvGrpSpPr/>
            <p:nvPr/>
          </p:nvGrpSpPr>
          <p:grpSpPr>
            <a:xfrm>
              <a:off x="8847378" y="1166867"/>
              <a:ext cx="996696" cy="996696"/>
              <a:chOff x="7550325" y="2955706"/>
              <a:chExt cx="996696" cy="996696"/>
            </a:xfrm>
          </p:grpSpPr>
          <p:grpSp>
            <p:nvGrpSpPr>
              <p:cNvPr id="63" name="Group 147"/>
              <p:cNvGrpSpPr/>
              <p:nvPr/>
            </p:nvGrpSpPr>
            <p:grpSpPr>
              <a:xfrm>
                <a:off x="7550325" y="2955706"/>
                <a:ext cx="996696" cy="996696"/>
                <a:chOff x="1673545" y="2955706"/>
                <a:chExt cx="996696" cy="996696"/>
              </a:xfrm>
            </p:grpSpPr>
            <p:sp>
              <p:nvSpPr>
                <p:cNvPr id="65" name="Oval 149"/>
                <p:cNvSpPr/>
                <p:nvPr/>
              </p:nvSpPr>
              <p:spPr>
                <a:xfrm>
                  <a:off x="1673545" y="2955706"/>
                  <a:ext cx="996696" cy="996696"/>
                </a:xfrm>
                <a:prstGeom prst="ellipse">
                  <a:avLst/>
                </a:prstGeom>
                <a:solidFill>
                  <a:srgbClr val="319400">
                    <a:alpha val="70000"/>
                  </a:srgb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6" name="Oval 150"/>
                <p:cNvSpPr/>
                <p:nvPr/>
              </p:nvSpPr>
              <p:spPr>
                <a:xfrm>
                  <a:off x="1755934" y="3043438"/>
                  <a:ext cx="822960" cy="822960"/>
                </a:xfrm>
                <a:prstGeom prst="ellipse">
                  <a:avLst/>
                </a:prstGeom>
                <a:solidFill>
                  <a:schemeClr val="accent1">
                    <a:alpha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  <p:sp>
              <p:nvSpPr>
                <p:cNvPr id="67" name="Oval 151"/>
                <p:cNvSpPr/>
                <p:nvPr/>
              </p:nvSpPr>
              <p:spPr>
                <a:xfrm>
                  <a:off x="1847374" y="3134878"/>
                  <a:ext cx="640080" cy="640080"/>
                </a:xfrm>
                <a:prstGeom prst="ellipse">
                  <a:avLst/>
                </a:prstGeom>
                <a:solidFill>
                  <a:srgbClr val="3194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sym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64" name="Shape 2619"/>
              <p:cNvSpPr/>
              <p:nvPr/>
            </p:nvSpPr>
            <p:spPr>
              <a:xfrm>
                <a:off x="7909009" y="3314392"/>
                <a:ext cx="279328" cy="2793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83" extrusionOk="0">
                    <a:moveTo>
                      <a:pt x="12364" y="11941"/>
                    </a:moveTo>
                    <a:lnTo>
                      <a:pt x="13062" y="14033"/>
                    </a:lnTo>
                    <a:lnTo>
                      <a:pt x="11365" y="12790"/>
                    </a:lnTo>
                    <a:lnTo>
                      <a:pt x="10785" y="12365"/>
                    </a:lnTo>
                    <a:lnTo>
                      <a:pt x="10205" y="12790"/>
                    </a:lnTo>
                    <a:lnTo>
                      <a:pt x="8508" y="14033"/>
                    </a:lnTo>
                    <a:lnTo>
                      <a:pt x="9206" y="11941"/>
                    </a:lnTo>
                    <a:lnTo>
                      <a:pt x="9426" y="11282"/>
                    </a:lnTo>
                    <a:lnTo>
                      <a:pt x="8877" y="10856"/>
                    </a:lnTo>
                    <a:lnTo>
                      <a:pt x="7511" y="9794"/>
                    </a:lnTo>
                    <a:lnTo>
                      <a:pt x="9790" y="9794"/>
                    </a:lnTo>
                    <a:lnTo>
                      <a:pt x="10030" y="9160"/>
                    </a:lnTo>
                    <a:lnTo>
                      <a:pt x="10785" y="7162"/>
                    </a:lnTo>
                    <a:lnTo>
                      <a:pt x="11540" y="9160"/>
                    </a:lnTo>
                    <a:lnTo>
                      <a:pt x="11779" y="9794"/>
                    </a:lnTo>
                    <a:lnTo>
                      <a:pt x="14059" y="9794"/>
                    </a:lnTo>
                    <a:lnTo>
                      <a:pt x="12692" y="10856"/>
                    </a:lnTo>
                    <a:lnTo>
                      <a:pt x="12144" y="11282"/>
                    </a:lnTo>
                    <a:cubicBezTo>
                      <a:pt x="12144" y="11282"/>
                      <a:pt x="12364" y="11941"/>
                      <a:pt x="12364" y="11941"/>
                    </a:cubicBezTo>
                    <a:close/>
                    <a:moveTo>
                      <a:pt x="12458" y="8813"/>
                    </a:moveTo>
                    <a:lnTo>
                      <a:pt x="10785" y="4384"/>
                    </a:lnTo>
                    <a:lnTo>
                      <a:pt x="9111" y="8813"/>
                    </a:lnTo>
                    <a:lnTo>
                      <a:pt x="4649" y="8813"/>
                    </a:lnTo>
                    <a:lnTo>
                      <a:pt x="8275" y="11631"/>
                    </a:lnTo>
                    <a:lnTo>
                      <a:pt x="6601" y="16647"/>
                    </a:lnTo>
                    <a:lnTo>
                      <a:pt x="10785" y="13582"/>
                    </a:lnTo>
                    <a:lnTo>
                      <a:pt x="14969" y="16647"/>
                    </a:lnTo>
                    <a:lnTo>
                      <a:pt x="13295" y="11631"/>
                    </a:lnTo>
                    <a:lnTo>
                      <a:pt x="16921" y="8813"/>
                    </a:lnTo>
                    <a:cubicBezTo>
                      <a:pt x="16921" y="8813"/>
                      <a:pt x="12458" y="8813"/>
                      <a:pt x="12458" y="8813"/>
                    </a:cubicBezTo>
                    <a:close/>
                    <a:moveTo>
                      <a:pt x="10800" y="20592"/>
                    </a:moveTo>
                    <a:cubicBezTo>
                      <a:pt x="9796" y="20381"/>
                      <a:pt x="982" y="17399"/>
                      <a:pt x="982" y="12263"/>
                    </a:cubicBezTo>
                    <a:cubicBezTo>
                      <a:pt x="982" y="7469"/>
                      <a:pt x="2322" y="2919"/>
                      <a:pt x="2778" y="1179"/>
                    </a:cubicBezTo>
                    <a:cubicBezTo>
                      <a:pt x="4022" y="1719"/>
                      <a:pt x="7232" y="2943"/>
                      <a:pt x="10800" y="2943"/>
                    </a:cubicBezTo>
                    <a:cubicBezTo>
                      <a:pt x="14368" y="2943"/>
                      <a:pt x="17579" y="1719"/>
                      <a:pt x="18823" y="1179"/>
                    </a:cubicBezTo>
                    <a:cubicBezTo>
                      <a:pt x="19278" y="2918"/>
                      <a:pt x="20618" y="7466"/>
                      <a:pt x="20618" y="12263"/>
                    </a:cubicBezTo>
                    <a:cubicBezTo>
                      <a:pt x="20618" y="17393"/>
                      <a:pt x="11803" y="20381"/>
                      <a:pt x="10800" y="20592"/>
                    </a:cubicBezTo>
                    <a:moveTo>
                      <a:pt x="19618" y="356"/>
                    </a:moveTo>
                    <a:cubicBezTo>
                      <a:pt x="19577" y="216"/>
                      <a:pt x="19477" y="101"/>
                      <a:pt x="19343" y="42"/>
                    </a:cubicBezTo>
                    <a:cubicBezTo>
                      <a:pt x="19210" y="-17"/>
                      <a:pt x="19057" y="-13"/>
                      <a:pt x="18926" y="52"/>
                    </a:cubicBezTo>
                    <a:cubicBezTo>
                      <a:pt x="18888" y="71"/>
                      <a:pt x="15053" y="1962"/>
                      <a:pt x="10800" y="1962"/>
                    </a:cubicBezTo>
                    <a:cubicBezTo>
                      <a:pt x="6556" y="1962"/>
                      <a:pt x="2712" y="71"/>
                      <a:pt x="2674" y="52"/>
                    </a:cubicBezTo>
                    <a:cubicBezTo>
                      <a:pt x="2543" y="-13"/>
                      <a:pt x="2391" y="-17"/>
                      <a:pt x="2257" y="42"/>
                    </a:cubicBezTo>
                    <a:cubicBezTo>
                      <a:pt x="2124" y="101"/>
                      <a:pt x="2023" y="216"/>
                      <a:pt x="1983" y="356"/>
                    </a:cubicBezTo>
                    <a:cubicBezTo>
                      <a:pt x="1963" y="426"/>
                      <a:pt x="0" y="6376"/>
                      <a:pt x="0" y="12263"/>
                    </a:cubicBezTo>
                    <a:cubicBezTo>
                      <a:pt x="0" y="18484"/>
                      <a:pt x="10271" y="21491"/>
                      <a:pt x="10708" y="21575"/>
                    </a:cubicBezTo>
                    <a:cubicBezTo>
                      <a:pt x="10739" y="21580"/>
                      <a:pt x="10770" y="21583"/>
                      <a:pt x="10800" y="21583"/>
                    </a:cubicBezTo>
                    <a:cubicBezTo>
                      <a:pt x="10831" y="21583"/>
                      <a:pt x="10862" y="21580"/>
                      <a:pt x="10892" y="21575"/>
                    </a:cubicBezTo>
                    <a:cubicBezTo>
                      <a:pt x="11329" y="21491"/>
                      <a:pt x="21600" y="18484"/>
                      <a:pt x="21600" y="12263"/>
                    </a:cubicBezTo>
                    <a:cubicBezTo>
                      <a:pt x="21600" y="6376"/>
                      <a:pt x="19637" y="426"/>
                      <a:pt x="19618" y="356"/>
                    </a:cubicBezTo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lIns="14283" tIns="14283" rIns="14283" bIns="14283" anchor="ctr"/>
              <a:lstStyle/>
              <a:p>
                <a:pPr defTabSz="170815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25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Source Sans Pro Light" charset="0"/>
                  <a:sym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5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50"/>
                            </p:stCondLst>
                            <p:childTnLst>
                              <p:par>
                                <p:cTn id="5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35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850"/>
                            </p:stCondLst>
                            <p:childTnLst>
                              <p:par>
                                <p:cTn id="6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5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85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845586" y="1588562"/>
            <a:ext cx="1076793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5 h 1306"/>
              <a:gd name="T6" fmla="*/ 623 w 1247"/>
              <a:gd name="T7" fmla="*/ 1306 h 1306"/>
              <a:gd name="T8" fmla="*/ 0 w 1247"/>
              <a:gd name="T9" fmla="*/ 945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5"/>
                </a:lnTo>
                <a:lnTo>
                  <a:pt x="623" y="1306"/>
                </a:lnTo>
                <a:lnTo>
                  <a:pt x="0" y="945"/>
                </a:lnTo>
                <a:lnTo>
                  <a:pt x="0" y="0"/>
                </a:lnTo>
                <a:close/>
              </a:path>
            </a:pathLst>
          </a:custGeom>
          <a:solidFill>
            <a:srgbClr val="319400"/>
          </a:solidFill>
          <a:ln>
            <a:noFill/>
          </a:ln>
        </p:spPr>
        <p:txBody>
          <a:bodyPr vert="horz" wrap="square" lIns="68580" tIns="216000" rIns="68580" bIns="34290" numCol="1" anchor="t" anchorCtr="0" compatLnSpc="1"/>
          <a:lstStyle/>
          <a:p>
            <a:pPr algn="ctr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845586" y="3213158"/>
            <a:ext cx="1076793" cy="1127739"/>
          </a:xfrm>
          <a:custGeom>
            <a:avLst/>
            <a:gdLst>
              <a:gd name="T0" fmla="*/ 0 w 1247"/>
              <a:gd name="T1" fmla="*/ 0 h 1306"/>
              <a:gd name="T2" fmla="*/ 1247 w 1247"/>
              <a:gd name="T3" fmla="*/ 0 h 1306"/>
              <a:gd name="T4" fmla="*/ 1247 w 1247"/>
              <a:gd name="T5" fmla="*/ 947 h 1306"/>
              <a:gd name="T6" fmla="*/ 623 w 1247"/>
              <a:gd name="T7" fmla="*/ 1306 h 1306"/>
              <a:gd name="T8" fmla="*/ 0 w 1247"/>
              <a:gd name="T9" fmla="*/ 947 h 1306"/>
              <a:gd name="T10" fmla="*/ 0 w 1247"/>
              <a:gd name="T11" fmla="*/ 0 h 1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247" h="1306">
                <a:moveTo>
                  <a:pt x="0" y="0"/>
                </a:moveTo>
                <a:lnTo>
                  <a:pt x="1247" y="0"/>
                </a:lnTo>
                <a:lnTo>
                  <a:pt x="1247" y="947"/>
                </a:lnTo>
                <a:lnTo>
                  <a:pt x="623" y="1306"/>
                </a:lnTo>
                <a:lnTo>
                  <a:pt x="0" y="947"/>
                </a:lnTo>
                <a:lnTo>
                  <a:pt x="0" y="0"/>
                </a:lnTo>
                <a:close/>
              </a:path>
            </a:pathLst>
          </a:custGeom>
          <a:solidFill>
            <a:srgbClr val="54AF00"/>
          </a:solidFill>
          <a:ln>
            <a:noFill/>
          </a:ln>
        </p:spPr>
        <p:txBody>
          <a:bodyPr vert="horz" wrap="square" lIns="68580" tIns="216000" rIns="68580" bIns="34290" numCol="1" anchor="t" anchorCtr="0" compatLnSpc="1"/>
          <a:lstStyle/>
          <a:p>
            <a:pPr algn="ctr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2"/>
          <p:cNvSpPr>
            <a:spLocks noEditPoints="1"/>
          </p:cNvSpPr>
          <p:nvPr/>
        </p:nvSpPr>
        <p:spPr bwMode="auto">
          <a:xfrm>
            <a:off x="1201926" y="3717810"/>
            <a:ext cx="364113" cy="363569"/>
          </a:xfrm>
          <a:custGeom>
            <a:avLst/>
            <a:gdLst>
              <a:gd name="T0" fmla="*/ 192 w 283"/>
              <a:gd name="T1" fmla="*/ 43 h 283"/>
              <a:gd name="T2" fmla="*/ 181 w 283"/>
              <a:gd name="T3" fmla="*/ 33 h 283"/>
              <a:gd name="T4" fmla="*/ 257 w 283"/>
              <a:gd name="T5" fmla="*/ 136 h 283"/>
              <a:gd name="T6" fmla="*/ 283 w 283"/>
              <a:gd name="T7" fmla="*/ 136 h 283"/>
              <a:gd name="T8" fmla="*/ 240 w 283"/>
              <a:gd name="T9" fmla="*/ 179 h 283"/>
              <a:gd name="T10" fmla="*/ 196 w 283"/>
              <a:gd name="T11" fmla="*/ 136 h 283"/>
              <a:gd name="T12" fmla="*/ 221 w 283"/>
              <a:gd name="T13" fmla="*/ 136 h 283"/>
              <a:gd name="T14" fmla="*/ 169 w 283"/>
              <a:gd name="T15" fmla="*/ 66 h 283"/>
              <a:gd name="T16" fmla="*/ 192 w 283"/>
              <a:gd name="T17" fmla="*/ 43 h 283"/>
              <a:gd name="T18" fmla="*/ 192 w 283"/>
              <a:gd name="T19" fmla="*/ 43 h 283"/>
              <a:gd name="T20" fmla="*/ 217 w 283"/>
              <a:gd name="T21" fmla="*/ 169 h 283"/>
              <a:gd name="T22" fmla="*/ 217 w 283"/>
              <a:gd name="T23" fmla="*/ 169 h 283"/>
              <a:gd name="T24" fmla="*/ 147 w 283"/>
              <a:gd name="T25" fmla="*/ 221 h 283"/>
              <a:gd name="T26" fmla="*/ 147 w 283"/>
              <a:gd name="T27" fmla="*/ 196 h 283"/>
              <a:gd name="T28" fmla="*/ 104 w 283"/>
              <a:gd name="T29" fmla="*/ 240 h 283"/>
              <a:gd name="T30" fmla="*/ 147 w 283"/>
              <a:gd name="T31" fmla="*/ 283 h 283"/>
              <a:gd name="T32" fmla="*/ 147 w 283"/>
              <a:gd name="T33" fmla="*/ 257 h 283"/>
              <a:gd name="T34" fmla="*/ 251 w 283"/>
              <a:gd name="T35" fmla="*/ 181 h 283"/>
              <a:gd name="T36" fmla="*/ 240 w 283"/>
              <a:gd name="T37" fmla="*/ 192 h 283"/>
              <a:gd name="T38" fmla="*/ 217 w 283"/>
              <a:gd name="T39" fmla="*/ 169 h 283"/>
              <a:gd name="T40" fmla="*/ 217 w 283"/>
              <a:gd name="T41" fmla="*/ 169 h 283"/>
              <a:gd name="T42" fmla="*/ 114 w 283"/>
              <a:gd name="T43" fmla="*/ 217 h 283"/>
              <a:gd name="T44" fmla="*/ 114 w 283"/>
              <a:gd name="T45" fmla="*/ 217 h 283"/>
              <a:gd name="T46" fmla="*/ 91 w 283"/>
              <a:gd name="T47" fmla="*/ 240 h 283"/>
              <a:gd name="T48" fmla="*/ 102 w 283"/>
              <a:gd name="T49" fmla="*/ 250 h 283"/>
              <a:gd name="T50" fmla="*/ 26 w 283"/>
              <a:gd name="T51" fmla="*/ 147 h 283"/>
              <a:gd name="T52" fmla="*/ 0 w 283"/>
              <a:gd name="T53" fmla="*/ 147 h 283"/>
              <a:gd name="T54" fmla="*/ 43 w 283"/>
              <a:gd name="T55" fmla="*/ 104 h 283"/>
              <a:gd name="T56" fmla="*/ 87 w 283"/>
              <a:gd name="T57" fmla="*/ 147 h 283"/>
              <a:gd name="T58" fmla="*/ 62 w 283"/>
              <a:gd name="T59" fmla="*/ 147 h 283"/>
              <a:gd name="T60" fmla="*/ 114 w 283"/>
              <a:gd name="T61" fmla="*/ 217 h 283"/>
              <a:gd name="T62" fmla="*/ 114 w 283"/>
              <a:gd name="T63" fmla="*/ 217 h 283"/>
              <a:gd name="T64" fmla="*/ 66 w 283"/>
              <a:gd name="T65" fmla="*/ 114 h 283"/>
              <a:gd name="T66" fmla="*/ 66 w 283"/>
              <a:gd name="T67" fmla="*/ 114 h 283"/>
              <a:gd name="T68" fmla="*/ 136 w 283"/>
              <a:gd name="T69" fmla="*/ 62 h 283"/>
              <a:gd name="T70" fmla="*/ 136 w 283"/>
              <a:gd name="T71" fmla="*/ 87 h 283"/>
              <a:gd name="T72" fmla="*/ 179 w 283"/>
              <a:gd name="T73" fmla="*/ 43 h 283"/>
              <a:gd name="T74" fmla="*/ 136 w 283"/>
              <a:gd name="T75" fmla="*/ 0 h 283"/>
              <a:gd name="T76" fmla="*/ 136 w 283"/>
              <a:gd name="T77" fmla="*/ 26 h 283"/>
              <a:gd name="T78" fmla="*/ 33 w 283"/>
              <a:gd name="T79" fmla="*/ 102 h 283"/>
              <a:gd name="T80" fmla="*/ 43 w 283"/>
              <a:gd name="T81" fmla="*/ 91 h 283"/>
              <a:gd name="T82" fmla="*/ 66 w 283"/>
              <a:gd name="T83" fmla="*/ 114 h 283"/>
              <a:gd name="T84" fmla="*/ 66 w 283"/>
              <a:gd name="T85" fmla="*/ 114 h 283"/>
              <a:gd name="T86" fmla="*/ 88 w 283"/>
              <a:gd name="T87" fmla="*/ 141 h 283"/>
              <a:gd name="T88" fmla="*/ 88 w 283"/>
              <a:gd name="T89" fmla="*/ 141 h 283"/>
              <a:gd name="T90" fmla="*/ 142 w 283"/>
              <a:gd name="T91" fmla="*/ 195 h 283"/>
              <a:gd name="T92" fmla="*/ 195 w 283"/>
              <a:gd name="T93" fmla="*/ 141 h 283"/>
              <a:gd name="T94" fmla="*/ 142 w 283"/>
              <a:gd name="T95" fmla="*/ 88 h 283"/>
              <a:gd name="T96" fmla="*/ 88 w 283"/>
              <a:gd name="T97" fmla="*/ 141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83" h="283">
                <a:moveTo>
                  <a:pt x="192" y="43"/>
                </a:moveTo>
                <a:cubicBezTo>
                  <a:pt x="181" y="33"/>
                  <a:pt x="181" y="33"/>
                  <a:pt x="181" y="33"/>
                </a:cubicBezTo>
                <a:cubicBezTo>
                  <a:pt x="224" y="48"/>
                  <a:pt x="255" y="88"/>
                  <a:pt x="257" y="136"/>
                </a:cubicBezTo>
                <a:cubicBezTo>
                  <a:pt x="283" y="136"/>
                  <a:pt x="283" y="136"/>
                  <a:pt x="283" y="136"/>
                </a:cubicBezTo>
                <a:cubicBezTo>
                  <a:pt x="240" y="179"/>
                  <a:pt x="240" y="179"/>
                  <a:pt x="240" y="179"/>
                </a:cubicBezTo>
                <a:cubicBezTo>
                  <a:pt x="196" y="136"/>
                  <a:pt x="196" y="136"/>
                  <a:pt x="196" y="136"/>
                </a:cubicBezTo>
                <a:cubicBezTo>
                  <a:pt x="221" y="136"/>
                  <a:pt x="221" y="136"/>
                  <a:pt x="221" y="136"/>
                </a:cubicBezTo>
                <a:cubicBezTo>
                  <a:pt x="219" y="104"/>
                  <a:pt x="198" y="77"/>
                  <a:pt x="169" y="66"/>
                </a:cubicBezTo>
                <a:cubicBezTo>
                  <a:pt x="192" y="43"/>
                  <a:pt x="192" y="43"/>
                  <a:pt x="192" y="43"/>
                </a:cubicBezTo>
                <a:cubicBezTo>
                  <a:pt x="192" y="43"/>
                  <a:pt x="192" y="43"/>
                  <a:pt x="192" y="43"/>
                </a:cubicBezTo>
                <a:close/>
                <a:moveTo>
                  <a:pt x="217" y="169"/>
                </a:moveTo>
                <a:cubicBezTo>
                  <a:pt x="217" y="169"/>
                  <a:pt x="217" y="169"/>
                  <a:pt x="217" y="169"/>
                </a:cubicBezTo>
                <a:cubicBezTo>
                  <a:pt x="206" y="198"/>
                  <a:pt x="179" y="219"/>
                  <a:pt x="147" y="221"/>
                </a:cubicBezTo>
                <a:cubicBezTo>
                  <a:pt x="147" y="196"/>
                  <a:pt x="147" y="196"/>
                  <a:pt x="147" y="196"/>
                </a:cubicBezTo>
                <a:cubicBezTo>
                  <a:pt x="104" y="240"/>
                  <a:pt x="104" y="240"/>
                  <a:pt x="104" y="240"/>
                </a:cubicBezTo>
                <a:cubicBezTo>
                  <a:pt x="147" y="283"/>
                  <a:pt x="147" y="283"/>
                  <a:pt x="147" y="283"/>
                </a:cubicBezTo>
                <a:cubicBezTo>
                  <a:pt x="147" y="257"/>
                  <a:pt x="147" y="257"/>
                  <a:pt x="147" y="257"/>
                </a:cubicBezTo>
                <a:cubicBezTo>
                  <a:pt x="195" y="255"/>
                  <a:pt x="235" y="224"/>
                  <a:pt x="251" y="181"/>
                </a:cubicBezTo>
                <a:cubicBezTo>
                  <a:pt x="240" y="192"/>
                  <a:pt x="240" y="192"/>
                  <a:pt x="240" y="192"/>
                </a:cubicBezTo>
                <a:cubicBezTo>
                  <a:pt x="217" y="169"/>
                  <a:pt x="217" y="169"/>
                  <a:pt x="217" y="169"/>
                </a:cubicBezTo>
                <a:cubicBezTo>
                  <a:pt x="217" y="169"/>
                  <a:pt x="217" y="169"/>
                  <a:pt x="217" y="169"/>
                </a:cubicBezTo>
                <a:close/>
                <a:moveTo>
                  <a:pt x="114" y="217"/>
                </a:moveTo>
                <a:cubicBezTo>
                  <a:pt x="114" y="217"/>
                  <a:pt x="114" y="217"/>
                  <a:pt x="114" y="217"/>
                </a:cubicBezTo>
                <a:cubicBezTo>
                  <a:pt x="91" y="240"/>
                  <a:pt x="91" y="240"/>
                  <a:pt x="91" y="240"/>
                </a:cubicBezTo>
                <a:cubicBezTo>
                  <a:pt x="102" y="250"/>
                  <a:pt x="102" y="250"/>
                  <a:pt x="102" y="250"/>
                </a:cubicBezTo>
                <a:cubicBezTo>
                  <a:pt x="59" y="235"/>
                  <a:pt x="28" y="195"/>
                  <a:pt x="26" y="147"/>
                </a:cubicBezTo>
                <a:cubicBezTo>
                  <a:pt x="0" y="147"/>
                  <a:pt x="0" y="147"/>
                  <a:pt x="0" y="147"/>
                </a:cubicBezTo>
                <a:cubicBezTo>
                  <a:pt x="43" y="104"/>
                  <a:pt x="43" y="104"/>
                  <a:pt x="43" y="104"/>
                </a:cubicBezTo>
                <a:cubicBezTo>
                  <a:pt x="87" y="147"/>
                  <a:pt x="87" y="147"/>
                  <a:pt x="87" y="147"/>
                </a:cubicBezTo>
                <a:cubicBezTo>
                  <a:pt x="62" y="147"/>
                  <a:pt x="62" y="147"/>
                  <a:pt x="62" y="147"/>
                </a:cubicBezTo>
                <a:cubicBezTo>
                  <a:pt x="64" y="179"/>
                  <a:pt x="85" y="206"/>
                  <a:pt x="114" y="217"/>
                </a:cubicBezTo>
                <a:cubicBezTo>
                  <a:pt x="114" y="217"/>
                  <a:pt x="114" y="217"/>
                  <a:pt x="114" y="217"/>
                </a:cubicBezTo>
                <a:close/>
                <a:moveTo>
                  <a:pt x="66" y="114"/>
                </a:moveTo>
                <a:cubicBezTo>
                  <a:pt x="66" y="114"/>
                  <a:pt x="66" y="114"/>
                  <a:pt x="66" y="114"/>
                </a:cubicBezTo>
                <a:cubicBezTo>
                  <a:pt x="77" y="85"/>
                  <a:pt x="104" y="64"/>
                  <a:pt x="136" y="62"/>
                </a:cubicBezTo>
                <a:cubicBezTo>
                  <a:pt x="136" y="87"/>
                  <a:pt x="136" y="87"/>
                  <a:pt x="136" y="87"/>
                </a:cubicBezTo>
                <a:cubicBezTo>
                  <a:pt x="179" y="43"/>
                  <a:pt x="179" y="43"/>
                  <a:pt x="179" y="43"/>
                </a:cubicBezTo>
                <a:cubicBezTo>
                  <a:pt x="136" y="0"/>
                  <a:pt x="136" y="0"/>
                  <a:pt x="136" y="0"/>
                </a:cubicBezTo>
                <a:cubicBezTo>
                  <a:pt x="136" y="26"/>
                  <a:pt x="136" y="26"/>
                  <a:pt x="136" y="26"/>
                </a:cubicBezTo>
                <a:cubicBezTo>
                  <a:pt x="88" y="28"/>
                  <a:pt x="48" y="59"/>
                  <a:pt x="33" y="102"/>
                </a:cubicBezTo>
                <a:cubicBezTo>
                  <a:pt x="43" y="91"/>
                  <a:pt x="43" y="91"/>
                  <a:pt x="43" y="91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6" y="114"/>
                  <a:pt x="66" y="114"/>
                </a:cubicBezTo>
                <a:close/>
                <a:moveTo>
                  <a:pt x="88" y="141"/>
                </a:moveTo>
                <a:cubicBezTo>
                  <a:pt x="88" y="141"/>
                  <a:pt x="88" y="141"/>
                  <a:pt x="88" y="141"/>
                </a:cubicBezTo>
                <a:cubicBezTo>
                  <a:pt x="88" y="171"/>
                  <a:pt x="112" y="195"/>
                  <a:pt x="142" y="195"/>
                </a:cubicBezTo>
                <a:cubicBezTo>
                  <a:pt x="171" y="195"/>
                  <a:pt x="195" y="171"/>
                  <a:pt x="195" y="141"/>
                </a:cubicBezTo>
                <a:cubicBezTo>
                  <a:pt x="195" y="112"/>
                  <a:pt x="171" y="88"/>
                  <a:pt x="142" y="88"/>
                </a:cubicBezTo>
                <a:cubicBezTo>
                  <a:pt x="112" y="88"/>
                  <a:pt x="88" y="112"/>
                  <a:pt x="88" y="1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8" name="Freeform 13"/>
          <p:cNvSpPr>
            <a:spLocks noEditPoints="1"/>
          </p:cNvSpPr>
          <p:nvPr/>
        </p:nvSpPr>
        <p:spPr bwMode="auto">
          <a:xfrm>
            <a:off x="1208150" y="2096217"/>
            <a:ext cx="351665" cy="351665"/>
          </a:xfrm>
          <a:custGeom>
            <a:avLst/>
            <a:gdLst>
              <a:gd name="T0" fmla="*/ 99 w 285"/>
              <a:gd name="T1" fmla="*/ 198 h 285"/>
              <a:gd name="T2" fmla="*/ 63 w 285"/>
              <a:gd name="T3" fmla="*/ 261 h 285"/>
              <a:gd name="T4" fmla="*/ 0 w 285"/>
              <a:gd name="T5" fmla="*/ 142 h 285"/>
              <a:gd name="T6" fmla="*/ 133 w 285"/>
              <a:gd name="T7" fmla="*/ 0 h 285"/>
              <a:gd name="T8" fmla="*/ 133 w 285"/>
              <a:gd name="T9" fmla="*/ 71 h 285"/>
              <a:gd name="T10" fmla="*/ 71 w 285"/>
              <a:gd name="T11" fmla="*/ 142 h 285"/>
              <a:gd name="T12" fmla="*/ 99 w 285"/>
              <a:gd name="T13" fmla="*/ 198 h 285"/>
              <a:gd name="T14" fmla="*/ 99 w 285"/>
              <a:gd name="T15" fmla="*/ 198 h 285"/>
              <a:gd name="T16" fmla="*/ 199 w 285"/>
              <a:gd name="T17" fmla="*/ 99 h 285"/>
              <a:gd name="T18" fmla="*/ 199 w 285"/>
              <a:gd name="T19" fmla="*/ 99 h 285"/>
              <a:gd name="T20" fmla="*/ 261 w 285"/>
              <a:gd name="T21" fmla="*/ 63 h 285"/>
              <a:gd name="T22" fmla="*/ 151 w 285"/>
              <a:gd name="T23" fmla="*/ 0 h 285"/>
              <a:gd name="T24" fmla="*/ 151 w 285"/>
              <a:gd name="T25" fmla="*/ 71 h 285"/>
              <a:gd name="T26" fmla="*/ 199 w 285"/>
              <a:gd name="T27" fmla="*/ 99 h 285"/>
              <a:gd name="T28" fmla="*/ 270 w 285"/>
              <a:gd name="T29" fmla="*/ 78 h 285"/>
              <a:gd name="T30" fmla="*/ 270 w 285"/>
              <a:gd name="T31" fmla="*/ 78 h 285"/>
              <a:gd name="T32" fmla="*/ 208 w 285"/>
              <a:gd name="T33" fmla="*/ 114 h 285"/>
              <a:gd name="T34" fmla="*/ 214 w 285"/>
              <a:gd name="T35" fmla="*/ 142 h 285"/>
              <a:gd name="T36" fmla="*/ 142 w 285"/>
              <a:gd name="T37" fmla="*/ 213 h 285"/>
              <a:gd name="T38" fmla="*/ 115 w 285"/>
              <a:gd name="T39" fmla="*/ 208 h 285"/>
              <a:gd name="T40" fmla="*/ 79 w 285"/>
              <a:gd name="T41" fmla="*/ 269 h 285"/>
              <a:gd name="T42" fmla="*/ 142 w 285"/>
              <a:gd name="T43" fmla="*/ 285 h 285"/>
              <a:gd name="T44" fmla="*/ 285 w 285"/>
              <a:gd name="T45" fmla="*/ 142 h 285"/>
              <a:gd name="T46" fmla="*/ 270 w 285"/>
              <a:gd name="T47" fmla="*/ 78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5" h="285">
                <a:moveTo>
                  <a:pt x="99" y="198"/>
                </a:moveTo>
                <a:cubicBezTo>
                  <a:pt x="63" y="261"/>
                  <a:pt x="63" y="261"/>
                  <a:pt x="63" y="261"/>
                </a:cubicBezTo>
                <a:cubicBezTo>
                  <a:pt x="25" y="235"/>
                  <a:pt x="0" y="191"/>
                  <a:pt x="0" y="142"/>
                </a:cubicBezTo>
                <a:cubicBezTo>
                  <a:pt x="0" y="66"/>
                  <a:pt x="59" y="4"/>
                  <a:pt x="133" y="0"/>
                </a:cubicBezTo>
                <a:cubicBezTo>
                  <a:pt x="133" y="71"/>
                  <a:pt x="133" y="71"/>
                  <a:pt x="133" y="71"/>
                </a:cubicBezTo>
                <a:cubicBezTo>
                  <a:pt x="98" y="76"/>
                  <a:pt x="71" y="106"/>
                  <a:pt x="71" y="142"/>
                </a:cubicBezTo>
                <a:cubicBezTo>
                  <a:pt x="71" y="165"/>
                  <a:pt x="82" y="185"/>
                  <a:pt x="99" y="198"/>
                </a:cubicBezTo>
                <a:cubicBezTo>
                  <a:pt x="99" y="198"/>
                  <a:pt x="99" y="198"/>
                  <a:pt x="99" y="198"/>
                </a:cubicBezTo>
                <a:close/>
                <a:moveTo>
                  <a:pt x="199" y="99"/>
                </a:moveTo>
                <a:cubicBezTo>
                  <a:pt x="199" y="99"/>
                  <a:pt x="199" y="99"/>
                  <a:pt x="199" y="99"/>
                </a:cubicBezTo>
                <a:cubicBezTo>
                  <a:pt x="261" y="63"/>
                  <a:pt x="261" y="63"/>
                  <a:pt x="261" y="63"/>
                </a:cubicBezTo>
                <a:cubicBezTo>
                  <a:pt x="237" y="27"/>
                  <a:pt x="197" y="2"/>
                  <a:pt x="151" y="0"/>
                </a:cubicBezTo>
                <a:cubicBezTo>
                  <a:pt x="151" y="71"/>
                  <a:pt x="151" y="71"/>
                  <a:pt x="151" y="71"/>
                </a:cubicBezTo>
                <a:cubicBezTo>
                  <a:pt x="171" y="74"/>
                  <a:pt x="188" y="84"/>
                  <a:pt x="199" y="99"/>
                </a:cubicBezTo>
                <a:close/>
                <a:moveTo>
                  <a:pt x="270" y="78"/>
                </a:moveTo>
                <a:cubicBezTo>
                  <a:pt x="270" y="78"/>
                  <a:pt x="270" y="78"/>
                  <a:pt x="270" y="78"/>
                </a:cubicBezTo>
                <a:cubicBezTo>
                  <a:pt x="208" y="114"/>
                  <a:pt x="208" y="114"/>
                  <a:pt x="208" y="114"/>
                </a:cubicBezTo>
                <a:cubicBezTo>
                  <a:pt x="212" y="123"/>
                  <a:pt x="214" y="132"/>
                  <a:pt x="214" y="142"/>
                </a:cubicBezTo>
                <a:cubicBezTo>
                  <a:pt x="214" y="181"/>
                  <a:pt x="182" y="213"/>
                  <a:pt x="142" y="213"/>
                </a:cubicBezTo>
                <a:cubicBezTo>
                  <a:pt x="133" y="213"/>
                  <a:pt x="123" y="211"/>
                  <a:pt x="115" y="208"/>
                </a:cubicBezTo>
                <a:cubicBezTo>
                  <a:pt x="79" y="269"/>
                  <a:pt x="79" y="269"/>
                  <a:pt x="79" y="269"/>
                </a:cubicBezTo>
                <a:cubicBezTo>
                  <a:pt x="98" y="279"/>
                  <a:pt x="120" y="285"/>
                  <a:pt x="142" y="285"/>
                </a:cubicBezTo>
                <a:cubicBezTo>
                  <a:pt x="221" y="285"/>
                  <a:pt x="285" y="221"/>
                  <a:pt x="285" y="142"/>
                </a:cubicBezTo>
                <a:cubicBezTo>
                  <a:pt x="285" y="119"/>
                  <a:pt x="280" y="97"/>
                  <a:pt x="270" y="7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2" name="TextBox 24"/>
          <p:cNvSpPr txBox="1"/>
          <p:nvPr/>
        </p:nvSpPr>
        <p:spPr>
          <a:xfrm>
            <a:off x="1979713" y="1619968"/>
            <a:ext cx="2430269" cy="78943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文字。您的内容打在这里，或者通过复制您的文本后，在此框中选择粘贴，并选择只保留文字。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1979713" y="3277941"/>
            <a:ext cx="2430269" cy="78943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ine 6"/>
          <p:cNvSpPr>
            <a:spLocks noChangeShapeType="1"/>
          </p:cNvSpPr>
          <p:nvPr/>
        </p:nvSpPr>
        <p:spPr bwMode="auto">
          <a:xfrm>
            <a:off x="4997300" y="1658735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4997300" y="1993867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6" name="Line 8"/>
          <p:cNvSpPr>
            <a:spLocks noChangeShapeType="1"/>
          </p:cNvSpPr>
          <p:nvPr/>
        </p:nvSpPr>
        <p:spPr bwMode="auto">
          <a:xfrm>
            <a:off x="4997300" y="2321112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7" name="Line 9"/>
          <p:cNvSpPr>
            <a:spLocks noChangeShapeType="1"/>
          </p:cNvSpPr>
          <p:nvPr/>
        </p:nvSpPr>
        <p:spPr bwMode="auto">
          <a:xfrm>
            <a:off x="4997300" y="2656244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4997300" y="2991374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9" name="Line 11"/>
          <p:cNvSpPr>
            <a:spLocks noChangeShapeType="1"/>
          </p:cNvSpPr>
          <p:nvPr/>
        </p:nvSpPr>
        <p:spPr bwMode="auto">
          <a:xfrm>
            <a:off x="4997300" y="3326506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0" name="Line 12"/>
          <p:cNvSpPr>
            <a:spLocks noChangeShapeType="1"/>
          </p:cNvSpPr>
          <p:nvPr/>
        </p:nvSpPr>
        <p:spPr bwMode="auto">
          <a:xfrm>
            <a:off x="4997300" y="3653752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>
            <a:off x="4997300" y="3988883"/>
            <a:ext cx="3512964" cy="0"/>
          </a:xfrm>
          <a:prstGeom prst="line">
            <a:avLst/>
          </a:prstGeom>
          <a:noFill/>
          <a:ln w="5" cap="flat">
            <a:solidFill>
              <a:srgbClr val="0070C0">
                <a:alpha val="60000"/>
              </a:srgbClr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>
              <a:solidFill>
                <a:srgbClr val="262626"/>
              </a:solidFill>
            </a:endParaRP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6839961" y="1853115"/>
            <a:ext cx="343017" cy="2135768"/>
          </a:xfrm>
          <a:prstGeom prst="rect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auto">
          <a:xfrm>
            <a:off x="6315109" y="2620759"/>
            <a:ext cx="346960" cy="1368124"/>
          </a:xfrm>
          <a:prstGeom prst="rect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4" name="Rectangle 19"/>
          <p:cNvSpPr>
            <a:spLocks noChangeArrowheads="1"/>
          </p:cNvSpPr>
          <p:nvPr/>
        </p:nvSpPr>
        <p:spPr bwMode="auto">
          <a:xfrm>
            <a:off x="5802085" y="2083948"/>
            <a:ext cx="335132" cy="1904936"/>
          </a:xfrm>
          <a:prstGeom prst="rect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5277233" y="2416826"/>
            <a:ext cx="346960" cy="1572057"/>
          </a:xfrm>
          <a:prstGeom prst="rect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26" name="TextBox 38"/>
          <p:cNvSpPr txBox="1"/>
          <p:nvPr/>
        </p:nvSpPr>
        <p:spPr>
          <a:xfrm>
            <a:off x="4801535" y="3850383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27" name="TextBox 39"/>
          <p:cNvSpPr txBox="1"/>
          <p:nvPr/>
        </p:nvSpPr>
        <p:spPr>
          <a:xfrm>
            <a:off x="4626006" y="3517507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100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28" name="TextBox 40"/>
          <p:cNvSpPr txBox="1"/>
          <p:nvPr/>
        </p:nvSpPr>
        <p:spPr>
          <a:xfrm>
            <a:off x="4626006" y="3184628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200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29" name="TextBox 41"/>
          <p:cNvSpPr txBox="1"/>
          <p:nvPr/>
        </p:nvSpPr>
        <p:spPr>
          <a:xfrm>
            <a:off x="4626006" y="2851750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300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30" name="TextBox 42"/>
          <p:cNvSpPr txBox="1"/>
          <p:nvPr/>
        </p:nvSpPr>
        <p:spPr>
          <a:xfrm>
            <a:off x="4626006" y="2518871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400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31" name="TextBox 43"/>
          <p:cNvSpPr txBox="1"/>
          <p:nvPr/>
        </p:nvSpPr>
        <p:spPr>
          <a:xfrm>
            <a:off x="4626006" y="2185993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500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32" name="TextBox 44"/>
          <p:cNvSpPr txBox="1"/>
          <p:nvPr/>
        </p:nvSpPr>
        <p:spPr>
          <a:xfrm>
            <a:off x="4626006" y="1853114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600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33" name="TextBox 45"/>
          <p:cNvSpPr txBox="1"/>
          <p:nvPr/>
        </p:nvSpPr>
        <p:spPr>
          <a:xfrm>
            <a:off x="4626006" y="1520236"/>
            <a:ext cx="39145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>
                <a:solidFill>
                  <a:srgbClr val="262626"/>
                </a:solidFill>
              </a:rPr>
              <a:t>700</a:t>
            </a:r>
            <a:endParaRPr lang="zh-CN" altLang="en-US" sz="1050">
              <a:solidFill>
                <a:srgbClr val="262626"/>
              </a:solidFill>
            </a:endParaRPr>
          </a:p>
        </p:txBody>
      </p:sp>
      <p:sp>
        <p:nvSpPr>
          <p:cNvPr id="34" name="TextBox 46"/>
          <p:cNvSpPr txBox="1"/>
          <p:nvPr/>
        </p:nvSpPr>
        <p:spPr>
          <a:xfrm>
            <a:off x="5246809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47"/>
          <p:cNvSpPr txBox="1"/>
          <p:nvPr/>
        </p:nvSpPr>
        <p:spPr>
          <a:xfrm>
            <a:off x="5767325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48"/>
          <p:cNvSpPr txBox="1"/>
          <p:nvPr/>
        </p:nvSpPr>
        <p:spPr>
          <a:xfrm>
            <a:off x="6287841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49"/>
          <p:cNvSpPr txBox="1"/>
          <p:nvPr/>
        </p:nvSpPr>
        <p:spPr>
          <a:xfrm>
            <a:off x="6808357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Rectangle 14"/>
          <p:cNvSpPr>
            <a:spLocks noChangeArrowheads="1"/>
          </p:cNvSpPr>
          <p:nvPr/>
        </p:nvSpPr>
        <p:spPr bwMode="auto">
          <a:xfrm>
            <a:off x="7360871" y="2518872"/>
            <a:ext cx="343017" cy="1470011"/>
          </a:xfrm>
          <a:prstGeom prst="rect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39" name="TextBox 51"/>
          <p:cNvSpPr txBox="1"/>
          <p:nvPr/>
        </p:nvSpPr>
        <p:spPr>
          <a:xfrm>
            <a:off x="7328872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>
            <a:off x="7881781" y="2185993"/>
            <a:ext cx="343017" cy="1802890"/>
          </a:xfrm>
          <a:prstGeom prst="rect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41" name="TextBox 53"/>
          <p:cNvSpPr txBox="1"/>
          <p:nvPr/>
        </p:nvSpPr>
        <p:spPr>
          <a:xfrm>
            <a:off x="7849387" y="4109135"/>
            <a:ext cx="45397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105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90"/>
                            </p:stCondLst>
                            <p:childTnLst>
                              <p:par>
                                <p:cTn id="3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9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829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329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829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7329"/>
                            </p:stCondLst>
                            <p:childTnLst>
                              <p:par>
                                <p:cTn id="1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7829"/>
                            </p:stCondLst>
                            <p:childTnLst>
                              <p:par>
                                <p:cTn id="1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329"/>
                            </p:stCondLst>
                            <p:childTnLst>
                              <p:par>
                                <p:cTn id="1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8829"/>
                            </p:stCondLst>
                            <p:childTnLst>
                              <p:par>
                                <p:cTn id="1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329"/>
                            </p:stCondLst>
                            <p:childTnLst>
                              <p:par>
                                <p:cTn id="1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829"/>
                            </p:stCondLst>
                            <p:childTnLst>
                              <p:par>
                                <p:cTn id="1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 animBg="1"/>
      <p:bldP spid="39" grpId="0"/>
      <p:bldP spid="40" grpId="0" animBg="1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859292" y="1335565"/>
            <a:ext cx="3565058" cy="2802359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4424350" y="1335565"/>
            <a:ext cx="1287183" cy="150495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4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711533" y="1335565"/>
            <a:ext cx="2574366" cy="1504952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8" name="Rectangle 9"/>
          <p:cNvSpPr>
            <a:spLocks noChangeArrowheads="1"/>
          </p:cNvSpPr>
          <p:nvPr/>
        </p:nvSpPr>
        <p:spPr bwMode="auto">
          <a:xfrm>
            <a:off x="6230905" y="2840517"/>
            <a:ext cx="2054994" cy="1297407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285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4424350" y="2840517"/>
            <a:ext cx="1806555" cy="1297407"/>
          </a:xfrm>
          <a:prstGeom prst="rect">
            <a:avLst/>
          </a:prstGeom>
          <a:solidFill>
            <a:srgbClr val="319400"/>
          </a:solidFill>
          <a:ln w="4" cap="flat">
            <a:noFill/>
            <a:prstDash val="solid"/>
            <a:miter lim="800000"/>
          </a:ln>
        </p:spPr>
        <p:txBody>
          <a:bodyPr vert="horz" wrap="square" lIns="135000" tIns="34290" rIns="135000" bIns="34290" numCol="1" anchor="ctr" anchorCtr="0" compatLnSpc="1"/>
          <a:lstStyle/>
          <a:p>
            <a:pPr lvl="0">
              <a:lnSpc>
                <a:spcPct val="130000"/>
              </a:lnSpc>
            </a:pPr>
            <a:r>
              <a:rPr lang="zh-CN" altLang="en-US" sz="90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015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35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719551" y="1005576"/>
            <a:ext cx="3704899" cy="3759902"/>
            <a:chOff x="3646934" y="1340768"/>
            <a:chExt cx="4939865" cy="5013202"/>
          </a:xfrm>
          <a:solidFill>
            <a:srgbClr val="00B0F0"/>
          </a:solidFill>
        </p:grpSpPr>
        <p:sp>
          <p:nvSpPr>
            <p:cNvPr id="6" name="Freeform 11"/>
            <p:cNvSpPr/>
            <p:nvPr/>
          </p:nvSpPr>
          <p:spPr bwMode="auto">
            <a:xfrm>
              <a:off x="5689646" y="1340768"/>
              <a:ext cx="854441" cy="1340794"/>
            </a:xfrm>
            <a:custGeom>
              <a:avLst/>
              <a:gdLst>
                <a:gd name="T0" fmla="*/ 136 w 272"/>
                <a:gd name="T1" fmla="*/ 0 h 427"/>
                <a:gd name="T2" fmla="*/ 272 w 272"/>
                <a:gd name="T3" fmla="*/ 136 h 427"/>
                <a:gd name="T4" fmla="*/ 255 w 272"/>
                <a:gd name="T5" fmla="*/ 201 h 427"/>
                <a:gd name="T6" fmla="*/ 139 w 272"/>
                <a:gd name="T7" fmla="*/ 427 h 427"/>
                <a:gd name="T8" fmla="*/ 19 w 272"/>
                <a:gd name="T9" fmla="*/ 206 h 427"/>
                <a:gd name="T10" fmla="*/ 13 w 272"/>
                <a:gd name="T11" fmla="*/ 195 h 427"/>
                <a:gd name="T12" fmla="*/ 13 w 272"/>
                <a:gd name="T13" fmla="*/ 195 h 427"/>
                <a:gd name="T14" fmla="*/ 0 w 272"/>
                <a:gd name="T15" fmla="*/ 136 h 427"/>
                <a:gd name="T16" fmla="*/ 136 w 272"/>
                <a:gd name="T17" fmla="*/ 0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427">
                  <a:moveTo>
                    <a:pt x="136" y="0"/>
                  </a:moveTo>
                  <a:cubicBezTo>
                    <a:pt x="211" y="0"/>
                    <a:pt x="272" y="61"/>
                    <a:pt x="272" y="136"/>
                  </a:cubicBezTo>
                  <a:cubicBezTo>
                    <a:pt x="272" y="160"/>
                    <a:pt x="266" y="182"/>
                    <a:pt x="255" y="201"/>
                  </a:cubicBezTo>
                  <a:cubicBezTo>
                    <a:pt x="139" y="427"/>
                    <a:pt x="139" y="427"/>
                    <a:pt x="139" y="427"/>
                  </a:cubicBezTo>
                  <a:cubicBezTo>
                    <a:pt x="19" y="206"/>
                    <a:pt x="19" y="206"/>
                    <a:pt x="19" y="206"/>
                  </a:cubicBezTo>
                  <a:cubicBezTo>
                    <a:pt x="17" y="203"/>
                    <a:pt x="15" y="199"/>
                    <a:pt x="13" y="195"/>
                  </a:cubicBezTo>
                  <a:cubicBezTo>
                    <a:pt x="13" y="195"/>
                    <a:pt x="13" y="195"/>
                    <a:pt x="13" y="195"/>
                  </a:cubicBezTo>
                  <a:cubicBezTo>
                    <a:pt x="5" y="177"/>
                    <a:pt x="0" y="157"/>
                    <a:pt x="0" y="136"/>
                  </a:cubicBezTo>
                  <a:cubicBezTo>
                    <a:pt x="0" y="61"/>
                    <a:pt x="61" y="0"/>
                    <a:pt x="136" y="0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135000" rIns="68580" bIns="34290" numCol="1" anchor="t" anchorCtr="0" compatLnSpc="1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AvantGarde Md BT" pitchFamily="34" charset="0"/>
                </a:rPr>
                <a:t>01</a:t>
              </a:r>
              <a:endParaRPr lang="zh-CN" altLang="en-US" sz="3000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7" name="Freeform 12"/>
            <p:cNvSpPr/>
            <p:nvPr/>
          </p:nvSpPr>
          <p:spPr bwMode="auto">
            <a:xfrm>
              <a:off x="5689646" y="5013176"/>
              <a:ext cx="854441" cy="1340794"/>
            </a:xfrm>
            <a:custGeom>
              <a:avLst/>
              <a:gdLst>
                <a:gd name="T0" fmla="*/ 136 w 272"/>
                <a:gd name="T1" fmla="*/ 427 h 427"/>
                <a:gd name="T2" fmla="*/ 272 w 272"/>
                <a:gd name="T3" fmla="*/ 291 h 427"/>
                <a:gd name="T4" fmla="*/ 255 w 272"/>
                <a:gd name="T5" fmla="*/ 226 h 427"/>
                <a:gd name="T6" fmla="*/ 139 w 272"/>
                <a:gd name="T7" fmla="*/ 0 h 427"/>
                <a:gd name="T8" fmla="*/ 19 w 272"/>
                <a:gd name="T9" fmla="*/ 221 h 427"/>
                <a:gd name="T10" fmla="*/ 13 w 272"/>
                <a:gd name="T11" fmla="*/ 232 h 427"/>
                <a:gd name="T12" fmla="*/ 13 w 272"/>
                <a:gd name="T13" fmla="*/ 232 h 427"/>
                <a:gd name="T14" fmla="*/ 0 w 272"/>
                <a:gd name="T15" fmla="*/ 291 h 427"/>
                <a:gd name="T16" fmla="*/ 136 w 272"/>
                <a:gd name="T17" fmla="*/ 427 h 4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427">
                  <a:moveTo>
                    <a:pt x="136" y="427"/>
                  </a:moveTo>
                  <a:cubicBezTo>
                    <a:pt x="211" y="427"/>
                    <a:pt x="272" y="366"/>
                    <a:pt x="272" y="291"/>
                  </a:cubicBezTo>
                  <a:cubicBezTo>
                    <a:pt x="272" y="268"/>
                    <a:pt x="266" y="245"/>
                    <a:pt x="255" y="226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17" y="224"/>
                    <a:pt x="15" y="228"/>
                    <a:pt x="13" y="232"/>
                  </a:cubicBezTo>
                  <a:cubicBezTo>
                    <a:pt x="13" y="232"/>
                    <a:pt x="13" y="232"/>
                    <a:pt x="13" y="232"/>
                  </a:cubicBezTo>
                  <a:cubicBezTo>
                    <a:pt x="5" y="250"/>
                    <a:pt x="0" y="270"/>
                    <a:pt x="0" y="291"/>
                  </a:cubicBezTo>
                  <a:cubicBezTo>
                    <a:pt x="0" y="366"/>
                    <a:pt x="61" y="427"/>
                    <a:pt x="136" y="427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0" tIns="432000" rIns="68580" bIns="35100" numCol="1" anchor="t" anchorCtr="0" compatLnSpc="1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AvantGarde Md BT" pitchFamily="34" charset="0"/>
                </a:rPr>
                <a:t>03</a:t>
              </a:r>
              <a:endParaRPr lang="zh-CN" altLang="en-US" sz="3000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7247334" y="3420813"/>
              <a:ext cx="1339465" cy="853112"/>
            </a:xfrm>
            <a:custGeom>
              <a:avLst/>
              <a:gdLst>
                <a:gd name="T0" fmla="*/ 427 w 427"/>
                <a:gd name="T1" fmla="*/ 136 h 272"/>
                <a:gd name="T2" fmla="*/ 291 w 427"/>
                <a:gd name="T3" fmla="*/ 272 h 272"/>
                <a:gd name="T4" fmla="*/ 226 w 427"/>
                <a:gd name="T5" fmla="*/ 255 h 272"/>
                <a:gd name="T6" fmla="*/ 0 w 427"/>
                <a:gd name="T7" fmla="*/ 139 h 272"/>
                <a:gd name="T8" fmla="*/ 221 w 427"/>
                <a:gd name="T9" fmla="*/ 19 h 272"/>
                <a:gd name="T10" fmla="*/ 232 w 427"/>
                <a:gd name="T11" fmla="*/ 13 h 272"/>
                <a:gd name="T12" fmla="*/ 232 w 427"/>
                <a:gd name="T13" fmla="*/ 13 h 272"/>
                <a:gd name="T14" fmla="*/ 291 w 427"/>
                <a:gd name="T15" fmla="*/ 0 h 272"/>
                <a:gd name="T16" fmla="*/ 427 w 427"/>
                <a:gd name="T17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72">
                  <a:moveTo>
                    <a:pt x="427" y="136"/>
                  </a:moveTo>
                  <a:cubicBezTo>
                    <a:pt x="427" y="211"/>
                    <a:pt x="366" y="272"/>
                    <a:pt x="291" y="272"/>
                  </a:cubicBezTo>
                  <a:cubicBezTo>
                    <a:pt x="268" y="272"/>
                    <a:pt x="246" y="266"/>
                    <a:pt x="226" y="255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21" y="19"/>
                    <a:pt x="221" y="19"/>
                    <a:pt x="221" y="19"/>
                  </a:cubicBezTo>
                  <a:cubicBezTo>
                    <a:pt x="225" y="17"/>
                    <a:pt x="228" y="15"/>
                    <a:pt x="232" y="13"/>
                  </a:cubicBezTo>
                  <a:cubicBezTo>
                    <a:pt x="232" y="13"/>
                    <a:pt x="232" y="13"/>
                    <a:pt x="232" y="13"/>
                  </a:cubicBezTo>
                  <a:cubicBezTo>
                    <a:pt x="250" y="4"/>
                    <a:pt x="270" y="0"/>
                    <a:pt x="291" y="0"/>
                  </a:cubicBezTo>
                  <a:cubicBezTo>
                    <a:pt x="366" y="0"/>
                    <a:pt x="427" y="61"/>
                    <a:pt x="427" y="136"/>
                  </a:cubicBez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378000" tIns="35100" rIns="68580" bIns="34290" numCol="1" anchor="ctr" anchorCtr="0" compatLnSpc="1"/>
            <a:lstStyle/>
            <a:p>
              <a:pPr algn="ctr"/>
              <a:r>
                <a:rPr lang="en-US" altLang="zh-CN" sz="3000" dirty="0">
                  <a:solidFill>
                    <a:schemeClr val="bg1"/>
                  </a:solidFill>
                  <a:latin typeface="AvantGarde Md BT" pitchFamily="34" charset="0"/>
                </a:rPr>
                <a:t>02</a:t>
              </a:r>
              <a:endParaRPr lang="zh-CN" altLang="en-US" sz="3000" dirty="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  <p:sp>
          <p:nvSpPr>
            <p:cNvPr id="12" name="Freeform 14"/>
            <p:cNvSpPr/>
            <p:nvPr/>
          </p:nvSpPr>
          <p:spPr bwMode="auto">
            <a:xfrm>
              <a:off x="3646934" y="3420813"/>
              <a:ext cx="1340795" cy="853112"/>
            </a:xfrm>
            <a:custGeom>
              <a:avLst/>
              <a:gdLst>
                <a:gd name="T0" fmla="*/ 0 w 427"/>
                <a:gd name="T1" fmla="*/ 136 h 272"/>
                <a:gd name="T2" fmla="*/ 136 w 427"/>
                <a:gd name="T3" fmla="*/ 272 h 272"/>
                <a:gd name="T4" fmla="*/ 201 w 427"/>
                <a:gd name="T5" fmla="*/ 255 h 272"/>
                <a:gd name="T6" fmla="*/ 427 w 427"/>
                <a:gd name="T7" fmla="*/ 139 h 272"/>
                <a:gd name="T8" fmla="*/ 207 w 427"/>
                <a:gd name="T9" fmla="*/ 19 h 272"/>
                <a:gd name="T10" fmla="*/ 195 w 427"/>
                <a:gd name="T11" fmla="*/ 13 h 272"/>
                <a:gd name="T12" fmla="*/ 195 w 427"/>
                <a:gd name="T13" fmla="*/ 13 h 272"/>
                <a:gd name="T14" fmla="*/ 136 w 427"/>
                <a:gd name="T15" fmla="*/ 0 h 272"/>
                <a:gd name="T16" fmla="*/ 0 w 427"/>
                <a:gd name="T17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7" h="272">
                  <a:moveTo>
                    <a:pt x="0" y="136"/>
                  </a:moveTo>
                  <a:cubicBezTo>
                    <a:pt x="0" y="211"/>
                    <a:pt x="61" y="272"/>
                    <a:pt x="136" y="272"/>
                  </a:cubicBezTo>
                  <a:cubicBezTo>
                    <a:pt x="160" y="272"/>
                    <a:pt x="182" y="266"/>
                    <a:pt x="201" y="255"/>
                  </a:cubicBezTo>
                  <a:cubicBezTo>
                    <a:pt x="427" y="139"/>
                    <a:pt x="427" y="139"/>
                    <a:pt x="427" y="139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3" y="17"/>
                    <a:pt x="199" y="15"/>
                    <a:pt x="195" y="13"/>
                  </a:cubicBezTo>
                  <a:cubicBezTo>
                    <a:pt x="195" y="13"/>
                    <a:pt x="195" y="13"/>
                    <a:pt x="195" y="13"/>
                  </a:cubicBezTo>
                  <a:cubicBezTo>
                    <a:pt x="177" y="4"/>
                    <a:pt x="157" y="0"/>
                    <a:pt x="136" y="0"/>
                  </a:cubicBezTo>
                  <a:cubicBezTo>
                    <a:pt x="61" y="0"/>
                    <a:pt x="0" y="61"/>
                    <a:pt x="0" y="136"/>
                  </a:cubicBez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7500" tIns="35100" rIns="378000" bIns="34290" numCol="1" anchor="ctr" anchorCtr="0" compatLnSpc="1"/>
            <a:lstStyle/>
            <a:p>
              <a:pPr algn="ctr"/>
              <a:r>
                <a:rPr lang="en-US" altLang="zh-CN" sz="3000">
                  <a:solidFill>
                    <a:schemeClr val="bg1"/>
                  </a:solidFill>
                  <a:latin typeface="AvantGarde Md BT" pitchFamily="34" charset="0"/>
                </a:rPr>
                <a:t>04</a:t>
              </a:r>
              <a:endParaRPr lang="zh-CN" altLang="en-US" sz="3000">
                <a:solidFill>
                  <a:schemeClr val="bg1"/>
                </a:solidFill>
                <a:latin typeface="AvantGarde Md B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826176" y="2139703"/>
            <a:ext cx="1491650" cy="1491648"/>
            <a:chOff x="5072992" y="2642531"/>
            <a:chExt cx="1988866" cy="1988864"/>
          </a:xfrm>
          <a:solidFill>
            <a:srgbClr val="018989"/>
          </a:solidFill>
        </p:grpSpPr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072992" y="2642531"/>
              <a:ext cx="1988866" cy="1988864"/>
            </a:xfrm>
            <a:prstGeom prst="ellipse">
              <a:avLst/>
            </a:prstGeom>
            <a:solidFill>
              <a:srgbClr val="54AF00"/>
            </a:solidFill>
            <a:ln w="1905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endParaRPr lang="zh-CN" altLang="en-US" sz="900" kern="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19"/>
            <p:cNvSpPr>
              <a:spLocks noChangeArrowheads="1"/>
            </p:cNvSpPr>
            <p:nvPr/>
          </p:nvSpPr>
          <p:spPr bwMode="auto">
            <a:xfrm>
              <a:off x="5459899" y="3047171"/>
              <a:ext cx="1215050" cy="1179584"/>
            </a:xfrm>
            <a:prstGeom prst="ellipse">
              <a:avLst/>
            </a:prstGeom>
            <a:solidFill>
              <a:srgbClr val="319400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/>
              <a:r>
                <a:rPr lang="zh-CN" altLang="en-US" sz="1800" kern="0" dirty="0" smtClean="0">
                  <a:solidFill>
                    <a:schemeClr val="bg1"/>
                  </a:solidFill>
                  <a:latin typeface="AvantGarde Md BT" pitchFamily="34" charset="0"/>
                  <a:ea typeface="微软雅黑" panose="020B0503020204020204" pitchFamily="34" charset="-122"/>
                </a:rPr>
                <a:t>添加标题</a:t>
              </a:r>
              <a:endParaRPr lang="zh-CN" altLang="en-US" sz="1800" kern="0" dirty="0">
                <a:solidFill>
                  <a:schemeClr val="bg1"/>
                </a:solidFill>
                <a:latin typeface="AvantGarde Md BT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TextBox 17"/>
          <p:cNvSpPr txBox="1"/>
          <p:nvPr/>
        </p:nvSpPr>
        <p:spPr>
          <a:xfrm>
            <a:off x="1320315" y="1530305"/>
            <a:ext cx="2505862" cy="60938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2495469" y="1184057"/>
            <a:ext cx="1330707" cy="233847"/>
          </a:xfrm>
          <a:prstGeom prst="rect">
            <a:avLst/>
          </a:prstGeom>
          <a:noFill/>
        </p:spPr>
        <p:txBody>
          <a:bodyPr wrap="square" lIns="68567" tIns="0" rIns="68567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15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015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5331717" y="1530305"/>
            <a:ext cx="2505862" cy="60938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0"/>
          <p:cNvSpPr txBox="1"/>
          <p:nvPr/>
        </p:nvSpPr>
        <p:spPr>
          <a:xfrm>
            <a:off x="5331717" y="1184057"/>
            <a:ext cx="1330707" cy="233847"/>
          </a:xfrm>
          <a:prstGeom prst="rect">
            <a:avLst/>
          </a:prstGeom>
          <a:noFill/>
        </p:spPr>
        <p:txBody>
          <a:bodyPr wrap="square" lIns="68567" tIns="0" rIns="6856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15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1320315" y="3867895"/>
            <a:ext cx="2505862" cy="60938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2"/>
          <p:cNvSpPr txBox="1"/>
          <p:nvPr/>
        </p:nvSpPr>
        <p:spPr>
          <a:xfrm>
            <a:off x="2495469" y="3521647"/>
            <a:ext cx="1330707" cy="233847"/>
          </a:xfrm>
          <a:prstGeom prst="rect">
            <a:avLst/>
          </a:prstGeom>
          <a:noFill/>
        </p:spPr>
        <p:txBody>
          <a:bodyPr wrap="square" lIns="68567" tIns="0" rIns="68567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015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331717" y="3867895"/>
            <a:ext cx="2505862" cy="609383"/>
          </a:xfrm>
          <a:prstGeom prst="rect">
            <a:avLst/>
          </a:prstGeom>
          <a:noFill/>
        </p:spPr>
        <p:txBody>
          <a:bodyPr wrap="square" lIns="68567" tIns="34283" rIns="68567" bIns="34283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331718" y="3521647"/>
            <a:ext cx="1330707" cy="233847"/>
          </a:xfrm>
          <a:prstGeom prst="rect">
            <a:avLst/>
          </a:prstGeom>
          <a:noFill/>
        </p:spPr>
        <p:txBody>
          <a:bodyPr wrap="square" lIns="68567" tIns="0" rIns="68567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15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点击添加标题</a:t>
            </a:r>
            <a:endParaRPr lang="zh-CN" altLang="en-US" sz="1015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5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850"/>
                            </p:stCondLst>
                            <p:childTnLst>
                              <p:par>
                                <p:cTn id="3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2654483" y="2813309"/>
            <a:ext cx="385191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点击加入标题</a:t>
            </a:r>
            <a:endParaRPr lang="en-US" altLang="zh-CN" sz="36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70"/>
          <p:cNvSpPr>
            <a:spLocks noChangeArrowheads="1"/>
          </p:cNvSpPr>
          <p:nvPr/>
        </p:nvSpPr>
        <p:spPr bwMode="auto">
          <a:xfrm>
            <a:off x="992362" y="3509786"/>
            <a:ext cx="71761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在此处添加文字，在此处在此处添加文字在此处添加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81233" y="3242882"/>
            <a:ext cx="109194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2523" y="3242882"/>
            <a:ext cx="103447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960771" y="982361"/>
            <a:ext cx="3243785" cy="1954483"/>
            <a:chOff x="3923819" y="592184"/>
            <a:chExt cx="4326048" cy="2606580"/>
          </a:xfrm>
        </p:grpSpPr>
        <p:sp>
          <p:nvSpPr>
            <p:cNvPr id="15" name="等腰三角形 33"/>
            <p:cNvSpPr/>
            <p:nvPr/>
          </p:nvSpPr>
          <p:spPr>
            <a:xfrm rot="2484028">
              <a:off x="4705566" y="592184"/>
              <a:ext cx="2729112" cy="2606580"/>
            </a:xfrm>
            <a:custGeom>
              <a:avLst/>
              <a:gdLst/>
              <a:ahLst/>
              <a:cxnLst/>
              <a:rect l="l" t="t" r="r" b="b"/>
              <a:pathLst>
                <a:path w="2729112" h="2606580">
                  <a:moveTo>
                    <a:pt x="0" y="1706340"/>
                  </a:moveTo>
                  <a:lnTo>
                    <a:pt x="1935431" y="0"/>
                  </a:lnTo>
                  <a:lnTo>
                    <a:pt x="2729112" y="900240"/>
                  </a:lnTo>
                  <a:lnTo>
                    <a:pt x="2531475" y="1074484"/>
                  </a:lnTo>
                  <a:lnTo>
                    <a:pt x="2658139" y="1269688"/>
                  </a:lnTo>
                  <a:lnTo>
                    <a:pt x="2310063" y="1269688"/>
                  </a:lnTo>
                  <a:lnTo>
                    <a:pt x="793681" y="2606580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6" name="文本框 94"/>
            <p:cNvSpPr txBox="1"/>
            <p:nvPr/>
          </p:nvSpPr>
          <p:spPr>
            <a:xfrm>
              <a:off x="3923819" y="1579128"/>
              <a:ext cx="4326048" cy="623205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</a:t>
              </a:r>
              <a:r>
                <a:rPr lang="en-US" altLang="zh-CN" sz="27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Line 7"/>
          <p:cNvSpPr>
            <a:spLocks noChangeShapeType="1"/>
          </p:cNvSpPr>
          <p:nvPr/>
        </p:nvSpPr>
        <p:spPr bwMode="auto">
          <a:xfrm>
            <a:off x="4575158" y="2288287"/>
            <a:ext cx="0" cy="866659"/>
          </a:xfrm>
          <a:prstGeom prst="line">
            <a:avLst/>
          </a:prstGeom>
          <a:noFill/>
          <a:ln w="19050" cap="flat">
            <a:solidFill>
              <a:srgbClr val="54AF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6" name="Oval 8"/>
          <p:cNvSpPr>
            <a:spLocks noChangeArrowheads="1"/>
          </p:cNvSpPr>
          <p:nvPr/>
        </p:nvSpPr>
        <p:spPr bwMode="auto">
          <a:xfrm>
            <a:off x="4466356" y="3148250"/>
            <a:ext cx="213657" cy="213657"/>
          </a:xfrm>
          <a:prstGeom prst="ellipse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7" name="Oval 9"/>
          <p:cNvSpPr>
            <a:spLocks noChangeArrowheads="1"/>
          </p:cNvSpPr>
          <p:nvPr/>
        </p:nvSpPr>
        <p:spPr bwMode="auto">
          <a:xfrm>
            <a:off x="6230242" y="3148250"/>
            <a:ext cx="215663" cy="213657"/>
          </a:xfrm>
          <a:prstGeom prst="ellipse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8" name="Oval 10"/>
          <p:cNvSpPr>
            <a:spLocks noChangeArrowheads="1"/>
          </p:cNvSpPr>
          <p:nvPr/>
        </p:nvSpPr>
        <p:spPr bwMode="auto">
          <a:xfrm>
            <a:off x="7996241" y="3148250"/>
            <a:ext cx="212655" cy="213657"/>
          </a:xfrm>
          <a:prstGeom prst="ellipse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>
            <a:off x="2700677" y="3148250"/>
            <a:ext cx="213657" cy="213657"/>
          </a:xfrm>
          <a:prstGeom prst="ellipse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3" name="Oval 12"/>
          <p:cNvSpPr>
            <a:spLocks noChangeArrowheads="1"/>
          </p:cNvSpPr>
          <p:nvPr/>
        </p:nvSpPr>
        <p:spPr bwMode="auto">
          <a:xfrm>
            <a:off x="934998" y="3148250"/>
            <a:ext cx="213657" cy="213657"/>
          </a:xfrm>
          <a:prstGeom prst="ellipse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4" name="Freeform 13"/>
          <p:cNvSpPr/>
          <p:nvPr/>
        </p:nvSpPr>
        <p:spPr bwMode="auto">
          <a:xfrm>
            <a:off x="1041432" y="2492717"/>
            <a:ext cx="3533726" cy="662228"/>
          </a:xfrm>
          <a:custGeom>
            <a:avLst/>
            <a:gdLst>
              <a:gd name="T0" fmla="*/ 0 w 1895"/>
              <a:gd name="T1" fmla="*/ 355 h 355"/>
              <a:gd name="T2" fmla="*/ 0 w 1895"/>
              <a:gd name="T3" fmla="*/ 119 h 355"/>
              <a:gd name="T4" fmla="*/ 67 w 1895"/>
              <a:gd name="T5" fmla="*/ 54 h 355"/>
              <a:gd name="T6" fmla="*/ 1826 w 1895"/>
              <a:gd name="T7" fmla="*/ 54 h 355"/>
              <a:gd name="T8" fmla="*/ 1895 w 1895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5" h="355">
                <a:moveTo>
                  <a:pt x="0" y="355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1" y="55"/>
                  <a:pt x="67" y="54"/>
                </a:cubicBezTo>
                <a:cubicBezTo>
                  <a:pt x="1826" y="54"/>
                  <a:pt x="1826" y="54"/>
                  <a:pt x="1826" y="54"/>
                </a:cubicBezTo>
                <a:cubicBezTo>
                  <a:pt x="1856" y="54"/>
                  <a:pt x="1884" y="26"/>
                  <a:pt x="1895" y="0"/>
                </a:cubicBezTo>
              </a:path>
            </a:pathLst>
          </a:custGeom>
          <a:noFill/>
          <a:ln w="19050" cap="flat">
            <a:solidFill>
              <a:srgbClr val="3194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5" name="Freeform 14"/>
          <p:cNvSpPr/>
          <p:nvPr/>
        </p:nvSpPr>
        <p:spPr bwMode="auto">
          <a:xfrm>
            <a:off x="2807111" y="2712933"/>
            <a:ext cx="1768047" cy="442012"/>
          </a:xfrm>
          <a:custGeom>
            <a:avLst/>
            <a:gdLst>
              <a:gd name="T0" fmla="*/ 0 w 948"/>
              <a:gd name="T1" fmla="*/ 237 h 237"/>
              <a:gd name="T2" fmla="*/ 0 w 948"/>
              <a:gd name="T3" fmla="*/ 119 h 237"/>
              <a:gd name="T4" fmla="*/ 66 w 948"/>
              <a:gd name="T5" fmla="*/ 54 h 237"/>
              <a:gd name="T6" fmla="*/ 877 w 948"/>
              <a:gd name="T7" fmla="*/ 54 h 237"/>
              <a:gd name="T8" fmla="*/ 948 w 948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8" h="237">
                <a:moveTo>
                  <a:pt x="0" y="237"/>
                </a:moveTo>
                <a:cubicBezTo>
                  <a:pt x="0" y="119"/>
                  <a:pt x="0" y="119"/>
                  <a:pt x="0" y="119"/>
                </a:cubicBezTo>
                <a:cubicBezTo>
                  <a:pt x="0" y="119"/>
                  <a:pt x="1" y="55"/>
                  <a:pt x="66" y="54"/>
                </a:cubicBezTo>
                <a:cubicBezTo>
                  <a:pt x="877" y="54"/>
                  <a:pt x="877" y="54"/>
                  <a:pt x="877" y="54"/>
                </a:cubicBezTo>
                <a:cubicBezTo>
                  <a:pt x="909" y="54"/>
                  <a:pt x="937" y="28"/>
                  <a:pt x="948" y="0"/>
                </a:cubicBezTo>
              </a:path>
            </a:pathLst>
          </a:custGeom>
          <a:noFill/>
          <a:ln w="19050" cap="flat">
            <a:solidFill>
              <a:srgbClr val="54AF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6" name="Freeform 15"/>
          <p:cNvSpPr/>
          <p:nvPr/>
        </p:nvSpPr>
        <p:spPr bwMode="auto">
          <a:xfrm>
            <a:off x="4575158" y="2492717"/>
            <a:ext cx="3531358" cy="662228"/>
          </a:xfrm>
          <a:custGeom>
            <a:avLst/>
            <a:gdLst>
              <a:gd name="T0" fmla="*/ 1894 w 1894"/>
              <a:gd name="T1" fmla="*/ 355 h 355"/>
              <a:gd name="T2" fmla="*/ 1894 w 1894"/>
              <a:gd name="T3" fmla="*/ 119 h 355"/>
              <a:gd name="T4" fmla="*/ 1828 w 1894"/>
              <a:gd name="T5" fmla="*/ 54 h 355"/>
              <a:gd name="T6" fmla="*/ 68 w 1894"/>
              <a:gd name="T7" fmla="*/ 54 h 355"/>
              <a:gd name="T8" fmla="*/ 0 w 1894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94" h="355">
                <a:moveTo>
                  <a:pt x="1894" y="355"/>
                </a:moveTo>
                <a:cubicBezTo>
                  <a:pt x="1894" y="119"/>
                  <a:pt x="1894" y="119"/>
                  <a:pt x="1894" y="119"/>
                </a:cubicBezTo>
                <a:cubicBezTo>
                  <a:pt x="1894" y="119"/>
                  <a:pt x="1893" y="55"/>
                  <a:pt x="1828" y="54"/>
                </a:cubicBezTo>
                <a:cubicBezTo>
                  <a:pt x="68" y="54"/>
                  <a:pt x="68" y="54"/>
                  <a:pt x="68" y="54"/>
                </a:cubicBezTo>
                <a:cubicBezTo>
                  <a:pt x="38" y="54"/>
                  <a:pt x="10" y="26"/>
                  <a:pt x="0" y="0"/>
                </a:cubicBezTo>
              </a:path>
            </a:pathLst>
          </a:custGeom>
          <a:noFill/>
          <a:ln w="19050" cap="flat">
            <a:solidFill>
              <a:srgbClr val="3194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7" name="Freeform 16"/>
          <p:cNvSpPr/>
          <p:nvPr/>
        </p:nvSpPr>
        <p:spPr bwMode="auto">
          <a:xfrm>
            <a:off x="4575158" y="2712933"/>
            <a:ext cx="1765679" cy="442012"/>
          </a:xfrm>
          <a:custGeom>
            <a:avLst/>
            <a:gdLst>
              <a:gd name="T0" fmla="*/ 947 w 947"/>
              <a:gd name="T1" fmla="*/ 237 h 237"/>
              <a:gd name="T2" fmla="*/ 947 w 947"/>
              <a:gd name="T3" fmla="*/ 119 h 237"/>
              <a:gd name="T4" fmla="*/ 881 w 947"/>
              <a:gd name="T5" fmla="*/ 54 h 237"/>
              <a:gd name="T6" fmla="*/ 70 w 947"/>
              <a:gd name="T7" fmla="*/ 54 h 237"/>
              <a:gd name="T8" fmla="*/ 0 w 947"/>
              <a:gd name="T9" fmla="*/ 0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47" h="237">
                <a:moveTo>
                  <a:pt x="947" y="237"/>
                </a:moveTo>
                <a:cubicBezTo>
                  <a:pt x="947" y="119"/>
                  <a:pt x="947" y="119"/>
                  <a:pt x="947" y="119"/>
                </a:cubicBezTo>
                <a:cubicBezTo>
                  <a:pt x="947" y="119"/>
                  <a:pt x="946" y="55"/>
                  <a:pt x="881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38" y="54"/>
                  <a:pt x="11" y="28"/>
                  <a:pt x="0" y="0"/>
                </a:cubicBezTo>
              </a:path>
            </a:pathLst>
          </a:custGeom>
          <a:noFill/>
          <a:ln w="19050" cap="flat">
            <a:solidFill>
              <a:srgbClr val="54AF00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 sz="1015"/>
          </a:p>
        </p:txBody>
      </p:sp>
      <p:sp>
        <p:nvSpPr>
          <p:cNvPr id="18" name="Freeform 6"/>
          <p:cNvSpPr/>
          <p:nvPr/>
        </p:nvSpPr>
        <p:spPr bwMode="auto">
          <a:xfrm>
            <a:off x="4078935" y="1101808"/>
            <a:ext cx="986130" cy="1253918"/>
          </a:xfrm>
          <a:custGeom>
            <a:avLst/>
            <a:gdLst>
              <a:gd name="T0" fmla="*/ 214 w 427"/>
              <a:gd name="T1" fmla="*/ 0 h 543"/>
              <a:gd name="T2" fmla="*/ 427 w 427"/>
              <a:gd name="T3" fmla="*/ 213 h 543"/>
              <a:gd name="T4" fmla="*/ 326 w 427"/>
              <a:gd name="T5" fmla="*/ 394 h 543"/>
              <a:gd name="T6" fmla="*/ 268 w 427"/>
              <a:gd name="T7" fmla="*/ 444 h 543"/>
              <a:gd name="T8" fmla="*/ 214 w 427"/>
              <a:gd name="T9" fmla="*/ 543 h 543"/>
              <a:gd name="T10" fmla="*/ 159 w 427"/>
              <a:gd name="T11" fmla="*/ 444 h 543"/>
              <a:gd name="T12" fmla="*/ 100 w 427"/>
              <a:gd name="T13" fmla="*/ 393 h 543"/>
              <a:gd name="T14" fmla="*/ 88 w 427"/>
              <a:gd name="T15" fmla="*/ 385 h 543"/>
              <a:gd name="T16" fmla="*/ 88 w 427"/>
              <a:gd name="T17" fmla="*/ 385 h 543"/>
              <a:gd name="T18" fmla="*/ 88 w 427"/>
              <a:gd name="T19" fmla="*/ 385 h 543"/>
              <a:gd name="T20" fmla="*/ 0 w 427"/>
              <a:gd name="T21" fmla="*/ 213 h 543"/>
              <a:gd name="T22" fmla="*/ 214 w 427"/>
              <a:gd name="T23" fmla="*/ 0 h 5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27" h="543">
                <a:moveTo>
                  <a:pt x="214" y="0"/>
                </a:moveTo>
                <a:cubicBezTo>
                  <a:pt x="331" y="0"/>
                  <a:pt x="427" y="95"/>
                  <a:pt x="427" y="213"/>
                </a:cubicBezTo>
                <a:cubicBezTo>
                  <a:pt x="427" y="290"/>
                  <a:pt x="386" y="357"/>
                  <a:pt x="326" y="394"/>
                </a:cubicBezTo>
                <a:cubicBezTo>
                  <a:pt x="312" y="404"/>
                  <a:pt x="289" y="422"/>
                  <a:pt x="268" y="444"/>
                </a:cubicBezTo>
                <a:cubicBezTo>
                  <a:pt x="234" y="479"/>
                  <a:pt x="214" y="543"/>
                  <a:pt x="214" y="543"/>
                </a:cubicBezTo>
                <a:cubicBezTo>
                  <a:pt x="214" y="543"/>
                  <a:pt x="193" y="479"/>
                  <a:pt x="159" y="444"/>
                </a:cubicBezTo>
                <a:cubicBezTo>
                  <a:pt x="137" y="421"/>
                  <a:pt x="114" y="403"/>
                  <a:pt x="100" y="393"/>
                </a:cubicBezTo>
                <a:cubicBezTo>
                  <a:pt x="96" y="391"/>
                  <a:pt x="92" y="388"/>
                  <a:pt x="88" y="385"/>
                </a:cubicBezTo>
                <a:cubicBezTo>
                  <a:pt x="88" y="385"/>
                  <a:pt x="88" y="385"/>
                  <a:pt x="88" y="385"/>
                </a:cubicBezTo>
                <a:cubicBezTo>
                  <a:pt x="88" y="385"/>
                  <a:pt x="88" y="385"/>
                  <a:pt x="88" y="385"/>
                </a:cubicBezTo>
                <a:cubicBezTo>
                  <a:pt x="35" y="346"/>
                  <a:pt x="0" y="284"/>
                  <a:pt x="0" y="213"/>
                </a:cubicBezTo>
                <a:cubicBezTo>
                  <a:pt x="0" y="95"/>
                  <a:pt x="96" y="0"/>
                  <a:pt x="214" y="0"/>
                </a:cubicBezTo>
                <a:close/>
              </a:path>
            </a:pathLst>
          </a:custGeom>
          <a:solidFill>
            <a:srgbClr val="54AF00"/>
          </a:solidFill>
          <a:ln w="5" cap="flat">
            <a:noFill/>
            <a:prstDash val="solid"/>
            <a:miter lim="800000"/>
          </a:ln>
        </p:spPr>
        <p:txBody>
          <a:bodyPr vert="horz" wrap="square" lIns="68580" tIns="216000" rIns="68580" bIns="34290" numCol="1" anchor="t" anchorCtr="0" compatLnSpc="1"/>
          <a:lstStyle/>
          <a:p>
            <a:pPr lvl="0" algn="ctr"/>
            <a:r>
              <a:rPr lang="zh-CN" altLang="en-US" sz="1800" kern="0">
                <a:solidFill>
                  <a:prstClr val="white"/>
                </a:solidFill>
                <a:latin typeface="AvantGarde Md BT" pitchFamily="34" charset="0"/>
                <a:ea typeface="微软雅黑" panose="020B0503020204020204" pitchFamily="34" charset="-122"/>
              </a:rPr>
              <a:t>添加标题</a:t>
            </a:r>
            <a:endParaRPr lang="zh-CN" altLang="en-US" sz="1800" kern="0">
              <a:solidFill>
                <a:prstClr val="white"/>
              </a:solidFill>
              <a:latin typeface="AvantGarde Md BT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63386" y="3515060"/>
            <a:ext cx="1227142" cy="29867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63385" y="3852002"/>
            <a:ext cx="12271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193540" y="3515060"/>
            <a:ext cx="1227142" cy="29867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2193538" y="3852002"/>
            <a:ext cx="12271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58429" y="3515060"/>
            <a:ext cx="1227142" cy="29867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958428" y="3852002"/>
            <a:ext cx="12271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724503" y="3515060"/>
            <a:ext cx="1227142" cy="29867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724502" y="3852002"/>
            <a:ext cx="12271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488998" y="3515060"/>
            <a:ext cx="1227142" cy="298672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15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015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488997" y="3852002"/>
            <a:ext cx="1227143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350"/>
                            </p:stCondLst>
                            <p:childTnLst>
                              <p:par>
                                <p:cTn id="4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28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3" presetClass="entr" presetSubtype="28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85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3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85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35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85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3358497" y="2369707"/>
            <a:ext cx="1213892" cy="1765732"/>
          </a:xfrm>
          <a:custGeom>
            <a:avLst/>
            <a:gdLst>
              <a:gd name="T0" fmla="*/ 0 w 662"/>
              <a:gd name="T1" fmla="*/ 963 h 963"/>
              <a:gd name="T2" fmla="*/ 662 w 662"/>
              <a:gd name="T3" fmla="*/ 963 h 963"/>
              <a:gd name="T4" fmla="*/ 662 w 662"/>
              <a:gd name="T5" fmla="*/ 710 h 963"/>
              <a:gd name="T6" fmla="*/ 551 w 662"/>
              <a:gd name="T7" fmla="*/ 723 h 963"/>
              <a:gd name="T8" fmla="*/ 521 w 662"/>
              <a:gd name="T9" fmla="*/ 738 h 963"/>
              <a:gd name="T10" fmla="*/ 476 w 662"/>
              <a:gd name="T11" fmla="*/ 747 h 963"/>
              <a:gd name="T12" fmla="*/ 361 w 662"/>
              <a:gd name="T13" fmla="*/ 632 h 963"/>
              <a:gd name="T14" fmla="*/ 476 w 662"/>
              <a:gd name="T15" fmla="*/ 517 h 963"/>
              <a:gd name="T16" fmla="*/ 519 w 662"/>
              <a:gd name="T17" fmla="*/ 525 h 963"/>
              <a:gd name="T18" fmla="*/ 554 w 662"/>
              <a:gd name="T19" fmla="*/ 543 h 963"/>
              <a:gd name="T20" fmla="*/ 662 w 662"/>
              <a:gd name="T21" fmla="*/ 554 h 963"/>
              <a:gd name="T22" fmla="*/ 662 w 662"/>
              <a:gd name="T23" fmla="*/ 301 h 963"/>
              <a:gd name="T24" fmla="*/ 409 w 662"/>
              <a:gd name="T25" fmla="*/ 301 h 963"/>
              <a:gd name="T26" fmla="*/ 421 w 662"/>
              <a:gd name="T27" fmla="*/ 193 h 963"/>
              <a:gd name="T28" fmla="*/ 438 w 662"/>
              <a:gd name="T29" fmla="*/ 158 h 963"/>
              <a:gd name="T30" fmla="*/ 446 w 662"/>
              <a:gd name="T31" fmla="*/ 115 h 963"/>
              <a:gd name="T32" fmla="*/ 331 w 662"/>
              <a:gd name="T33" fmla="*/ 0 h 963"/>
              <a:gd name="T34" fmla="*/ 216 w 662"/>
              <a:gd name="T35" fmla="*/ 115 h 963"/>
              <a:gd name="T36" fmla="*/ 225 w 662"/>
              <a:gd name="T37" fmla="*/ 160 h 963"/>
              <a:gd name="T38" fmla="*/ 240 w 662"/>
              <a:gd name="T39" fmla="*/ 189 h 963"/>
              <a:gd name="T40" fmla="*/ 253 w 662"/>
              <a:gd name="T41" fmla="*/ 301 h 963"/>
              <a:gd name="T42" fmla="*/ 0 w 662"/>
              <a:gd name="T43" fmla="*/ 301 h 963"/>
              <a:gd name="T44" fmla="*/ 0 w 662"/>
              <a:gd name="T45" fmla="*/ 963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2" h="963">
                <a:moveTo>
                  <a:pt x="0" y="963"/>
                </a:moveTo>
                <a:cubicBezTo>
                  <a:pt x="662" y="963"/>
                  <a:pt x="662" y="963"/>
                  <a:pt x="662" y="963"/>
                </a:cubicBezTo>
                <a:cubicBezTo>
                  <a:pt x="662" y="710"/>
                  <a:pt x="662" y="710"/>
                  <a:pt x="662" y="710"/>
                </a:cubicBezTo>
                <a:cubicBezTo>
                  <a:pt x="627" y="698"/>
                  <a:pt x="581" y="710"/>
                  <a:pt x="551" y="723"/>
                </a:cubicBezTo>
                <a:cubicBezTo>
                  <a:pt x="540" y="727"/>
                  <a:pt x="531" y="734"/>
                  <a:pt x="521" y="738"/>
                </a:cubicBezTo>
                <a:cubicBezTo>
                  <a:pt x="507" y="744"/>
                  <a:pt x="492" y="747"/>
                  <a:pt x="476" y="747"/>
                </a:cubicBezTo>
                <a:cubicBezTo>
                  <a:pt x="413" y="747"/>
                  <a:pt x="361" y="696"/>
                  <a:pt x="361" y="632"/>
                </a:cubicBezTo>
                <a:cubicBezTo>
                  <a:pt x="361" y="568"/>
                  <a:pt x="413" y="517"/>
                  <a:pt x="476" y="517"/>
                </a:cubicBezTo>
                <a:cubicBezTo>
                  <a:pt x="491" y="517"/>
                  <a:pt x="506" y="520"/>
                  <a:pt x="519" y="525"/>
                </a:cubicBezTo>
                <a:cubicBezTo>
                  <a:pt x="531" y="530"/>
                  <a:pt x="542" y="538"/>
                  <a:pt x="554" y="543"/>
                </a:cubicBezTo>
                <a:cubicBezTo>
                  <a:pt x="585" y="555"/>
                  <a:pt x="629" y="565"/>
                  <a:pt x="662" y="554"/>
                </a:cubicBezTo>
                <a:cubicBezTo>
                  <a:pt x="662" y="301"/>
                  <a:pt x="662" y="301"/>
                  <a:pt x="662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398" y="268"/>
                  <a:pt x="408" y="223"/>
                  <a:pt x="421" y="193"/>
                </a:cubicBezTo>
                <a:cubicBezTo>
                  <a:pt x="426" y="181"/>
                  <a:pt x="433" y="170"/>
                  <a:pt x="438" y="158"/>
                </a:cubicBezTo>
                <a:cubicBezTo>
                  <a:pt x="444" y="145"/>
                  <a:pt x="446" y="130"/>
                  <a:pt x="446" y="115"/>
                </a:cubicBezTo>
                <a:cubicBezTo>
                  <a:pt x="446" y="52"/>
                  <a:pt x="395" y="0"/>
                  <a:pt x="331" y="0"/>
                </a:cubicBezTo>
                <a:cubicBezTo>
                  <a:pt x="268" y="0"/>
                  <a:pt x="216" y="52"/>
                  <a:pt x="216" y="115"/>
                </a:cubicBezTo>
                <a:cubicBezTo>
                  <a:pt x="216" y="131"/>
                  <a:pt x="219" y="146"/>
                  <a:pt x="225" y="160"/>
                </a:cubicBezTo>
                <a:cubicBezTo>
                  <a:pt x="229" y="170"/>
                  <a:pt x="236" y="179"/>
                  <a:pt x="240" y="189"/>
                </a:cubicBezTo>
                <a:cubicBezTo>
                  <a:pt x="253" y="220"/>
                  <a:pt x="265" y="266"/>
                  <a:pt x="253" y="301"/>
                </a:cubicBezTo>
                <a:cubicBezTo>
                  <a:pt x="0" y="301"/>
                  <a:pt x="0" y="301"/>
                  <a:pt x="0" y="301"/>
                </a:cubicBezTo>
                <a:lnTo>
                  <a:pt x="0" y="963"/>
                </a:lnTo>
                <a:close/>
              </a:path>
            </a:pathLst>
          </a:custGeom>
          <a:solidFill>
            <a:srgbClr val="319400"/>
          </a:solidFill>
          <a:ln w="28575" cap="flat">
            <a:noFill/>
            <a:prstDash val="solid"/>
            <a:miter lim="800000"/>
          </a:ln>
        </p:spPr>
        <p:txBody>
          <a:bodyPr vert="horz" wrap="square" lIns="135000" tIns="999000" rIns="68580" bIns="34290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8"/>
          <p:cNvSpPr/>
          <p:nvPr/>
        </p:nvSpPr>
        <p:spPr bwMode="auto">
          <a:xfrm>
            <a:off x="3358497" y="1707655"/>
            <a:ext cx="1765732" cy="1213892"/>
          </a:xfrm>
          <a:custGeom>
            <a:avLst/>
            <a:gdLst>
              <a:gd name="T0" fmla="*/ 0 w 963"/>
              <a:gd name="T1" fmla="*/ 0 h 662"/>
              <a:gd name="T2" fmla="*/ 0 w 963"/>
              <a:gd name="T3" fmla="*/ 662 h 662"/>
              <a:gd name="T4" fmla="*/ 253 w 963"/>
              <a:gd name="T5" fmla="*/ 662 h 662"/>
              <a:gd name="T6" fmla="*/ 240 w 963"/>
              <a:gd name="T7" fmla="*/ 550 h 662"/>
              <a:gd name="T8" fmla="*/ 225 w 963"/>
              <a:gd name="T9" fmla="*/ 521 h 662"/>
              <a:gd name="T10" fmla="*/ 216 w 963"/>
              <a:gd name="T11" fmla="*/ 476 h 662"/>
              <a:gd name="T12" fmla="*/ 331 w 963"/>
              <a:gd name="T13" fmla="*/ 361 h 662"/>
              <a:gd name="T14" fmla="*/ 446 w 963"/>
              <a:gd name="T15" fmla="*/ 476 h 662"/>
              <a:gd name="T16" fmla="*/ 438 w 963"/>
              <a:gd name="T17" fmla="*/ 519 h 662"/>
              <a:gd name="T18" fmla="*/ 421 w 963"/>
              <a:gd name="T19" fmla="*/ 554 h 662"/>
              <a:gd name="T20" fmla="*/ 409 w 963"/>
              <a:gd name="T21" fmla="*/ 662 h 662"/>
              <a:gd name="T22" fmla="*/ 662 w 963"/>
              <a:gd name="T23" fmla="*/ 662 h 662"/>
              <a:gd name="T24" fmla="*/ 662 w 963"/>
              <a:gd name="T25" fmla="*/ 409 h 662"/>
              <a:gd name="T26" fmla="*/ 770 w 963"/>
              <a:gd name="T27" fmla="*/ 421 h 662"/>
              <a:gd name="T28" fmla="*/ 806 w 963"/>
              <a:gd name="T29" fmla="*/ 438 h 662"/>
              <a:gd name="T30" fmla="*/ 848 w 963"/>
              <a:gd name="T31" fmla="*/ 446 h 662"/>
              <a:gd name="T32" fmla="*/ 963 w 963"/>
              <a:gd name="T33" fmla="*/ 331 h 662"/>
              <a:gd name="T34" fmla="*/ 848 w 963"/>
              <a:gd name="T35" fmla="*/ 216 h 662"/>
              <a:gd name="T36" fmla="*/ 804 w 963"/>
              <a:gd name="T37" fmla="*/ 225 h 662"/>
              <a:gd name="T38" fmla="*/ 774 w 963"/>
              <a:gd name="T39" fmla="*/ 240 h 662"/>
              <a:gd name="T40" fmla="*/ 662 w 963"/>
              <a:gd name="T41" fmla="*/ 253 h 662"/>
              <a:gd name="T42" fmla="*/ 662 w 963"/>
              <a:gd name="T43" fmla="*/ 0 h 662"/>
              <a:gd name="T44" fmla="*/ 0 w 963"/>
              <a:gd name="T45" fmla="*/ 0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63" h="662">
                <a:moveTo>
                  <a:pt x="0" y="0"/>
                </a:moveTo>
                <a:cubicBezTo>
                  <a:pt x="0" y="662"/>
                  <a:pt x="0" y="662"/>
                  <a:pt x="0" y="662"/>
                </a:cubicBezTo>
                <a:cubicBezTo>
                  <a:pt x="253" y="662"/>
                  <a:pt x="253" y="662"/>
                  <a:pt x="253" y="662"/>
                </a:cubicBezTo>
                <a:cubicBezTo>
                  <a:pt x="265" y="627"/>
                  <a:pt x="253" y="581"/>
                  <a:pt x="240" y="550"/>
                </a:cubicBezTo>
                <a:cubicBezTo>
                  <a:pt x="236" y="540"/>
                  <a:pt x="229" y="531"/>
                  <a:pt x="225" y="521"/>
                </a:cubicBezTo>
                <a:cubicBezTo>
                  <a:pt x="219" y="507"/>
                  <a:pt x="216" y="492"/>
                  <a:pt x="216" y="476"/>
                </a:cubicBezTo>
                <a:cubicBezTo>
                  <a:pt x="216" y="413"/>
                  <a:pt x="268" y="361"/>
                  <a:pt x="331" y="361"/>
                </a:cubicBezTo>
                <a:cubicBezTo>
                  <a:pt x="395" y="361"/>
                  <a:pt x="446" y="413"/>
                  <a:pt x="446" y="476"/>
                </a:cubicBezTo>
                <a:cubicBezTo>
                  <a:pt x="446" y="491"/>
                  <a:pt x="444" y="506"/>
                  <a:pt x="438" y="519"/>
                </a:cubicBezTo>
                <a:cubicBezTo>
                  <a:pt x="433" y="531"/>
                  <a:pt x="426" y="542"/>
                  <a:pt x="421" y="554"/>
                </a:cubicBezTo>
                <a:cubicBezTo>
                  <a:pt x="408" y="584"/>
                  <a:pt x="398" y="629"/>
                  <a:pt x="409" y="662"/>
                </a:cubicBezTo>
                <a:cubicBezTo>
                  <a:pt x="662" y="662"/>
                  <a:pt x="662" y="662"/>
                  <a:pt x="662" y="662"/>
                </a:cubicBezTo>
                <a:cubicBezTo>
                  <a:pt x="662" y="409"/>
                  <a:pt x="662" y="409"/>
                  <a:pt x="662" y="409"/>
                </a:cubicBezTo>
                <a:cubicBezTo>
                  <a:pt x="696" y="398"/>
                  <a:pt x="740" y="408"/>
                  <a:pt x="770" y="421"/>
                </a:cubicBezTo>
                <a:cubicBezTo>
                  <a:pt x="783" y="426"/>
                  <a:pt x="793" y="433"/>
                  <a:pt x="806" y="438"/>
                </a:cubicBezTo>
                <a:cubicBezTo>
                  <a:pt x="819" y="444"/>
                  <a:pt x="833" y="446"/>
                  <a:pt x="848" y="446"/>
                </a:cubicBezTo>
                <a:cubicBezTo>
                  <a:pt x="912" y="446"/>
                  <a:pt x="963" y="395"/>
                  <a:pt x="963" y="331"/>
                </a:cubicBezTo>
                <a:cubicBezTo>
                  <a:pt x="963" y="268"/>
                  <a:pt x="912" y="216"/>
                  <a:pt x="848" y="216"/>
                </a:cubicBezTo>
                <a:cubicBezTo>
                  <a:pt x="832" y="216"/>
                  <a:pt x="817" y="219"/>
                  <a:pt x="804" y="225"/>
                </a:cubicBezTo>
                <a:cubicBezTo>
                  <a:pt x="793" y="229"/>
                  <a:pt x="784" y="236"/>
                  <a:pt x="774" y="240"/>
                </a:cubicBezTo>
                <a:cubicBezTo>
                  <a:pt x="743" y="253"/>
                  <a:pt x="697" y="265"/>
                  <a:pt x="662" y="253"/>
                </a:cubicBezTo>
                <a:cubicBezTo>
                  <a:pt x="662" y="0"/>
                  <a:pt x="662" y="0"/>
                  <a:pt x="662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54AF00"/>
          </a:solidFill>
          <a:ln w="28575" cap="flat">
            <a:noFill/>
            <a:prstDash val="solid"/>
            <a:miter lim="800000"/>
          </a:ln>
        </p:spPr>
        <p:txBody>
          <a:bodyPr vert="horz" wrap="square" lIns="432000" tIns="135000" rIns="68580" bIns="34290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9"/>
          <p:cNvSpPr/>
          <p:nvPr/>
        </p:nvSpPr>
        <p:spPr bwMode="auto">
          <a:xfrm>
            <a:off x="4572389" y="1707654"/>
            <a:ext cx="1213116" cy="1765732"/>
          </a:xfrm>
          <a:custGeom>
            <a:avLst/>
            <a:gdLst>
              <a:gd name="T0" fmla="*/ 662 w 662"/>
              <a:gd name="T1" fmla="*/ 0 h 963"/>
              <a:gd name="T2" fmla="*/ 0 w 662"/>
              <a:gd name="T3" fmla="*/ 0 h 963"/>
              <a:gd name="T4" fmla="*/ 0 w 662"/>
              <a:gd name="T5" fmla="*/ 253 h 963"/>
              <a:gd name="T6" fmla="*/ 112 w 662"/>
              <a:gd name="T7" fmla="*/ 240 h 963"/>
              <a:gd name="T8" fmla="*/ 142 w 662"/>
              <a:gd name="T9" fmla="*/ 225 h 963"/>
              <a:gd name="T10" fmla="*/ 186 w 662"/>
              <a:gd name="T11" fmla="*/ 216 h 963"/>
              <a:gd name="T12" fmla="*/ 301 w 662"/>
              <a:gd name="T13" fmla="*/ 331 h 963"/>
              <a:gd name="T14" fmla="*/ 186 w 662"/>
              <a:gd name="T15" fmla="*/ 446 h 963"/>
              <a:gd name="T16" fmla="*/ 144 w 662"/>
              <a:gd name="T17" fmla="*/ 438 h 963"/>
              <a:gd name="T18" fmla="*/ 108 w 662"/>
              <a:gd name="T19" fmla="*/ 421 h 963"/>
              <a:gd name="T20" fmla="*/ 0 w 662"/>
              <a:gd name="T21" fmla="*/ 409 h 963"/>
              <a:gd name="T22" fmla="*/ 0 w 662"/>
              <a:gd name="T23" fmla="*/ 662 h 963"/>
              <a:gd name="T24" fmla="*/ 253 w 662"/>
              <a:gd name="T25" fmla="*/ 662 h 963"/>
              <a:gd name="T26" fmla="*/ 242 w 662"/>
              <a:gd name="T27" fmla="*/ 770 h 963"/>
              <a:gd name="T28" fmla="*/ 224 w 662"/>
              <a:gd name="T29" fmla="*/ 806 h 963"/>
              <a:gd name="T30" fmla="*/ 216 w 662"/>
              <a:gd name="T31" fmla="*/ 848 h 963"/>
              <a:gd name="T32" fmla="*/ 331 w 662"/>
              <a:gd name="T33" fmla="*/ 963 h 963"/>
              <a:gd name="T34" fmla="*/ 446 w 662"/>
              <a:gd name="T35" fmla="*/ 848 h 963"/>
              <a:gd name="T36" fmla="*/ 437 w 662"/>
              <a:gd name="T37" fmla="*/ 804 h 963"/>
              <a:gd name="T38" fmla="*/ 422 w 662"/>
              <a:gd name="T39" fmla="*/ 774 h 963"/>
              <a:gd name="T40" fmla="*/ 409 w 662"/>
              <a:gd name="T41" fmla="*/ 662 h 963"/>
              <a:gd name="T42" fmla="*/ 662 w 662"/>
              <a:gd name="T43" fmla="*/ 662 h 963"/>
              <a:gd name="T44" fmla="*/ 662 w 662"/>
              <a:gd name="T45" fmla="*/ 0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62" h="963">
                <a:moveTo>
                  <a:pt x="662" y="0"/>
                </a:moveTo>
                <a:cubicBezTo>
                  <a:pt x="0" y="0"/>
                  <a:pt x="0" y="0"/>
                  <a:pt x="0" y="0"/>
                </a:cubicBezTo>
                <a:cubicBezTo>
                  <a:pt x="0" y="253"/>
                  <a:pt x="0" y="253"/>
                  <a:pt x="0" y="253"/>
                </a:cubicBezTo>
                <a:cubicBezTo>
                  <a:pt x="35" y="265"/>
                  <a:pt x="81" y="253"/>
                  <a:pt x="112" y="240"/>
                </a:cubicBezTo>
                <a:cubicBezTo>
                  <a:pt x="122" y="236"/>
                  <a:pt x="131" y="229"/>
                  <a:pt x="142" y="225"/>
                </a:cubicBezTo>
                <a:cubicBezTo>
                  <a:pt x="155" y="219"/>
                  <a:pt x="170" y="216"/>
                  <a:pt x="186" y="216"/>
                </a:cubicBezTo>
                <a:cubicBezTo>
                  <a:pt x="250" y="216"/>
                  <a:pt x="301" y="268"/>
                  <a:pt x="301" y="331"/>
                </a:cubicBezTo>
                <a:cubicBezTo>
                  <a:pt x="301" y="395"/>
                  <a:pt x="250" y="446"/>
                  <a:pt x="186" y="446"/>
                </a:cubicBezTo>
                <a:cubicBezTo>
                  <a:pt x="171" y="446"/>
                  <a:pt x="157" y="444"/>
                  <a:pt x="144" y="438"/>
                </a:cubicBezTo>
                <a:cubicBezTo>
                  <a:pt x="131" y="433"/>
                  <a:pt x="121" y="426"/>
                  <a:pt x="108" y="421"/>
                </a:cubicBezTo>
                <a:cubicBezTo>
                  <a:pt x="78" y="408"/>
                  <a:pt x="34" y="398"/>
                  <a:pt x="0" y="409"/>
                </a:cubicBezTo>
                <a:cubicBezTo>
                  <a:pt x="0" y="662"/>
                  <a:pt x="0" y="662"/>
                  <a:pt x="0" y="662"/>
                </a:cubicBezTo>
                <a:cubicBezTo>
                  <a:pt x="253" y="662"/>
                  <a:pt x="253" y="662"/>
                  <a:pt x="253" y="662"/>
                </a:cubicBezTo>
                <a:cubicBezTo>
                  <a:pt x="265" y="696"/>
                  <a:pt x="254" y="740"/>
                  <a:pt x="242" y="770"/>
                </a:cubicBezTo>
                <a:cubicBezTo>
                  <a:pt x="237" y="783"/>
                  <a:pt x="229" y="793"/>
                  <a:pt x="224" y="806"/>
                </a:cubicBezTo>
                <a:cubicBezTo>
                  <a:pt x="219" y="819"/>
                  <a:pt x="216" y="833"/>
                  <a:pt x="216" y="848"/>
                </a:cubicBezTo>
                <a:cubicBezTo>
                  <a:pt x="216" y="912"/>
                  <a:pt x="268" y="963"/>
                  <a:pt x="331" y="963"/>
                </a:cubicBezTo>
                <a:cubicBezTo>
                  <a:pt x="395" y="963"/>
                  <a:pt x="446" y="912"/>
                  <a:pt x="446" y="848"/>
                </a:cubicBezTo>
                <a:cubicBezTo>
                  <a:pt x="446" y="832"/>
                  <a:pt x="443" y="817"/>
                  <a:pt x="437" y="804"/>
                </a:cubicBezTo>
                <a:cubicBezTo>
                  <a:pt x="433" y="793"/>
                  <a:pt x="426" y="784"/>
                  <a:pt x="422" y="774"/>
                </a:cubicBezTo>
                <a:cubicBezTo>
                  <a:pt x="409" y="743"/>
                  <a:pt x="397" y="697"/>
                  <a:pt x="409" y="662"/>
                </a:cubicBezTo>
                <a:cubicBezTo>
                  <a:pt x="662" y="662"/>
                  <a:pt x="662" y="662"/>
                  <a:pt x="662" y="662"/>
                </a:cubicBezTo>
                <a:lnTo>
                  <a:pt x="662" y="0"/>
                </a:lnTo>
                <a:close/>
              </a:path>
            </a:pathLst>
          </a:custGeom>
          <a:solidFill>
            <a:srgbClr val="319400"/>
          </a:solidFill>
          <a:ln w="28575" cap="flat">
            <a:noFill/>
            <a:prstDash val="solid"/>
            <a:miter lim="800000"/>
          </a:ln>
        </p:spPr>
        <p:txBody>
          <a:bodyPr vert="horz" wrap="square" lIns="702000" tIns="405000" rIns="68580" bIns="34290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10"/>
          <p:cNvSpPr/>
          <p:nvPr/>
        </p:nvSpPr>
        <p:spPr bwMode="auto">
          <a:xfrm>
            <a:off x="4020549" y="2921547"/>
            <a:ext cx="1764956" cy="1213892"/>
          </a:xfrm>
          <a:custGeom>
            <a:avLst/>
            <a:gdLst>
              <a:gd name="T0" fmla="*/ 963 w 963"/>
              <a:gd name="T1" fmla="*/ 662 h 662"/>
              <a:gd name="T2" fmla="*/ 963 w 963"/>
              <a:gd name="T3" fmla="*/ 0 h 662"/>
              <a:gd name="T4" fmla="*/ 710 w 963"/>
              <a:gd name="T5" fmla="*/ 0 h 662"/>
              <a:gd name="T6" fmla="*/ 723 w 963"/>
              <a:gd name="T7" fmla="*/ 112 h 662"/>
              <a:gd name="T8" fmla="*/ 738 w 963"/>
              <a:gd name="T9" fmla="*/ 142 h 662"/>
              <a:gd name="T10" fmla="*/ 747 w 963"/>
              <a:gd name="T11" fmla="*/ 186 h 662"/>
              <a:gd name="T12" fmla="*/ 632 w 963"/>
              <a:gd name="T13" fmla="*/ 301 h 662"/>
              <a:gd name="T14" fmla="*/ 517 w 963"/>
              <a:gd name="T15" fmla="*/ 186 h 662"/>
              <a:gd name="T16" fmla="*/ 525 w 963"/>
              <a:gd name="T17" fmla="*/ 144 h 662"/>
              <a:gd name="T18" fmla="*/ 543 w 963"/>
              <a:gd name="T19" fmla="*/ 108 h 662"/>
              <a:gd name="T20" fmla="*/ 554 w 963"/>
              <a:gd name="T21" fmla="*/ 0 h 662"/>
              <a:gd name="T22" fmla="*/ 301 w 963"/>
              <a:gd name="T23" fmla="*/ 0 h 662"/>
              <a:gd name="T24" fmla="*/ 301 w 963"/>
              <a:gd name="T25" fmla="*/ 253 h 662"/>
              <a:gd name="T26" fmla="*/ 193 w 963"/>
              <a:gd name="T27" fmla="*/ 242 h 662"/>
              <a:gd name="T28" fmla="*/ 158 w 963"/>
              <a:gd name="T29" fmla="*/ 224 h 662"/>
              <a:gd name="T30" fmla="*/ 115 w 963"/>
              <a:gd name="T31" fmla="*/ 216 h 662"/>
              <a:gd name="T32" fmla="*/ 0 w 963"/>
              <a:gd name="T33" fmla="*/ 331 h 662"/>
              <a:gd name="T34" fmla="*/ 115 w 963"/>
              <a:gd name="T35" fmla="*/ 446 h 662"/>
              <a:gd name="T36" fmla="*/ 160 w 963"/>
              <a:gd name="T37" fmla="*/ 437 h 662"/>
              <a:gd name="T38" fmla="*/ 190 w 963"/>
              <a:gd name="T39" fmla="*/ 422 h 662"/>
              <a:gd name="T40" fmla="*/ 301 w 963"/>
              <a:gd name="T41" fmla="*/ 409 h 662"/>
              <a:gd name="T42" fmla="*/ 301 w 963"/>
              <a:gd name="T43" fmla="*/ 662 h 662"/>
              <a:gd name="T44" fmla="*/ 963 w 963"/>
              <a:gd name="T45" fmla="*/ 662 h 6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63" h="662">
                <a:moveTo>
                  <a:pt x="963" y="662"/>
                </a:moveTo>
                <a:cubicBezTo>
                  <a:pt x="963" y="0"/>
                  <a:pt x="963" y="0"/>
                  <a:pt x="963" y="0"/>
                </a:cubicBezTo>
                <a:cubicBezTo>
                  <a:pt x="710" y="0"/>
                  <a:pt x="710" y="0"/>
                  <a:pt x="710" y="0"/>
                </a:cubicBezTo>
                <a:cubicBezTo>
                  <a:pt x="698" y="35"/>
                  <a:pt x="710" y="81"/>
                  <a:pt x="723" y="112"/>
                </a:cubicBezTo>
                <a:cubicBezTo>
                  <a:pt x="727" y="122"/>
                  <a:pt x="734" y="131"/>
                  <a:pt x="738" y="142"/>
                </a:cubicBezTo>
                <a:cubicBezTo>
                  <a:pt x="744" y="155"/>
                  <a:pt x="747" y="170"/>
                  <a:pt x="747" y="186"/>
                </a:cubicBezTo>
                <a:cubicBezTo>
                  <a:pt x="747" y="250"/>
                  <a:pt x="696" y="301"/>
                  <a:pt x="632" y="301"/>
                </a:cubicBezTo>
                <a:cubicBezTo>
                  <a:pt x="569" y="301"/>
                  <a:pt x="517" y="250"/>
                  <a:pt x="517" y="186"/>
                </a:cubicBezTo>
                <a:cubicBezTo>
                  <a:pt x="517" y="171"/>
                  <a:pt x="520" y="157"/>
                  <a:pt x="525" y="144"/>
                </a:cubicBezTo>
                <a:cubicBezTo>
                  <a:pt x="530" y="131"/>
                  <a:pt x="538" y="121"/>
                  <a:pt x="543" y="108"/>
                </a:cubicBezTo>
                <a:cubicBezTo>
                  <a:pt x="555" y="78"/>
                  <a:pt x="566" y="34"/>
                  <a:pt x="554" y="0"/>
                </a:cubicBezTo>
                <a:cubicBezTo>
                  <a:pt x="301" y="0"/>
                  <a:pt x="301" y="0"/>
                  <a:pt x="301" y="0"/>
                </a:cubicBezTo>
                <a:cubicBezTo>
                  <a:pt x="301" y="253"/>
                  <a:pt x="301" y="253"/>
                  <a:pt x="301" y="253"/>
                </a:cubicBezTo>
                <a:cubicBezTo>
                  <a:pt x="268" y="264"/>
                  <a:pt x="224" y="254"/>
                  <a:pt x="193" y="242"/>
                </a:cubicBezTo>
                <a:cubicBezTo>
                  <a:pt x="181" y="237"/>
                  <a:pt x="170" y="229"/>
                  <a:pt x="158" y="224"/>
                </a:cubicBezTo>
                <a:cubicBezTo>
                  <a:pt x="145" y="219"/>
                  <a:pt x="130" y="216"/>
                  <a:pt x="115" y="216"/>
                </a:cubicBezTo>
                <a:cubicBezTo>
                  <a:pt x="52" y="216"/>
                  <a:pt x="0" y="267"/>
                  <a:pt x="0" y="331"/>
                </a:cubicBezTo>
                <a:cubicBezTo>
                  <a:pt x="0" y="395"/>
                  <a:pt x="52" y="446"/>
                  <a:pt x="115" y="446"/>
                </a:cubicBezTo>
                <a:cubicBezTo>
                  <a:pt x="131" y="446"/>
                  <a:pt x="146" y="443"/>
                  <a:pt x="160" y="437"/>
                </a:cubicBezTo>
                <a:cubicBezTo>
                  <a:pt x="170" y="433"/>
                  <a:pt x="179" y="426"/>
                  <a:pt x="190" y="422"/>
                </a:cubicBezTo>
                <a:cubicBezTo>
                  <a:pt x="220" y="409"/>
                  <a:pt x="266" y="397"/>
                  <a:pt x="301" y="409"/>
                </a:cubicBezTo>
                <a:cubicBezTo>
                  <a:pt x="301" y="662"/>
                  <a:pt x="301" y="662"/>
                  <a:pt x="301" y="662"/>
                </a:cubicBezTo>
                <a:lnTo>
                  <a:pt x="963" y="662"/>
                </a:lnTo>
                <a:close/>
              </a:path>
            </a:pathLst>
          </a:custGeom>
          <a:solidFill>
            <a:srgbClr val="54AF00"/>
          </a:solidFill>
          <a:ln w="28575" cap="flat">
            <a:noFill/>
            <a:prstDash val="solid"/>
            <a:miter lim="800000"/>
          </a:ln>
        </p:spPr>
        <p:txBody>
          <a:bodyPr vert="horz" wrap="square" lIns="972000" tIns="729000" rIns="67500" bIns="35100" numCol="1" anchor="t" anchorCtr="0" compatLnSpc="1"/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Rectangle 32"/>
          <p:cNvSpPr>
            <a:spLocks noChangeArrowheads="1"/>
          </p:cNvSpPr>
          <p:nvPr/>
        </p:nvSpPr>
        <p:spPr bwMode="auto">
          <a:xfrm>
            <a:off x="888478" y="1329613"/>
            <a:ext cx="965597" cy="213122"/>
          </a:xfrm>
          <a:prstGeom prst="rect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33"/>
          <p:cNvSpPr>
            <a:spLocks noChangeArrowheads="1"/>
          </p:cNvSpPr>
          <p:nvPr/>
        </p:nvSpPr>
        <p:spPr bwMode="auto">
          <a:xfrm>
            <a:off x="7291117" y="1329613"/>
            <a:ext cx="964406" cy="213122"/>
          </a:xfrm>
          <a:prstGeom prst="rect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34"/>
          <p:cNvSpPr>
            <a:spLocks noChangeArrowheads="1"/>
          </p:cNvSpPr>
          <p:nvPr/>
        </p:nvSpPr>
        <p:spPr bwMode="auto">
          <a:xfrm>
            <a:off x="888478" y="3179844"/>
            <a:ext cx="965597" cy="213122"/>
          </a:xfrm>
          <a:prstGeom prst="rect">
            <a:avLst/>
          </a:prstGeom>
          <a:solidFill>
            <a:srgbClr val="54AF00"/>
          </a:solidFill>
          <a:ln>
            <a:noFill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35"/>
          <p:cNvSpPr>
            <a:spLocks noChangeArrowheads="1"/>
          </p:cNvSpPr>
          <p:nvPr/>
        </p:nvSpPr>
        <p:spPr bwMode="auto">
          <a:xfrm>
            <a:off x="7291117" y="3179844"/>
            <a:ext cx="964406" cy="213122"/>
          </a:xfrm>
          <a:prstGeom prst="rect">
            <a:avLst/>
          </a:prstGeom>
          <a:solidFill>
            <a:srgbClr val="319400"/>
          </a:solidFill>
          <a:ln>
            <a:noFill/>
          </a:ln>
        </p:spPr>
        <p:txBody>
          <a:bodyPr vert="horz" wrap="square" lIns="68580" tIns="34290" rIns="68580" bIns="34290" numCol="1" anchor="ctr" anchorCtr="0" compatLnSpc="1"/>
          <a:lstStyle/>
          <a:p>
            <a:pPr algn="ctr"/>
            <a:r>
              <a:rPr lang="zh-CN" altLang="en-US" sz="1015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015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8"/>
          <p:cNvSpPr txBox="1"/>
          <p:nvPr/>
        </p:nvSpPr>
        <p:spPr>
          <a:xfrm>
            <a:off x="888478" y="1666167"/>
            <a:ext cx="20633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9"/>
          <p:cNvSpPr txBox="1"/>
          <p:nvPr/>
        </p:nvSpPr>
        <p:spPr>
          <a:xfrm>
            <a:off x="6198025" y="1666167"/>
            <a:ext cx="20633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20"/>
          <p:cNvSpPr txBox="1"/>
          <p:nvPr/>
        </p:nvSpPr>
        <p:spPr>
          <a:xfrm>
            <a:off x="888478" y="3496345"/>
            <a:ext cx="20633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6198025" y="3496345"/>
            <a:ext cx="2063342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9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</a:t>
            </a:r>
            <a:r>
              <a:rPr lang="zh-CN" altLang="en-US" sz="90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这里，或者通过通过复制您的文本。</a:t>
            </a:r>
            <a:endParaRPr lang="zh-CN" altLang="en-US" sz="900">
              <a:solidFill>
                <a:srgbClr val="26262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850"/>
                            </p:stCondLst>
                            <p:childTnLst>
                              <p:par>
                                <p:cTn id="49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35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85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350"/>
                            </p:stCondLst>
                            <p:childTnLst>
                              <p:par>
                                <p:cTn id="62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8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35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864701" y="1872903"/>
            <a:ext cx="1254793" cy="1805068"/>
            <a:chOff x="9152934" y="2497203"/>
            <a:chExt cx="1673057" cy="2406757"/>
          </a:xfrm>
          <a:solidFill>
            <a:srgbClr val="54AF00"/>
          </a:solidFill>
        </p:grpSpPr>
        <p:sp>
          <p:nvSpPr>
            <p:cNvPr id="6" name="矩形 1"/>
            <p:cNvSpPr/>
            <p:nvPr/>
          </p:nvSpPr>
          <p:spPr>
            <a:xfrm>
              <a:off x="9152934" y="2497203"/>
              <a:ext cx="1673057" cy="2406757"/>
            </a:xfrm>
            <a:custGeom>
              <a:avLst/>
              <a:gdLst/>
              <a:ahLst/>
              <a:cxnLst/>
              <a:rect l="l" t="t" r="r" b="b"/>
              <a:pathLst>
                <a:path w="1912719" h="2750081">
                  <a:moveTo>
                    <a:pt x="0" y="0"/>
                  </a:moveTo>
                  <a:lnTo>
                    <a:pt x="1912719" y="18725"/>
                  </a:lnTo>
                  <a:lnTo>
                    <a:pt x="1404719" y="2750081"/>
                  </a:lnTo>
                  <a:lnTo>
                    <a:pt x="0" y="2750081"/>
                  </a:lnTo>
                  <a:close/>
                </a:path>
              </a:pathLst>
            </a:custGeom>
            <a:grpFill/>
            <a:ln w="12700" cap="flat" cmpd="sng" algn="ctr">
              <a:solidFill>
                <a:sysClr val="window" lastClr="FFFFFF"/>
              </a:solidFill>
              <a:prstDash val="solid"/>
              <a:miter lim="800000"/>
            </a:ln>
            <a:effectLst>
              <a:outerShdw blurRad="25400" dist="12700" dir="5400000" algn="t" rotWithShape="0">
                <a:prstClr val="black">
                  <a:alpha val="48000"/>
                </a:prstClr>
              </a:outerShdw>
            </a:effectLst>
          </p:spPr>
          <p:txBody>
            <a:bodyPr tIns="0" rIns="189000" bIns="0" anchor="ctr"/>
            <a:lstStyle/>
            <a:p>
              <a:pPr algn="ctr">
                <a:lnSpc>
                  <a:spcPct val="130000"/>
                </a:lnSpc>
                <a:defRPr/>
              </a:pPr>
              <a:endParaRPr lang="zh-CN" altLang="en-US" sz="180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73"/>
            <p:cNvSpPr txBox="1"/>
            <p:nvPr/>
          </p:nvSpPr>
          <p:spPr>
            <a:xfrm>
              <a:off x="9279767" y="3068348"/>
              <a:ext cx="1240084" cy="553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400</a:t>
              </a:r>
              <a:r>
                <a:rPr lang="zh-CN" altLang="en-US" sz="2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zh-CN" altLang="en-US" sz="2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9268138" y="3721868"/>
              <a:ext cx="1218618" cy="553997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</a:t>
              </a:r>
              <a:endPara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矩形 10"/>
          <p:cNvSpPr/>
          <p:nvPr/>
        </p:nvSpPr>
        <p:spPr>
          <a:xfrm>
            <a:off x="5294472" y="3220797"/>
            <a:ext cx="1567449" cy="443277"/>
          </a:xfrm>
          <a:custGeom>
            <a:avLst/>
            <a:gdLst/>
            <a:ahLst/>
            <a:cxnLst/>
            <a:rect l="l" t="t" r="r" b="b"/>
            <a:pathLst>
              <a:path w="2387612" h="673183">
                <a:moveTo>
                  <a:pt x="0" y="0"/>
                </a:moveTo>
                <a:lnTo>
                  <a:pt x="2387612" y="0"/>
                </a:lnTo>
                <a:lnTo>
                  <a:pt x="2387612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54AF0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81000" tIns="0" rIns="54000" bIns="0" anchor="ctr"/>
          <a:lstStyle/>
          <a:p>
            <a:pPr algn="ctr">
              <a:defRPr/>
            </a:pP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添加标题：</a:t>
            </a:r>
            <a:r>
              <a:rPr lang="en-US" altLang="zh-CN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01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1"/>
          <p:cNvSpPr/>
          <p:nvPr/>
        </p:nvSpPr>
        <p:spPr>
          <a:xfrm>
            <a:off x="5197202" y="2771963"/>
            <a:ext cx="1664720" cy="441887"/>
          </a:xfrm>
          <a:custGeom>
            <a:avLst/>
            <a:gdLst/>
            <a:ahLst/>
            <a:cxnLst/>
            <a:rect l="l" t="t" r="r" b="b"/>
            <a:pathLst>
              <a:path w="2535587" h="673183">
                <a:moveTo>
                  <a:pt x="0" y="0"/>
                </a:moveTo>
                <a:lnTo>
                  <a:pt x="2535587" y="0"/>
                </a:lnTo>
                <a:lnTo>
                  <a:pt x="2535587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54AF0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81000" tIns="0" rIns="54000" bIns="0" anchor="ctr"/>
          <a:lstStyle/>
          <a:p>
            <a:pPr algn="ctr">
              <a:defRPr/>
            </a:pP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添加标题：</a:t>
            </a:r>
            <a:r>
              <a:rPr lang="en-US" altLang="zh-CN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01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2"/>
          <p:cNvSpPr/>
          <p:nvPr/>
        </p:nvSpPr>
        <p:spPr>
          <a:xfrm>
            <a:off x="5101321" y="2323127"/>
            <a:ext cx="1760602" cy="441887"/>
          </a:xfrm>
          <a:custGeom>
            <a:avLst/>
            <a:gdLst/>
            <a:ahLst/>
            <a:cxnLst/>
            <a:rect l="l" t="t" r="r" b="b"/>
            <a:pathLst>
              <a:path w="2683562" h="673183">
                <a:moveTo>
                  <a:pt x="0" y="0"/>
                </a:moveTo>
                <a:lnTo>
                  <a:pt x="2683562" y="0"/>
                </a:lnTo>
                <a:lnTo>
                  <a:pt x="2683562" y="673183"/>
                </a:lnTo>
                <a:lnTo>
                  <a:pt x="145515" y="673183"/>
                </a:lnTo>
                <a:close/>
              </a:path>
            </a:pathLst>
          </a:custGeom>
          <a:solidFill>
            <a:srgbClr val="31940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81000" tIns="0" rIns="54000" bIns="0" anchor="ctr"/>
          <a:lstStyle/>
          <a:p>
            <a:pPr algn="ctr">
              <a:defRPr/>
            </a:pP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添加标题：</a:t>
            </a:r>
            <a:r>
              <a:rPr lang="en-US" altLang="zh-CN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180</a:t>
            </a: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01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3"/>
          <p:cNvSpPr/>
          <p:nvPr/>
        </p:nvSpPr>
        <p:spPr>
          <a:xfrm>
            <a:off x="5004049" y="1872903"/>
            <a:ext cx="1857872" cy="441887"/>
          </a:xfrm>
          <a:custGeom>
            <a:avLst/>
            <a:gdLst/>
            <a:ahLst/>
            <a:cxnLst/>
            <a:rect l="l" t="t" r="r" b="b"/>
            <a:pathLst>
              <a:path w="2831536" h="673183">
                <a:moveTo>
                  <a:pt x="0" y="0"/>
                </a:moveTo>
                <a:lnTo>
                  <a:pt x="2831536" y="0"/>
                </a:lnTo>
                <a:lnTo>
                  <a:pt x="2831536" y="673183"/>
                </a:lnTo>
                <a:lnTo>
                  <a:pt x="145514" y="673183"/>
                </a:lnTo>
                <a:close/>
              </a:path>
            </a:pathLst>
          </a:custGeom>
          <a:solidFill>
            <a:srgbClr val="319400">
              <a:alpha val="88000"/>
            </a:srgbClr>
          </a:solidFill>
          <a:ln w="1270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lIns="81000" tIns="0" rIns="54000" bIns="0" anchor="ctr"/>
          <a:lstStyle/>
          <a:p>
            <a:pPr algn="ctr">
              <a:defRPr/>
            </a:pP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添加标题：</a:t>
            </a:r>
            <a:r>
              <a:rPr lang="en-US" altLang="zh-CN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endParaRPr lang="zh-CN" altLang="en-US" sz="1015" kern="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280577" y="1336522"/>
            <a:ext cx="3168248" cy="2951474"/>
            <a:chOff x="7040768" y="1782030"/>
            <a:chExt cx="4224331" cy="3935298"/>
          </a:xfrm>
        </p:grpSpPr>
        <p:sp>
          <p:nvSpPr>
            <p:cNvPr id="17" name="Oval 65"/>
            <p:cNvSpPr>
              <a:spLocks noChangeArrowheads="1"/>
            </p:cNvSpPr>
            <p:nvPr/>
          </p:nvSpPr>
          <p:spPr bwMode="auto">
            <a:xfrm>
              <a:off x="7450231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015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7040768" y="1782030"/>
              <a:ext cx="4224331" cy="3121929"/>
            </a:xfrm>
            <a:custGeom>
              <a:avLst/>
              <a:gdLst>
                <a:gd name="connsiteX0" fmla="*/ 0 w 1383957"/>
                <a:gd name="connsiteY0" fmla="*/ 939114 h 939114"/>
                <a:gd name="connsiteX1" fmla="*/ 1000897 w 1383957"/>
                <a:gd name="connsiteY1" fmla="*/ 939114 h 939114"/>
                <a:gd name="connsiteX2" fmla="*/ 1210962 w 1383957"/>
                <a:gd name="connsiteY2" fmla="*/ 49427 h 939114"/>
                <a:gd name="connsiteX3" fmla="*/ 1334530 w 1383957"/>
                <a:gd name="connsiteY3" fmla="*/ 0 h 939114"/>
                <a:gd name="connsiteX4" fmla="*/ 1383957 w 1383957"/>
                <a:gd name="connsiteY4" fmla="*/ 160638 h 939114"/>
                <a:gd name="connsiteX0-1" fmla="*/ 0 w 1383957"/>
                <a:gd name="connsiteY0-2" fmla="*/ 980817 h 980817"/>
                <a:gd name="connsiteX1-3" fmla="*/ 1000897 w 1383957"/>
                <a:gd name="connsiteY1-4" fmla="*/ 980817 h 980817"/>
                <a:gd name="connsiteX2-5" fmla="*/ 1210962 w 1383957"/>
                <a:gd name="connsiteY2-6" fmla="*/ 91130 h 980817"/>
                <a:gd name="connsiteX3-7" fmla="*/ 1334530 w 1383957"/>
                <a:gd name="connsiteY3-8" fmla="*/ 41703 h 980817"/>
                <a:gd name="connsiteX4-9" fmla="*/ 1383957 w 1383957"/>
                <a:gd name="connsiteY4-10" fmla="*/ 202341 h 980817"/>
                <a:gd name="connsiteX0-11" fmla="*/ 0 w 1383957"/>
                <a:gd name="connsiteY0-12" fmla="*/ 993410 h 993410"/>
                <a:gd name="connsiteX1-13" fmla="*/ 1000897 w 1383957"/>
                <a:gd name="connsiteY1-14" fmla="*/ 993410 h 993410"/>
                <a:gd name="connsiteX2-15" fmla="*/ 1210962 w 1383957"/>
                <a:gd name="connsiteY2-16" fmla="*/ 103723 h 993410"/>
                <a:gd name="connsiteX3-17" fmla="*/ 1338950 w 1383957"/>
                <a:gd name="connsiteY3-18" fmla="*/ 27777 h 993410"/>
                <a:gd name="connsiteX4-19" fmla="*/ 1383957 w 1383957"/>
                <a:gd name="connsiteY4-20" fmla="*/ 214934 h 993410"/>
                <a:gd name="connsiteX0-21" fmla="*/ 0 w 1375117"/>
                <a:gd name="connsiteY0-22" fmla="*/ 990568 h 990568"/>
                <a:gd name="connsiteX1-23" fmla="*/ 1000897 w 1375117"/>
                <a:gd name="connsiteY1-24" fmla="*/ 990568 h 990568"/>
                <a:gd name="connsiteX2-25" fmla="*/ 1210962 w 1375117"/>
                <a:gd name="connsiteY2-26" fmla="*/ 100881 h 990568"/>
                <a:gd name="connsiteX3-27" fmla="*/ 1338950 w 1375117"/>
                <a:gd name="connsiteY3-28" fmla="*/ 24935 h 990568"/>
                <a:gd name="connsiteX4-29" fmla="*/ 1375117 w 1375117"/>
                <a:gd name="connsiteY4-30" fmla="*/ 167894 h 990568"/>
                <a:gd name="connsiteX0-31" fmla="*/ 0 w 1344967"/>
                <a:gd name="connsiteY0-32" fmla="*/ 989167 h 989167"/>
                <a:gd name="connsiteX1-33" fmla="*/ 1000897 w 1344967"/>
                <a:gd name="connsiteY1-34" fmla="*/ 989167 h 989167"/>
                <a:gd name="connsiteX2-35" fmla="*/ 1210962 w 1344967"/>
                <a:gd name="connsiteY2-36" fmla="*/ 99480 h 989167"/>
                <a:gd name="connsiteX3-37" fmla="*/ 1338950 w 1344967"/>
                <a:gd name="connsiteY3-38" fmla="*/ 23534 h 989167"/>
                <a:gd name="connsiteX4-39" fmla="*/ 1335338 w 1344967"/>
                <a:gd name="connsiteY4-40" fmla="*/ 144394 h 989167"/>
                <a:gd name="connsiteX0-41" fmla="*/ 0 w 1352190"/>
                <a:gd name="connsiteY0-42" fmla="*/ 989167 h 989167"/>
                <a:gd name="connsiteX1-43" fmla="*/ 1000897 w 1352190"/>
                <a:gd name="connsiteY1-44" fmla="*/ 989167 h 989167"/>
                <a:gd name="connsiteX2-45" fmla="*/ 1210962 w 1352190"/>
                <a:gd name="connsiteY2-46" fmla="*/ 99480 h 989167"/>
                <a:gd name="connsiteX3-47" fmla="*/ 1338950 w 1352190"/>
                <a:gd name="connsiteY3-48" fmla="*/ 23534 h 989167"/>
                <a:gd name="connsiteX4-49" fmla="*/ 1335338 w 1352190"/>
                <a:gd name="connsiteY4-50" fmla="*/ 144394 h 989167"/>
                <a:gd name="connsiteX0-51" fmla="*/ 0 w 1350398"/>
                <a:gd name="connsiteY0-52" fmla="*/ 996014 h 996014"/>
                <a:gd name="connsiteX1-53" fmla="*/ 1000897 w 1350398"/>
                <a:gd name="connsiteY1-54" fmla="*/ 996014 h 996014"/>
                <a:gd name="connsiteX2-55" fmla="*/ 1210962 w 1350398"/>
                <a:gd name="connsiteY2-56" fmla="*/ 106327 h 996014"/>
                <a:gd name="connsiteX3-57" fmla="*/ 1338950 w 1350398"/>
                <a:gd name="connsiteY3-58" fmla="*/ 30381 h 996014"/>
                <a:gd name="connsiteX4-59" fmla="*/ 1335338 w 1350398"/>
                <a:gd name="connsiteY4-60" fmla="*/ 151241 h 996014"/>
                <a:gd name="connsiteX0-61" fmla="*/ 0 w 1726088"/>
                <a:gd name="connsiteY0-62" fmla="*/ 1000434 h 1000434"/>
                <a:gd name="connsiteX1-63" fmla="*/ 1376587 w 1726088"/>
                <a:gd name="connsiteY1-64" fmla="*/ 996014 h 1000434"/>
                <a:gd name="connsiteX2-65" fmla="*/ 1586652 w 1726088"/>
                <a:gd name="connsiteY2-66" fmla="*/ 106327 h 1000434"/>
                <a:gd name="connsiteX3-67" fmla="*/ 1714640 w 1726088"/>
                <a:gd name="connsiteY3-68" fmla="*/ 30381 h 1000434"/>
                <a:gd name="connsiteX4-69" fmla="*/ 1711028 w 1726088"/>
                <a:gd name="connsiteY4-70" fmla="*/ 151241 h 100043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1726088" h="1000434">
                  <a:moveTo>
                    <a:pt x="0" y="1000434"/>
                  </a:moveTo>
                  <a:lnTo>
                    <a:pt x="1376587" y="996014"/>
                  </a:lnTo>
                  <a:lnTo>
                    <a:pt x="1586652" y="106327"/>
                  </a:lnTo>
                  <a:cubicBezTo>
                    <a:pt x="1642258" y="-50192"/>
                    <a:pt x="1698331" y="5216"/>
                    <a:pt x="1714640" y="30381"/>
                  </a:cubicBezTo>
                  <a:cubicBezTo>
                    <a:pt x="1730949" y="55546"/>
                    <a:pt x="1729911" y="97695"/>
                    <a:pt x="1711028" y="151241"/>
                  </a:cubicBezTo>
                </a:path>
              </a:pathLst>
            </a:cu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7515079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9345622" y="4903959"/>
              <a:ext cx="657735" cy="659588"/>
            </a:xfrm>
            <a:prstGeom prst="ellipse">
              <a:avLst/>
            </a:prstGeom>
            <a:noFill/>
            <a:ln w="57150" cap="flat" cmpd="sng" algn="ctr">
              <a:solidFill>
                <a:sysClr val="window" lastClr="FFFFFF">
                  <a:lumMod val="50000"/>
                </a:sysClr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>
                <a:defRPr/>
              </a:pPr>
              <a:endParaRPr lang="zh-CN" altLang="en-US" sz="1015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65"/>
            <p:cNvSpPr>
              <a:spLocks noChangeArrowheads="1"/>
            </p:cNvSpPr>
            <p:nvPr/>
          </p:nvSpPr>
          <p:spPr bwMode="auto">
            <a:xfrm>
              <a:off x="9280775" y="5559843"/>
              <a:ext cx="787431" cy="157485"/>
            </a:xfrm>
            <a:prstGeom prst="ellipse">
              <a:avLst/>
            </a:prstGeom>
            <a:gradFill rotWithShape="1">
              <a:gsLst>
                <a:gs pos="0">
                  <a:srgbClr val="EEECE1">
                    <a:gamma/>
                    <a:shade val="46275"/>
                    <a:invGamma/>
                  </a:srgbClr>
                </a:gs>
                <a:gs pos="100000">
                  <a:srgbClr val="EEECE1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zh-CN" altLang="en-US" sz="1015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TextBox 71"/>
          <p:cNvSpPr txBox="1"/>
          <p:nvPr/>
        </p:nvSpPr>
        <p:spPr>
          <a:xfrm>
            <a:off x="7140078" y="1494516"/>
            <a:ext cx="70404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已有资金</a:t>
            </a:r>
            <a:endParaRPr lang="zh-CN" altLang="en-US" sz="10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5"/>
          <p:cNvSpPr txBox="1"/>
          <p:nvPr/>
        </p:nvSpPr>
        <p:spPr>
          <a:xfrm>
            <a:off x="5629603" y="1494516"/>
            <a:ext cx="704040" cy="248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01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所需资金</a:t>
            </a:r>
            <a:endParaRPr lang="zh-CN" altLang="en-US" sz="1015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51070" y="2114207"/>
            <a:ext cx="3971277" cy="625668"/>
            <a:chOff x="868093" y="2818943"/>
            <a:chExt cx="5295036" cy="834224"/>
          </a:xfrm>
        </p:grpSpPr>
        <p:sp>
          <p:nvSpPr>
            <p:cNvPr id="25" name="圆角矩形标注 24"/>
            <p:cNvSpPr/>
            <p:nvPr/>
          </p:nvSpPr>
          <p:spPr>
            <a:xfrm>
              <a:off x="868093" y="2856772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3194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KSO_GI1"/>
            <p:cNvSpPr/>
            <p:nvPr/>
          </p:nvSpPr>
          <p:spPr bwMode="auto">
            <a:xfrm>
              <a:off x="1033193" y="2818943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51070" y="3067134"/>
            <a:ext cx="3971277" cy="625668"/>
            <a:chOff x="868093" y="4089512"/>
            <a:chExt cx="5295036" cy="834224"/>
          </a:xfrm>
        </p:grpSpPr>
        <p:sp>
          <p:nvSpPr>
            <p:cNvPr id="28" name="圆角矩形标注 27"/>
            <p:cNvSpPr/>
            <p:nvPr/>
          </p:nvSpPr>
          <p:spPr>
            <a:xfrm>
              <a:off x="868093" y="4127341"/>
              <a:ext cx="5295036" cy="758440"/>
            </a:xfrm>
            <a:prstGeom prst="wedgeRoundRectCallout">
              <a:avLst>
                <a:gd name="adj1" fmla="val 55434"/>
                <a:gd name="adj2" fmla="val -26638"/>
                <a:gd name="adj3" fmla="val 16667"/>
              </a:avLst>
            </a:prstGeom>
            <a:noFill/>
            <a:ln>
              <a:solidFill>
                <a:srgbClr val="54A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5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KSO_GI1"/>
            <p:cNvSpPr/>
            <p:nvPr/>
          </p:nvSpPr>
          <p:spPr bwMode="auto">
            <a:xfrm>
              <a:off x="1033193" y="4089512"/>
              <a:ext cx="4926736" cy="834224"/>
            </a:xfrm>
            <a:prstGeom prst="rect">
              <a:avLst/>
            </a:prstGeom>
            <a:noFill/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0" anchor="ctr"/>
            <a:lstStyle/>
            <a:p>
              <a:pPr>
                <a:lnSpc>
                  <a:spcPct val="15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 p14:presetBounceEnd="52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 p14:presetBounceEnd="5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 p14:presetBounceEnd="52000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5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61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/>
          <p:bldP spid="12" grpId="0" animBg="1"/>
          <p:bldP spid="13" grpId="0" animBg="1"/>
          <p:bldP spid="14" grpId="0" animBg="1"/>
          <p:bldP spid="15" grpId="0" animBg="1"/>
          <p:bldP spid="22" grpId="0"/>
          <p:bldP spid="2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2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1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5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61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12" presetClass="entr" presetSubtype="8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/>
          <p:bldP spid="12" grpId="0" animBg="1"/>
          <p:bldP spid="13" grpId="0" animBg="1"/>
          <p:bldP spid="14" grpId="0" animBg="1"/>
          <p:bldP spid="15" grpId="0" animBg="1"/>
          <p:bldP spid="22" grpId="0"/>
          <p:bldP spid="23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874685" y="2394836"/>
            <a:ext cx="3406440" cy="630683"/>
            <a:chOff x="3807683" y="3616859"/>
            <a:chExt cx="4542972" cy="841105"/>
          </a:xfrm>
        </p:grpSpPr>
        <p:sp>
          <p:nvSpPr>
            <p:cNvPr id="6" name="椭圆 5"/>
            <p:cNvSpPr/>
            <p:nvPr/>
          </p:nvSpPr>
          <p:spPr>
            <a:xfrm>
              <a:off x="3807684" y="3616859"/>
              <a:ext cx="4542971" cy="841105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7" name="椭圆 6"/>
            <p:cNvSpPr/>
            <p:nvPr/>
          </p:nvSpPr>
          <p:spPr>
            <a:xfrm>
              <a:off x="3807684" y="3616859"/>
              <a:ext cx="4542971" cy="654161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8" name="任意多边形 7"/>
            <p:cNvSpPr/>
            <p:nvPr/>
          </p:nvSpPr>
          <p:spPr>
            <a:xfrm>
              <a:off x="3807683" y="3974364"/>
              <a:ext cx="4542972" cy="473132"/>
            </a:xfrm>
            <a:custGeom>
              <a:avLst/>
              <a:gdLst>
                <a:gd name="connsiteX0" fmla="*/ 19625 w 4542972"/>
                <a:gd name="connsiteY0" fmla="*/ 0 h 473132"/>
                <a:gd name="connsiteX1" fmla="*/ 46149 w 4542972"/>
                <a:gd name="connsiteY1" fmla="*/ 25025 h 473132"/>
                <a:gd name="connsiteX2" fmla="*/ 2271486 w 4542972"/>
                <a:gd name="connsiteY2" fmla="*/ 286188 h 473132"/>
                <a:gd name="connsiteX3" fmla="*/ 4496823 w 4542972"/>
                <a:gd name="connsiteY3" fmla="*/ 25025 h 473132"/>
                <a:gd name="connsiteX4" fmla="*/ 4523348 w 4542972"/>
                <a:gd name="connsiteY4" fmla="*/ 0 h 473132"/>
                <a:gd name="connsiteX5" fmla="*/ 4531245 w 4542972"/>
                <a:gd name="connsiteY5" fmla="*/ 9580 h 473132"/>
                <a:gd name="connsiteX6" fmla="*/ 4542972 w 4542972"/>
                <a:gd name="connsiteY6" fmla="*/ 52579 h 473132"/>
                <a:gd name="connsiteX7" fmla="*/ 2271486 w 4542972"/>
                <a:gd name="connsiteY7" fmla="*/ 473132 h 473132"/>
                <a:gd name="connsiteX8" fmla="*/ 0 w 4542972"/>
                <a:gd name="connsiteY8" fmla="*/ 52579 h 473132"/>
                <a:gd name="connsiteX9" fmla="*/ 11727 w 4542972"/>
                <a:gd name="connsiteY9" fmla="*/ 9580 h 473132"/>
                <a:gd name="connsiteX10" fmla="*/ 19625 w 4542972"/>
                <a:gd name="connsiteY10" fmla="*/ 0 h 473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42972" h="473132">
                  <a:moveTo>
                    <a:pt x="19625" y="0"/>
                  </a:moveTo>
                  <a:lnTo>
                    <a:pt x="46149" y="25025"/>
                  </a:lnTo>
                  <a:cubicBezTo>
                    <a:pt x="257956" y="174071"/>
                    <a:pt x="1173793" y="286188"/>
                    <a:pt x="2271486" y="286188"/>
                  </a:cubicBezTo>
                  <a:cubicBezTo>
                    <a:pt x="3369180" y="286188"/>
                    <a:pt x="4285016" y="174071"/>
                    <a:pt x="4496823" y="25025"/>
                  </a:cubicBezTo>
                  <a:lnTo>
                    <a:pt x="4523348" y="0"/>
                  </a:lnTo>
                  <a:lnTo>
                    <a:pt x="4531245" y="9580"/>
                  </a:lnTo>
                  <a:cubicBezTo>
                    <a:pt x="4538999" y="23718"/>
                    <a:pt x="4542972" y="38063"/>
                    <a:pt x="4542972" y="52579"/>
                  </a:cubicBezTo>
                  <a:cubicBezTo>
                    <a:pt x="4542972" y="284844"/>
                    <a:pt x="3525993" y="473132"/>
                    <a:pt x="2271486" y="473132"/>
                  </a:cubicBezTo>
                  <a:cubicBezTo>
                    <a:pt x="1016979" y="473132"/>
                    <a:pt x="0" y="284844"/>
                    <a:pt x="0" y="52579"/>
                  </a:cubicBezTo>
                  <a:cubicBezTo>
                    <a:pt x="0" y="38063"/>
                    <a:pt x="3973" y="23718"/>
                    <a:pt x="11727" y="9580"/>
                  </a:cubicBezTo>
                  <a:lnTo>
                    <a:pt x="19625" y="0"/>
                  </a:lnTo>
                  <a:close/>
                </a:path>
              </a:pathLst>
            </a:custGeom>
            <a:solidFill>
              <a:srgbClr val="1F27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5516" y="3553547"/>
            <a:ext cx="2120877" cy="894726"/>
            <a:chOff x="1154784" y="5008236"/>
            <a:chExt cx="2828490" cy="1193244"/>
          </a:xfrm>
        </p:grpSpPr>
        <p:sp>
          <p:nvSpPr>
            <p:cNvPr id="13" name="文本框 65"/>
            <p:cNvSpPr txBox="1"/>
            <p:nvPr/>
          </p:nvSpPr>
          <p:spPr>
            <a:xfrm>
              <a:off x="1154784" y="5106929"/>
              <a:ext cx="789288" cy="677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2013307" y="5008236"/>
              <a:ext cx="1969967" cy="1193244"/>
              <a:chOff x="1463237" y="5276270"/>
              <a:chExt cx="1969967" cy="1193244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1463237" y="5276270"/>
                <a:ext cx="1285264" cy="3308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1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sz="101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1463237" y="5607540"/>
                <a:ext cx="1969967" cy="861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输入您的内容或者通过右键复制粘贴您的内容，并选择只保留文字。输入您的内容。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3530088" y="3553547"/>
            <a:ext cx="2120877" cy="894726"/>
            <a:chOff x="1154784" y="5008236"/>
            <a:chExt cx="2828490" cy="1193244"/>
          </a:xfrm>
        </p:grpSpPr>
        <p:sp>
          <p:nvSpPr>
            <p:cNvPr id="18" name="文本框 71"/>
            <p:cNvSpPr txBox="1"/>
            <p:nvPr/>
          </p:nvSpPr>
          <p:spPr>
            <a:xfrm>
              <a:off x="1154784" y="5106929"/>
              <a:ext cx="789288" cy="677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2013307" y="5008236"/>
              <a:ext cx="1969967" cy="1193244"/>
              <a:chOff x="1463237" y="5276270"/>
              <a:chExt cx="1969967" cy="11932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463237" y="5276270"/>
                <a:ext cx="1285264" cy="3308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1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sz="101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463237" y="5607540"/>
                <a:ext cx="1969967" cy="861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输入您的内容或者通过右键复制粘贴您的内容，并选择只保留文字。输入您的内容。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284658" y="3553547"/>
            <a:ext cx="2120877" cy="894726"/>
            <a:chOff x="1154784" y="5008236"/>
            <a:chExt cx="2828490" cy="1193244"/>
          </a:xfrm>
        </p:grpSpPr>
        <p:sp>
          <p:nvSpPr>
            <p:cNvPr id="23" name="文本框 76"/>
            <p:cNvSpPr txBox="1"/>
            <p:nvPr/>
          </p:nvSpPr>
          <p:spPr>
            <a:xfrm>
              <a:off x="1154784" y="5106929"/>
              <a:ext cx="789288" cy="677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70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7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013307" y="5008236"/>
              <a:ext cx="1969967" cy="1193244"/>
              <a:chOff x="1463237" y="5276270"/>
              <a:chExt cx="1969967" cy="1193244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1463237" y="5276270"/>
                <a:ext cx="1285264" cy="3308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01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添加标题文字</a:t>
                </a:r>
                <a:endParaRPr lang="zh-CN" altLang="en-US" sz="101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63237" y="5607540"/>
                <a:ext cx="1969967" cy="86197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输入您的内容或者通过右键复制粘贴您的内容，并选择只保留文字。输入您的内容。</a:t>
                </a:r>
                <a:endParaRPr lang="zh-CN" altLang="en-US" sz="8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7" name="直接连接符 26"/>
          <p:cNvCxnSpPr/>
          <p:nvPr/>
        </p:nvCxnSpPr>
        <p:spPr>
          <a:xfrm>
            <a:off x="3190674" y="3636048"/>
            <a:ext cx="0" cy="4761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6076081" y="3636048"/>
            <a:ext cx="0" cy="47614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3886624" y="908518"/>
            <a:ext cx="1499364" cy="1789743"/>
            <a:chOff x="5157247" y="1785512"/>
            <a:chExt cx="1999615" cy="2386876"/>
          </a:xfrm>
        </p:grpSpPr>
        <p:sp>
          <p:nvSpPr>
            <p:cNvPr id="30" name="Freeform 5"/>
            <p:cNvSpPr>
              <a:spLocks noEditPoints="1"/>
            </p:cNvSpPr>
            <p:nvPr/>
          </p:nvSpPr>
          <p:spPr bwMode="auto">
            <a:xfrm>
              <a:off x="5157247" y="1785512"/>
              <a:ext cx="1999615" cy="2386876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0"/>
            </a:p>
          </p:txBody>
        </p:sp>
        <p:sp>
          <p:nvSpPr>
            <p:cNvPr id="31" name="文本框 86"/>
            <p:cNvSpPr txBox="1"/>
            <p:nvPr/>
          </p:nvSpPr>
          <p:spPr>
            <a:xfrm>
              <a:off x="6041555" y="2047485"/>
              <a:ext cx="129492" cy="369976"/>
            </a:xfrm>
            <a:custGeom>
              <a:avLst/>
              <a:gdLst/>
              <a:ahLst/>
              <a:cxnLst/>
              <a:rect l="l" t="t" r="r" b="b"/>
              <a:pathLst>
                <a:path w="56257" h="160734">
                  <a:moveTo>
                    <a:pt x="44649" y="0"/>
                  </a:moveTo>
                  <a:lnTo>
                    <a:pt x="56257" y="0"/>
                  </a:lnTo>
                  <a:lnTo>
                    <a:pt x="56257" y="160734"/>
                  </a:lnTo>
                  <a:lnTo>
                    <a:pt x="41077" y="160734"/>
                  </a:lnTo>
                  <a:lnTo>
                    <a:pt x="41077" y="41076"/>
                  </a:lnTo>
                  <a:lnTo>
                    <a:pt x="0" y="41076"/>
                  </a:lnTo>
                  <a:lnTo>
                    <a:pt x="0" y="31254"/>
                  </a:lnTo>
                  <a:cubicBezTo>
                    <a:pt x="26789" y="31849"/>
                    <a:pt x="41672" y="21431"/>
                    <a:pt x="4464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64" tIns="34282" rIns="68564" bIns="34282" numCol="1" spcCol="0" rtlCol="0" fromWordArt="0" anchor="t" anchorCtr="0" forceAA="0" compatLnSpc="1">
              <a:noAutofit/>
            </a:bodyPr>
            <a:lstStyle/>
            <a:p>
              <a:endParaRPr lang="zh-CN" altLang="en-US" sz="1010" dirty="0">
                <a:latin typeface="方正中等线繁体" panose="03000509000000000000" pitchFamily="65" charset="-122"/>
                <a:ea typeface="方正中等线繁体" panose="03000509000000000000" pitchFamily="65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2935507" y="1295242"/>
            <a:ext cx="1181886" cy="1410777"/>
            <a:chOff x="3888798" y="2301263"/>
            <a:chExt cx="1576213" cy="1881472"/>
          </a:xfrm>
        </p:grpSpPr>
        <p:sp>
          <p:nvSpPr>
            <p:cNvPr id="33" name="Freeform 5"/>
            <p:cNvSpPr>
              <a:spLocks noEditPoints="1"/>
            </p:cNvSpPr>
            <p:nvPr/>
          </p:nvSpPr>
          <p:spPr bwMode="auto">
            <a:xfrm rot="19998301">
              <a:off x="3888798" y="2301263"/>
              <a:ext cx="1576213" cy="1881472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0"/>
            </a:p>
          </p:txBody>
        </p:sp>
        <p:sp>
          <p:nvSpPr>
            <p:cNvPr id="34" name="文本框 87"/>
            <p:cNvSpPr txBox="1"/>
            <p:nvPr/>
          </p:nvSpPr>
          <p:spPr>
            <a:xfrm rot="19880523">
              <a:off x="4364538" y="2614123"/>
              <a:ext cx="181318" cy="271977"/>
            </a:xfrm>
            <a:custGeom>
              <a:avLst/>
              <a:gdLst/>
              <a:ahLst/>
              <a:cxnLst/>
              <a:rect l="l" t="t" r="r" b="b"/>
              <a:pathLst>
                <a:path w="107156" h="160734">
                  <a:moveTo>
                    <a:pt x="57150" y="0"/>
                  </a:moveTo>
                  <a:cubicBezTo>
                    <a:pt x="88701" y="1190"/>
                    <a:pt x="105370" y="15775"/>
                    <a:pt x="107156" y="43755"/>
                  </a:cubicBezTo>
                  <a:cubicBezTo>
                    <a:pt x="107156" y="65186"/>
                    <a:pt x="90785" y="84832"/>
                    <a:pt x="58043" y="102691"/>
                  </a:cubicBezTo>
                  <a:cubicBezTo>
                    <a:pt x="47923" y="108644"/>
                    <a:pt x="40779" y="113109"/>
                    <a:pt x="36612" y="116086"/>
                  </a:cubicBezTo>
                  <a:cubicBezTo>
                    <a:pt x="22324" y="126206"/>
                    <a:pt x="15478" y="136922"/>
                    <a:pt x="16073" y="148233"/>
                  </a:cubicBezTo>
                  <a:lnTo>
                    <a:pt x="105370" y="148233"/>
                  </a:lnTo>
                  <a:lnTo>
                    <a:pt x="105370" y="160734"/>
                  </a:lnTo>
                  <a:lnTo>
                    <a:pt x="0" y="160734"/>
                  </a:lnTo>
                  <a:cubicBezTo>
                    <a:pt x="0" y="143470"/>
                    <a:pt x="4167" y="130373"/>
                    <a:pt x="12501" y="121443"/>
                  </a:cubicBezTo>
                  <a:cubicBezTo>
                    <a:pt x="21431" y="110728"/>
                    <a:pt x="36016" y="99715"/>
                    <a:pt x="56257" y="88404"/>
                  </a:cubicBezTo>
                  <a:cubicBezTo>
                    <a:pt x="80665" y="75902"/>
                    <a:pt x="92273" y="61317"/>
                    <a:pt x="91083" y="44648"/>
                  </a:cubicBezTo>
                  <a:cubicBezTo>
                    <a:pt x="89892" y="24408"/>
                    <a:pt x="77986" y="13394"/>
                    <a:pt x="55364" y="11608"/>
                  </a:cubicBezTo>
                  <a:cubicBezTo>
                    <a:pt x="32742" y="13990"/>
                    <a:pt x="21133" y="27682"/>
                    <a:pt x="20538" y="52685"/>
                  </a:cubicBezTo>
                  <a:lnTo>
                    <a:pt x="5358" y="52685"/>
                  </a:lnTo>
                  <a:cubicBezTo>
                    <a:pt x="6548" y="19347"/>
                    <a:pt x="23812" y="1786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64" tIns="34282" rIns="68564" bIns="34282" numCol="1" spcCol="0" rtlCol="0" fromWordArt="0" anchor="t" anchorCtr="0" forceAA="0" compatLnSpc="1">
              <a:noAutofit/>
            </a:bodyPr>
            <a:lstStyle/>
            <a:p>
              <a:endParaRPr lang="zh-CN" altLang="en-US" sz="1010" dirty="0">
                <a:latin typeface="方正中等线繁体" panose="03000509000000000000" pitchFamily="65" charset="-122"/>
                <a:ea typeface="方正中等线繁体" panose="03000509000000000000" pitchFamily="65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5124481" y="1319145"/>
            <a:ext cx="1181885" cy="1410778"/>
            <a:chOff x="6808105" y="2333141"/>
            <a:chExt cx="1576212" cy="1881473"/>
          </a:xfrm>
        </p:grpSpPr>
        <p:sp>
          <p:nvSpPr>
            <p:cNvPr id="36" name="Freeform 5"/>
            <p:cNvSpPr>
              <a:spLocks noEditPoints="1"/>
            </p:cNvSpPr>
            <p:nvPr/>
          </p:nvSpPr>
          <p:spPr bwMode="auto">
            <a:xfrm rot="2270019">
              <a:off x="6808105" y="2333141"/>
              <a:ext cx="1576212" cy="1881473"/>
            </a:xfrm>
            <a:custGeom>
              <a:avLst/>
              <a:gdLst>
                <a:gd name="T0" fmla="*/ 124 w 569"/>
                <a:gd name="T1" fmla="*/ 33 h 680"/>
                <a:gd name="T2" fmla="*/ 111 w 569"/>
                <a:gd name="T3" fmla="*/ 0 h 680"/>
                <a:gd name="T4" fmla="*/ 443 w 569"/>
                <a:gd name="T5" fmla="*/ 0 h 680"/>
                <a:gd name="T6" fmla="*/ 433 w 569"/>
                <a:gd name="T7" fmla="*/ 29 h 680"/>
                <a:gd name="T8" fmla="*/ 493 w 569"/>
                <a:gd name="T9" fmla="*/ 30 h 680"/>
                <a:gd name="T10" fmla="*/ 517 w 569"/>
                <a:gd name="T11" fmla="*/ 165 h 680"/>
                <a:gd name="T12" fmla="*/ 455 w 569"/>
                <a:gd name="T13" fmla="*/ 212 h 680"/>
                <a:gd name="T14" fmla="*/ 420 w 569"/>
                <a:gd name="T15" fmla="*/ 241 h 680"/>
                <a:gd name="T16" fmla="*/ 418 w 569"/>
                <a:gd name="T17" fmla="*/ 277 h 680"/>
                <a:gd name="T18" fmla="*/ 426 w 569"/>
                <a:gd name="T19" fmla="*/ 301 h 680"/>
                <a:gd name="T20" fmla="*/ 420 w 569"/>
                <a:gd name="T21" fmla="*/ 305 h 680"/>
                <a:gd name="T22" fmla="*/ 389 w 569"/>
                <a:gd name="T23" fmla="*/ 287 h 680"/>
                <a:gd name="T24" fmla="*/ 301 w 569"/>
                <a:gd name="T25" fmla="*/ 412 h 680"/>
                <a:gd name="T26" fmla="*/ 323 w 569"/>
                <a:gd name="T27" fmla="*/ 587 h 680"/>
                <a:gd name="T28" fmla="*/ 340 w 569"/>
                <a:gd name="T29" fmla="*/ 598 h 680"/>
                <a:gd name="T30" fmla="*/ 377 w 569"/>
                <a:gd name="T31" fmla="*/ 621 h 680"/>
                <a:gd name="T32" fmla="*/ 392 w 569"/>
                <a:gd name="T33" fmla="*/ 636 h 680"/>
                <a:gd name="T34" fmla="*/ 417 w 569"/>
                <a:gd name="T35" fmla="*/ 680 h 680"/>
                <a:gd name="T36" fmla="*/ 139 w 569"/>
                <a:gd name="T37" fmla="*/ 680 h 680"/>
                <a:gd name="T38" fmla="*/ 138 w 569"/>
                <a:gd name="T39" fmla="*/ 675 h 680"/>
                <a:gd name="T40" fmla="*/ 219 w 569"/>
                <a:gd name="T41" fmla="*/ 598 h 680"/>
                <a:gd name="T42" fmla="*/ 233 w 569"/>
                <a:gd name="T43" fmla="*/ 588 h 680"/>
                <a:gd name="T44" fmla="*/ 251 w 569"/>
                <a:gd name="T45" fmla="*/ 399 h 680"/>
                <a:gd name="T46" fmla="*/ 203 w 569"/>
                <a:gd name="T47" fmla="*/ 319 h 680"/>
                <a:gd name="T48" fmla="*/ 166 w 569"/>
                <a:gd name="T49" fmla="*/ 286 h 680"/>
                <a:gd name="T50" fmla="*/ 135 w 569"/>
                <a:gd name="T51" fmla="*/ 305 h 680"/>
                <a:gd name="T52" fmla="*/ 130 w 569"/>
                <a:gd name="T53" fmla="*/ 302 h 680"/>
                <a:gd name="T54" fmla="*/ 135 w 569"/>
                <a:gd name="T55" fmla="*/ 279 h 680"/>
                <a:gd name="T56" fmla="*/ 131 w 569"/>
                <a:gd name="T57" fmla="*/ 236 h 680"/>
                <a:gd name="T58" fmla="*/ 64 w 569"/>
                <a:gd name="T59" fmla="*/ 185 h 680"/>
                <a:gd name="T60" fmla="*/ 21 w 569"/>
                <a:gd name="T61" fmla="*/ 145 h 680"/>
                <a:gd name="T62" fmla="*/ 19 w 569"/>
                <a:gd name="T63" fmla="*/ 59 h 680"/>
                <a:gd name="T64" fmla="*/ 107 w 569"/>
                <a:gd name="T65" fmla="*/ 28 h 680"/>
                <a:gd name="T66" fmla="*/ 124 w 569"/>
                <a:gd name="T67" fmla="*/ 33 h 680"/>
                <a:gd name="T68" fmla="*/ 428 w 569"/>
                <a:gd name="T69" fmla="*/ 197 h 680"/>
                <a:gd name="T70" fmla="*/ 488 w 569"/>
                <a:gd name="T71" fmla="*/ 155 h 680"/>
                <a:gd name="T72" fmla="*/ 520 w 569"/>
                <a:gd name="T73" fmla="*/ 115 h 680"/>
                <a:gd name="T74" fmla="*/ 507 w 569"/>
                <a:gd name="T75" fmla="*/ 63 h 680"/>
                <a:gd name="T76" fmla="*/ 456 w 569"/>
                <a:gd name="T77" fmla="*/ 52 h 680"/>
                <a:gd name="T78" fmla="*/ 428 w 569"/>
                <a:gd name="T79" fmla="*/ 98 h 680"/>
                <a:gd name="T80" fmla="*/ 428 w 569"/>
                <a:gd name="T81" fmla="*/ 197 h 680"/>
                <a:gd name="T82" fmla="*/ 126 w 569"/>
                <a:gd name="T83" fmla="*/ 199 h 680"/>
                <a:gd name="T84" fmla="*/ 126 w 569"/>
                <a:gd name="T85" fmla="*/ 90 h 680"/>
                <a:gd name="T86" fmla="*/ 82 w 569"/>
                <a:gd name="T87" fmla="*/ 49 h 680"/>
                <a:gd name="T88" fmla="*/ 36 w 569"/>
                <a:gd name="T89" fmla="*/ 78 h 680"/>
                <a:gd name="T90" fmla="*/ 47 w 569"/>
                <a:gd name="T91" fmla="*/ 135 h 680"/>
                <a:gd name="T92" fmla="*/ 126 w 569"/>
                <a:gd name="T93" fmla="*/ 199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569" h="680">
                  <a:moveTo>
                    <a:pt x="124" y="33"/>
                  </a:moveTo>
                  <a:cubicBezTo>
                    <a:pt x="119" y="21"/>
                    <a:pt x="115" y="12"/>
                    <a:pt x="111" y="0"/>
                  </a:cubicBezTo>
                  <a:cubicBezTo>
                    <a:pt x="222" y="0"/>
                    <a:pt x="332" y="0"/>
                    <a:pt x="443" y="0"/>
                  </a:cubicBezTo>
                  <a:cubicBezTo>
                    <a:pt x="440" y="10"/>
                    <a:pt x="436" y="20"/>
                    <a:pt x="433" y="29"/>
                  </a:cubicBezTo>
                  <a:cubicBezTo>
                    <a:pt x="454" y="29"/>
                    <a:pt x="475" y="24"/>
                    <a:pt x="493" y="30"/>
                  </a:cubicBezTo>
                  <a:cubicBezTo>
                    <a:pt x="557" y="49"/>
                    <a:pt x="569" y="120"/>
                    <a:pt x="517" y="165"/>
                  </a:cubicBezTo>
                  <a:cubicBezTo>
                    <a:pt x="498" y="182"/>
                    <a:pt x="476" y="196"/>
                    <a:pt x="455" y="212"/>
                  </a:cubicBezTo>
                  <a:cubicBezTo>
                    <a:pt x="443" y="221"/>
                    <a:pt x="431" y="230"/>
                    <a:pt x="420" y="241"/>
                  </a:cubicBezTo>
                  <a:cubicBezTo>
                    <a:pt x="409" y="252"/>
                    <a:pt x="408" y="263"/>
                    <a:pt x="418" y="277"/>
                  </a:cubicBezTo>
                  <a:cubicBezTo>
                    <a:pt x="422" y="283"/>
                    <a:pt x="423" y="293"/>
                    <a:pt x="426" y="301"/>
                  </a:cubicBezTo>
                  <a:cubicBezTo>
                    <a:pt x="424" y="302"/>
                    <a:pt x="422" y="304"/>
                    <a:pt x="420" y="305"/>
                  </a:cubicBezTo>
                  <a:cubicBezTo>
                    <a:pt x="410" y="299"/>
                    <a:pt x="400" y="293"/>
                    <a:pt x="389" y="287"/>
                  </a:cubicBezTo>
                  <a:cubicBezTo>
                    <a:pt x="349" y="320"/>
                    <a:pt x="307" y="353"/>
                    <a:pt x="301" y="412"/>
                  </a:cubicBezTo>
                  <a:cubicBezTo>
                    <a:pt x="295" y="472"/>
                    <a:pt x="303" y="531"/>
                    <a:pt x="323" y="587"/>
                  </a:cubicBezTo>
                  <a:cubicBezTo>
                    <a:pt x="324" y="592"/>
                    <a:pt x="334" y="598"/>
                    <a:pt x="340" y="598"/>
                  </a:cubicBezTo>
                  <a:cubicBezTo>
                    <a:pt x="357" y="599"/>
                    <a:pt x="369" y="606"/>
                    <a:pt x="377" y="621"/>
                  </a:cubicBezTo>
                  <a:cubicBezTo>
                    <a:pt x="380" y="627"/>
                    <a:pt x="386" y="632"/>
                    <a:pt x="392" y="636"/>
                  </a:cubicBezTo>
                  <a:cubicBezTo>
                    <a:pt x="406" y="647"/>
                    <a:pt x="417" y="660"/>
                    <a:pt x="417" y="680"/>
                  </a:cubicBezTo>
                  <a:cubicBezTo>
                    <a:pt x="324" y="680"/>
                    <a:pt x="232" y="680"/>
                    <a:pt x="139" y="680"/>
                  </a:cubicBezTo>
                  <a:cubicBezTo>
                    <a:pt x="139" y="679"/>
                    <a:pt x="138" y="677"/>
                    <a:pt x="138" y="675"/>
                  </a:cubicBezTo>
                  <a:cubicBezTo>
                    <a:pt x="143" y="646"/>
                    <a:pt x="190" y="602"/>
                    <a:pt x="219" y="598"/>
                  </a:cubicBezTo>
                  <a:cubicBezTo>
                    <a:pt x="224" y="597"/>
                    <a:pt x="231" y="592"/>
                    <a:pt x="233" y="588"/>
                  </a:cubicBezTo>
                  <a:cubicBezTo>
                    <a:pt x="252" y="526"/>
                    <a:pt x="264" y="464"/>
                    <a:pt x="251" y="399"/>
                  </a:cubicBezTo>
                  <a:cubicBezTo>
                    <a:pt x="245" y="366"/>
                    <a:pt x="230" y="339"/>
                    <a:pt x="203" y="319"/>
                  </a:cubicBezTo>
                  <a:cubicBezTo>
                    <a:pt x="190" y="309"/>
                    <a:pt x="178" y="297"/>
                    <a:pt x="166" y="286"/>
                  </a:cubicBezTo>
                  <a:cubicBezTo>
                    <a:pt x="155" y="293"/>
                    <a:pt x="145" y="299"/>
                    <a:pt x="135" y="305"/>
                  </a:cubicBezTo>
                  <a:cubicBezTo>
                    <a:pt x="133" y="304"/>
                    <a:pt x="131" y="303"/>
                    <a:pt x="130" y="302"/>
                  </a:cubicBezTo>
                  <a:cubicBezTo>
                    <a:pt x="131" y="294"/>
                    <a:pt x="131" y="285"/>
                    <a:pt x="135" y="279"/>
                  </a:cubicBezTo>
                  <a:cubicBezTo>
                    <a:pt x="147" y="260"/>
                    <a:pt x="148" y="251"/>
                    <a:pt x="131" y="236"/>
                  </a:cubicBezTo>
                  <a:cubicBezTo>
                    <a:pt x="109" y="218"/>
                    <a:pt x="86" y="203"/>
                    <a:pt x="64" y="185"/>
                  </a:cubicBezTo>
                  <a:cubicBezTo>
                    <a:pt x="49" y="173"/>
                    <a:pt x="32" y="160"/>
                    <a:pt x="21" y="145"/>
                  </a:cubicBezTo>
                  <a:cubicBezTo>
                    <a:pt x="0" y="116"/>
                    <a:pt x="0" y="84"/>
                    <a:pt x="19" y="59"/>
                  </a:cubicBezTo>
                  <a:cubicBezTo>
                    <a:pt x="39" y="32"/>
                    <a:pt x="75" y="19"/>
                    <a:pt x="107" y="28"/>
                  </a:cubicBezTo>
                  <a:cubicBezTo>
                    <a:pt x="112" y="29"/>
                    <a:pt x="116" y="30"/>
                    <a:pt x="124" y="33"/>
                  </a:cubicBezTo>
                  <a:close/>
                  <a:moveTo>
                    <a:pt x="428" y="197"/>
                  </a:moveTo>
                  <a:cubicBezTo>
                    <a:pt x="449" y="183"/>
                    <a:pt x="470" y="170"/>
                    <a:pt x="488" y="155"/>
                  </a:cubicBezTo>
                  <a:cubicBezTo>
                    <a:pt x="500" y="144"/>
                    <a:pt x="513" y="130"/>
                    <a:pt x="520" y="115"/>
                  </a:cubicBezTo>
                  <a:cubicBezTo>
                    <a:pt x="528" y="97"/>
                    <a:pt x="524" y="77"/>
                    <a:pt x="507" y="63"/>
                  </a:cubicBezTo>
                  <a:cubicBezTo>
                    <a:pt x="492" y="50"/>
                    <a:pt x="475" y="44"/>
                    <a:pt x="456" y="52"/>
                  </a:cubicBezTo>
                  <a:cubicBezTo>
                    <a:pt x="436" y="60"/>
                    <a:pt x="428" y="76"/>
                    <a:pt x="428" y="98"/>
                  </a:cubicBezTo>
                  <a:cubicBezTo>
                    <a:pt x="429" y="130"/>
                    <a:pt x="428" y="163"/>
                    <a:pt x="428" y="197"/>
                  </a:cubicBezTo>
                  <a:close/>
                  <a:moveTo>
                    <a:pt x="126" y="199"/>
                  </a:moveTo>
                  <a:cubicBezTo>
                    <a:pt x="126" y="160"/>
                    <a:pt x="127" y="125"/>
                    <a:pt x="126" y="90"/>
                  </a:cubicBezTo>
                  <a:cubicBezTo>
                    <a:pt x="126" y="66"/>
                    <a:pt x="106" y="48"/>
                    <a:pt x="82" y="49"/>
                  </a:cubicBezTo>
                  <a:cubicBezTo>
                    <a:pt x="61" y="50"/>
                    <a:pt x="45" y="59"/>
                    <a:pt x="36" y="78"/>
                  </a:cubicBezTo>
                  <a:cubicBezTo>
                    <a:pt x="26" y="100"/>
                    <a:pt x="31" y="121"/>
                    <a:pt x="47" y="135"/>
                  </a:cubicBezTo>
                  <a:cubicBezTo>
                    <a:pt x="71" y="158"/>
                    <a:pt x="99" y="178"/>
                    <a:pt x="126" y="199"/>
                  </a:cubicBezTo>
                  <a:close/>
                </a:path>
              </a:pathLst>
            </a:custGeom>
            <a:solidFill>
              <a:srgbClr val="54A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64" tIns="34282" rIns="68564" bIns="34282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010"/>
            </a:p>
          </p:txBody>
        </p:sp>
        <p:sp>
          <p:nvSpPr>
            <p:cNvPr id="37" name="文本框 88"/>
            <p:cNvSpPr txBox="1"/>
            <p:nvPr/>
          </p:nvSpPr>
          <p:spPr>
            <a:xfrm rot="2181148">
              <a:off x="7787489" y="2673523"/>
              <a:ext cx="184340" cy="275224"/>
            </a:xfrm>
            <a:custGeom>
              <a:avLst/>
              <a:gdLst/>
              <a:ahLst/>
              <a:cxnLst/>
              <a:rect l="l" t="t" r="r" b="b"/>
              <a:pathLst>
                <a:path w="108942" h="162653">
                  <a:moveTo>
                    <a:pt x="57150" y="0"/>
                  </a:moveTo>
                  <a:cubicBezTo>
                    <a:pt x="86916" y="1190"/>
                    <a:pt x="102394" y="14287"/>
                    <a:pt x="103584" y="39290"/>
                  </a:cubicBezTo>
                  <a:cubicBezTo>
                    <a:pt x="102989" y="56554"/>
                    <a:pt x="95250" y="68461"/>
                    <a:pt x="80367" y="75009"/>
                  </a:cubicBezTo>
                  <a:cubicBezTo>
                    <a:pt x="98822" y="80962"/>
                    <a:pt x="108347" y="94357"/>
                    <a:pt x="108942" y="115193"/>
                  </a:cubicBezTo>
                  <a:cubicBezTo>
                    <a:pt x="106561" y="145554"/>
                    <a:pt x="89297" y="161329"/>
                    <a:pt x="57150" y="162520"/>
                  </a:cubicBezTo>
                  <a:cubicBezTo>
                    <a:pt x="20241" y="164306"/>
                    <a:pt x="1191" y="148233"/>
                    <a:pt x="0" y="114300"/>
                  </a:cubicBezTo>
                  <a:lnTo>
                    <a:pt x="14287" y="114300"/>
                  </a:lnTo>
                  <a:cubicBezTo>
                    <a:pt x="14883" y="138708"/>
                    <a:pt x="28277" y="151209"/>
                    <a:pt x="54471" y="151804"/>
                  </a:cubicBezTo>
                  <a:cubicBezTo>
                    <a:pt x="78879" y="150018"/>
                    <a:pt x="92273" y="137815"/>
                    <a:pt x="94655" y="115193"/>
                  </a:cubicBezTo>
                  <a:cubicBezTo>
                    <a:pt x="92869" y="92571"/>
                    <a:pt x="75605" y="81855"/>
                    <a:pt x="42862" y="83046"/>
                  </a:cubicBezTo>
                  <a:lnTo>
                    <a:pt x="42862" y="71437"/>
                  </a:lnTo>
                  <a:cubicBezTo>
                    <a:pt x="73223" y="72628"/>
                    <a:pt x="88404" y="62210"/>
                    <a:pt x="88404" y="40183"/>
                  </a:cubicBezTo>
                  <a:cubicBezTo>
                    <a:pt x="87213" y="22324"/>
                    <a:pt x="75902" y="12799"/>
                    <a:pt x="54471" y="11608"/>
                  </a:cubicBezTo>
                  <a:cubicBezTo>
                    <a:pt x="32445" y="13394"/>
                    <a:pt x="20836" y="25003"/>
                    <a:pt x="19645" y="46434"/>
                  </a:cubicBezTo>
                  <a:lnTo>
                    <a:pt x="5358" y="46434"/>
                  </a:lnTo>
                  <a:cubicBezTo>
                    <a:pt x="4762" y="32742"/>
                    <a:pt x="9823" y="20836"/>
                    <a:pt x="20538" y="10715"/>
                  </a:cubicBezTo>
                  <a:cubicBezTo>
                    <a:pt x="28277" y="3572"/>
                    <a:pt x="40481" y="0"/>
                    <a:pt x="5715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64" tIns="34282" rIns="68564" bIns="34282" numCol="1" spcCol="0" rtlCol="0" fromWordArt="0" anchor="t" anchorCtr="0" forceAA="0" compatLnSpc="1">
              <a:noAutofit/>
            </a:bodyPr>
            <a:lstStyle/>
            <a:p>
              <a:endParaRPr lang="zh-CN" altLang="en-US" sz="1010" dirty="0">
                <a:latin typeface="方正中等线繁体" panose="03000509000000000000" pitchFamily="65" charset="-122"/>
                <a:ea typeface="方正中等线繁体" panose="03000509000000000000" pitchFamily="65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prism isInverted="1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3" presetID="2" presetClass="entr" presetSubtype="4" accel="12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5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4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 tmFilter="0,0; .5, 1; 1, 1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3" presetID="2" presetClass="entr" presetSubtype="4" accel="12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2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25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3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3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4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350"/>
                                </p:stCondLst>
                                <p:childTnLst>
                                  <p:par>
                                    <p:cTn id="44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850"/>
                                </p:stCondLst>
                                <p:childTnLst>
                                  <p:par>
                                    <p:cTn id="48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5350"/>
                                </p:stCondLst>
                                <p:childTnLst>
                                  <p:par>
                                    <p:cTn id="52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25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850"/>
                                </p:stCondLst>
                                <p:childTnLst>
                                  <p:par>
                                    <p:cTn id="56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25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69"/>
          <p:cNvSpPr>
            <a:spLocks noChangeArrowheads="1"/>
          </p:cNvSpPr>
          <p:nvPr/>
        </p:nvSpPr>
        <p:spPr bwMode="auto">
          <a:xfrm>
            <a:off x="2654483" y="2813309"/>
            <a:ext cx="385191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54AF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点击加入标题</a:t>
            </a:r>
            <a:endParaRPr lang="en-US" altLang="zh-CN" sz="3600" b="1" dirty="0">
              <a:solidFill>
                <a:srgbClr val="54AF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70"/>
          <p:cNvSpPr>
            <a:spLocks noChangeArrowheads="1"/>
          </p:cNvSpPr>
          <p:nvPr/>
        </p:nvSpPr>
        <p:spPr bwMode="auto">
          <a:xfrm>
            <a:off x="992362" y="3509786"/>
            <a:ext cx="7176157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5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在此处添加文字，在此处在此处添加文字在此处添加</a:t>
            </a:r>
            <a:endParaRPr lang="zh-CN" altLang="en-US" sz="15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81233" y="3242882"/>
            <a:ext cx="109194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252523" y="3242882"/>
            <a:ext cx="1034475" cy="1"/>
          </a:xfrm>
          <a:prstGeom prst="line">
            <a:avLst/>
          </a:prstGeom>
          <a:ln w="9525">
            <a:solidFill>
              <a:srgbClr val="54A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2960771" y="982361"/>
            <a:ext cx="3243785" cy="1954483"/>
            <a:chOff x="3923819" y="592184"/>
            <a:chExt cx="4326048" cy="2606580"/>
          </a:xfrm>
        </p:grpSpPr>
        <p:sp>
          <p:nvSpPr>
            <p:cNvPr id="15" name="等腰三角形 33"/>
            <p:cNvSpPr/>
            <p:nvPr/>
          </p:nvSpPr>
          <p:spPr>
            <a:xfrm rot="2484028">
              <a:off x="4705566" y="592184"/>
              <a:ext cx="2729112" cy="2606580"/>
            </a:xfrm>
            <a:custGeom>
              <a:avLst/>
              <a:gdLst/>
              <a:ahLst/>
              <a:cxnLst/>
              <a:rect l="l" t="t" r="r" b="b"/>
              <a:pathLst>
                <a:path w="2729112" h="2606580">
                  <a:moveTo>
                    <a:pt x="0" y="1706340"/>
                  </a:moveTo>
                  <a:lnTo>
                    <a:pt x="1935431" y="0"/>
                  </a:lnTo>
                  <a:lnTo>
                    <a:pt x="2729112" y="900240"/>
                  </a:lnTo>
                  <a:lnTo>
                    <a:pt x="2531475" y="1074484"/>
                  </a:lnTo>
                  <a:lnTo>
                    <a:pt x="2658139" y="1269688"/>
                  </a:lnTo>
                  <a:lnTo>
                    <a:pt x="2310063" y="1269688"/>
                  </a:lnTo>
                  <a:lnTo>
                    <a:pt x="793681" y="2606580"/>
                  </a:lnTo>
                  <a:close/>
                </a:path>
              </a:pathLst>
            </a:custGeom>
            <a:solidFill>
              <a:srgbClr val="3194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10"/>
            </a:p>
          </p:txBody>
        </p:sp>
        <p:sp>
          <p:nvSpPr>
            <p:cNvPr id="16" name="文本框 94"/>
            <p:cNvSpPr txBox="1"/>
            <p:nvPr/>
          </p:nvSpPr>
          <p:spPr>
            <a:xfrm>
              <a:off x="3923819" y="1579128"/>
              <a:ext cx="4326048" cy="623205"/>
            </a:xfrm>
            <a:prstGeom prst="rect">
              <a:avLst/>
            </a:prstGeom>
            <a:noFill/>
          </p:spPr>
          <p:txBody>
            <a:bodyPr wrap="square" lIns="51423" tIns="25712" rIns="51423" bIns="25712" rtlCol="0">
              <a:spAutoFit/>
            </a:bodyPr>
            <a:lstStyle/>
            <a:p>
              <a:pPr algn="ctr"/>
              <a:r>
                <a:rPr lang="en-US" altLang="zh-CN" sz="27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</a:t>
              </a:r>
              <a:r>
                <a:rPr lang="en-US" altLang="zh-CN" sz="27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05</a:t>
              </a:r>
              <a:endParaRPr lang="zh-CN" altLang="en-US" sz="27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Tm="0">
        <p14:prism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燕尾形 8"/>
          <p:cNvSpPr/>
          <p:nvPr/>
        </p:nvSpPr>
        <p:spPr>
          <a:xfrm>
            <a:off x="412304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666903" y="179293"/>
            <a:ext cx="254599" cy="339465"/>
          </a:xfrm>
          <a:prstGeom prst="chevron">
            <a:avLst/>
          </a:prstGeom>
          <a:solidFill>
            <a:srgbClr val="54A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标题 1"/>
          <p:cNvSpPr txBox="1"/>
          <p:nvPr/>
        </p:nvSpPr>
        <p:spPr>
          <a:xfrm>
            <a:off x="1041575" y="137959"/>
            <a:ext cx="3096344" cy="56557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点击此处添加标题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" name="Cloud Callout 8"/>
          <p:cNvSpPr/>
          <p:nvPr/>
        </p:nvSpPr>
        <p:spPr bwMode="auto">
          <a:xfrm>
            <a:off x="4673370" y="774878"/>
            <a:ext cx="2068917" cy="1285367"/>
          </a:xfrm>
          <a:prstGeom prst="cloudCallout">
            <a:avLst>
              <a:gd name="adj1" fmla="val -66639"/>
              <a:gd name="adj2" fmla="val 117063"/>
            </a:avLst>
          </a:prstGeom>
          <a:solidFill>
            <a:srgbClr val="54AF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单击填加问题三？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Cloud Callout 9"/>
          <p:cNvSpPr/>
          <p:nvPr/>
        </p:nvSpPr>
        <p:spPr bwMode="auto">
          <a:xfrm>
            <a:off x="1089830" y="2350530"/>
            <a:ext cx="2354865" cy="1295737"/>
          </a:xfrm>
          <a:prstGeom prst="cloudCallout">
            <a:avLst>
              <a:gd name="adj1" fmla="val 68799"/>
              <a:gd name="adj2" fmla="val 17194"/>
            </a:avLst>
          </a:prstGeom>
          <a:solidFill>
            <a:srgbClr val="54AF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单击填加问题一？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3"/>
          <p:cNvSpPr>
            <a:spLocks noEditPoints="1"/>
          </p:cNvSpPr>
          <p:nvPr/>
        </p:nvSpPr>
        <p:spPr bwMode="black">
          <a:xfrm>
            <a:off x="3744863" y="3062926"/>
            <a:ext cx="1712671" cy="1957096"/>
          </a:xfrm>
          <a:custGeom>
            <a:avLst/>
            <a:gdLst>
              <a:gd name="T0" fmla="*/ 466 w 1443"/>
              <a:gd name="T1" fmla="*/ 0 h 1627"/>
              <a:gd name="T2" fmla="*/ 466 w 1443"/>
              <a:gd name="T3" fmla="*/ 294 h 1627"/>
              <a:gd name="T4" fmla="*/ 0 w 1443"/>
              <a:gd name="T5" fmla="*/ 1173 h 1627"/>
              <a:gd name="T6" fmla="*/ 48 w 1443"/>
              <a:gd name="T7" fmla="*/ 1230 h 1627"/>
              <a:gd name="T8" fmla="*/ 186 w 1443"/>
              <a:gd name="T9" fmla="*/ 1363 h 1627"/>
              <a:gd name="T10" fmla="*/ 210 w 1443"/>
              <a:gd name="T11" fmla="*/ 1455 h 1627"/>
              <a:gd name="T12" fmla="*/ 31 w 1443"/>
              <a:gd name="T13" fmla="*/ 1545 h 1627"/>
              <a:gd name="T14" fmla="*/ 49 w 1443"/>
              <a:gd name="T15" fmla="*/ 1554 h 1627"/>
              <a:gd name="T16" fmla="*/ 61 w 1443"/>
              <a:gd name="T17" fmla="*/ 1620 h 1627"/>
              <a:gd name="T18" fmla="*/ 73 w 1443"/>
              <a:gd name="T19" fmla="*/ 1553 h 1627"/>
              <a:gd name="T20" fmla="*/ 210 w 1443"/>
              <a:gd name="T21" fmla="*/ 1525 h 1627"/>
              <a:gd name="T22" fmla="*/ 215 w 1443"/>
              <a:gd name="T23" fmla="*/ 1537 h 1627"/>
              <a:gd name="T24" fmla="*/ 228 w 1443"/>
              <a:gd name="T25" fmla="*/ 1594 h 1627"/>
              <a:gd name="T26" fmla="*/ 258 w 1443"/>
              <a:gd name="T27" fmla="*/ 1627 h 1627"/>
              <a:gd name="T28" fmla="*/ 271 w 1443"/>
              <a:gd name="T29" fmla="*/ 1594 h 1627"/>
              <a:gd name="T30" fmla="*/ 276 w 1443"/>
              <a:gd name="T31" fmla="*/ 1537 h 1627"/>
              <a:gd name="T32" fmla="*/ 411 w 1443"/>
              <a:gd name="T33" fmla="*/ 1541 h 1627"/>
              <a:gd name="T34" fmla="*/ 388 w 1443"/>
              <a:gd name="T35" fmla="*/ 1586 h 1627"/>
              <a:gd name="T36" fmla="*/ 457 w 1443"/>
              <a:gd name="T37" fmla="*/ 1586 h 1627"/>
              <a:gd name="T38" fmla="*/ 435 w 1443"/>
              <a:gd name="T39" fmla="*/ 1543 h 1627"/>
              <a:gd name="T40" fmla="*/ 452 w 1443"/>
              <a:gd name="T41" fmla="*/ 1504 h 1627"/>
              <a:gd name="T42" fmla="*/ 276 w 1443"/>
              <a:gd name="T43" fmla="*/ 1363 h 1627"/>
              <a:gd name="T44" fmla="*/ 299 w 1443"/>
              <a:gd name="T45" fmla="*/ 1230 h 1627"/>
              <a:gd name="T46" fmla="*/ 514 w 1443"/>
              <a:gd name="T47" fmla="*/ 1182 h 1627"/>
              <a:gd name="T48" fmla="*/ 494 w 1443"/>
              <a:gd name="T49" fmla="*/ 1134 h 1627"/>
              <a:gd name="T50" fmla="*/ 538 w 1443"/>
              <a:gd name="T51" fmla="*/ 1491 h 1627"/>
              <a:gd name="T52" fmla="*/ 722 w 1443"/>
              <a:gd name="T53" fmla="*/ 1528 h 1627"/>
              <a:gd name="T54" fmla="*/ 816 w 1443"/>
              <a:gd name="T55" fmla="*/ 1053 h 1627"/>
              <a:gd name="T56" fmla="*/ 817 w 1443"/>
              <a:gd name="T57" fmla="*/ 1052 h 1627"/>
              <a:gd name="T58" fmla="*/ 818 w 1443"/>
              <a:gd name="T59" fmla="*/ 1027 h 1627"/>
              <a:gd name="T60" fmla="*/ 439 w 1443"/>
              <a:gd name="T61" fmla="*/ 938 h 1627"/>
              <a:gd name="T62" fmla="*/ 820 w 1443"/>
              <a:gd name="T63" fmla="*/ 772 h 1627"/>
              <a:gd name="T64" fmla="*/ 1231 w 1443"/>
              <a:gd name="T65" fmla="*/ 760 h 1627"/>
              <a:gd name="T66" fmla="*/ 1245 w 1443"/>
              <a:gd name="T67" fmla="*/ 707 h 1627"/>
              <a:gd name="T68" fmla="*/ 1428 w 1443"/>
              <a:gd name="T69" fmla="*/ 267 h 1627"/>
              <a:gd name="T70" fmla="*/ 1235 w 1443"/>
              <a:gd name="T71" fmla="*/ 687 h 1627"/>
              <a:gd name="T72" fmla="*/ 1215 w 1443"/>
              <a:gd name="T73" fmla="*/ 700 h 1627"/>
              <a:gd name="T74" fmla="*/ 898 w 1443"/>
              <a:gd name="T75" fmla="*/ 693 h 1627"/>
              <a:gd name="T76" fmla="*/ 507 w 1443"/>
              <a:gd name="T77" fmla="*/ 615 h 1627"/>
              <a:gd name="T78" fmla="*/ 415 w 1443"/>
              <a:gd name="T79" fmla="*/ 354 h 1627"/>
              <a:gd name="T80" fmla="*/ 196 w 1443"/>
              <a:gd name="T81" fmla="*/ 456 h 1627"/>
              <a:gd name="T82" fmla="*/ 138 w 1443"/>
              <a:gd name="T83" fmla="*/ 730 h 1627"/>
              <a:gd name="T84" fmla="*/ 90 w 1443"/>
              <a:gd name="T85" fmla="*/ 530 h 1627"/>
              <a:gd name="T86" fmla="*/ 6 w 1443"/>
              <a:gd name="T87" fmla="*/ 578 h 1627"/>
              <a:gd name="T88" fmla="*/ 49 w 1443"/>
              <a:gd name="T89" fmla="*/ 966 h 1627"/>
              <a:gd name="T90" fmla="*/ 48 w 1443"/>
              <a:gd name="T91" fmla="*/ 1125 h 1627"/>
              <a:gd name="T92" fmla="*/ 96 w 1443"/>
              <a:gd name="T93" fmla="*/ 1084 h 1627"/>
              <a:gd name="T94" fmla="*/ 96 w 1443"/>
              <a:gd name="T95" fmla="*/ 1125 h 1627"/>
              <a:gd name="T96" fmla="*/ 1084 w 1443"/>
              <a:gd name="T97" fmla="*/ 1519 h 1627"/>
              <a:gd name="T98" fmla="*/ 824 w 1443"/>
              <a:gd name="T99" fmla="*/ 1618 h 1627"/>
              <a:gd name="T100" fmla="*/ 1443 w 1443"/>
              <a:gd name="T101" fmla="*/ 1519 h 1627"/>
              <a:gd name="T102" fmla="*/ 1293 w 1443"/>
              <a:gd name="T103" fmla="*/ 870 h 1627"/>
              <a:gd name="T104" fmla="*/ 1443 w 1443"/>
              <a:gd name="T105" fmla="*/ 772 h 1627"/>
              <a:gd name="T106" fmla="*/ 586 w 1443"/>
              <a:gd name="T107" fmla="*/ 870 h 1627"/>
              <a:gd name="T108" fmla="*/ 1084 w 1443"/>
              <a:gd name="T109" fmla="*/ 1519 h 16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443" h="1627">
                <a:moveTo>
                  <a:pt x="613" y="147"/>
                </a:moveTo>
                <a:cubicBezTo>
                  <a:pt x="613" y="65"/>
                  <a:pt x="547" y="0"/>
                  <a:pt x="466" y="0"/>
                </a:cubicBezTo>
                <a:cubicBezTo>
                  <a:pt x="385" y="0"/>
                  <a:pt x="319" y="65"/>
                  <a:pt x="319" y="147"/>
                </a:cubicBezTo>
                <a:cubicBezTo>
                  <a:pt x="319" y="228"/>
                  <a:pt x="385" y="294"/>
                  <a:pt x="466" y="294"/>
                </a:cubicBezTo>
                <a:cubicBezTo>
                  <a:pt x="547" y="294"/>
                  <a:pt x="613" y="228"/>
                  <a:pt x="613" y="147"/>
                </a:cubicBezTo>
                <a:close/>
                <a:moveTo>
                  <a:pt x="0" y="1173"/>
                </a:moveTo>
                <a:cubicBezTo>
                  <a:pt x="0" y="1182"/>
                  <a:pt x="0" y="1182"/>
                  <a:pt x="0" y="1182"/>
                </a:cubicBezTo>
                <a:cubicBezTo>
                  <a:pt x="0" y="1208"/>
                  <a:pt x="22" y="1230"/>
                  <a:pt x="48" y="1230"/>
                </a:cubicBezTo>
                <a:cubicBezTo>
                  <a:pt x="186" y="1230"/>
                  <a:pt x="186" y="1230"/>
                  <a:pt x="186" y="1230"/>
                </a:cubicBezTo>
                <a:cubicBezTo>
                  <a:pt x="186" y="1363"/>
                  <a:pt x="186" y="1363"/>
                  <a:pt x="186" y="1363"/>
                </a:cubicBezTo>
                <a:cubicBezTo>
                  <a:pt x="210" y="1363"/>
                  <a:pt x="210" y="1363"/>
                  <a:pt x="210" y="1363"/>
                </a:cubicBezTo>
                <a:cubicBezTo>
                  <a:pt x="210" y="1455"/>
                  <a:pt x="210" y="1455"/>
                  <a:pt x="210" y="1455"/>
                </a:cubicBezTo>
                <a:cubicBezTo>
                  <a:pt x="31" y="1504"/>
                  <a:pt x="31" y="1504"/>
                  <a:pt x="31" y="1504"/>
                </a:cubicBezTo>
                <a:cubicBezTo>
                  <a:pt x="31" y="1545"/>
                  <a:pt x="31" y="1545"/>
                  <a:pt x="31" y="1545"/>
                </a:cubicBezTo>
                <a:cubicBezTo>
                  <a:pt x="49" y="1543"/>
                  <a:pt x="49" y="1543"/>
                  <a:pt x="49" y="1543"/>
                </a:cubicBezTo>
                <a:cubicBezTo>
                  <a:pt x="49" y="1554"/>
                  <a:pt x="49" y="1554"/>
                  <a:pt x="49" y="1554"/>
                </a:cubicBezTo>
                <a:cubicBezTo>
                  <a:pt x="36" y="1558"/>
                  <a:pt x="26" y="1571"/>
                  <a:pt x="26" y="1586"/>
                </a:cubicBezTo>
                <a:cubicBezTo>
                  <a:pt x="26" y="1605"/>
                  <a:pt x="42" y="1620"/>
                  <a:pt x="61" y="1620"/>
                </a:cubicBezTo>
                <a:cubicBezTo>
                  <a:pt x="80" y="1620"/>
                  <a:pt x="95" y="1605"/>
                  <a:pt x="95" y="1586"/>
                </a:cubicBezTo>
                <a:cubicBezTo>
                  <a:pt x="95" y="1571"/>
                  <a:pt x="86" y="1558"/>
                  <a:pt x="73" y="1553"/>
                </a:cubicBezTo>
                <a:cubicBezTo>
                  <a:pt x="73" y="1541"/>
                  <a:pt x="73" y="1541"/>
                  <a:pt x="73" y="1541"/>
                </a:cubicBezTo>
                <a:cubicBezTo>
                  <a:pt x="210" y="1525"/>
                  <a:pt x="210" y="1525"/>
                  <a:pt x="210" y="1525"/>
                </a:cubicBezTo>
                <a:cubicBezTo>
                  <a:pt x="210" y="1537"/>
                  <a:pt x="210" y="1537"/>
                  <a:pt x="210" y="1537"/>
                </a:cubicBezTo>
                <a:cubicBezTo>
                  <a:pt x="215" y="1537"/>
                  <a:pt x="215" y="1537"/>
                  <a:pt x="215" y="1537"/>
                </a:cubicBezTo>
                <a:cubicBezTo>
                  <a:pt x="215" y="1594"/>
                  <a:pt x="215" y="1594"/>
                  <a:pt x="215" y="1594"/>
                </a:cubicBezTo>
                <a:cubicBezTo>
                  <a:pt x="228" y="1594"/>
                  <a:pt x="228" y="1594"/>
                  <a:pt x="228" y="1594"/>
                </a:cubicBezTo>
                <a:cubicBezTo>
                  <a:pt x="228" y="1627"/>
                  <a:pt x="228" y="1627"/>
                  <a:pt x="228" y="1627"/>
                </a:cubicBezTo>
                <a:cubicBezTo>
                  <a:pt x="258" y="1627"/>
                  <a:pt x="258" y="1627"/>
                  <a:pt x="258" y="1627"/>
                </a:cubicBezTo>
                <a:cubicBezTo>
                  <a:pt x="258" y="1594"/>
                  <a:pt x="258" y="1594"/>
                  <a:pt x="258" y="1594"/>
                </a:cubicBezTo>
                <a:cubicBezTo>
                  <a:pt x="271" y="1594"/>
                  <a:pt x="271" y="1594"/>
                  <a:pt x="271" y="1594"/>
                </a:cubicBezTo>
                <a:cubicBezTo>
                  <a:pt x="271" y="1537"/>
                  <a:pt x="271" y="1537"/>
                  <a:pt x="271" y="1537"/>
                </a:cubicBezTo>
                <a:cubicBezTo>
                  <a:pt x="276" y="1537"/>
                  <a:pt x="276" y="1537"/>
                  <a:pt x="276" y="1537"/>
                </a:cubicBezTo>
                <a:cubicBezTo>
                  <a:pt x="276" y="1525"/>
                  <a:pt x="276" y="1525"/>
                  <a:pt x="276" y="1525"/>
                </a:cubicBezTo>
                <a:cubicBezTo>
                  <a:pt x="411" y="1541"/>
                  <a:pt x="411" y="1541"/>
                  <a:pt x="411" y="1541"/>
                </a:cubicBezTo>
                <a:cubicBezTo>
                  <a:pt x="411" y="1553"/>
                  <a:pt x="411" y="1553"/>
                  <a:pt x="411" y="1553"/>
                </a:cubicBezTo>
                <a:cubicBezTo>
                  <a:pt x="398" y="1558"/>
                  <a:pt x="388" y="1571"/>
                  <a:pt x="388" y="1586"/>
                </a:cubicBezTo>
                <a:cubicBezTo>
                  <a:pt x="388" y="1605"/>
                  <a:pt x="404" y="1620"/>
                  <a:pt x="423" y="1620"/>
                </a:cubicBezTo>
                <a:cubicBezTo>
                  <a:pt x="442" y="1620"/>
                  <a:pt x="457" y="1605"/>
                  <a:pt x="457" y="1586"/>
                </a:cubicBezTo>
                <a:cubicBezTo>
                  <a:pt x="457" y="1571"/>
                  <a:pt x="448" y="1558"/>
                  <a:pt x="435" y="1554"/>
                </a:cubicBezTo>
                <a:cubicBezTo>
                  <a:pt x="435" y="1543"/>
                  <a:pt x="435" y="1543"/>
                  <a:pt x="435" y="1543"/>
                </a:cubicBezTo>
                <a:cubicBezTo>
                  <a:pt x="452" y="1545"/>
                  <a:pt x="452" y="1545"/>
                  <a:pt x="452" y="1545"/>
                </a:cubicBezTo>
                <a:cubicBezTo>
                  <a:pt x="452" y="1504"/>
                  <a:pt x="452" y="1504"/>
                  <a:pt x="452" y="1504"/>
                </a:cubicBezTo>
                <a:cubicBezTo>
                  <a:pt x="276" y="1456"/>
                  <a:pt x="276" y="1456"/>
                  <a:pt x="276" y="1456"/>
                </a:cubicBezTo>
                <a:cubicBezTo>
                  <a:pt x="276" y="1363"/>
                  <a:pt x="276" y="1363"/>
                  <a:pt x="276" y="1363"/>
                </a:cubicBezTo>
                <a:cubicBezTo>
                  <a:pt x="299" y="1363"/>
                  <a:pt x="299" y="1363"/>
                  <a:pt x="299" y="1363"/>
                </a:cubicBezTo>
                <a:cubicBezTo>
                  <a:pt x="299" y="1230"/>
                  <a:pt x="299" y="1230"/>
                  <a:pt x="299" y="1230"/>
                </a:cubicBezTo>
                <a:cubicBezTo>
                  <a:pt x="466" y="1230"/>
                  <a:pt x="466" y="1230"/>
                  <a:pt x="466" y="1230"/>
                </a:cubicBezTo>
                <a:cubicBezTo>
                  <a:pt x="493" y="1230"/>
                  <a:pt x="514" y="1208"/>
                  <a:pt x="514" y="1182"/>
                </a:cubicBezTo>
                <a:cubicBezTo>
                  <a:pt x="514" y="1173"/>
                  <a:pt x="514" y="1173"/>
                  <a:pt x="514" y="1173"/>
                </a:cubicBezTo>
                <a:cubicBezTo>
                  <a:pt x="514" y="1157"/>
                  <a:pt x="506" y="1143"/>
                  <a:pt x="494" y="1134"/>
                </a:cubicBezTo>
                <a:cubicBezTo>
                  <a:pt x="609" y="1134"/>
                  <a:pt x="609" y="1134"/>
                  <a:pt x="609" y="1134"/>
                </a:cubicBezTo>
                <a:cubicBezTo>
                  <a:pt x="538" y="1491"/>
                  <a:pt x="538" y="1491"/>
                  <a:pt x="538" y="1491"/>
                </a:cubicBezTo>
                <a:cubicBezTo>
                  <a:pt x="528" y="1539"/>
                  <a:pt x="562" y="1586"/>
                  <a:pt x="613" y="1596"/>
                </a:cubicBezTo>
                <a:cubicBezTo>
                  <a:pt x="664" y="1606"/>
                  <a:pt x="713" y="1576"/>
                  <a:pt x="722" y="1528"/>
                </a:cubicBezTo>
                <a:cubicBezTo>
                  <a:pt x="816" y="1057"/>
                  <a:pt x="816" y="1057"/>
                  <a:pt x="816" y="1057"/>
                </a:cubicBezTo>
                <a:cubicBezTo>
                  <a:pt x="816" y="1056"/>
                  <a:pt x="816" y="1054"/>
                  <a:pt x="816" y="1053"/>
                </a:cubicBezTo>
                <a:cubicBezTo>
                  <a:pt x="816" y="1053"/>
                  <a:pt x="816" y="1053"/>
                  <a:pt x="816" y="1053"/>
                </a:cubicBezTo>
                <a:cubicBezTo>
                  <a:pt x="817" y="1053"/>
                  <a:pt x="817" y="1052"/>
                  <a:pt x="817" y="1052"/>
                </a:cubicBezTo>
                <a:cubicBezTo>
                  <a:pt x="817" y="1051"/>
                  <a:pt x="817" y="1051"/>
                  <a:pt x="817" y="1051"/>
                </a:cubicBezTo>
                <a:cubicBezTo>
                  <a:pt x="818" y="1043"/>
                  <a:pt x="818" y="1035"/>
                  <a:pt x="818" y="1027"/>
                </a:cubicBezTo>
                <a:cubicBezTo>
                  <a:pt x="813" y="977"/>
                  <a:pt x="771" y="938"/>
                  <a:pt x="720" y="938"/>
                </a:cubicBezTo>
                <a:cubicBezTo>
                  <a:pt x="439" y="938"/>
                  <a:pt x="439" y="938"/>
                  <a:pt x="439" y="938"/>
                </a:cubicBezTo>
                <a:cubicBezTo>
                  <a:pt x="474" y="772"/>
                  <a:pt x="474" y="772"/>
                  <a:pt x="474" y="772"/>
                </a:cubicBezTo>
                <a:cubicBezTo>
                  <a:pt x="820" y="772"/>
                  <a:pt x="820" y="772"/>
                  <a:pt x="820" y="772"/>
                </a:cubicBezTo>
                <a:cubicBezTo>
                  <a:pt x="835" y="772"/>
                  <a:pt x="849" y="767"/>
                  <a:pt x="861" y="760"/>
                </a:cubicBezTo>
                <a:cubicBezTo>
                  <a:pt x="1231" y="760"/>
                  <a:pt x="1231" y="760"/>
                  <a:pt x="1231" y="760"/>
                </a:cubicBezTo>
                <a:cubicBezTo>
                  <a:pt x="1231" y="717"/>
                  <a:pt x="1231" y="717"/>
                  <a:pt x="1231" y="717"/>
                </a:cubicBezTo>
                <a:cubicBezTo>
                  <a:pt x="1238" y="717"/>
                  <a:pt x="1251" y="709"/>
                  <a:pt x="1245" y="707"/>
                </a:cubicBezTo>
                <a:cubicBezTo>
                  <a:pt x="1258" y="712"/>
                  <a:pt x="1258" y="712"/>
                  <a:pt x="1258" y="712"/>
                </a:cubicBezTo>
                <a:cubicBezTo>
                  <a:pt x="1427" y="272"/>
                  <a:pt x="1255" y="721"/>
                  <a:pt x="1428" y="267"/>
                </a:cubicBezTo>
                <a:cubicBezTo>
                  <a:pt x="1372" y="246"/>
                  <a:pt x="1400" y="256"/>
                  <a:pt x="1400" y="256"/>
                </a:cubicBezTo>
                <a:cubicBezTo>
                  <a:pt x="1235" y="687"/>
                  <a:pt x="1235" y="687"/>
                  <a:pt x="1235" y="687"/>
                </a:cubicBezTo>
                <a:cubicBezTo>
                  <a:pt x="1234" y="686"/>
                  <a:pt x="1232" y="686"/>
                  <a:pt x="1231" y="686"/>
                </a:cubicBezTo>
                <a:cubicBezTo>
                  <a:pt x="1223" y="686"/>
                  <a:pt x="1216" y="692"/>
                  <a:pt x="1215" y="700"/>
                </a:cubicBezTo>
                <a:cubicBezTo>
                  <a:pt x="898" y="700"/>
                  <a:pt x="898" y="700"/>
                  <a:pt x="898" y="700"/>
                </a:cubicBezTo>
                <a:cubicBezTo>
                  <a:pt x="898" y="698"/>
                  <a:pt x="898" y="695"/>
                  <a:pt x="898" y="693"/>
                </a:cubicBezTo>
                <a:cubicBezTo>
                  <a:pt x="898" y="650"/>
                  <a:pt x="863" y="615"/>
                  <a:pt x="820" y="615"/>
                </a:cubicBezTo>
                <a:cubicBezTo>
                  <a:pt x="507" y="615"/>
                  <a:pt x="507" y="615"/>
                  <a:pt x="507" y="61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42" y="447"/>
                  <a:pt x="492" y="371"/>
                  <a:pt x="415" y="354"/>
                </a:cubicBezTo>
                <a:cubicBezTo>
                  <a:pt x="367" y="344"/>
                  <a:pt x="367" y="344"/>
                  <a:pt x="367" y="344"/>
                </a:cubicBezTo>
                <a:cubicBezTo>
                  <a:pt x="289" y="328"/>
                  <a:pt x="213" y="378"/>
                  <a:pt x="196" y="456"/>
                </a:cubicBezTo>
                <a:cubicBezTo>
                  <a:pt x="151" y="670"/>
                  <a:pt x="151" y="670"/>
                  <a:pt x="151" y="670"/>
                </a:cubicBezTo>
                <a:cubicBezTo>
                  <a:pt x="138" y="730"/>
                  <a:pt x="138" y="730"/>
                  <a:pt x="138" y="730"/>
                </a:cubicBezTo>
                <a:cubicBezTo>
                  <a:pt x="138" y="578"/>
                  <a:pt x="138" y="578"/>
                  <a:pt x="138" y="578"/>
                </a:cubicBezTo>
                <a:cubicBezTo>
                  <a:pt x="138" y="552"/>
                  <a:pt x="117" y="530"/>
                  <a:pt x="90" y="530"/>
                </a:cubicBezTo>
                <a:cubicBezTo>
                  <a:pt x="54" y="530"/>
                  <a:pt x="54" y="530"/>
                  <a:pt x="54" y="530"/>
                </a:cubicBezTo>
                <a:cubicBezTo>
                  <a:pt x="28" y="530"/>
                  <a:pt x="6" y="552"/>
                  <a:pt x="6" y="578"/>
                </a:cubicBezTo>
                <a:cubicBezTo>
                  <a:pt x="6" y="918"/>
                  <a:pt x="6" y="918"/>
                  <a:pt x="6" y="918"/>
                </a:cubicBezTo>
                <a:cubicBezTo>
                  <a:pt x="6" y="943"/>
                  <a:pt x="25" y="964"/>
                  <a:pt x="49" y="966"/>
                </a:cubicBezTo>
                <a:cubicBezTo>
                  <a:pt x="49" y="1125"/>
                  <a:pt x="49" y="1125"/>
                  <a:pt x="49" y="1125"/>
                </a:cubicBezTo>
                <a:cubicBezTo>
                  <a:pt x="48" y="1125"/>
                  <a:pt x="48" y="1125"/>
                  <a:pt x="48" y="1125"/>
                </a:cubicBezTo>
                <a:cubicBezTo>
                  <a:pt x="22" y="1125"/>
                  <a:pt x="0" y="1146"/>
                  <a:pt x="0" y="1173"/>
                </a:cubicBezTo>
                <a:close/>
                <a:moveTo>
                  <a:pt x="96" y="1084"/>
                </a:moveTo>
                <a:cubicBezTo>
                  <a:pt x="106" y="1101"/>
                  <a:pt x="121" y="1116"/>
                  <a:pt x="140" y="1125"/>
                </a:cubicBezTo>
                <a:cubicBezTo>
                  <a:pt x="96" y="1125"/>
                  <a:pt x="96" y="1125"/>
                  <a:pt x="96" y="1125"/>
                </a:cubicBezTo>
                <a:lnTo>
                  <a:pt x="96" y="1084"/>
                </a:lnTo>
                <a:close/>
                <a:moveTo>
                  <a:pt x="1084" y="1519"/>
                </a:moveTo>
                <a:cubicBezTo>
                  <a:pt x="824" y="1519"/>
                  <a:pt x="824" y="1519"/>
                  <a:pt x="824" y="1519"/>
                </a:cubicBezTo>
                <a:cubicBezTo>
                  <a:pt x="824" y="1618"/>
                  <a:pt x="824" y="1618"/>
                  <a:pt x="824" y="1618"/>
                </a:cubicBezTo>
                <a:cubicBezTo>
                  <a:pt x="1443" y="1618"/>
                  <a:pt x="1443" y="1618"/>
                  <a:pt x="1443" y="1618"/>
                </a:cubicBezTo>
                <a:cubicBezTo>
                  <a:pt x="1443" y="1519"/>
                  <a:pt x="1443" y="1519"/>
                  <a:pt x="1443" y="1519"/>
                </a:cubicBezTo>
                <a:cubicBezTo>
                  <a:pt x="1293" y="1519"/>
                  <a:pt x="1293" y="1519"/>
                  <a:pt x="1293" y="1519"/>
                </a:cubicBezTo>
                <a:cubicBezTo>
                  <a:pt x="1293" y="870"/>
                  <a:pt x="1293" y="870"/>
                  <a:pt x="1293" y="870"/>
                </a:cubicBezTo>
                <a:cubicBezTo>
                  <a:pt x="1443" y="870"/>
                  <a:pt x="1443" y="870"/>
                  <a:pt x="1443" y="870"/>
                </a:cubicBezTo>
                <a:cubicBezTo>
                  <a:pt x="1443" y="772"/>
                  <a:pt x="1443" y="772"/>
                  <a:pt x="1443" y="772"/>
                </a:cubicBezTo>
                <a:cubicBezTo>
                  <a:pt x="586" y="772"/>
                  <a:pt x="586" y="772"/>
                  <a:pt x="586" y="772"/>
                </a:cubicBezTo>
                <a:cubicBezTo>
                  <a:pt x="586" y="870"/>
                  <a:pt x="586" y="870"/>
                  <a:pt x="586" y="870"/>
                </a:cubicBezTo>
                <a:cubicBezTo>
                  <a:pt x="1084" y="870"/>
                  <a:pt x="1084" y="870"/>
                  <a:pt x="1084" y="870"/>
                </a:cubicBezTo>
                <a:lnTo>
                  <a:pt x="1084" y="1519"/>
                </a:lnTo>
                <a:close/>
              </a:path>
            </a:pathLst>
          </a:custGeom>
          <a:solidFill>
            <a:srgbClr val="54AF00"/>
          </a:solidFill>
          <a:ln>
            <a:noFill/>
          </a:ln>
        </p:spPr>
        <p:txBody>
          <a:bodyPr vert="horz" wrap="square" lIns="53966" tIns="26985" rIns="53966" bIns="26985" numCol="1" anchor="t" anchorCtr="0" compatLnSpc="1"/>
          <a:lstStyle/>
          <a:p>
            <a:endParaRPr lang="en-US" dirty="0"/>
          </a:p>
        </p:txBody>
      </p:sp>
      <p:sp>
        <p:nvSpPr>
          <p:cNvPr id="8" name="Cloud Callout 11"/>
          <p:cNvSpPr/>
          <p:nvPr/>
        </p:nvSpPr>
        <p:spPr bwMode="auto">
          <a:xfrm>
            <a:off x="5564093" y="2223537"/>
            <a:ext cx="2191121" cy="1440873"/>
          </a:xfrm>
          <a:prstGeom prst="cloudCallout">
            <a:avLst>
              <a:gd name="adj1" fmla="val -90339"/>
              <a:gd name="adj2" fmla="val 18228"/>
            </a:avLst>
          </a:prstGeom>
          <a:solidFill>
            <a:srgbClr val="3194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单击填加问题四？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Cloud Callout 12"/>
          <p:cNvSpPr/>
          <p:nvPr/>
        </p:nvSpPr>
        <p:spPr bwMode="auto">
          <a:xfrm>
            <a:off x="2021551" y="823422"/>
            <a:ext cx="2293467" cy="1294686"/>
          </a:xfrm>
          <a:prstGeom prst="cloudCallout">
            <a:avLst>
              <a:gd name="adj1" fmla="val 44578"/>
              <a:gd name="adj2" fmla="val 117581"/>
            </a:avLst>
          </a:prstGeom>
          <a:solidFill>
            <a:srgbClr val="319400"/>
          </a:solidFill>
          <a:ln>
            <a:noFill/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26985" rIns="26985" bIns="53966" numCol="1" spcCol="0" rtlCol="0" fromWordArt="0" anchor="b" anchorCtr="0" forceAA="0" compatLnSpc="1">
            <a:noAutofit/>
          </a:bodyPr>
          <a:lstStyle/>
          <a:p>
            <a:r>
              <a:rPr lang="zh-CN" altLang="en-US" sz="160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单击填加问题二？</a:t>
            </a:r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gradFill>
                <a:gsLst>
                  <a:gs pos="0">
                    <a:srgbClr val="FFFFFF"/>
                  </a:gs>
                  <a:gs pos="100000">
                    <a:srgbClr val="FFFFFF"/>
                  </a:gs>
                </a:gsLst>
                <a:lin ang="5400000" scaled="0"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5" grpId="0" animBg="1"/>
      <p:bldP spid="6" grpId="0" animBg="1"/>
      <p:bldP spid="7" grpId="0" animBg="1"/>
      <p:bldP spid="8" grpId="0" animBg="1"/>
      <p:bldP spid="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381" y="1456566"/>
            <a:ext cx="4331011" cy="307713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32212"/>
            <a:ext cx="9144000" cy="231128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487" y="702121"/>
            <a:ext cx="4102662" cy="1802481"/>
          </a:xfrm>
          <a:prstGeom prst="rect">
            <a:avLst/>
          </a:prstGeom>
        </p:spPr>
      </p:pic>
      <p:sp>
        <p:nvSpPr>
          <p:cNvPr id="9" name="标题 1"/>
          <p:cNvSpPr txBox="1"/>
          <p:nvPr/>
        </p:nvSpPr>
        <p:spPr>
          <a:xfrm>
            <a:off x="3852460" y="2526609"/>
            <a:ext cx="5499543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dirty="0" smtClean="0">
                <a:solidFill>
                  <a:srgbClr val="319400"/>
                </a:solidFill>
              </a:rPr>
              <a:t>感谢您的观看与指正！</a:t>
            </a:r>
            <a:endParaRPr lang="zh-CN" altLang="en-US" dirty="0">
              <a:solidFill>
                <a:srgbClr val="319400"/>
              </a:solidFill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5833655" y="3071185"/>
            <a:ext cx="7416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</a:t>
            </a:r>
            <a:r>
              <a:rPr lang="zh-CN" altLang="en-US" sz="1100" dirty="0" smtClean="0">
                <a:solidFill>
                  <a:srgbClr val="3194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100" dirty="0">
              <a:solidFill>
                <a:srgbClr val="3194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949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3581</Words>
  <Application>WPS 演示</Application>
  <PresentationFormat>全屏显示(16:9)</PresentationFormat>
  <Paragraphs>395</Paragraphs>
  <Slides>25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Times New Roman</vt:lpstr>
      <vt:lpstr>Arial</vt:lpstr>
      <vt:lpstr>Open Sans Light</vt:lpstr>
      <vt:lpstr>Open Sans</vt:lpstr>
      <vt:lpstr>Poppins Light</vt:lpstr>
      <vt:lpstr>Gill Sans</vt:lpstr>
      <vt:lpstr>Source Sans Pro Light</vt:lpstr>
      <vt:lpstr>Montserrat</vt:lpstr>
      <vt:lpstr>AvantGarde Md BT</vt:lpstr>
      <vt:lpstr>Arial Unicode MS</vt:lpstr>
      <vt:lpstr>Calibri Light</vt:lpstr>
      <vt:lpstr>Calibri</vt:lpstr>
      <vt:lpstr>华文黑体</vt:lpstr>
      <vt:lpstr>方正中等线繁体</vt:lpstr>
      <vt:lpstr>Segoe Print</vt:lpstr>
      <vt:lpstr>Gill Sans MT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 R 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China</dc:creator>
  <cp:lastModifiedBy>拉普耶鲁</cp:lastModifiedBy>
  <cp:revision>7</cp:revision>
  <dcterms:created xsi:type="dcterms:W3CDTF">2017-03-08T14:07:00Z</dcterms:created>
  <dcterms:modified xsi:type="dcterms:W3CDTF">2018-02-25T07:39:58Z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2052-10.1.0.7106</vt:lpwstr>
  </property>
</Properties>
</file>