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9"/>
  </p:notesMasterIdLst>
  <p:sldIdLst>
    <p:sldId id="256" r:id="rId2"/>
    <p:sldId id="283" r:id="rId3"/>
    <p:sldId id="284" r:id="rId4"/>
    <p:sldId id="306" r:id="rId5"/>
    <p:sldId id="308" r:id="rId6"/>
    <p:sldId id="309" r:id="rId7"/>
    <p:sldId id="317" r:id="rId8"/>
    <p:sldId id="319" r:id="rId9"/>
    <p:sldId id="285" r:id="rId10"/>
    <p:sldId id="312" r:id="rId11"/>
    <p:sldId id="311" r:id="rId12"/>
    <p:sldId id="313" r:id="rId13"/>
    <p:sldId id="316" r:id="rId14"/>
    <p:sldId id="305" r:id="rId15"/>
    <p:sldId id="286" r:id="rId16"/>
    <p:sldId id="315" r:id="rId17"/>
    <p:sldId id="267" r:id="rId18"/>
    <p:sldId id="321" r:id="rId19"/>
    <p:sldId id="304" r:id="rId20"/>
    <p:sldId id="307" r:id="rId21"/>
    <p:sldId id="287" r:id="rId22"/>
    <p:sldId id="260" r:id="rId23"/>
    <p:sldId id="310" r:id="rId24"/>
    <p:sldId id="314" r:id="rId25"/>
    <p:sldId id="318" r:id="rId26"/>
    <p:sldId id="320" r:id="rId27"/>
    <p:sldId id="32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ACF"/>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Pt>
            <c:idx val="0"/>
            <c:invertIfNegative val="0"/>
            <c:bubble3D val="0"/>
            <c:extLst xmlns:c16r2="http://schemas.microsoft.com/office/drawing/2015/06/chart">
              <c:ext xmlns:c16="http://schemas.microsoft.com/office/drawing/2014/chart" uri="{C3380CC4-5D6E-409C-BE32-E72D297353CC}">
                <c16:uniqueId val="{00000000-4422-49D5-B2BC-6EB1683358C5}"/>
              </c:ext>
            </c:extLst>
          </c:dPt>
          <c:dPt>
            <c:idx val="1"/>
            <c:invertIfNegative val="0"/>
            <c:bubble3D val="0"/>
            <c:extLst xmlns:c16r2="http://schemas.microsoft.com/office/drawing/2015/06/chart">
              <c:ext xmlns:c16="http://schemas.microsoft.com/office/drawing/2014/chart" uri="{C3380CC4-5D6E-409C-BE32-E72D297353CC}">
                <c16:uniqueId val="{00000001-4422-49D5-B2BC-6EB1683358C5}"/>
              </c:ext>
            </c:extLst>
          </c:dPt>
          <c:dPt>
            <c:idx val="2"/>
            <c:invertIfNegative val="0"/>
            <c:bubble3D val="0"/>
            <c:extLst xmlns:c16r2="http://schemas.microsoft.com/office/drawing/2015/06/chart">
              <c:ext xmlns:c16="http://schemas.microsoft.com/office/drawing/2014/chart" uri="{C3380CC4-5D6E-409C-BE32-E72D297353CC}">
                <c16:uniqueId val="{00000002-4422-49D5-B2BC-6EB1683358C5}"/>
              </c:ext>
            </c:extLst>
          </c:dPt>
          <c:dPt>
            <c:idx val="3"/>
            <c:invertIfNegative val="0"/>
            <c:bubble3D val="0"/>
            <c:extLst xmlns:c16r2="http://schemas.microsoft.com/office/drawing/2015/06/chart">
              <c:ext xmlns:c16="http://schemas.microsoft.com/office/drawing/2014/chart" uri="{C3380CC4-5D6E-409C-BE32-E72D297353CC}">
                <c16:uniqueId val="{00000003-4422-49D5-B2BC-6EB1683358C5}"/>
              </c:ext>
            </c:extLst>
          </c:dPt>
          <c:dLbls>
            <c:dLbl>
              <c:idx val="0"/>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0-4422-49D5-B2BC-6EB1683358C5}"/>
                </c:ext>
                <c:ext xmlns:c15="http://schemas.microsoft.com/office/drawing/2012/chart" uri="{CE6537A1-D6FC-4f65-9D91-7224C49458BB}"/>
              </c:extLst>
            </c:dLbl>
            <c:dLbl>
              <c:idx val="1"/>
              <c:layout>
                <c:manualLayout>
                  <c:x val="0"/>
                  <c:y val="7.9589086011994173E-3"/>
                </c:manualLayout>
              </c:layout>
              <c:tx>
                <c:rich>
                  <a:bodyPr/>
                  <a:lstStyle/>
                  <a:p>
                    <a:pPr>
                      <a:defRPr/>
                    </a:pPr>
                    <a:r>
                      <a:rPr lang="zh-CN"/>
                      <a:t>填加文字</a:t>
                    </a:r>
                    <a:endParaRPr lang="en-US"/>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1-4422-49D5-B2BC-6EB1683358C5}"/>
                </c:ext>
                <c:ext xmlns:c15="http://schemas.microsoft.com/office/drawing/2012/chart" uri="{CE6537A1-D6FC-4f65-9D91-7224C49458BB}"/>
              </c:extLst>
            </c:dLbl>
            <c:dLbl>
              <c:idx val="2"/>
              <c:layout>
                <c:manualLayout>
                  <c:x val="5.7476141178600358E-3"/>
                  <c:y val="6.4050442821077789E-4"/>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2-4422-49D5-B2BC-6EB1683358C5}"/>
                </c:ext>
                <c:ext xmlns:c15="http://schemas.microsoft.com/office/drawing/2012/chart" uri="{CE6537A1-D6FC-4f65-9D91-7224C49458BB}"/>
              </c:extLst>
            </c:dLbl>
            <c:dLbl>
              <c:idx val="3"/>
              <c:layout>
                <c:manualLayout>
                  <c:x val="-2.8738070589300205E-3"/>
                  <c:y val="-3.0186976582835443E-3"/>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3-4422-49D5-B2BC-6EB1683358C5}"/>
                </c:ext>
                <c:ext xmlns:c15="http://schemas.microsoft.com/office/drawing/2012/chart" uri="{CE6537A1-D6FC-4f65-9D91-7224C49458BB}"/>
              </c:extLst>
            </c:dLbl>
            <c:spPr>
              <a:noFill/>
              <a:ln>
                <a:noFill/>
              </a:ln>
              <a:effectLst/>
            </c:spPr>
            <c:dLblPos val="inEnd"/>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extLst xmlns:c16r2="http://schemas.microsoft.com/office/drawing/2015/06/chart">
            <c:ext xmlns:c16="http://schemas.microsoft.com/office/drawing/2014/chart" uri="{C3380CC4-5D6E-409C-BE32-E72D297353CC}">
              <c16:uniqueId val="{00000004-4422-49D5-B2BC-6EB1683358C5}"/>
            </c:ext>
          </c:extLst>
        </c:ser>
        <c:dLbls>
          <c:showLegendKey val="0"/>
          <c:showVal val="1"/>
          <c:showCatName val="0"/>
          <c:showSerName val="0"/>
          <c:showPercent val="0"/>
          <c:showBubbleSize val="0"/>
        </c:dLbls>
        <c:gapWidth val="6"/>
        <c:overlap val="-98"/>
        <c:axId val="2061020560"/>
        <c:axId val="2061027088"/>
      </c:barChart>
      <c:catAx>
        <c:axId val="2061020560"/>
        <c:scaling>
          <c:orientation val="minMax"/>
        </c:scaling>
        <c:delete val="1"/>
        <c:axPos val="b"/>
        <c:numFmt formatCode="General" sourceLinked="0"/>
        <c:majorTickMark val="out"/>
        <c:minorTickMark val="none"/>
        <c:tickLblPos val="none"/>
        <c:crossAx val="2061027088"/>
        <c:crosses val="autoZero"/>
        <c:auto val="1"/>
        <c:lblAlgn val="ctr"/>
        <c:lblOffset val="100"/>
        <c:noMultiLvlLbl val="0"/>
      </c:catAx>
      <c:valAx>
        <c:axId val="2061027088"/>
        <c:scaling>
          <c:orientation val="minMax"/>
        </c:scaling>
        <c:delete val="1"/>
        <c:axPos val="l"/>
        <c:numFmt formatCode="g/&quot;通&quot;&quot;用&quot;&quot;格&quot;&quot;式&quot;" sourceLinked="1"/>
        <c:majorTickMark val="out"/>
        <c:minorTickMark val="none"/>
        <c:tickLblPos val="none"/>
        <c:crossAx val="2061020560"/>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BD212B-F5FD-4E52-8498-2AF4BBB3D4E7}" type="datetimeFigureOut">
              <a:rPr lang="zh-CN" altLang="en-US" smtClean="0"/>
              <a:t>2019/1/10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977866-091D-4604-880F-15799BC1D3CE}" type="slidenum">
              <a:rPr lang="zh-CN" altLang="en-US" smtClean="0"/>
              <a:t>‹#›</a:t>
            </a:fld>
            <a:endParaRPr lang="zh-CN" altLang="en-US"/>
          </a:p>
        </p:txBody>
      </p:sp>
    </p:spTree>
    <p:extLst>
      <p:ext uri="{BB962C8B-B14F-4D97-AF65-F5344CB8AC3E}">
        <p14:creationId xmlns:p14="http://schemas.microsoft.com/office/powerpoint/2010/main" val="329263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1</a:t>
            </a:fld>
            <a:endParaRPr lang="zh-CN" altLang="en-US"/>
          </a:p>
        </p:txBody>
      </p:sp>
    </p:spTree>
    <p:extLst>
      <p:ext uri="{BB962C8B-B14F-4D97-AF65-F5344CB8AC3E}">
        <p14:creationId xmlns:p14="http://schemas.microsoft.com/office/powerpoint/2010/main" val="2945427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2</a:t>
            </a:fld>
            <a:endParaRPr lang="zh-CN" altLang="en-US"/>
          </a:p>
        </p:txBody>
      </p:sp>
    </p:spTree>
    <p:extLst>
      <p:ext uri="{BB962C8B-B14F-4D97-AF65-F5344CB8AC3E}">
        <p14:creationId xmlns:p14="http://schemas.microsoft.com/office/powerpoint/2010/main" val="233041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3</a:t>
            </a:fld>
            <a:endParaRPr lang="zh-CN" altLang="en-US"/>
          </a:p>
        </p:txBody>
      </p:sp>
    </p:spTree>
    <p:extLst>
      <p:ext uri="{BB962C8B-B14F-4D97-AF65-F5344CB8AC3E}">
        <p14:creationId xmlns:p14="http://schemas.microsoft.com/office/powerpoint/2010/main" val="2574668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80240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5519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13467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75770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49349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9</a:t>
            </a:fld>
            <a:endParaRPr lang="zh-CN" altLang="en-US"/>
          </a:p>
        </p:txBody>
      </p:sp>
    </p:spTree>
    <p:extLst>
      <p:ext uri="{BB962C8B-B14F-4D97-AF65-F5344CB8AC3E}">
        <p14:creationId xmlns:p14="http://schemas.microsoft.com/office/powerpoint/2010/main" val="3033262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9915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34191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10183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14779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37951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15</a:t>
            </a:fld>
            <a:endParaRPr lang="zh-CN" altLang="en-US"/>
          </a:p>
        </p:txBody>
      </p:sp>
    </p:spTree>
    <p:extLst>
      <p:ext uri="{BB962C8B-B14F-4D97-AF65-F5344CB8AC3E}">
        <p14:creationId xmlns:p14="http://schemas.microsoft.com/office/powerpoint/2010/main" val="2413014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65268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D6F2C-1050-4696-83AB-26AF6714F43D}" type="slidenum">
              <a:rPr lang="zh-CN" altLang="en-US" smtClean="0"/>
              <a:t>17</a:t>
            </a:fld>
            <a:endParaRPr lang="zh-CN" altLang="en-US"/>
          </a:p>
        </p:txBody>
      </p:sp>
    </p:spTree>
    <p:extLst>
      <p:ext uri="{BB962C8B-B14F-4D97-AF65-F5344CB8AC3E}">
        <p14:creationId xmlns:p14="http://schemas.microsoft.com/office/powerpoint/2010/main" val="3753885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18</a:t>
            </a:fld>
            <a:endParaRPr lang="zh-CN" altLang="en-US"/>
          </a:p>
        </p:txBody>
      </p:sp>
    </p:spTree>
    <p:extLst>
      <p:ext uri="{BB962C8B-B14F-4D97-AF65-F5344CB8AC3E}">
        <p14:creationId xmlns:p14="http://schemas.microsoft.com/office/powerpoint/2010/main" val="2000646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94471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57006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21</a:t>
            </a:fld>
            <a:endParaRPr lang="zh-CN" altLang="en-US"/>
          </a:p>
        </p:txBody>
      </p:sp>
    </p:spTree>
    <p:extLst>
      <p:ext uri="{BB962C8B-B14F-4D97-AF65-F5344CB8AC3E}">
        <p14:creationId xmlns:p14="http://schemas.microsoft.com/office/powerpoint/2010/main" val="3995991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D6F2C-1050-4696-83AB-26AF6714F43D}" type="slidenum">
              <a:rPr lang="zh-CN" altLang="en-US" smtClean="0"/>
              <a:t>22</a:t>
            </a:fld>
            <a:endParaRPr lang="zh-CN" altLang="en-US"/>
          </a:p>
        </p:txBody>
      </p:sp>
    </p:spTree>
    <p:extLst>
      <p:ext uri="{BB962C8B-B14F-4D97-AF65-F5344CB8AC3E}">
        <p14:creationId xmlns:p14="http://schemas.microsoft.com/office/powerpoint/2010/main" val="5234038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19708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76939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26536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26</a:t>
            </a:fld>
            <a:endParaRPr lang="zh-CN" altLang="en-US"/>
          </a:p>
        </p:txBody>
      </p:sp>
    </p:spTree>
    <p:extLst>
      <p:ext uri="{BB962C8B-B14F-4D97-AF65-F5344CB8AC3E}">
        <p14:creationId xmlns:p14="http://schemas.microsoft.com/office/powerpoint/2010/main" val="466840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977866-091D-4604-880F-15799BC1D3CE}" type="slidenum">
              <a:rPr lang="zh-CN" altLang="en-US" smtClean="0"/>
              <a:t>27</a:t>
            </a:fld>
            <a:endParaRPr lang="zh-CN" altLang="en-US"/>
          </a:p>
        </p:txBody>
      </p:sp>
    </p:spTree>
    <p:extLst>
      <p:ext uri="{BB962C8B-B14F-4D97-AF65-F5344CB8AC3E}">
        <p14:creationId xmlns:p14="http://schemas.microsoft.com/office/powerpoint/2010/main" val="3393503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410114"/>
      </p:ext>
    </p:extLst>
  </p:cSld>
  <p:clrMapOvr>
    <a:masterClrMapping/>
  </p:clrMapOvr>
  <p:transition spd="med" advClick="0" advTm="400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417904"/>
      </p:ext>
    </p:extLst>
  </p:cSld>
  <p:clrMapOvr>
    <a:masterClrMapping/>
  </p:clrMapOvr>
  <p:transition spd="med" advClick="0" advTm="400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14788"/>
      </p:ext>
    </p:extLst>
  </p:cSld>
  <p:clrMapOvr>
    <a:masterClrMapping/>
  </p:clrMapOvr>
  <p:transition spd="med" advClick="0" advTm="400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13445627"/>
      </p:ext>
    </p:extLst>
  </p:cSld>
  <p:clrMapOvr>
    <a:masterClrMapping/>
  </p:clrMapOvr>
  <p:transition spd="med" advClick="0" advTm="4000">
    <p:pull/>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7550092" y="4897279"/>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 name="图片 2"/>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2033" y="0"/>
            <a:ext cx="9139933" cy="5143500"/>
          </a:xfrm>
          <a:prstGeom prst="rect">
            <a:avLst/>
          </a:prstGeom>
        </p:spPr>
      </p:pic>
    </p:spTree>
    <p:extLst>
      <p:ext uri="{BB962C8B-B14F-4D97-AF65-F5344CB8AC3E}">
        <p14:creationId xmlns:p14="http://schemas.microsoft.com/office/powerpoint/2010/main" val="31830594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ransition spd="med" advClick="0" advTm="4000">
    <p:pull/>
  </p:transition>
  <p:timing>
    <p:tnLst>
      <p:par>
        <p:cTn id="1" dur="indefinite" restart="never" nodeType="tmRoot"/>
      </p:par>
    </p:tnLst>
  </p:timing>
  <p:txStyles>
    <p:titleStyle>
      <a:lvl1pPr algn="ctr" defTabSz="910314" rtl="0" eaLnBrk="1" latinLnBrk="0" hangingPunct="1">
        <a:spcBef>
          <a:spcPct val="0"/>
        </a:spcBef>
        <a:buNone/>
        <a:defRPr sz="4421" kern="1200">
          <a:solidFill>
            <a:schemeClr val="tx1"/>
          </a:solidFill>
          <a:latin typeface="+mj-lt"/>
          <a:ea typeface="+mj-ea"/>
          <a:cs typeface="+mj-cs"/>
        </a:defRPr>
      </a:lvl1pPr>
    </p:titleStyle>
    <p:bodyStyle>
      <a:lvl1pPr marL="341367" indent="-341367" algn="l" defTabSz="910314" rtl="0" eaLnBrk="1" latinLnBrk="0" hangingPunct="1">
        <a:spcBef>
          <a:spcPct val="20000"/>
        </a:spcBef>
        <a:buFont typeface="Arial" pitchFamily="34" charset="0"/>
        <a:buChar char="•"/>
        <a:defRPr sz="3198" kern="1200">
          <a:solidFill>
            <a:schemeClr val="tx1"/>
          </a:solidFill>
          <a:latin typeface="+mn-lt"/>
          <a:ea typeface="+mn-ea"/>
          <a:cs typeface="+mn-cs"/>
        </a:defRPr>
      </a:lvl1pPr>
      <a:lvl2pPr marL="739630" indent="-284473" algn="l" defTabSz="910314" rtl="0" eaLnBrk="1" latinLnBrk="0" hangingPunct="1">
        <a:spcBef>
          <a:spcPct val="20000"/>
        </a:spcBef>
        <a:buFont typeface="Arial" pitchFamily="34" charset="0"/>
        <a:buChar char="–"/>
        <a:defRPr sz="2822" kern="1200">
          <a:solidFill>
            <a:schemeClr val="tx1"/>
          </a:solidFill>
          <a:latin typeface="+mn-lt"/>
          <a:ea typeface="+mn-ea"/>
          <a:cs typeface="+mn-cs"/>
        </a:defRPr>
      </a:lvl2pPr>
      <a:lvl3pPr marL="1137892" indent="-227578" algn="l" defTabSz="910314" rtl="0" eaLnBrk="1" latinLnBrk="0" hangingPunct="1">
        <a:spcBef>
          <a:spcPct val="20000"/>
        </a:spcBef>
        <a:buFont typeface="Arial" pitchFamily="34" charset="0"/>
        <a:buChar char="•"/>
        <a:defRPr sz="2352" kern="1200">
          <a:solidFill>
            <a:schemeClr val="tx1"/>
          </a:solidFill>
          <a:latin typeface="+mn-lt"/>
          <a:ea typeface="+mn-ea"/>
          <a:cs typeface="+mn-cs"/>
        </a:defRPr>
      </a:lvl3pPr>
      <a:lvl4pPr marL="159304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4pPr>
      <a:lvl5pPr marL="2048205"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23.png"/><Relationship Id="rId4" Type="http://schemas.microsoft.com/office/2007/relationships/hdphoto" Target="../media/hdphoto3.wdp"/><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1" y="1"/>
            <a:ext cx="9131301" cy="5143500"/>
          </a:xfrm>
          <a:prstGeom prst="rect">
            <a:avLst/>
          </a:prstGeom>
        </p:spPr>
      </p:pic>
      <p:pic>
        <p:nvPicPr>
          <p:cNvPr id="10" name="图片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方正粗倩简体" panose="03000509000000000000" pitchFamily="65" charset="-122"/>
                <a:ea typeface="方正粗倩简体" panose="03000509000000000000" pitchFamily="65" charset="-122"/>
              </a:rPr>
              <a:t>某某</a:t>
            </a:r>
            <a:r>
              <a:rPr lang="zh-CN" altLang="en-US" sz="7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方正粗倩简体" panose="03000509000000000000" pitchFamily="65" charset="-122"/>
                <a:ea typeface="方正粗倩简体" panose="03000509000000000000" pitchFamily="65" charset="-122"/>
              </a:rPr>
              <a:t>省某某机关幼儿园</a:t>
            </a:r>
            <a:endParaRPr lang="zh-CN" altLang="en-US" sz="7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方正粗倩简体" panose="03000509000000000000" pitchFamily="65" charset="-122"/>
              <a:ea typeface="方正粗倩简体" panose="03000509000000000000" pitchFamily="65" charset="-122"/>
            </a:endParaRPr>
          </a:p>
        </p:txBody>
      </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84497" y="1479264"/>
            <a:ext cx="3730522" cy="1447233"/>
          </a:xfrm>
          <a:prstGeom prst="rect">
            <a:avLst/>
          </a:prstGeom>
        </p:spPr>
      </p:pic>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5547" y="1958105"/>
            <a:ext cx="1096449" cy="965597"/>
          </a:xfrm>
          <a:prstGeom prst="rect">
            <a:avLst/>
          </a:prstGeom>
        </p:spPr>
      </p:pic>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5776622" y="1966760"/>
            <a:ext cx="1076794" cy="948288"/>
          </a:xfrm>
          <a:prstGeom prst="rect">
            <a:avLst/>
          </a:prstGeom>
        </p:spPr>
      </p:pic>
      <p:sp>
        <p:nvSpPr>
          <p:cNvPr id="16" name="文本框 15"/>
          <p:cNvSpPr txBox="1"/>
          <p:nvPr/>
        </p:nvSpPr>
        <p:spPr>
          <a:xfrm>
            <a:off x="2008404" y="1702585"/>
            <a:ext cx="4770858" cy="584775"/>
          </a:xfrm>
          <a:prstGeom prst="rect">
            <a:avLst/>
          </a:prstGeom>
          <a:noFill/>
        </p:spPr>
        <p:txBody>
          <a:bodyPr wrap="none" rtlCol="0">
            <a:spAutoFit/>
          </a:bodyPr>
          <a:lstStyle/>
          <a:p>
            <a:r>
              <a:rPr lang="zh-CN" altLang="en-US" sz="3200" dirty="0">
                <a:solidFill>
                  <a:srgbClr val="FF0ACF"/>
                </a:solidFill>
                <a:latin typeface="方正粗倩简体" panose="03000509000000000000" pitchFamily="65" charset="-122"/>
                <a:ea typeface="方正粗倩简体" panose="03000509000000000000" pitchFamily="65" charset="-122"/>
              </a:rPr>
              <a:t>幼儿园毕业家长会</a:t>
            </a:r>
            <a:r>
              <a:rPr lang="en-US" altLang="zh-CN" sz="3200" dirty="0" err="1">
                <a:solidFill>
                  <a:srgbClr val="FF0ACF"/>
                </a:solidFill>
                <a:latin typeface="方正粗倩简体" panose="03000509000000000000" pitchFamily="65" charset="-122"/>
                <a:ea typeface="方正粗倩简体" panose="03000509000000000000" pitchFamily="65" charset="-122"/>
              </a:rPr>
              <a:t>ppt</a:t>
            </a:r>
            <a:r>
              <a:rPr lang="zh-CN" altLang="en-US" sz="3200" dirty="0">
                <a:solidFill>
                  <a:srgbClr val="FF0ACF"/>
                </a:solidFill>
                <a:latin typeface="方正粗倩简体" panose="03000509000000000000" pitchFamily="65" charset="-122"/>
                <a:ea typeface="方正粗倩简体" panose="03000509000000000000" pitchFamily="65" charset="-122"/>
              </a:rPr>
              <a:t>模板</a:t>
            </a:r>
          </a:p>
        </p:txBody>
      </p:sp>
    </p:spTree>
    <p:extLst>
      <p:ext uri="{BB962C8B-B14F-4D97-AF65-F5344CB8AC3E}">
        <p14:creationId xmlns:p14="http://schemas.microsoft.com/office/powerpoint/2010/main" val="296837637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250" fill="hold"/>
                                        <p:tgtEl>
                                          <p:spTgt spid="16"/>
                                        </p:tgtEl>
                                        <p:attrNameLst>
                                          <p:attrName>ppt_w</p:attrName>
                                        </p:attrNameLst>
                                      </p:cBhvr>
                                      <p:tavLst>
                                        <p:tav tm="0">
                                          <p:val>
                                            <p:fltVal val="0"/>
                                          </p:val>
                                        </p:tav>
                                        <p:tav tm="100000">
                                          <p:val>
                                            <p:strVal val="#ppt_w"/>
                                          </p:val>
                                        </p:tav>
                                      </p:tavLst>
                                    </p:anim>
                                    <p:anim calcmode="lin" valueType="num">
                                      <p:cBhvr>
                                        <p:cTn id="29" dur="1250" fill="hold"/>
                                        <p:tgtEl>
                                          <p:spTgt spid="16"/>
                                        </p:tgtEl>
                                        <p:attrNameLst>
                                          <p:attrName>ppt_h</p:attrName>
                                        </p:attrNameLst>
                                      </p:cBhvr>
                                      <p:tavLst>
                                        <p:tav tm="0">
                                          <p:val>
                                            <p:fltVal val="0"/>
                                          </p:val>
                                        </p:tav>
                                        <p:tav tm="100000">
                                          <p:val>
                                            <p:strVal val="#ppt_h"/>
                                          </p:val>
                                        </p:tav>
                                      </p:tavLst>
                                    </p:anim>
                                    <p:animEffect transition="in" filter="fade">
                                      <p:cBhvr>
                                        <p:cTn id="30" dur="1250"/>
                                        <p:tgtEl>
                                          <p:spTgt spid="16"/>
                                        </p:tgtEl>
                                      </p:cBhvr>
                                    </p:animEffect>
                                  </p:childTnLst>
                                </p:cTn>
                              </p:par>
                            </p:childTnLst>
                          </p:cTn>
                        </p:par>
                        <p:par>
                          <p:cTn id="31" fill="hold">
                            <p:stCondLst>
                              <p:cond delay="4250"/>
                            </p:stCondLst>
                            <p:childTnLst>
                              <p:par>
                                <p:cTn id="32" presetID="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000" fill="hold"/>
                                        <p:tgtEl>
                                          <p:spTgt spid="21"/>
                                        </p:tgtEl>
                                        <p:attrNameLst>
                                          <p:attrName>ppt_x</p:attrName>
                                        </p:attrNameLst>
                                      </p:cBhvr>
                                      <p:tavLst>
                                        <p:tav tm="0">
                                          <p:val>
                                            <p:strVal val="0-#ppt_w/2"/>
                                          </p:val>
                                        </p:tav>
                                        <p:tav tm="100000">
                                          <p:val>
                                            <p:strVal val="#ppt_x"/>
                                          </p:val>
                                        </p:tav>
                                      </p:tavLst>
                                    </p:anim>
                                    <p:anim calcmode="lin" valueType="num">
                                      <p:cBhvr additive="base">
                                        <p:cTn id="35" dur="1000" fill="hold"/>
                                        <p:tgtEl>
                                          <p:spTgt spid="21"/>
                                        </p:tgtEl>
                                        <p:attrNameLst>
                                          <p:attrName>ppt_y</p:attrName>
                                        </p:attrNameLst>
                                      </p:cBhvr>
                                      <p:tavLst>
                                        <p:tav tm="0">
                                          <p:val>
                                            <p:strVal val="#ppt_y"/>
                                          </p:val>
                                        </p:tav>
                                        <p:tav tm="100000">
                                          <p:val>
                                            <p:strVal val="#ppt_y"/>
                                          </p:val>
                                        </p:tav>
                                      </p:tavLst>
                                    </p:anim>
                                  </p:childTnLst>
                                </p:cTn>
                              </p:par>
                            </p:childTnLst>
                          </p:cTn>
                        </p:par>
                        <p:par>
                          <p:cTn id="36" fill="hold">
                            <p:stCondLst>
                              <p:cond delay="5250"/>
                            </p:stCondLst>
                            <p:childTnLst>
                              <p:par>
                                <p:cTn id="37" presetID="55"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strVal val="#ppt_w*0.70"/>
                                          </p:val>
                                        </p:tav>
                                        <p:tav tm="100000">
                                          <p:val>
                                            <p:strVal val="#ppt_w"/>
                                          </p:val>
                                        </p:tav>
                                      </p:tavLst>
                                    </p:anim>
                                    <p:anim calcmode="lin" valueType="num">
                                      <p:cBhvr>
                                        <p:cTn id="40" dur="1000" fill="hold"/>
                                        <p:tgtEl>
                                          <p:spTgt spid="22"/>
                                        </p:tgtEl>
                                        <p:attrNameLst>
                                          <p:attrName>ppt_h</p:attrName>
                                        </p:attrNameLst>
                                      </p:cBhvr>
                                      <p:tavLst>
                                        <p:tav tm="0">
                                          <p:val>
                                            <p:strVal val="#ppt_h"/>
                                          </p:val>
                                        </p:tav>
                                        <p:tav tm="100000">
                                          <p:val>
                                            <p:strVal val="#ppt_h"/>
                                          </p:val>
                                        </p:tav>
                                      </p:tavLst>
                                    </p:anim>
                                    <p:animEffect transition="in" filter="fade">
                                      <p:cBhvr>
                                        <p:cTn id="41" dur="1000"/>
                                        <p:tgtEl>
                                          <p:spTgt spid="22"/>
                                        </p:tgtEl>
                                      </p:cBhvr>
                                    </p:animEffect>
                                  </p:childTnLst>
                                </p:cTn>
                              </p:par>
                              <p:par>
                                <p:cTn id="42" presetID="55"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1000" fill="hold"/>
                                        <p:tgtEl>
                                          <p:spTgt spid="23"/>
                                        </p:tgtEl>
                                        <p:attrNameLst>
                                          <p:attrName>ppt_w</p:attrName>
                                        </p:attrNameLst>
                                      </p:cBhvr>
                                      <p:tavLst>
                                        <p:tav tm="0">
                                          <p:val>
                                            <p:strVal val="#ppt_w*0.70"/>
                                          </p:val>
                                        </p:tav>
                                        <p:tav tm="100000">
                                          <p:val>
                                            <p:strVal val="#ppt_w"/>
                                          </p:val>
                                        </p:tav>
                                      </p:tavLst>
                                    </p:anim>
                                    <p:anim calcmode="lin" valueType="num">
                                      <p:cBhvr>
                                        <p:cTn id="45" dur="1000" fill="hold"/>
                                        <p:tgtEl>
                                          <p:spTgt spid="23"/>
                                        </p:tgtEl>
                                        <p:attrNameLst>
                                          <p:attrName>ppt_h</p:attrName>
                                        </p:attrNameLst>
                                      </p:cBhvr>
                                      <p:tavLst>
                                        <p:tav tm="0">
                                          <p:val>
                                            <p:strVal val="#ppt_h"/>
                                          </p:val>
                                        </p:tav>
                                        <p:tav tm="100000">
                                          <p:val>
                                            <p:strVal val="#ppt_h"/>
                                          </p:val>
                                        </p:tav>
                                      </p:tavLst>
                                    </p:anim>
                                    <p:animEffect transition="in" filter="fade">
                                      <p:cBhvr>
                                        <p:cTn id="4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solidFill>
                  <a:srgbClr val="FF0000"/>
                </a:solidFill>
                <a:latin typeface="方正粗倩简体" panose="03000509000000000000" pitchFamily="65" charset="-122"/>
                <a:ea typeface="方正粗倩简体" panose="03000509000000000000" pitchFamily="65" charset="-122"/>
              </a:rPr>
              <a:t>某某省某某机关幼儿园</a:t>
            </a:r>
            <a:endParaRPr lang="zh-CN" altLang="en-US" sz="7200" dirty="0">
              <a:solidFill>
                <a:srgbClr val="FF0000"/>
              </a:solidFill>
              <a:latin typeface="方正粗倩简体" panose="03000509000000000000" pitchFamily="65" charset="-122"/>
              <a:ea typeface="方正粗倩简体" panose="03000509000000000000" pitchFamily="65" charset="-122"/>
            </a:endParaRPr>
          </a:p>
        </p:txBody>
      </p:sp>
      <p:grpSp>
        <p:nvGrpSpPr>
          <p:cNvPr id="7" name="组合 6"/>
          <p:cNvGrpSpPr/>
          <p:nvPr/>
        </p:nvGrpSpPr>
        <p:grpSpPr>
          <a:xfrm>
            <a:off x="1675863" y="1954657"/>
            <a:ext cx="1613805" cy="1613805"/>
            <a:chOff x="1675863" y="1954657"/>
            <a:chExt cx="1613805" cy="1613805"/>
          </a:xfrm>
        </p:grpSpPr>
        <p:sp>
          <p:nvSpPr>
            <p:cNvPr id="74" name="任意多边形 73"/>
            <p:cNvSpPr/>
            <p:nvPr/>
          </p:nvSpPr>
          <p:spPr>
            <a:xfrm>
              <a:off x="1675863"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E71F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78" name="Freeform 8"/>
            <p:cNvSpPr>
              <a:spLocks noEditPoints="1"/>
            </p:cNvSpPr>
            <p:nvPr/>
          </p:nvSpPr>
          <p:spPr bwMode="auto">
            <a:xfrm>
              <a:off x="2304557" y="2191159"/>
              <a:ext cx="315378" cy="296011"/>
            </a:xfrm>
            <a:custGeom>
              <a:avLst/>
              <a:gdLst>
                <a:gd name="T0" fmla="*/ 214 w 236"/>
                <a:gd name="T1" fmla="*/ 0 h 221"/>
                <a:gd name="T2" fmla="*/ 22 w 236"/>
                <a:gd name="T3" fmla="*/ 0 h 221"/>
                <a:gd name="T4" fmla="*/ 0 w 236"/>
                <a:gd name="T5" fmla="*/ 22 h 221"/>
                <a:gd name="T6" fmla="*/ 0 w 236"/>
                <a:gd name="T7" fmla="*/ 170 h 221"/>
                <a:gd name="T8" fmla="*/ 22 w 236"/>
                <a:gd name="T9" fmla="*/ 192 h 221"/>
                <a:gd name="T10" fmla="*/ 96 w 236"/>
                <a:gd name="T11" fmla="*/ 192 h 221"/>
                <a:gd name="T12" fmla="*/ 96 w 236"/>
                <a:gd name="T13" fmla="*/ 201 h 221"/>
                <a:gd name="T14" fmla="*/ 50 w 236"/>
                <a:gd name="T15" fmla="*/ 207 h 221"/>
                <a:gd name="T16" fmla="*/ 44 w 236"/>
                <a:gd name="T17" fmla="*/ 214 h 221"/>
                <a:gd name="T18" fmla="*/ 51 w 236"/>
                <a:gd name="T19" fmla="*/ 221 h 221"/>
                <a:gd name="T20" fmla="*/ 184 w 236"/>
                <a:gd name="T21" fmla="*/ 221 h 221"/>
                <a:gd name="T22" fmla="*/ 192 w 236"/>
                <a:gd name="T23" fmla="*/ 214 h 221"/>
                <a:gd name="T24" fmla="*/ 186 w 236"/>
                <a:gd name="T25" fmla="*/ 207 h 221"/>
                <a:gd name="T26" fmla="*/ 140 w 236"/>
                <a:gd name="T27" fmla="*/ 201 h 221"/>
                <a:gd name="T28" fmla="*/ 140 w 236"/>
                <a:gd name="T29" fmla="*/ 192 h 221"/>
                <a:gd name="T30" fmla="*/ 214 w 236"/>
                <a:gd name="T31" fmla="*/ 192 h 221"/>
                <a:gd name="T32" fmla="*/ 236 w 236"/>
                <a:gd name="T33" fmla="*/ 170 h 221"/>
                <a:gd name="T34" fmla="*/ 236 w 236"/>
                <a:gd name="T35" fmla="*/ 22 h 221"/>
                <a:gd name="T36" fmla="*/ 214 w 236"/>
                <a:gd name="T37" fmla="*/ 0 h 221"/>
                <a:gd name="T38" fmla="*/ 221 w 236"/>
                <a:gd name="T39" fmla="*/ 170 h 221"/>
                <a:gd name="T40" fmla="*/ 214 w 236"/>
                <a:gd name="T41" fmla="*/ 177 h 221"/>
                <a:gd name="T42" fmla="*/ 147 w 236"/>
                <a:gd name="T43" fmla="*/ 177 h 221"/>
                <a:gd name="T44" fmla="*/ 88 w 236"/>
                <a:gd name="T45" fmla="*/ 177 h 221"/>
                <a:gd name="T46" fmla="*/ 22 w 236"/>
                <a:gd name="T47" fmla="*/ 177 h 221"/>
                <a:gd name="T48" fmla="*/ 15 w 236"/>
                <a:gd name="T49" fmla="*/ 170 h 221"/>
                <a:gd name="T50" fmla="*/ 15 w 236"/>
                <a:gd name="T51" fmla="*/ 22 h 221"/>
                <a:gd name="T52" fmla="*/ 22 w 236"/>
                <a:gd name="T53" fmla="*/ 15 h 221"/>
                <a:gd name="T54" fmla="*/ 214 w 236"/>
                <a:gd name="T55" fmla="*/ 15 h 221"/>
                <a:gd name="T56" fmla="*/ 221 w 236"/>
                <a:gd name="T57" fmla="*/ 22 h 221"/>
                <a:gd name="T58" fmla="*/ 221 w 236"/>
                <a:gd name="T59" fmla="*/ 17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6" h="221">
                  <a:moveTo>
                    <a:pt x="214" y="0"/>
                  </a:moveTo>
                  <a:cubicBezTo>
                    <a:pt x="22" y="0"/>
                    <a:pt x="22" y="0"/>
                    <a:pt x="22" y="0"/>
                  </a:cubicBezTo>
                  <a:cubicBezTo>
                    <a:pt x="10" y="0"/>
                    <a:pt x="0" y="10"/>
                    <a:pt x="0" y="22"/>
                  </a:cubicBezTo>
                  <a:cubicBezTo>
                    <a:pt x="0" y="170"/>
                    <a:pt x="0" y="170"/>
                    <a:pt x="0" y="170"/>
                  </a:cubicBezTo>
                  <a:cubicBezTo>
                    <a:pt x="0" y="182"/>
                    <a:pt x="10" y="192"/>
                    <a:pt x="22" y="192"/>
                  </a:cubicBezTo>
                  <a:cubicBezTo>
                    <a:pt x="96" y="192"/>
                    <a:pt x="96" y="192"/>
                    <a:pt x="96" y="192"/>
                  </a:cubicBezTo>
                  <a:cubicBezTo>
                    <a:pt x="96" y="201"/>
                    <a:pt x="96" y="201"/>
                    <a:pt x="96" y="201"/>
                  </a:cubicBezTo>
                  <a:cubicBezTo>
                    <a:pt x="50" y="207"/>
                    <a:pt x="50" y="207"/>
                    <a:pt x="50" y="207"/>
                  </a:cubicBezTo>
                  <a:cubicBezTo>
                    <a:pt x="46" y="207"/>
                    <a:pt x="44" y="210"/>
                    <a:pt x="44" y="214"/>
                  </a:cubicBezTo>
                  <a:cubicBezTo>
                    <a:pt x="44" y="218"/>
                    <a:pt x="47" y="221"/>
                    <a:pt x="51" y="221"/>
                  </a:cubicBezTo>
                  <a:cubicBezTo>
                    <a:pt x="184" y="221"/>
                    <a:pt x="184" y="221"/>
                    <a:pt x="184" y="221"/>
                  </a:cubicBezTo>
                  <a:cubicBezTo>
                    <a:pt x="188" y="221"/>
                    <a:pt x="192" y="218"/>
                    <a:pt x="192" y="214"/>
                  </a:cubicBezTo>
                  <a:cubicBezTo>
                    <a:pt x="192" y="210"/>
                    <a:pt x="189" y="207"/>
                    <a:pt x="186" y="207"/>
                  </a:cubicBezTo>
                  <a:cubicBezTo>
                    <a:pt x="140" y="201"/>
                    <a:pt x="140" y="201"/>
                    <a:pt x="140" y="201"/>
                  </a:cubicBezTo>
                  <a:cubicBezTo>
                    <a:pt x="140" y="192"/>
                    <a:pt x="140" y="192"/>
                    <a:pt x="140" y="192"/>
                  </a:cubicBezTo>
                  <a:cubicBezTo>
                    <a:pt x="214" y="192"/>
                    <a:pt x="214" y="192"/>
                    <a:pt x="214" y="192"/>
                  </a:cubicBezTo>
                  <a:cubicBezTo>
                    <a:pt x="226" y="192"/>
                    <a:pt x="236" y="182"/>
                    <a:pt x="236" y="170"/>
                  </a:cubicBezTo>
                  <a:cubicBezTo>
                    <a:pt x="236" y="22"/>
                    <a:pt x="236" y="22"/>
                    <a:pt x="236" y="22"/>
                  </a:cubicBezTo>
                  <a:cubicBezTo>
                    <a:pt x="236" y="10"/>
                    <a:pt x="226" y="0"/>
                    <a:pt x="214" y="0"/>
                  </a:cubicBezTo>
                  <a:close/>
                  <a:moveTo>
                    <a:pt x="221" y="170"/>
                  </a:moveTo>
                  <a:cubicBezTo>
                    <a:pt x="221" y="174"/>
                    <a:pt x="218" y="177"/>
                    <a:pt x="214" y="177"/>
                  </a:cubicBezTo>
                  <a:cubicBezTo>
                    <a:pt x="147" y="177"/>
                    <a:pt x="147" y="177"/>
                    <a:pt x="147" y="177"/>
                  </a:cubicBezTo>
                  <a:cubicBezTo>
                    <a:pt x="88" y="177"/>
                    <a:pt x="88" y="177"/>
                    <a:pt x="88" y="177"/>
                  </a:cubicBezTo>
                  <a:cubicBezTo>
                    <a:pt x="22" y="177"/>
                    <a:pt x="22" y="177"/>
                    <a:pt x="22" y="177"/>
                  </a:cubicBezTo>
                  <a:cubicBezTo>
                    <a:pt x="18" y="177"/>
                    <a:pt x="15" y="174"/>
                    <a:pt x="15" y="170"/>
                  </a:cubicBezTo>
                  <a:cubicBezTo>
                    <a:pt x="15" y="22"/>
                    <a:pt x="15" y="22"/>
                    <a:pt x="15" y="22"/>
                  </a:cubicBezTo>
                  <a:cubicBezTo>
                    <a:pt x="15" y="18"/>
                    <a:pt x="18" y="15"/>
                    <a:pt x="22" y="15"/>
                  </a:cubicBezTo>
                  <a:cubicBezTo>
                    <a:pt x="214" y="15"/>
                    <a:pt x="214" y="15"/>
                    <a:pt x="214" y="15"/>
                  </a:cubicBezTo>
                  <a:cubicBezTo>
                    <a:pt x="218" y="15"/>
                    <a:pt x="221" y="18"/>
                    <a:pt x="221" y="22"/>
                  </a:cubicBezTo>
                  <a:lnTo>
                    <a:pt x="221" y="170"/>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81"/>
            <p:cNvSpPr txBox="1"/>
            <p:nvPr/>
          </p:nvSpPr>
          <p:spPr>
            <a:xfrm>
              <a:off x="2155424"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2081162"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2057542" y="3097034"/>
              <a:ext cx="877163" cy="300082"/>
            </a:xfrm>
            <a:prstGeom prst="rect">
              <a:avLst/>
            </a:prstGeom>
            <a:noFill/>
          </p:spPr>
          <p:txBody>
            <a:bodyPr wrap="none" rtlCol="0">
              <a:spAutoFit/>
            </a:bodyPr>
            <a:lstStyle/>
            <a:p>
              <a:r>
                <a:rPr lang="zh-CN" altLang="en-US" b="1" dirty="0" smtClean="0">
                  <a:solidFill>
                    <a:schemeClr val="bg1"/>
                  </a:solidFill>
                </a:rPr>
                <a:t>第一部分</a:t>
              </a:r>
              <a:endParaRPr lang="zh-CN" altLang="en-US" b="1" dirty="0">
                <a:solidFill>
                  <a:schemeClr val="bg1"/>
                </a:solidFill>
              </a:endParaRPr>
            </a:p>
          </p:txBody>
        </p:sp>
      </p:grpSp>
      <p:grpSp>
        <p:nvGrpSpPr>
          <p:cNvPr id="6" name="组合 5"/>
          <p:cNvGrpSpPr/>
          <p:nvPr/>
        </p:nvGrpSpPr>
        <p:grpSpPr>
          <a:xfrm>
            <a:off x="2966907" y="1954657"/>
            <a:ext cx="1613805" cy="1613805"/>
            <a:chOff x="2966907" y="1954657"/>
            <a:chExt cx="1613805" cy="1613805"/>
          </a:xfrm>
        </p:grpSpPr>
        <p:sp>
          <p:nvSpPr>
            <p:cNvPr id="75" name="任意多边形 74"/>
            <p:cNvSpPr/>
            <p:nvPr/>
          </p:nvSpPr>
          <p:spPr>
            <a:xfrm>
              <a:off x="2966907"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FCC72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79" name="Freeform 11"/>
            <p:cNvSpPr>
              <a:spLocks noEditPoints="1"/>
            </p:cNvSpPr>
            <p:nvPr/>
          </p:nvSpPr>
          <p:spPr bwMode="auto">
            <a:xfrm>
              <a:off x="3703056" y="2173110"/>
              <a:ext cx="190210" cy="276747"/>
            </a:xfrm>
            <a:custGeom>
              <a:avLst/>
              <a:gdLst>
                <a:gd name="T0" fmla="*/ 132 w 153"/>
                <a:gd name="T1" fmla="*/ 0 h 222"/>
                <a:gd name="T2" fmla="*/ 21 w 153"/>
                <a:gd name="T3" fmla="*/ 0 h 222"/>
                <a:gd name="T4" fmla="*/ 0 w 153"/>
                <a:gd name="T5" fmla="*/ 21 h 222"/>
                <a:gd name="T6" fmla="*/ 0 w 153"/>
                <a:gd name="T7" fmla="*/ 202 h 222"/>
                <a:gd name="T8" fmla="*/ 21 w 153"/>
                <a:gd name="T9" fmla="*/ 222 h 222"/>
                <a:gd name="T10" fmla="*/ 132 w 153"/>
                <a:gd name="T11" fmla="*/ 222 h 222"/>
                <a:gd name="T12" fmla="*/ 153 w 153"/>
                <a:gd name="T13" fmla="*/ 202 h 222"/>
                <a:gd name="T14" fmla="*/ 153 w 153"/>
                <a:gd name="T15" fmla="*/ 21 h 222"/>
                <a:gd name="T16" fmla="*/ 132 w 153"/>
                <a:gd name="T17" fmla="*/ 0 h 222"/>
                <a:gd name="T18" fmla="*/ 139 w 153"/>
                <a:gd name="T19" fmla="*/ 202 h 222"/>
                <a:gd name="T20" fmla="*/ 132 w 153"/>
                <a:gd name="T21" fmla="*/ 208 h 222"/>
                <a:gd name="T22" fmla="*/ 21 w 153"/>
                <a:gd name="T23" fmla="*/ 208 h 222"/>
                <a:gd name="T24" fmla="*/ 14 w 153"/>
                <a:gd name="T25" fmla="*/ 202 h 222"/>
                <a:gd name="T26" fmla="*/ 14 w 153"/>
                <a:gd name="T27" fmla="*/ 188 h 222"/>
                <a:gd name="T28" fmla="*/ 139 w 153"/>
                <a:gd name="T29" fmla="*/ 188 h 222"/>
                <a:gd name="T30" fmla="*/ 139 w 153"/>
                <a:gd name="T31" fmla="*/ 202 h 222"/>
                <a:gd name="T32" fmla="*/ 139 w 153"/>
                <a:gd name="T33" fmla="*/ 181 h 222"/>
                <a:gd name="T34" fmla="*/ 14 w 153"/>
                <a:gd name="T35" fmla="*/ 181 h 222"/>
                <a:gd name="T36" fmla="*/ 14 w 153"/>
                <a:gd name="T37" fmla="*/ 41 h 222"/>
                <a:gd name="T38" fmla="*/ 139 w 153"/>
                <a:gd name="T39" fmla="*/ 41 h 222"/>
                <a:gd name="T40" fmla="*/ 139 w 153"/>
                <a:gd name="T41" fmla="*/ 181 h 222"/>
                <a:gd name="T42" fmla="*/ 139 w 153"/>
                <a:gd name="T43" fmla="*/ 34 h 222"/>
                <a:gd name="T44" fmla="*/ 14 w 153"/>
                <a:gd name="T45" fmla="*/ 34 h 222"/>
                <a:gd name="T46" fmla="*/ 14 w 153"/>
                <a:gd name="T47" fmla="*/ 21 h 222"/>
                <a:gd name="T48" fmla="*/ 21 w 153"/>
                <a:gd name="T49" fmla="*/ 14 h 222"/>
                <a:gd name="T50" fmla="*/ 132 w 153"/>
                <a:gd name="T51" fmla="*/ 14 h 222"/>
                <a:gd name="T52" fmla="*/ 139 w 153"/>
                <a:gd name="T53" fmla="*/ 21 h 222"/>
                <a:gd name="T54" fmla="*/ 139 w 153"/>
                <a:gd name="T55"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222">
                  <a:moveTo>
                    <a:pt x="132" y="0"/>
                  </a:moveTo>
                  <a:cubicBezTo>
                    <a:pt x="21" y="0"/>
                    <a:pt x="21" y="0"/>
                    <a:pt x="21" y="0"/>
                  </a:cubicBezTo>
                  <a:cubicBezTo>
                    <a:pt x="9" y="0"/>
                    <a:pt x="0" y="9"/>
                    <a:pt x="0" y="21"/>
                  </a:cubicBezTo>
                  <a:cubicBezTo>
                    <a:pt x="0" y="202"/>
                    <a:pt x="0" y="202"/>
                    <a:pt x="0" y="202"/>
                  </a:cubicBezTo>
                  <a:cubicBezTo>
                    <a:pt x="0" y="213"/>
                    <a:pt x="9" y="222"/>
                    <a:pt x="21" y="222"/>
                  </a:cubicBezTo>
                  <a:cubicBezTo>
                    <a:pt x="132" y="222"/>
                    <a:pt x="132" y="222"/>
                    <a:pt x="132" y="222"/>
                  </a:cubicBezTo>
                  <a:cubicBezTo>
                    <a:pt x="143" y="222"/>
                    <a:pt x="153" y="213"/>
                    <a:pt x="153" y="202"/>
                  </a:cubicBezTo>
                  <a:cubicBezTo>
                    <a:pt x="153" y="21"/>
                    <a:pt x="153" y="21"/>
                    <a:pt x="153" y="21"/>
                  </a:cubicBezTo>
                  <a:cubicBezTo>
                    <a:pt x="153" y="9"/>
                    <a:pt x="143" y="0"/>
                    <a:pt x="132" y="0"/>
                  </a:cubicBezTo>
                  <a:close/>
                  <a:moveTo>
                    <a:pt x="139" y="202"/>
                  </a:moveTo>
                  <a:cubicBezTo>
                    <a:pt x="139" y="205"/>
                    <a:pt x="136" y="208"/>
                    <a:pt x="132" y="208"/>
                  </a:cubicBezTo>
                  <a:cubicBezTo>
                    <a:pt x="21" y="208"/>
                    <a:pt x="21" y="208"/>
                    <a:pt x="21" y="208"/>
                  </a:cubicBezTo>
                  <a:cubicBezTo>
                    <a:pt x="17" y="208"/>
                    <a:pt x="14" y="205"/>
                    <a:pt x="14" y="202"/>
                  </a:cubicBezTo>
                  <a:cubicBezTo>
                    <a:pt x="14" y="188"/>
                    <a:pt x="14" y="188"/>
                    <a:pt x="14" y="188"/>
                  </a:cubicBezTo>
                  <a:cubicBezTo>
                    <a:pt x="139" y="188"/>
                    <a:pt x="139" y="188"/>
                    <a:pt x="139" y="188"/>
                  </a:cubicBezTo>
                  <a:lnTo>
                    <a:pt x="139" y="202"/>
                  </a:lnTo>
                  <a:close/>
                  <a:moveTo>
                    <a:pt x="139" y="181"/>
                  </a:moveTo>
                  <a:cubicBezTo>
                    <a:pt x="14" y="181"/>
                    <a:pt x="14" y="181"/>
                    <a:pt x="14" y="181"/>
                  </a:cubicBezTo>
                  <a:cubicBezTo>
                    <a:pt x="14" y="41"/>
                    <a:pt x="14" y="41"/>
                    <a:pt x="14" y="41"/>
                  </a:cubicBezTo>
                  <a:cubicBezTo>
                    <a:pt x="139" y="41"/>
                    <a:pt x="139" y="41"/>
                    <a:pt x="139" y="41"/>
                  </a:cubicBezTo>
                  <a:lnTo>
                    <a:pt x="139" y="181"/>
                  </a:lnTo>
                  <a:close/>
                  <a:moveTo>
                    <a:pt x="139" y="34"/>
                  </a:moveTo>
                  <a:cubicBezTo>
                    <a:pt x="14" y="34"/>
                    <a:pt x="14" y="34"/>
                    <a:pt x="14" y="34"/>
                  </a:cubicBezTo>
                  <a:cubicBezTo>
                    <a:pt x="14" y="21"/>
                    <a:pt x="14" y="21"/>
                    <a:pt x="14" y="21"/>
                  </a:cubicBezTo>
                  <a:cubicBezTo>
                    <a:pt x="14" y="17"/>
                    <a:pt x="17" y="14"/>
                    <a:pt x="21" y="14"/>
                  </a:cubicBezTo>
                  <a:cubicBezTo>
                    <a:pt x="132" y="14"/>
                    <a:pt x="132" y="14"/>
                    <a:pt x="132" y="14"/>
                  </a:cubicBezTo>
                  <a:cubicBezTo>
                    <a:pt x="136" y="14"/>
                    <a:pt x="139" y="17"/>
                    <a:pt x="139" y="21"/>
                  </a:cubicBezTo>
                  <a:lnTo>
                    <a:pt x="139" y="34"/>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83"/>
            <p:cNvSpPr txBox="1"/>
            <p:nvPr/>
          </p:nvSpPr>
          <p:spPr>
            <a:xfrm>
              <a:off x="3481645"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矩形 84"/>
            <p:cNvSpPr/>
            <p:nvPr/>
          </p:nvSpPr>
          <p:spPr>
            <a:xfrm>
              <a:off x="3375787"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89"/>
            <p:cNvSpPr txBox="1"/>
            <p:nvPr/>
          </p:nvSpPr>
          <p:spPr>
            <a:xfrm>
              <a:off x="3441376" y="3097034"/>
              <a:ext cx="877163" cy="300082"/>
            </a:xfrm>
            <a:prstGeom prst="rect">
              <a:avLst/>
            </a:prstGeom>
            <a:noFill/>
          </p:spPr>
          <p:txBody>
            <a:bodyPr wrap="none" rtlCol="0">
              <a:spAutoFit/>
            </a:bodyPr>
            <a:lstStyle/>
            <a:p>
              <a:r>
                <a:rPr lang="zh-CN" altLang="en-US" b="1" dirty="0" smtClean="0">
                  <a:solidFill>
                    <a:schemeClr val="bg1"/>
                  </a:solidFill>
                </a:rPr>
                <a:t>第二部分</a:t>
              </a:r>
              <a:endParaRPr lang="zh-CN" altLang="en-US" b="1" dirty="0">
                <a:solidFill>
                  <a:schemeClr val="bg1"/>
                </a:solidFill>
              </a:endParaRPr>
            </a:p>
          </p:txBody>
        </p:sp>
      </p:grpSp>
      <p:grpSp>
        <p:nvGrpSpPr>
          <p:cNvPr id="5" name="组合 4"/>
          <p:cNvGrpSpPr/>
          <p:nvPr/>
        </p:nvGrpSpPr>
        <p:grpSpPr>
          <a:xfrm>
            <a:off x="4257951" y="1954657"/>
            <a:ext cx="1613805" cy="1613805"/>
            <a:chOff x="4257951" y="1954657"/>
            <a:chExt cx="1613805" cy="1613805"/>
          </a:xfrm>
        </p:grpSpPr>
        <p:sp>
          <p:nvSpPr>
            <p:cNvPr id="76" name="任意多边形 75"/>
            <p:cNvSpPr/>
            <p:nvPr/>
          </p:nvSpPr>
          <p:spPr>
            <a:xfrm>
              <a:off x="4257951"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1C8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80" name="Freeform 10"/>
            <p:cNvSpPr>
              <a:spLocks noEditPoints="1"/>
            </p:cNvSpPr>
            <p:nvPr/>
          </p:nvSpPr>
          <p:spPr bwMode="auto">
            <a:xfrm>
              <a:off x="4918287" y="2203790"/>
              <a:ext cx="328455" cy="215328"/>
            </a:xfrm>
            <a:custGeom>
              <a:avLst/>
              <a:gdLst>
                <a:gd name="T0" fmla="*/ 254 w 290"/>
                <a:gd name="T1" fmla="*/ 0 h 190"/>
                <a:gd name="T2" fmla="*/ 36 w 290"/>
                <a:gd name="T3" fmla="*/ 0 h 190"/>
                <a:gd name="T4" fmla="*/ 0 w 290"/>
                <a:gd name="T5" fmla="*/ 36 h 190"/>
                <a:gd name="T6" fmla="*/ 0 w 290"/>
                <a:gd name="T7" fmla="*/ 154 h 190"/>
                <a:gd name="T8" fmla="*/ 36 w 290"/>
                <a:gd name="T9" fmla="*/ 190 h 190"/>
                <a:gd name="T10" fmla="*/ 254 w 290"/>
                <a:gd name="T11" fmla="*/ 190 h 190"/>
                <a:gd name="T12" fmla="*/ 290 w 290"/>
                <a:gd name="T13" fmla="*/ 154 h 190"/>
                <a:gd name="T14" fmla="*/ 290 w 290"/>
                <a:gd name="T15" fmla="*/ 36 h 190"/>
                <a:gd name="T16" fmla="*/ 254 w 290"/>
                <a:gd name="T17" fmla="*/ 0 h 190"/>
                <a:gd name="T18" fmla="*/ 18 w 290"/>
                <a:gd name="T19" fmla="*/ 47 h 190"/>
                <a:gd name="T20" fmla="*/ 81 w 290"/>
                <a:gd name="T21" fmla="*/ 95 h 190"/>
                <a:gd name="T22" fmla="*/ 18 w 290"/>
                <a:gd name="T23" fmla="*/ 143 h 190"/>
                <a:gd name="T24" fmla="*/ 18 w 290"/>
                <a:gd name="T25" fmla="*/ 47 h 190"/>
                <a:gd name="T26" fmla="*/ 272 w 290"/>
                <a:gd name="T27" fmla="*/ 154 h 190"/>
                <a:gd name="T28" fmla="*/ 254 w 290"/>
                <a:gd name="T29" fmla="*/ 172 h 190"/>
                <a:gd name="T30" fmla="*/ 36 w 290"/>
                <a:gd name="T31" fmla="*/ 172 h 190"/>
                <a:gd name="T32" fmla="*/ 18 w 290"/>
                <a:gd name="T33" fmla="*/ 154 h 190"/>
                <a:gd name="T34" fmla="*/ 89 w 290"/>
                <a:gd name="T35" fmla="*/ 101 h 190"/>
                <a:gd name="T36" fmla="*/ 129 w 290"/>
                <a:gd name="T37" fmla="*/ 131 h 190"/>
                <a:gd name="T38" fmla="*/ 145 w 290"/>
                <a:gd name="T39" fmla="*/ 136 h 190"/>
                <a:gd name="T40" fmla="*/ 161 w 290"/>
                <a:gd name="T41" fmla="*/ 131 h 190"/>
                <a:gd name="T42" fmla="*/ 201 w 290"/>
                <a:gd name="T43" fmla="*/ 101 h 190"/>
                <a:gd name="T44" fmla="*/ 272 w 290"/>
                <a:gd name="T45" fmla="*/ 154 h 190"/>
                <a:gd name="T46" fmla="*/ 272 w 290"/>
                <a:gd name="T47" fmla="*/ 143 h 190"/>
                <a:gd name="T48" fmla="*/ 209 w 290"/>
                <a:gd name="T49" fmla="*/ 95 h 190"/>
                <a:gd name="T50" fmla="*/ 272 w 290"/>
                <a:gd name="T51" fmla="*/ 47 h 190"/>
                <a:gd name="T52" fmla="*/ 272 w 290"/>
                <a:gd name="T53" fmla="*/ 143 h 190"/>
                <a:gd name="T54" fmla="*/ 156 w 290"/>
                <a:gd name="T55" fmla="*/ 123 h 190"/>
                <a:gd name="T56" fmla="*/ 145 w 290"/>
                <a:gd name="T57" fmla="*/ 127 h 190"/>
                <a:gd name="T58" fmla="*/ 134 w 290"/>
                <a:gd name="T59" fmla="*/ 123 h 190"/>
                <a:gd name="T60" fmla="*/ 97 w 290"/>
                <a:gd name="T61" fmla="*/ 95 h 190"/>
                <a:gd name="T62" fmla="*/ 89 w 290"/>
                <a:gd name="T63" fmla="*/ 89 h 190"/>
                <a:gd name="T64" fmla="*/ 18 w 290"/>
                <a:gd name="T65" fmla="*/ 36 h 190"/>
                <a:gd name="T66" fmla="*/ 18 w 290"/>
                <a:gd name="T67" fmla="*/ 36 h 190"/>
                <a:gd name="T68" fmla="*/ 36 w 290"/>
                <a:gd name="T69" fmla="*/ 18 h 190"/>
                <a:gd name="T70" fmla="*/ 254 w 290"/>
                <a:gd name="T71" fmla="*/ 18 h 190"/>
                <a:gd name="T72" fmla="*/ 272 w 290"/>
                <a:gd name="T73" fmla="*/ 36 h 190"/>
                <a:gd name="T74" fmla="*/ 156 w 290"/>
                <a:gd name="T75" fmla="*/ 12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0" h="190">
                  <a:moveTo>
                    <a:pt x="254" y="0"/>
                  </a:moveTo>
                  <a:cubicBezTo>
                    <a:pt x="36" y="0"/>
                    <a:pt x="36" y="0"/>
                    <a:pt x="36" y="0"/>
                  </a:cubicBezTo>
                  <a:cubicBezTo>
                    <a:pt x="16" y="0"/>
                    <a:pt x="0" y="16"/>
                    <a:pt x="0" y="36"/>
                  </a:cubicBezTo>
                  <a:cubicBezTo>
                    <a:pt x="0" y="154"/>
                    <a:pt x="0" y="154"/>
                    <a:pt x="0" y="154"/>
                  </a:cubicBezTo>
                  <a:cubicBezTo>
                    <a:pt x="0" y="174"/>
                    <a:pt x="16" y="190"/>
                    <a:pt x="36" y="190"/>
                  </a:cubicBezTo>
                  <a:cubicBezTo>
                    <a:pt x="254" y="190"/>
                    <a:pt x="254" y="190"/>
                    <a:pt x="254" y="190"/>
                  </a:cubicBezTo>
                  <a:cubicBezTo>
                    <a:pt x="274" y="190"/>
                    <a:pt x="290" y="174"/>
                    <a:pt x="290" y="154"/>
                  </a:cubicBezTo>
                  <a:cubicBezTo>
                    <a:pt x="290" y="36"/>
                    <a:pt x="290" y="36"/>
                    <a:pt x="290" y="36"/>
                  </a:cubicBezTo>
                  <a:cubicBezTo>
                    <a:pt x="290" y="16"/>
                    <a:pt x="274" y="0"/>
                    <a:pt x="254" y="0"/>
                  </a:cubicBezTo>
                  <a:close/>
                  <a:moveTo>
                    <a:pt x="18" y="47"/>
                  </a:moveTo>
                  <a:cubicBezTo>
                    <a:pt x="81" y="95"/>
                    <a:pt x="81" y="95"/>
                    <a:pt x="81" y="95"/>
                  </a:cubicBezTo>
                  <a:cubicBezTo>
                    <a:pt x="18" y="143"/>
                    <a:pt x="18" y="143"/>
                    <a:pt x="18" y="143"/>
                  </a:cubicBezTo>
                  <a:lnTo>
                    <a:pt x="18" y="47"/>
                  </a:lnTo>
                  <a:close/>
                  <a:moveTo>
                    <a:pt x="272" y="154"/>
                  </a:moveTo>
                  <a:cubicBezTo>
                    <a:pt x="272" y="164"/>
                    <a:pt x="264" y="172"/>
                    <a:pt x="254" y="172"/>
                  </a:cubicBezTo>
                  <a:cubicBezTo>
                    <a:pt x="36" y="172"/>
                    <a:pt x="36" y="172"/>
                    <a:pt x="36" y="172"/>
                  </a:cubicBezTo>
                  <a:cubicBezTo>
                    <a:pt x="26" y="172"/>
                    <a:pt x="18" y="164"/>
                    <a:pt x="18" y="154"/>
                  </a:cubicBezTo>
                  <a:cubicBezTo>
                    <a:pt x="89" y="101"/>
                    <a:pt x="89" y="101"/>
                    <a:pt x="89" y="101"/>
                  </a:cubicBezTo>
                  <a:cubicBezTo>
                    <a:pt x="129" y="131"/>
                    <a:pt x="129" y="131"/>
                    <a:pt x="129" y="131"/>
                  </a:cubicBezTo>
                  <a:cubicBezTo>
                    <a:pt x="134" y="134"/>
                    <a:pt x="139" y="136"/>
                    <a:pt x="145" y="136"/>
                  </a:cubicBezTo>
                  <a:cubicBezTo>
                    <a:pt x="151" y="136"/>
                    <a:pt x="157" y="134"/>
                    <a:pt x="161" y="131"/>
                  </a:cubicBezTo>
                  <a:cubicBezTo>
                    <a:pt x="201" y="101"/>
                    <a:pt x="201" y="101"/>
                    <a:pt x="201" y="101"/>
                  </a:cubicBezTo>
                  <a:cubicBezTo>
                    <a:pt x="272" y="154"/>
                    <a:pt x="272" y="154"/>
                    <a:pt x="272" y="154"/>
                  </a:cubicBezTo>
                  <a:close/>
                  <a:moveTo>
                    <a:pt x="272" y="143"/>
                  </a:moveTo>
                  <a:cubicBezTo>
                    <a:pt x="209" y="95"/>
                    <a:pt x="209" y="95"/>
                    <a:pt x="209" y="95"/>
                  </a:cubicBezTo>
                  <a:cubicBezTo>
                    <a:pt x="272" y="47"/>
                    <a:pt x="272" y="47"/>
                    <a:pt x="272" y="47"/>
                  </a:cubicBezTo>
                  <a:lnTo>
                    <a:pt x="272" y="143"/>
                  </a:lnTo>
                  <a:close/>
                  <a:moveTo>
                    <a:pt x="156" y="123"/>
                  </a:moveTo>
                  <a:cubicBezTo>
                    <a:pt x="153" y="126"/>
                    <a:pt x="149" y="127"/>
                    <a:pt x="145" y="127"/>
                  </a:cubicBezTo>
                  <a:cubicBezTo>
                    <a:pt x="141" y="127"/>
                    <a:pt x="137" y="126"/>
                    <a:pt x="134" y="123"/>
                  </a:cubicBezTo>
                  <a:cubicBezTo>
                    <a:pt x="97" y="95"/>
                    <a:pt x="97" y="95"/>
                    <a:pt x="97" y="95"/>
                  </a:cubicBezTo>
                  <a:cubicBezTo>
                    <a:pt x="89" y="89"/>
                    <a:pt x="89" y="89"/>
                    <a:pt x="89" y="89"/>
                  </a:cubicBezTo>
                  <a:cubicBezTo>
                    <a:pt x="18" y="36"/>
                    <a:pt x="18" y="36"/>
                    <a:pt x="18" y="36"/>
                  </a:cubicBezTo>
                  <a:cubicBezTo>
                    <a:pt x="18" y="36"/>
                    <a:pt x="18" y="36"/>
                    <a:pt x="18" y="36"/>
                  </a:cubicBezTo>
                  <a:cubicBezTo>
                    <a:pt x="18" y="26"/>
                    <a:pt x="26" y="18"/>
                    <a:pt x="36" y="18"/>
                  </a:cubicBezTo>
                  <a:cubicBezTo>
                    <a:pt x="254" y="18"/>
                    <a:pt x="254" y="18"/>
                    <a:pt x="254" y="18"/>
                  </a:cubicBezTo>
                  <a:cubicBezTo>
                    <a:pt x="264" y="18"/>
                    <a:pt x="272" y="26"/>
                    <a:pt x="272" y="36"/>
                  </a:cubicBezTo>
                  <a:lnTo>
                    <a:pt x="156" y="123"/>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6" name="文本框 85"/>
            <p:cNvSpPr txBox="1"/>
            <p:nvPr/>
          </p:nvSpPr>
          <p:spPr>
            <a:xfrm>
              <a:off x="4770282"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矩形 86"/>
            <p:cNvSpPr/>
            <p:nvPr/>
          </p:nvSpPr>
          <p:spPr>
            <a:xfrm>
              <a:off x="4706544"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4632043" y="3097034"/>
              <a:ext cx="877163" cy="300082"/>
            </a:xfrm>
            <a:prstGeom prst="rect">
              <a:avLst/>
            </a:prstGeom>
            <a:noFill/>
          </p:spPr>
          <p:txBody>
            <a:bodyPr wrap="none" rtlCol="0">
              <a:spAutoFit/>
            </a:bodyPr>
            <a:lstStyle/>
            <a:p>
              <a:r>
                <a:rPr lang="zh-CN" altLang="en-US" b="1" dirty="0" smtClean="0">
                  <a:solidFill>
                    <a:schemeClr val="bg1"/>
                  </a:solidFill>
                </a:rPr>
                <a:t>第三部分</a:t>
              </a:r>
              <a:endParaRPr lang="zh-CN" altLang="en-US" b="1" dirty="0">
                <a:solidFill>
                  <a:schemeClr val="bg1"/>
                </a:solidFill>
              </a:endParaRPr>
            </a:p>
          </p:txBody>
        </p:sp>
      </p:grpSp>
      <p:grpSp>
        <p:nvGrpSpPr>
          <p:cNvPr id="4" name="组合 3"/>
          <p:cNvGrpSpPr/>
          <p:nvPr/>
        </p:nvGrpSpPr>
        <p:grpSpPr>
          <a:xfrm>
            <a:off x="5548995" y="1954657"/>
            <a:ext cx="1613805" cy="1613805"/>
            <a:chOff x="5548995" y="1954657"/>
            <a:chExt cx="1613805" cy="1613805"/>
          </a:xfrm>
        </p:grpSpPr>
        <p:sp>
          <p:nvSpPr>
            <p:cNvPr id="77" name="任意多边形 76"/>
            <p:cNvSpPr/>
            <p:nvPr/>
          </p:nvSpPr>
          <p:spPr>
            <a:xfrm>
              <a:off x="5548995"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73446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81" name="Freeform 9"/>
            <p:cNvSpPr>
              <a:spLocks noEditPoints="1"/>
            </p:cNvSpPr>
            <p:nvPr/>
          </p:nvSpPr>
          <p:spPr bwMode="auto">
            <a:xfrm>
              <a:off x="6267737" y="2163635"/>
              <a:ext cx="285797" cy="286221"/>
            </a:xfrm>
            <a:custGeom>
              <a:avLst/>
              <a:gdLst>
                <a:gd name="T0" fmla="*/ 0 w 222"/>
                <a:gd name="T1" fmla="*/ 111 h 222"/>
                <a:gd name="T2" fmla="*/ 222 w 222"/>
                <a:gd name="T3" fmla="*/ 111 h 222"/>
                <a:gd name="T4" fmla="*/ 207 w 222"/>
                <a:gd name="T5" fmla="*/ 107 h 222"/>
                <a:gd name="T6" fmla="*/ 156 w 222"/>
                <a:gd name="T7" fmla="*/ 62 h 222"/>
                <a:gd name="T8" fmla="*/ 207 w 222"/>
                <a:gd name="T9" fmla="*/ 107 h 222"/>
                <a:gd name="T10" fmla="*/ 78 w 222"/>
                <a:gd name="T11" fmla="*/ 170 h 222"/>
                <a:gd name="T12" fmla="*/ 107 w 222"/>
                <a:gd name="T13" fmla="*/ 207 h 222"/>
                <a:gd name="T14" fmla="*/ 115 w 222"/>
                <a:gd name="T15" fmla="*/ 14 h 222"/>
                <a:gd name="T16" fmla="*/ 114 w 222"/>
                <a:gd name="T17" fmla="*/ 64 h 222"/>
                <a:gd name="T18" fmla="*/ 115 w 222"/>
                <a:gd name="T19" fmla="*/ 14 h 222"/>
                <a:gd name="T20" fmla="*/ 178 w 222"/>
                <a:gd name="T21" fmla="*/ 41 h 222"/>
                <a:gd name="T22" fmla="*/ 127 w 222"/>
                <a:gd name="T23" fmla="*/ 15 h 222"/>
                <a:gd name="T24" fmla="*/ 107 w 222"/>
                <a:gd name="T25" fmla="*/ 64 h 222"/>
                <a:gd name="T26" fmla="*/ 107 w 222"/>
                <a:gd name="T27" fmla="*/ 14 h 222"/>
                <a:gd name="T28" fmla="*/ 68 w 222"/>
                <a:gd name="T29" fmla="*/ 56 h 222"/>
                <a:gd name="T30" fmla="*/ 95 w 222"/>
                <a:gd name="T31" fmla="*/ 15 h 222"/>
                <a:gd name="T32" fmla="*/ 72 w 222"/>
                <a:gd name="T33" fmla="*/ 65 h 222"/>
                <a:gd name="T34" fmla="*/ 107 w 222"/>
                <a:gd name="T35" fmla="*/ 107 h 222"/>
                <a:gd name="T36" fmla="*/ 72 w 222"/>
                <a:gd name="T37" fmla="*/ 65 h 222"/>
                <a:gd name="T38" fmla="*/ 107 w 222"/>
                <a:gd name="T39" fmla="*/ 157 h 222"/>
                <a:gd name="T40" fmla="*/ 64 w 222"/>
                <a:gd name="T41" fmla="*/ 114 h 222"/>
                <a:gd name="T42" fmla="*/ 95 w 222"/>
                <a:gd name="T43" fmla="*/ 206 h 222"/>
                <a:gd name="T44" fmla="*/ 71 w 222"/>
                <a:gd name="T45" fmla="*/ 172 h 222"/>
                <a:gd name="T46" fmla="*/ 114 w 222"/>
                <a:gd name="T47" fmla="*/ 207 h 222"/>
                <a:gd name="T48" fmla="*/ 144 w 222"/>
                <a:gd name="T49" fmla="*/ 170 h 222"/>
                <a:gd name="T50" fmla="*/ 114 w 222"/>
                <a:gd name="T51" fmla="*/ 207 h 222"/>
                <a:gd name="T52" fmla="*/ 174 w 222"/>
                <a:gd name="T53" fmla="*/ 184 h 222"/>
                <a:gd name="T54" fmla="*/ 151 w 222"/>
                <a:gd name="T55" fmla="*/ 172 h 222"/>
                <a:gd name="T56" fmla="*/ 114 w 222"/>
                <a:gd name="T57" fmla="*/ 157 h 222"/>
                <a:gd name="T58" fmla="*/ 157 w 222"/>
                <a:gd name="T59" fmla="*/ 114 h 222"/>
                <a:gd name="T60" fmla="*/ 114 w 222"/>
                <a:gd name="T61" fmla="*/ 107 h 222"/>
                <a:gd name="T62" fmla="*/ 149 w 222"/>
                <a:gd name="T63" fmla="*/ 65 h 222"/>
                <a:gd name="T64" fmla="*/ 114 w 222"/>
                <a:gd name="T65" fmla="*/ 107 h 222"/>
                <a:gd name="T66" fmla="*/ 65 w 222"/>
                <a:gd name="T67" fmla="*/ 62 h 222"/>
                <a:gd name="T68" fmla="*/ 14 w 222"/>
                <a:gd name="T69" fmla="*/ 107 h 222"/>
                <a:gd name="T70" fmla="*/ 14 w 222"/>
                <a:gd name="T71" fmla="*/ 114 h 222"/>
                <a:gd name="T72" fmla="*/ 68 w 222"/>
                <a:gd name="T73" fmla="*/ 165 h 222"/>
                <a:gd name="T74" fmla="*/ 14 w 222"/>
                <a:gd name="T75" fmla="*/ 114 h 222"/>
                <a:gd name="T76" fmla="*/ 154 w 222"/>
                <a:gd name="T77" fmla="*/ 165 h 222"/>
                <a:gd name="T78" fmla="*/ 207 w 222"/>
                <a:gd name="T79" fmla="*/ 1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2" h="222">
                  <a:moveTo>
                    <a:pt x="111" y="0"/>
                  </a:moveTo>
                  <a:cubicBezTo>
                    <a:pt x="49" y="0"/>
                    <a:pt x="0" y="49"/>
                    <a:pt x="0" y="111"/>
                  </a:cubicBezTo>
                  <a:cubicBezTo>
                    <a:pt x="0" y="172"/>
                    <a:pt x="49" y="222"/>
                    <a:pt x="111" y="222"/>
                  </a:cubicBezTo>
                  <a:cubicBezTo>
                    <a:pt x="172" y="222"/>
                    <a:pt x="222" y="172"/>
                    <a:pt x="222" y="111"/>
                  </a:cubicBezTo>
                  <a:cubicBezTo>
                    <a:pt x="222" y="49"/>
                    <a:pt x="172" y="0"/>
                    <a:pt x="111" y="0"/>
                  </a:cubicBezTo>
                  <a:close/>
                  <a:moveTo>
                    <a:pt x="207" y="107"/>
                  </a:moveTo>
                  <a:cubicBezTo>
                    <a:pt x="164" y="107"/>
                    <a:pt x="164" y="107"/>
                    <a:pt x="164" y="107"/>
                  </a:cubicBezTo>
                  <a:cubicBezTo>
                    <a:pt x="164" y="91"/>
                    <a:pt x="161" y="76"/>
                    <a:pt x="156" y="62"/>
                  </a:cubicBezTo>
                  <a:cubicBezTo>
                    <a:pt x="166" y="58"/>
                    <a:pt x="175" y="53"/>
                    <a:pt x="183" y="46"/>
                  </a:cubicBezTo>
                  <a:cubicBezTo>
                    <a:pt x="197" y="63"/>
                    <a:pt x="206" y="84"/>
                    <a:pt x="207" y="107"/>
                  </a:cubicBezTo>
                  <a:close/>
                  <a:moveTo>
                    <a:pt x="107" y="207"/>
                  </a:moveTo>
                  <a:cubicBezTo>
                    <a:pt x="95" y="197"/>
                    <a:pt x="85" y="184"/>
                    <a:pt x="78" y="170"/>
                  </a:cubicBezTo>
                  <a:cubicBezTo>
                    <a:pt x="87" y="167"/>
                    <a:pt x="97" y="165"/>
                    <a:pt x="107" y="165"/>
                  </a:cubicBezTo>
                  <a:cubicBezTo>
                    <a:pt x="107" y="207"/>
                    <a:pt x="107" y="207"/>
                    <a:pt x="107" y="207"/>
                  </a:cubicBezTo>
                  <a:cubicBezTo>
                    <a:pt x="107" y="207"/>
                    <a:pt x="107" y="207"/>
                    <a:pt x="107" y="207"/>
                  </a:cubicBezTo>
                  <a:close/>
                  <a:moveTo>
                    <a:pt x="115" y="14"/>
                  </a:moveTo>
                  <a:cubicBezTo>
                    <a:pt x="128" y="25"/>
                    <a:pt x="139" y="40"/>
                    <a:pt x="147" y="58"/>
                  </a:cubicBezTo>
                  <a:cubicBezTo>
                    <a:pt x="136" y="62"/>
                    <a:pt x="126" y="64"/>
                    <a:pt x="114" y="64"/>
                  </a:cubicBezTo>
                  <a:cubicBezTo>
                    <a:pt x="114" y="14"/>
                    <a:pt x="114" y="14"/>
                    <a:pt x="114" y="14"/>
                  </a:cubicBezTo>
                  <a:cubicBezTo>
                    <a:pt x="114" y="14"/>
                    <a:pt x="115" y="14"/>
                    <a:pt x="115" y="14"/>
                  </a:cubicBezTo>
                  <a:close/>
                  <a:moveTo>
                    <a:pt x="127" y="15"/>
                  </a:moveTo>
                  <a:cubicBezTo>
                    <a:pt x="146" y="19"/>
                    <a:pt x="164" y="28"/>
                    <a:pt x="178" y="41"/>
                  </a:cubicBezTo>
                  <a:cubicBezTo>
                    <a:pt x="170" y="47"/>
                    <a:pt x="162" y="52"/>
                    <a:pt x="153" y="56"/>
                  </a:cubicBezTo>
                  <a:cubicBezTo>
                    <a:pt x="147" y="40"/>
                    <a:pt x="138" y="26"/>
                    <a:pt x="127" y="15"/>
                  </a:cubicBezTo>
                  <a:close/>
                  <a:moveTo>
                    <a:pt x="107" y="14"/>
                  </a:moveTo>
                  <a:cubicBezTo>
                    <a:pt x="107" y="64"/>
                    <a:pt x="107" y="64"/>
                    <a:pt x="107" y="64"/>
                  </a:cubicBezTo>
                  <a:cubicBezTo>
                    <a:pt x="96" y="64"/>
                    <a:pt x="85" y="62"/>
                    <a:pt x="75" y="58"/>
                  </a:cubicBezTo>
                  <a:cubicBezTo>
                    <a:pt x="82" y="40"/>
                    <a:pt x="93" y="25"/>
                    <a:pt x="107" y="14"/>
                  </a:cubicBezTo>
                  <a:cubicBezTo>
                    <a:pt x="107" y="14"/>
                    <a:pt x="107" y="14"/>
                    <a:pt x="107" y="14"/>
                  </a:cubicBezTo>
                  <a:close/>
                  <a:moveTo>
                    <a:pt x="68" y="56"/>
                  </a:moveTo>
                  <a:cubicBezTo>
                    <a:pt x="59" y="52"/>
                    <a:pt x="51" y="47"/>
                    <a:pt x="43" y="41"/>
                  </a:cubicBezTo>
                  <a:cubicBezTo>
                    <a:pt x="57" y="28"/>
                    <a:pt x="75" y="19"/>
                    <a:pt x="95" y="15"/>
                  </a:cubicBezTo>
                  <a:cubicBezTo>
                    <a:pt x="84" y="26"/>
                    <a:pt x="75" y="40"/>
                    <a:pt x="68" y="56"/>
                  </a:cubicBezTo>
                  <a:close/>
                  <a:moveTo>
                    <a:pt x="72" y="65"/>
                  </a:moveTo>
                  <a:cubicBezTo>
                    <a:pt x="83" y="68"/>
                    <a:pt x="95" y="71"/>
                    <a:pt x="107" y="71"/>
                  </a:cubicBezTo>
                  <a:cubicBezTo>
                    <a:pt x="107" y="107"/>
                    <a:pt x="107" y="107"/>
                    <a:pt x="107" y="107"/>
                  </a:cubicBezTo>
                  <a:cubicBezTo>
                    <a:pt x="64" y="107"/>
                    <a:pt x="64" y="107"/>
                    <a:pt x="64" y="107"/>
                  </a:cubicBezTo>
                  <a:cubicBezTo>
                    <a:pt x="65" y="92"/>
                    <a:pt x="67" y="78"/>
                    <a:pt x="72" y="65"/>
                  </a:cubicBezTo>
                  <a:close/>
                  <a:moveTo>
                    <a:pt x="107" y="114"/>
                  </a:moveTo>
                  <a:cubicBezTo>
                    <a:pt x="107" y="157"/>
                    <a:pt x="107" y="157"/>
                    <a:pt x="107" y="157"/>
                  </a:cubicBezTo>
                  <a:cubicBezTo>
                    <a:pt x="96" y="158"/>
                    <a:pt x="85" y="160"/>
                    <a:pt x="75" y="163"/>
                  </a:cubicBezTo>
                  <a:cubicBezTo>
                    <a:pt x="68" y="148"/>
                    <a:pt x="65" y="132"/>
                    <a:pt x="64" y="114"/>
                  </a:cubicBezTo>
                  <a:lnTo>
                    <a:pt x="107" y="114"/>
                  </a:lnTo>
                  <a:close/>
                  <a:moveTo>
                    <a:pt x="95" y="206"/>
                  </a:moveTo>
                  <a:cubicBezTo>
                    <a:pt x="77" y="203"/>
                    <a:pt x="61" y="195"/>
                    <a:pt x="48" y="184"/>
                  </a:cubicBezTo>
                  <a:cubicBezTo>
                    <a:pt x="55" y="179"/>
                    <a:pt x="63" y="175"/>
                    <a:pt x="71" y="172"/>
                  </a:cubicBezTo>
                  <a:cubicBezTo>
                    <a:pt x="77" y="185"/>
                    <a:pt x="85" y="196"/>
                    <a:pt x="95" y="206"/>
                  </a:cubicBezTo>
                  <a:close/>
                  <a:moveTo>
                    <a:pt x="114" y="207"/>
                  </a:moveTo>
                  <a:cubicBezTo>
                    <a:pt x="114" y="165"/>
                    <a:pt x="114" y="165"/>
                    <a:pt x="114" y="165"/>
                  </a:cubicBezTo>
                  <a:cubicBezTo>
                    <a:pt x="125" y="165"/>
                    <a:pt x="135" y="167"/>
                    <a:pt x="144" y="170"/>
                  </a:cubicBezTo>
                  <a:cubicBezTo>
                    <a:pt x="137" y="184"/>
                    <a:pt x="127" y="197"/>
                    <a:pt x="115" y="207"/>
                  </a:cubicBezTo>
                  <a:cubicBezTo>
                    <a:pt x="115" y="207"/>
                    <a:pt x="114" y="207"/>
                    <a:pt x="114" y="207"/>
                  </a:cubicBezTo>
                  <a:close/>
                  <a:moveTo>
                    <a:pt x="151" y="172"/>
                  </a:moveTo>
                  <a:cubicBezTo>
                    <a:pt x="159" y="175"/>
                    <a:pt x="166" y="179"/>
                    <a:pt x="174" y="184"/>
                  </a:cubicBezTo>
                  <a:cubicBezTo>
                    <a:pt x="160" y="195"/>
                    <a:pt x="144" y="203"/>
                    <a:pt x="127" y="206"/>
                  </a:cubicBezTo>
                  <a:cubicBezTo>
                    <a:pt x="136" y="196"/>
                    <a:pt x="144" y="185"/>
                    <a:pt x="151" y="172"/>
                  </a:cubicBezTo>
                  <a:close/>
                  <a:moveTo>
                    <a:pt x="147" y="163"/>
                  </a:moveTo>
                  <a:cubicBezTo>
                    <a:pt x="137" y="160"/>
                    <a:pt x="126" y="158"/>
                    <a:pt x="114" y="157"/>
                  </a:cubicBezTo>
                  <a:cubicBezTo>
                    <a:pt x="114" y="114"/>
                    <a:pt x="114" y="114"/>
                    <a:pt x="114" y="114"/>
                  </a:cubicBezTo>
                  <a:cubicBezTo>
                    <a:pt x="157" y="114"/>
                    <a:pt x="157" y="114"/>
                    <a:pt x="157" y="114"/>
                  </a:cubicBezTo>
                  <a:cubicBezTo>
                    <a:pt x="157" y="132"/>
                    <a:pt x="153" y="148"/>
                    <a:pt x="147" y="163"/>
                  </a:cubicBezTo>
                  <a:close/>
                  <a:moveTo>
                    <a:pt x="114" y="107"/>
                  </a:moveTo>
                  <a:cubicBezTo>
                    <a:pt x="114" y="71"/>
                    <a:pt x="114" y="71"/>
                    <a:pt x="114" y="71"/>
                  </a:cubicBezTo>
                  <a:cubicBezTo>
                    <a:pt x="127" y="71"/>
                    <a:pt x="138" y="69"/>
                    <a:pt x="149" y="65"/>
                  </a:cubicBezTo>
                  <a:cubicBezTo>
                    <a:pt x="154" y="78"/>
                    <a:pt x="157" y="92"/>
                    <a:pt x="157" y="107"/>
                  </a:cubicBezTo>
                  <a:cubicBezTo>
                    <a:pt x="114" y="107"/>
                    <a:pt x="114" y="107"/>
                    <a:pt x="114" y="107"/>
                  </a:cubicBezTo>
                  <a:close/>
                  <a:moveTo>
                    <a:pt x="39" y="46"/>
                  </a:moveTo>
                  <a:cubicBezTo>
                    <a:pt x="47" y="53"/>
                    <a:pt x="56" y="58"/>
                    <a:pt x="65" y="62"/>
                  </a:cubicBezTo>
                  <a:cubicBezTo>
                    <a:pt x="60" y="76"/>
                    <a:pt x="57" y="91"/>
                    <a:pt x="57" y="107"/>
                  </a:cubicBezTo>
                  <a:cubicBezTo>
                    <a:pt x="14" y="107"/>
                    <a:pt x="14" y="107"/>
                    <a:pt x="14" y="107"/>
                  </a:cubicBezTo>
                  <a:cubicBezTo>
                    <a:pt x="15" y="84"/>
                    <a:pt x="24" y="63"/>
                    <a:pt x="39" y="46"/>
                  </a:cubicBezTo>
                  <a:close/>
                  <a:moveTo>
                    <a:pt x="14" y="114"/>
                  </a:moveTo>
                  <a:cubicBezTo>
                    <a:pt x="57" y="114"/>
                    <a:pt x="57" y="114"/>
                    <a:pt x="57" y="114"/>
                  </a:cubicBezTo>
                  <a:cubicBezTo>
                    <a:pt x="58" y="133"/>
                    <a:pt x="61" y="150"/>
                    <a:pt x="68" y="165"/>
                  </a:cubicBezTo>
                  <a:cubicBezTo>
                    <a:pt x="59" y="169"/>
                    <a:pt x="50" y="174"/>
                    <a:pt x="42" y="179"/>
                  </a:cubicBezTo>
                  <a:cubicBezTo>
                    <a:pt x="26" y="163"/>
                    <a:pt x="15" y="140"/>
                    <a:pt x="14" y="114"/>
                  </a:cubicBezTo>
                  <a:close/>
                  <a:moveTo>
                    <a:pt x="179" y="179"/>
                  </a:moveTo>
                  <a:cubicBezTo>
                    <a:pt x="171" y="174"/>
                    <a:pt x="163" y="169"/>
                    <a:pt x="154" y="165"/>
                  </a:cubicBezTo>
                  <a:cubicBezTo>
                    <a:pt x="160" y="150"/>
                    <a:pt x="164" y="133"/>
                    <a:pt x="164" y="114"/>
                  </a:cubicBezTo>
                  <a:cubicBezTo>
                    <a:pt x="207" y="114"/>
                    <a:pt x="207" y="114"/>
                    <a:pt x="207" y="114"/>
                  </a:cubicBezTo>
                  <a:cubicBezTo>
                    <a:pt x="206" y="140"/>
                    <a:pt x="196" y="163"/>
                    <a:pt x="179" y="179"/>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8" name="文本框 87"/>
            <p:cNvSpPr txBox="1"/>
            <p:nvPr/>
          </p:nvSpPr>
          <p:spPr>
            <a:xfrm>
              <a:off x="6124333"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矩形 88"/>
            <p:cNvSpPr/>
            <p:nvPr/>
          </p:nvSpPr>
          <p:spPr>
            <a:xfrm>
              <a:off x="6021725"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文本框 91"/>
            <p:cNvSpPr txBox="1"/>
            <p:nvPr/>
          </p:nvSpPr>
          <p:spPr>
            <a:xfrm>
              <a:off x="5893384" y="3097034"/>
              <a:ext cx="877163" cy="300082"/>
            </a:xfrm>
            <a:prstGeom prst="rect">
              <a:avLst/>
            </a:prstGeom>
            <a:noFill/>
          </p:spPr>
          <p:txBody>
            <a:bodyPr wrap="none" rtlCol="0">
              <a:spAutoFit/>
            </a:bodyPr>
            <a:lstStyle/>
            <a:p>
              <a:r>
                <a:rPr lang="zh-CN" altLang="en-US" b="1" dirty="0" smtClean="0">
                  <a:solidFill>
                    <a:schemeClr val="bg1"/>
                  </a:solidFill>
                </a:rPr>
                <a:t>第四部分</a:t>
              </a:r>
              <a:endParaRPr lang="zh-CN" altLang="en-US" b="1" dirty="0">
                <a:solidFill>
                  <a:schemeClr val="bg1"/>
                </a:solidFill>
              </a:endParaRPr>
            </a:p>
          </p:txBody>
        </p:sp>
      </p:grpSp>
      <p:sp>
        <p:nvSpPr>
          <p:cNvPr id="8" name="文本框 7"/>
          <p:cNvSpPr txBox="1"/>
          <p:nvPr/>
        </p:nvSpPr>
        <p:spPr>
          <a:xfrm>
            <a:off x="1552598"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
        <p:nvSpPr>
          <p:cNvPr id="93" name="文本框 92"/>
          <p:cNvSpPr txBox="1"/>
          <p:nvPr/>
        </p:nvSpPr>
        <p:spPr>
          <a:xfrm>
            <a:off x="2997964"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
        <p:nvSpPr>
          <p:cNvPr id="94" name="文本框 93"/>
          <p:cNvSpPr txBox="1"/>
          <p:nvPr/>
        </p:nvSpPr>
        <p:spPr>
          <a:xfrm>
            <a:off x="4443330"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
        <p:nvSpPr>
          <p:cNvPr id="95" name="文本框 94"/>
          <p:cNvSpPr txBox="1"/>
          <p:nvPr/>
        </p:nvSpPr>
        <p:spPr>
          <a:xfrm>
            <a:off x="5888696" y="3719361"/>
            <a:ext cx="1415772" cy="830997"/>
          </a:xfrm>
          <a:prstGeom prst="rect">
            <a:avLst/>
          </a:prstGeom>
          <a:noFill/>
        </p:spPr>
        <p:txBody>
          <a:bodyPr wrap="none" rtlCol="0">
            <a:spAutoFit/>
          </a:bodyPr>
          <a:lstStyle/>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en-US" altLang="zh-CN" sz="1200" dirty="0" smtClean="0"/>
          </a:p>
          <a:p>
            <a:r>
              <a:rPr lang="zh-CN" altLang="en-US" sz="1200" dirty="0"/>
              <a:t>单击此处添加文字</a:t>
            </a:r>
            <a:endParaRPr lang="en-US" altLang="zh-CN" sz="1200" dirty="0"/>
          </a:p>
          <a:p>
            <a:r>
              <a:rPr lang="zh-CN" altLang="en-US" sz="1200" dirty="0"/>
              <a:t>单击此处添加</a:t>
            </a:r>
            <a:r>
              <a:rPr lang="zh-CN" altLang="en-US" sz="1200" dirty="0" smtClean="0"/>
              <a:t>文字</a:t>
            </a:r>
            <a:endParaRPr lang="zh-CN" altLang="en-US" sz="1200" dirty="0"/>
          </a:p>
        </p:txBody>
      </p:sp>
    </p:spTree>
    <p:extLst>
      <p:ext uri="{BB962C8B-B14F-4D97-AF65-F5344CB8AC3E}">
        <p14:creationId xmlns:p14="http://schemas.microsoft.com/office/powerpoint/2010/main" val="2210549697"/>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500"/>
                                        <p:tgtEl>
                                          <p:spTgt spid="9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3" grpId="0"/>
      <p:bldP spid="94" grpId="0"/>
      <p:bldP spid="9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grpSp>
        <p:nvGrpSpPr>
          <p:cNvPr id="7" name="组合 6"/>
          <p:cNvGrpSpPr/>
          <p:nvPr/>
        </p:nvGrpSpPr>
        <p:grpSpPr>
          <a:xfrm>
            <a:off x="3758746" y="1717357"/>
            <a:ext cx="1613805" cy="1613805"/>
            <a:chOff x="1675863" y="1954657"/>
            <a:chExt cx="1613805" cy="1613805"/>
          </a:xfrm>
        </p:grpSpPr>
        <p:sp>
          <p:nvSpPr>
            <p:cNvPr id="74" name="任意多边形 73"/>
            <p:cNvSpPr/>
            <p:nvPr/>
          </p:nvSpPr>
          <p:spPr>
            <a:xfrm>
              <a:off x="1675863"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E71F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78" name="Freeform 8"/>
            <p:cNvSpPr>
              <a:spLocks noEditPoints="1"/>
            </p:cNvSpPr>
            <p:nvPr/>
          </p:nvSpPr>
          <p:spPr bwMode="auto">
            <a:xfrm>
              <a:off x="2304557" y="2191159"/>
              <a:ext cx="315378" cy="296011"/>
            </a:xfrm>
            <a:custGeom>
              <a:avLst/>
              <a:gdLst>
                <a:gd name="T0" fmla="*/ 214 w 236"/>
                <a:gd name="T1" fmla="*/ 0 h 221"/>
                <a:gd name="T2" fmla="*/ 22 w 236"/>
                <a:gd name="T3" fmla="*/ 0 h 221"/>
                <a:gd name="T4" fmla="*/ 0 w 236"/>
                <a:gd name="T5" fmla="*/ 22 h 221"/>
                <a:gd name="T6" fmla="*/ 0 w 236"/>
                <a:gd name="T7" fmla="*/ 170 h 221"/>
                <a:gd name="T8" fmla="*/ 22 w 236"/>
                <a:gd name="T9" fmla="*/ 192 h 221"/>
                <a:gd name="T10" fmla="*/ 96 w 236"/>
                <a:gd name="T11" fmla="*/ 192 h 221"/>
                <a:gd name="T12" fmla="*/ 96 w 236"/>
                <a:gd name="T13" fmla="*/ 201 h 221"/>
                <a:gd name="T14" fmla="*/ 50 w 236"/>
                <a:gd name="T15" fmla="*/ 207 h 221"/>
                <a:gd name="T16" fmla="*/ 44 w 236"/>
                <a:gd name="T17" fmla="*/ 214 h 221"/>
                <a:gd name="T18" fmla="*/ 51 w 236"/>
                <a:gd name="T19" fmla="*/ 221 h 221"/>
                <a:gd name="T20" fmla="*/ 184 w 236"/>
                <a:gd name="T21" fmla="*/ 221 h 221"/>
                <a:gd name="T22" fmla="*/ 192 w 236"/>
                <a:gd name="T23" fmla="*/ 214 h 221"/>
                <a:gd name="T24" fmla="*/ 186 w 236"/>
                <a:gd name="T25" fmla="*/ 207 h 221"/>
                <a:gd name="T26" fmla="*/ 140 w 236"/>
                <a:gd name="T27" fmla="*/ 201 h 221"/>
                <a:gd name="T28" fmla="*/ 140 w 236"/>
                <a:gd name="T29" fmla="*/ 192 h 221"/>
                <a:gd name="T30" fmla="*/ 214 w 236"/>
                <a:gd name="T31" fmla="*/ 192 h 221"/>
                <a:gd name="T32" fmla="*/ 236 w 236"/>
                <a:gd name="T33" fmla="*/ 170 h 221"/>
                <a:gd name="T34" fmla="*/ 236 w 236"/>
                <a:gd name="T35" fmla="*/ 22 h 221"/>
                <a:gd name="T36" fmla="*/ 214 w 236"/>
                <a:gd name="T37" fmla="*/ 0 h 221"/>
                <a:gd name="T38" fmla="*/ 221 w 236"/>
                <a:gd name="T39" fmla="*/ 170 h 221"/>
                <a:gd name="T40" fmla="*/ 214 w 236"/>
                <a:gd name="T41" fmla="*/ 177 h 221"/>
                <a:gd name="T42" fmla="*/ 147 w 236"/>
                <a:gd name="T43" fmla="*/ 177 h 221"/>
                <a:gd name="T44" fmla="*/ 88 w 236"/>
                <a:gd name="T45" fmla="*/ 177 h 221"/>
                <a:gd name="T46" fmla="*/ 22 w 236"/>
                <a:gd name="T47" fmla="*/ 177 h 221"/>
                <a:gd name="T48" fmla="*/ 15 w 236"/>
                <a:gd name="T49" fmla="*/ 170 h 221"/>
                <a:gd name="T50" fmla="*/ 15 w 236"/>
                <a:gd name="T51" fmla="*/ 22 h 221"/>
                <a:gd name="T52" fmla="*/ 22 w 236"/>
                <a:gd name="T53" fmla="*/ 15 h 221"/>
                <a:gd name="T54" fmla="*/ 214 w 236"/>
                <a:gd name="T55" fmla="*/ 15 h 221"/>
                <a:gd name="T56" fmla="*/ 221 w 236"/>
                <a:gd name="T57" fmla="*/ 22 h 221"/>
                <a:gd name="T58" fmla="*/ 221 w 236"/>
                <a:gd name="T59" fmla="*/ 17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6" h="221">
                  <a:moveTo>
                    <a:pt x="214" y="0"/>
                  </a:moveTo>
                  <a:cubicBezTo>
                    <a:pt x="22" y="0"/>
                    <a:pt x="22" y="0"/>
                    <a:pt x="22" y="0"/>
                  </a:cubicBezTo>
                  <a:cubicBezTo>
                    <a:pt x="10" y="0"/>
                    <a:pt x="0" y="10"/>
                    <a:pt x="0" y="22"/>
                  </a:cubicBezTo>
                  <a:cubicBezTo>
                    <a:pt x="0" y="170"/>
                    <a:pt x="0" y="170"/>
                    <a:pt x="0" y="170"/>
                  </a:cubicBezTo>
                  <a:cubicBezTo>
                    <a:pt x="0" y="182"/>
                    <a:pt x="10" y="192"/>
                    <a:pt x="22" y="192"/>
                  </a:cubicBezTo>
                  <a:cubicBezTo>
                    <a:pt x="96" y="192"/>
                    <a:pt x="96" y="192"/>
                    <a:pt x="96" y="192"/>
                  </a:cubicBezTo>
                  <a:cubicBezTo>
                    <a:pt x="96" y="201"/>
                    <a:pt x="96" y="201"/>
                    <a:pt x="96" y="201"/>
                  </a:cubicBezTo>
                  <a:cubicBezTo>
                    <a:pt x="50" y="207"/>
                    <a:pt x="50" y="207"/>
                    <a:pt x="50" y="207"/>
                  </a:cubicBezTo>
                  <a:cubicBezTo>
                    <a:pt x="46" y="207"/>
                    <a:pt x="44" y="210"/>
                    <a:pt x="44" y="214"/>
                  </a:cubicBezTo>
                  <a:cubicBezTo>
                    <a:pt x="44" y="218"/>
                    <a:pt x="47" y="221"/>
                    <a:pt x="51" y="221"/>
                  </a:cubicBezTo>
                  <a:cubicBezTo>
                    <a:pt x="184" y="221"/>
                    <a:pt x="184" y="221"/>
                    <a:pt x="184" y="221"/>
                  </a:cubicBezTo>
                  <a:cubicBezTo>
                    <a:pt x="188" y="221"/>
                    <a:pt x="192" y="218"/>
                    <a:pt x="192" y="214"/>
                  </a:cubicBezTo>
                  <a:cubicBezTo>
                    <a:pt x="192" y="210"/>
                    <a:pt x="189" y="207"/>
                    <a:pt x="186" y="207"/>
                  </a:cubicBezTo>
                  <a:cubicBezTo>
                    <a:pt x="140" y="201"/>
                    <a:pt x="140" y="201"/>
                    <a:pt x="140" y="201"/>
                  </a:cubicBezTo>
                  <a:cubicBezTo>
                    <a:pt x="140" y="192"/>
                    <a:pt x="140" y="192"/>
                    <a:pt x="140" y="192"/>
                  </a:cubicBezTo>
                  <a:cubicBezTo>
                    <a:pt x="214" y="192"/>
                    <a:pt x="214" y="192"/>
                    <a:pt x="214" y="192"/>
                  </a:cubicBezTo>
                  <a:cubicBezTo>
                    <a:pt x="226" y="192"/>
                    <a:pt x="236" y="182"/>
                    <a:pt x="236" y="170"/>
                  </a:cubicBezTo>
                  <a:cubicBezTo>
                    <a:pt x="236" y="22"/>
                    <a:pt x="236" y="22"/>
                    <a:pt x="236" y="22"/>
                  </a:cubicBezTo>
                  <a:cubicBezTo>
                    <a:pt x="236" y="10"/>
                    <a:pt x="226" y="0"/>
                    <a:pt x="214" y="0"/>
                  </a:cubicBezTo>
                  <a:close/>
                  <a:moveTo>
                    <a:pt x="221" y="170"/>
                  </a:moveTo>
                  <a:cubicBezTo>
                    <a:pt x="221" y="174"/>
                    <a:pt x="218" y="177"/>
                    <a:pt x="214" y="177"/>
                  </a:cubicBezTo>
                  <a:cubicBezTo>
                    <a:pt x="147" y="177"/>
                    <a:pt x="147" y="177"/>
                    <a:pt x="147" y="177"/>
                  </a:cubicBezTo>
                  <a:cubicBezTo>
                    <a:pt x="88" y="177"/>
                    <a:pt x="88" y="177"/>
                    <a:pt x="88" y="177"/>
                  </a:cubicBezTo>
                  <a:cubicBezTo>
                    <a:pt x="22" y="177"/>
                    <a:pt x="22" y="177"/>
                    <a:pt x="22" y="177"/>
                  </a:cubicBezTo>
                  <a:cubicBezTo>
                    <a:pt x="18" y="177"/>
                    <a:pt x="15" y="174"/>
                    <a:pt x="15" y="170"/>
                  </a:cubicBezTo>
                  <a:cubicBezTo>
                    <a:pt x="15" y="22"/>
                    <a:pt x="15" y="22"/>
                    <a:pt x="15" y="22"/>
                  </a:cubicBezTo>
                  <a:cubicBezTo>
                    <a:pt x="15" y="18"/>
                    <a:pt x="18" y="15"/>
                    <a:pt x="22" y="15"/>
                  </a:cubicBezTo>
                  <a:cubicBezTo>
                    <a:pt x="214" y="15"/>
                    <a:pt x="214" y="15"/>
                    <a:pt x="214" y="15"/>
                  </a:cubicBezTo>
                  <a:cubicBezTo>
                    <a:pt x="218" y="15"/>
                    <a:pt x="221" y="18"/>
                    <a:pt x="221" y="22"/>
                  </a:cubicBezTo>
                  <a:lnTo>
                    <a:pt x="221" y="170"/>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81"/>
            <p:cNvSpPr txBox="1"/>
            <p:nvPr/>
          </p:nvSpPr>
          <p:spPr>
            <a:xfrm>
              <a:off x="2155424"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2081162"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2057542" y="3097034"/>
              <a:ext cx="877163" cy="300082"/>
            </a:xfrm>
            <a:prstGeom prst="rect">
              <a:avLst/>
            </a:prstGeom>
            <a:noFill/>
          </p:spPr>
          <p:txBody>
            <a:bodyPr wrap="none" rtlCol="0">
              <a:spAutoFit/>
            </a:bodyPr>
            <a:lstStyle/>
            <a:p>
              <a:r>
                <a:rPr lang="zh-CN" altLang="en-US" b="1" dirty="0" smtClean="0">
                  <a:solidFill>
                    <a:schemeClr val="bg1"/>
                  </a:solidFill>
                </a:rPr>
                <a:t>第一部分</a:t>
              </a:r>
              <a:endParaRPr lang="zh-CN" altLang="en-US" b="1" dirty="0">
                <a:solidFill>
                  <a:schemeClr val="bg1"/>
                </a:solidFill>
              </a:endParaRPr>
            </a:p>
          </p:txBody>
        </p:sp>
      </p:grpSp>
      <p:sp>
        <p:nvSpPr>
          <p:cNvPr id="8" name="文本框 7"/>
          <p:cNvSpPr txBox="1"/>
          <p:nvPr/>
        </p:nvSpPr>
        <p:spPr>
          <a:xfrm>
            <a:off x="2807497" y="3566852"/>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spTree>
    <p:extLst>
      <p:ext uri="{BB962C8B-B14F-4D97-AF65-F5344CB8AC3E}">
        <p14:creationId xmlns:p14="http://schemas.microsoft.com/office/powerpoint/2010/main" val="371203973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512414" y="3032931"/>
            <a:ext cx="794814" cy="685187"/>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0" name="六边形 99"/>
          <p:cNvSpPr/>
          <p:nvPr/>
        </p:nvSpPr>
        <p:spPr>
          <a:xfrm rot="5400000">
            <a:off x="1423613" y="1278743"/>
            <a:ext cx="1113905" cy="960265"/>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1" name="六边形 100"/>
          <p:cNvSpPr/>
          <p:nvPr/>
        </p:nvSpPr>
        <p:spPr>
          <a:xfrm rot="5400000">
            <a:off x="482184" y="2467331"/>
            <a:ext cx="867734" cy="748048"/>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grpSp>
        <p:nvGrpSpPr>
          <p:cNvPr id="102" name="组合 101"/>
          <p:cNvGrpSpPr/>
          <p:nvPr/>
        </p:nvGrpSpPr>
        <p:grpSpPr>
          <a:xfrm>
            <a:off x="2637008" y="810823"/>
            <a:ext cx="1167482" cy="1354278"/>
            <a:chOff x="2803652" y="1116161"/>
            <a:chExt cx="1241260" cy="1439861"/>
          </a:xfrm>
        </p:grpSpPr>
        <p:sp>
          <p:nvSpPr>
            <p:cNvPr id="103" name="六边形 102"/>
            <p:cNvSpPr/>
            <p:nvPr/>
          </p:nvSpPr>
          <p:spPr>
            <a:xfrm rot="5400000">
              <a:off x="2704351"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rPr>
                <a:t>01</a:t>
              </a:r>
              <a:endParaRPr lang="en-US"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5" name="组合 104"/>
          <p:cNvGrpSpPr/>
          <p:nvPr/>
        </p:nvGrpSpPr>
        <p:grpSpPr>
          <a:xfrm>
            <a:off x="1980566" y="1966611"/>
            <a:ext cx="1167482" cy="1354278"/>
            <a:chOff x="2105727" y="2344988"/>
            <a:chExt cx="1241260" cy="1439861"/>
          </a:xfrm>
        </p:grpSpPr>
        <p:sp>
          <p:nvSpPr>
            <p:cNvPr id="106" name="六边形 105"/>
            <p:cNvSpPr/>
            <p:nvPr/>
          </p:nvSpPr>
          <p:spPr>
            <a:xfrm rot="5400000">
              <a:off x="2006426" y="244428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rPr>
                <a:t>02</a:t>
              </a:r>
              <a:endParaRPr lang="en-US"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8" name="组合 107"/>
          <p:cNvGrpSpPr/>
          <p:nvPr/>
        </p:nvGrpSpPr>
        <p:grpSpPr>
          <a:xfrm>
            <a:off x="2637008" y="3095793"/>
            <a:ext cx="1167482" cy="1354278"/>
            <a:chOff x="2803652" y="3545528"/>
            <a:chExt cx="1241260" cy="1439861"/>
          </a:xfrm>
        </p:grpSpPr>
        <p:sp>
          <p:nvSpPr>
            <p:cNvPr id="109" name="六边形 108"/>
            <p:cNvSpPr/>
            <p:nvPr/>
          </p:nvSpPr>
          <p:spPr>
            <a:xfrm rot="5400000">
              <a:off x="2704351"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rPr>
                <a:t>03</a:t>
              </a:r>
              <a:endParaRPr lang="en-US"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11" name="组合 110"/>
          <p:cNvGrpSpPr/>
          <p:nvPr/>
        </p:nvGrpSpPr>
        <p:grpSpPr>
          <a:xfrm>
            <a:off x="4799681" y="1043959"/>
            <a:ext cx="2184125" cy="34890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3"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01</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4" name="TextBox 113"/>
          <p:cNvSpPr txBox="1"/>
          <p:nvPr/>
        </p:nvSpPr>
        <p:spPr>
          <a:xfrm>
            <a:off x="4775184" y="1450327"/>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5" name="组合 114"/>
          <p:cNvGrpSpPr/>
          <p:nvPr/>
        </p:nvGrpSpPr>
        <p:grpSpPr>
          <a:xfrm>
            <a:off x="4799681" y="2165102"/>
            <a:ext cx="2184125" cy="348908"/>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7"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02</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8" name="TextBox 117"/>
          <p:cNvSpPr txBox="1"/>
          <p:nvPr/>
        </p:nvSpPr>
        <p:spPr>
          <a:xfrm>
            <a:off x="4775184" y="2571470"/>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9" name="组合 118"/>
          <p:cNvGrpSpPr/>
          <p:nvPr/>
        </p:nvGrpSpPr>
        <p:grpSpPr>
          <a:xfrm>
            <a:off x="4799681" y="3336333"/>
            <a:ext cx="2184125" cy="348908"/>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21"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03</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22" name="TextBox 121"/>
          <p:cNvSpPr txBox="1"/>
          <p:nvPr/>
        </p:nvSpPr>
        <p:spPr>
          <a:xfrm>
            <a:off x="4775184" y="3742701"/>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spTree>
    <p:extLst>
      <p:ext uri="{BB962C8B-B14F-4D97-AF65-F5344CB8AC3E}">
        <p14:creationId xmlns:p14="http://schemas.microsoft.com/office/powerpoint/2010/main" val="1308002125"/>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16200000">
            <a:off x="3902938" y="-1053980"/>
            <a:ext cx="1381474" cy="7676197"/>
          </a:xfrm>
          <a:prstGeom prst="downArrow">
            <a:avLst>
              <a:gd name="adj1" fmla="val 49065"/>
              <a:gd name="adj2" fmla="val 44827"/>
            </a:avLst>
          </a:prstGeom>
          <a:solidFill>
            <a:schemeClr val="accent2"/>
          </a:solidFill>
          <a:ln>
            <a:noFill/>
          </a:ln>
        </p:spPr>
        <p:txBody>
          <a:bodyPr vert="eaVert" lIns="91028" tIns="45514" rIns="91028" bIns="45514"/>
          <a:lstStyle/>
          <a:p>
            <a:pPr defTabSz="910314"/>
            <a:endParaRPr lang="zh-CN" altLang="en-US" sz="1975">
              <a:solidFill>
                <a:prstClr val="white"/>
              </a:solidFill>
              <a:latin typeface="微软雅黑" pitchFamily="34" charset="-122"/>
              <a:ea typeface="微软雅黑" pitchFamily="34" charset="-122"/>
            </a:endParaRPr>
          </a:p>
        </p:txBody>
      </p:sp>
      <p:grpSp>
        <p:nvGrpSpPr>
          <p:cNvPr id="60" name="组合 59"/>
          <p:cNvGrpSpPr>
            <a:grpSpLocks/>
          </p:cNvGrpSpPr>
          <p:nvPr/>
        </p:nvGrpSpPr>
        <p:grpSpPr bwMode="auto">
          <a:xfrm>
            <a:off x="2589801" y="2058984"/>
            <a:ext cx="1701613" cy="1520579"/>
            <a:chOff x="1214414" y="2786058"/>
            <a:chExt cx="1935848" cy="1751017"/>
          </a:xfrm>
        </p:grpSpPr>
        <p:grpSp>
          <p:nvGrpSpPr>
            <p:cNvPr id="61" name="Group 6"/>
            <p:cNvGrpSpPr>
              <a:grpSpLocks/>
            </p:cNvGrpSpPr>
            <p:nvPr/>
          </p:nvGrpSpPr>
          <p:grpSpPr bwMode="auto">
            <a:xfrm>
              <a:off x="1295400" y="2786058"/>
              <a:ext cx="1753450" cy="1751017"/>
              <a:chOff x="1823" y="2371"/>
              <a:chExt cx="1801" cy="1801"/>
            </a:xfrm>
          </p:grpSpPr>
          <p:sp>
            <p:nvSpPr>
              <p:cNvPr id="6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4"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2"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65" name="组合 64"/>
          <p:cNvGrpSpPr>
            <a:grpSpLocks/>
          </p:cNvGrpSpPr>
          <p:nvPr/>
        </p:nvGrpSpPr>
        <p:grpSpPr bwMode="auto">
          <a:xfrm>
            <a:off x="4291413" y="2058984"/>
            <a:ext cx="1701612" cy="1520579"/>
            <a:chOff x="1214414" y="2786058"/>
            <a:chExt cx="1935848" cy="1751017"/>
          </a:xfrm>
        </p:grpSpPr>
        <p:grpSp>
          <p:nvGrpSpPr>
            <p:cNvPr id="66" name="Group 6"/>
            <p:cNvGrpSpPr>
              <a:grpSpLocks/>
            </p:cNvGrpSpPr>
            <p:nvPr/>
          </p:nvGrpSpPr>
          <p:grpSpPr bwMode="auto">
            <a:xfrm>
              <a:off x="1295400" y="2786058"/>
              <a:ext cx="1753450" cy="1751017"/>
              <a:chOff x="1823" y="2371"/>
              <a:chExt cx="1801" cy="1801"/>
            </a:xfrm>
          </p:grpSpPr>
          <p:sp>
            <p:nvSpPr>
              <p:cNvPr id="6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9"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0" name="组合 69"/>
          <p:cNvGrpSpPr>
            <a:grpSpLocks/>
          </p:cNvGrpSpPr>
          <p:nvPr/>
        </p:nvGrpSpPr>
        <p:grpSpPr bwMode="auto">
          <a:xfrm>
            <a:off x="6009777" y="2058984"/>
            <a:ext cx="1701613" cy="1520579"/>
            <a:chOff x="1214414" y="2786058"/>
            <a:chExt cx="1935848" cy="1751017"/>
          </a:xfrm>
        </p:grpSpPr>
        <p:grpSp>
          <p:nvGrpSpPr>
            <p:cNvPr id="71" name="Group 6"/>
            <p:cNvGrpSpPr>
              <a:grpSpLocks/>
            </p:cNvGrpSpPr>
            <p:nvPr/>
          </p:nvGrpSpPr>
          <p:grpSpPr bwMode="auto">
            <a:xfrm>
              <a:off x="1295400" y="2786058"/>
              <a:ext cx="1753450" cy="1751017"/>
              <a:chOff x="1823" y="2371"/>
              <a:chExt cx="1801" cy="1801"/>
            </a:xfrm>
          </p:grpSpPr>
          <p:sp>
            <p:nvSpPr>
              <p:cNvPr id="7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4"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7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5" name="组合 40"/>
          <p:cNvGrpSpPr>
            <a:grpSpLocks/>
          </p:cNvGrpSpPr>
          <p:nvPr/>
        </p:nvGrpSpPr>
        <p:grpSpPr bwMode="auto">
          <a:xfrm>
            <a:off x="925966" y="2058984"/>
            <a:ext cx="1701613" cy="1520579"/>
            <a:chOff x="1214414" y="2786058"/>
            <a:chExt cx="1935848" cy="1751017"/>
          </a:xfrm>
        </p:grpSpPr>
        <p:grpSp>
          <p:nvGrpSpPr>
            <p:cNvPr id="76" name="Group 6"/>
            <p:cNvGrpSpPr>
              <a:grpSpLocks/>
            </p:cNvGrpSpPr>
            <p:nvPr/>
          </p:nvGrpSpPr>
          <p:grpSpPr bwMode="auto">
            <a:xfrm>
              <a:off x="1295400" y="2786058"/>
              <a:ext cx="1753450" cy="1751017"/>
              <a:chOff x="1823" y="2371"/>
              <a:chExt cx="1801" cy="1801"/>
            </a:xfrm>
          </p:grpSpPr>
          <p:sp>
            <p:nvSpPr>
              <p:cNvPr id="7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9"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pPr defTabSz="910314"/>
                <a:endParaRPr lang="zh-CN" altLang="en-US" sz="1975">
                  <a:solidFill>
                    <a:prstClr val="white"/>
                  </a:solidFill>
                  <a:latin typeface="微软雅黑" pitchFamily="34" charset="-122"/>
                  <a:ea typeface="微软雅黑" pitchFamily="34" charset="-122"/>
                </a:endParaRPr>
              </a:p>
            </p:txBody>
          </p:sp>
        </p:grpSp>
        <p:sp>
          <p:nvSpPr>
            <p:cNvPr id="7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sp>
        <p:nvSpPr>
          <p:cNvPr id="80" name="矩形标注 79"/>
          <p:cNvSpPr/>
          <p:nvPr/>
        </p:nvSpPr>
        <p:spPr>
          <a:xfrm>
            <a:off x="2921467" y="3854209"/>
            <a:ext cx="1477858" cy="45152"/>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1" name="矩形标注 80"/>
          <p:cNvSpPr/>
          <p:nvPr/>
        </p:nvSpPr>
        <p:spPr>
          <a:xfrm>
            <a:off x="1230310" y="1716665"/>
            <a:ext cx="1584840" cy="63344"/>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2" name="Rectangle 28"/>
          <p:cNvSpPr>
            <a:spLocks noChangeArrowheads="1"/>
          </p:cNvSpPr>
          <p:nvPr/>
        </p:nvSpPr>
        <p:spPr bwMode="auto">
          <a:xfrm>
            <a:off x="2901119"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3" name="Rectangle 28"/>
          <p:cNvSpPr>
            <a:spLocks noChangeArrowheads="1"/>
          </p:cNvSpPr>
          <p:nvPr/>
        </p:nvSpPr>
        <p:spPr bwMode="auto">
          <a:xfrm>
            <a:off x="1297382"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4" name="矩形标注 83"/>
          <p:cNvSpPr/>
          <p:nvPr/>
        </p:nvSpPr>
        <p:spPr>
          <a:xfrm>
            <a:off x="4542677" y="1716665"/>
            <a:ext cx="1584840" cy="6334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5" name="Rectangle 28"/>
          <p:cNvSpPr>
            <a:spLocks noChangeArrowheads="1"/>
          </p:cNvSpPr>
          <p:nvPr/>
        </p:nvSpPr>
        <p:spPr bwMode="auto">
          <a:xfrm>
            <a:off x="4609750"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6" name="矩形标注 85"/>
          <p:cNvSpPr/>
          <p:nvPr/>
        </p:nvSpPr>
        <p:spPr>
          <a:xfrm>
            <a:off x="6377851" y="3854209"/>
            <a:ext cx="1477858" cy="45152"/>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7" name="Rectangle 28"/>
          <p:cNvSpPr>
            <a:spLocks noChangeArrowheads="1"/>
          </p:cNvSpPr>
          <p:nvPr/>
        </p:nvSpPr>
        <p:spPr bwMode="auto">
          <a:xfrm>
            <a:off x="6357503"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56609446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extLst mod="1">
    <p:ext uri="{E180D4A7-C9FB-4DFB-919C-405C955672EB}">
      <p14:showEvtLst xmlns:p14="http://schemas.microsoft.com/office/powerpoint/2010/main">
        <p14:playEvt time="0"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588763" y="1081735"/>
            <a:ext cx="8001049" cy="397671"/>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2257" dirty="0">
                <a:solidFill>
                  <a:prstClr val="white"/>
                </a:solidFill>
                <a:latin typeface="Arial"/>
                <a:ea typeface="微软雅黑"/>
              </a:endParaRPr>
            </a:p>
          </p:txBody>
        </p:sp>
        <p:sp>
          <p:nvSpPr>
            <p:cNvPr id="82" name="TextBox 81"/>
            <p:cNvSpPr txBox="1"/>
            <p:nvPr/>
          </p:nvSpPr>
          <p:spPr>
            <a:xfrm>
              <a:off x="3275856" y="428218"/>
              <a:ext cx="2664296" cy="405897"/>
            </a:xfrm>
            <a:prstGeom prst="rect">
              <a:avLst/>
            </a:prstGeom>
            <a:noFill/>
          </p:spPr>
          <p:txBody>
            <a:bodyPr wrap="square" rtlCol="0">
              <a:spAutoFit/>
            </a:bodyPr>
            <a:lstStyle/>
            <a:p>
              <a:pPr algn="ctr" defTabSz="910314"/>
              <a:r>
                <a:rPr lang="zh-CN" altLang="en-US" sz="1881" b="1" dirty="0">
                  <a:solidFill>
                    <a:prstClr val="white"/>
                  </a:solidFill>
                  <a:latin typeface="Arial"/>
                  <a:ea typeface="微软雅黑"/>
                </a:rPr>
                <a:t>工作计划</a:t>
              </a:r>
            </a:p>
          </p:txBody>
        </p:sp>
      </p:grpSp>
      <p:sp>
        <p:nvSpPr>
          <p:cNvPr id="83" name="Rectangle 2"/>
          <p:cNvSpPr/>
          <p:nvPr/>
        </p:nvSpPr>
        <p:spPr>
          <a:xfrm>
            <a:off x="588270" y="3056080"/>
            <a:ext cx="188416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6600"/>
                </a:solidFill>
                <a:latin typeface="微软雅黑"/>
                <a:ea typeface="微软雅黑"/>
                <a:cs typeface="Segoe"/>
              </a:rPr>
              <a:t>单击添加标题</a:t>
            </a:r>
            <a:endParaRPr lang="en-US" sz="1881" b="1" dirty="0">
              <a:solidFill>
                <a:srgbClr val="FF6600"/>
              </a:solidFill>
              <a:latin typeface="微软雅黑"/>
              <a:ea typeface="微软雅黑"/>
              <a:cs typeface="Segoe"/>
            </a:endParaRPr>
          </a:p>
          <a:p>
            <a:pPr indent="-4474" algn="ctr" defTabSz="910314"/>
            <a:endParaRPr lang="en-US"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4" name="Rectangle 3"/>
          <p:cNvSpPr/>
          <p:nvPr/>
        </p:nvSpPr>
        <p:spPr>
          <a:xfrm>
            <a:off x="6637084" y="3056080"/>
            <a:ext cx="206632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00B0F0"/>
                </a:solidFill>
                <a:latin typeface="微软雅黑"/>
                <a:ea typeface="微软雅黑"/>
                <a:cs typeface="Segoe"/>
              </a:rPr>
              <a:t>单击添加标题</a:t>
            </a:r>
            <a:endParaRPr lang="en-US" altLang="zh-CN" sz="1881" b="1" dirty="0">
              <a:solidFill>
                <a:srgbClr val="00B0F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5" name="Rectangle 7"/>
          <p:cNvSpPr/>
          <p:nvPr/>
        </p:nvSpPr>
        <p:spPr>
          <a:xfrm>
            <a:off x="2653728" y="3056080"/>
            <a:ext cx="1779486"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C000"/>
                </a:solidFill>
                <a:latin typeface="微软雅黑"/>
                <a:ea typeface="微软雅黑"/>
                <a:cs typeface="Segoe"/>
              </a:rPr>
              <a:t>单击添加标题</a:t>
            </a:r>
            <a:endParaRPr lang="en-US" altLang="zh-CN" sz="1881" b="1" dirty="0">
              <a:solidFill>
                <a:srgbClr val="FFC00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86" name="组合 85"/>
          <p:cNvGrpSpPr/>
          <p:nvPr/>
        </p:nvGrpSpPr>
        <p:grpSpPr>
          <a:xfrm>
            <a:off x="588270" y="1671512"/>
            <a:ext cx="1884163" cy="1322339"/>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88" name="Picture 4" descr="\\MAGNUM\Projects\Microsoft\Journey to the Cloud Campaign\Design\Assets\PrivateCloud.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rcRect/>
            <a:stretch>
              <a:fillRect/>
            </a:stretch>
          </p:blipFill>
          <p:spPr bwMode="auto">
            <a:xfrm>
              <a:off x="578350" y="1498147"/>
              <a:ext cx="1565973" cy="785218"/>
            </a:xfrm>
            <a:prstGeom prst="rect">
              <a:avLst/>
            </a:prstGeom>
            <a:noFill/>
          </p:spPr>
        </p:pic>
      </p:grpSp>
      <p:sp>
        <p:nvSpPr>
          <p:cNvPr id="89" name="Rectangle 11"/>
          <p:cNvSpPr/>
          <p:nvPr/>
        </p:nvSpPr>
        <p:spPr>
          <a:xfrm>
            <a:off x="4615001" y="3056081"/>
            <a:ext cx="1988838"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92D050"/>
                </a:solidFill>
                <a:latin typeface="微软雅黑"/>
                <a:ea typeface="微软雅黑"/>
                <a:cs typeface="Segoe"/>
              </a:rPr>
              <a:t>单击添加标题</a:t>
            </a:r>
            <a:endParaRPr lang="en-US" altLang="zh-CN" sz="1881" b="1" dirty="0">
              <a:solidFill>
                <a:srgbClr val="92D05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90" name="组合 89"/>
          <p:cNvGrpSpPr/>
          <p:nvPr/>
        </p:nvGrpSpPr>
        <p:grpSpPr>
          <a:xfrm>
            <a:off x="6617197" y="1671512"/>
            <a:ext cx="1972615" cy="1322339"/>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2" name="Picture 2" descr="\\MAGNUM\Projects\Microsoft\Journey to the Cloud Campaign\Design\Assets\Flexible.png"/>
            <p:cNvPicPr>
              <a:picLocks noChangeAspect="1" noChangeArrowheads="1"/>
            </p:cNvPicPr>
            <p:nvPr/>
          </p:nvPicPr>
          <p:blipFill>
            <a:blip r:embed="rId4" cstate="screen">
              <a:lum bright="100000"/>
              <a:extLst>
                <a:ext uri="{28A0092B-C50C-407E-A947-70E740481C1C}">
                  <a14:useLocalDpi xmlns:a14="http://schemas.microsoft.com/office/drawing/2010/main"/>
                </a:ext>
              </a:extLst>
            </a:blip>
            <a:srcRect/>
            <a:stretch>
              <a:fillRect/>
            </a:stretch>
          </p:blipFill>
          <p:spPr bwMode="auto">
            <a:xfrm>
              <a:off x="7142947" y="1273376"/>
              <a:ext cx="1252371" cy="1184912"/>
            </a:xfrm>
            <a:prstGeom prst="rect">
              <a:avLst/>
            </a:prstGeom>
            <a:noFill/>
          </p:spPr>
        </p:pic>
      </p:grpSp>
      <p:grpSp>
        <p:nvGrpSpPr>
          <p:cNvPr id="93" name="组合 92"/>
          <p:cNvGrpSpPr/>
          <p:nvPr/>
        </p:nvGrpSpPr>
        <p:grpSpPr>
          <a:xfrm>
            <a:off x="2607889" y="1668815"/>
            <a:ext cx="1884163" cy="1322339"/>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5" name="Picture 34" descr="Efficiency.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a:xfrm>
            <a:off x="4613917" y="1671512"/>
            <a:ext cx="1884163" cy="1322339"/>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8" name="Picture 2" descr="\\MAGNUM\Projects\Microsoft\Journey to the Cloud Campaign\Design\Assets\App_web.png"/>
            <p:cNvPicPr>
              <a:picLocks noChangeAspect="1" noChangeArrowheads="1"/>
            </p:cNvPicPr>
            <p:nvPr/>
          </p:nvPicPr>
          <p:blipFill>
            <a:blip r:embed="rId6" cstate="screen">
              <a:lum bright="100000"/>
              <a:extLst>
                <a:ext uri="{28A0092B-C50C-407E-A947-70E740481C1C}">
                  <a14:useLocalDpi xmlns:a14="http://schemas.microsoft.com/office/drawing/2010/main"/>
                </a:ext>
              </a:extLst>
            </a:blip>
            <a:srcRect/>
            <a:stretch>
              <a:fillRect/>
            </a:stretch>
          </p:blipFill>
          <p:spPr bwMode="auto">
            <a:xfrm>
              <a:off x="5075912" y="1472020"/>
              <a:ext cx="1095185" cy="807805"/>
            </a:xfrm>
            <a:prstGeom prst="rect">
              <a:avLst/>
            </a:prstGeom>
            <a:noFill/>
          </p:spPr>
        </p:pic>
      </p:grpSp>
    </p:spTree>
    <p:extLst>
      <p:ext uri="{BB962C8B-B14F-4D97-AF65-F5344CB8AC3E}">
        <p14:creationId xmlns:p14="http://schemas.microsoft.com/office/powerpoint/2010/main" val="1610802632"/>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extLst mod="1">
    <p:ext uri="{E180D4A7-C9FB-4DFB-919C-405C955672EB}">
      <p14:showEvtLst xmlns:p14="http://schemas.microsoft.com/office/powerpoint/2010/main">
        <p14:playEvt time="0" objId="3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419469" y="2547808"/>
            <a:ext cx="1649646" cy="1445428"/>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nchor="b"/>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p>
          <a:p>
            <a:pPr defTabSz="910314">
              <a:lnSpc>
                <a:spcPct val="120000"/>
              </a:lnSpc>
            </a:pPr>
            <a:endParaRPr lang="zh-CN" altLang="en-US" sz="1505" dirty="0">
              <a:solidFill>
                <a:srgbClr val="262626">
                  <a:lumMod val="75000"/>
                  <a:lumOff val="25000"/>
                </a:srgbClr>
              </a:solidFill>
              <a:latin typeface="微软雅黑" pitchFamily="34" charset="-122"/>
              <a:ea typeface="微软雅黑" pitchFamily="34" charset="-122"/>
            </a:endParaRPr>
          </a:p>
        </p:txBody>
      </p:sp>
      <p:sp>
        <p:nvSpPr>
          <p:cNvPr id="4" name="AutoShape 3"/>
          <p:cNvSpPr>
            <a:spLocks noChangeArrowheads="1"/>
          </p:cNvSpPr>
          <p:nvPr/>
        </p:nvSpPr>
        <p:spPr bwMode="auto">
          <a:xfrm>
            <a:off x="2750211" y="2542448"/>
            <a:ext cx="1649647" cy="1449362"/>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nchor="b"/>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endParaRPr lang="en-US" altLang="zh-CN" sz="1505" dirty="0">
              <a:solidFill>
                <a:srgbClr val="262626">
                  <a:lumMod val="75000"/>
                  <a:lumOff val="25000"/>
                </a:srgbClr>
              </a:solidFill>
              <a:latin typeface="微软雅黑" pitchFamily="34" charset="-122"/>
              <a:ea typeface="微软雅黑" pitchFamily="34" charset="-122"/>
            </a:endParaRPr>
          </a:p>
          <a:p>
            <a:pPr defTabSz="910314">
              <a:lnSpc>
                <a:spcPct val="120000"/>
              </a:lnSpc>
            </a:pPr>
            <a:endParaRPr lang="zh-CN" altLang="en-US" sz="1505" dirty="0">
              <a:solidFill>
                <a:srgbClr val="262626">
                  <a:lumMod val="75000"/>
                  <a:lumOff val="25000"/>
                </a:srgbClr>
              </a:solidFill>
              <a:latin typeface="微软雅黑" pitchFamily="34" charset="-122"/>
              <a:ea typeface="微软雅黑" pitchFamily="34" charset="-122"/>
            </a:endParaRPr>
          </a:p>
        </p:txBody>
      </p:sp>
      <p:sp>
        <p:nvSpPr>
          <p:cNvPr id="5" name="AutoShape 4"/>
          <p:cNvSpPr>
            <a:spLocks noChangeArrowheads="1"/>
          </p:cNvSpPr>
          <p:nvPr/>
        </p:nvSpPr>
        <p:spPr bwMode="auto">
          <a:xfrm>
            <a:off x="4583946" y="2553407"/>
            <a:ext cx="1640710" cy="1440631"/>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p>
        </p:txBody>
      </p:sp>
      <p:sp>
        <p:nvSpPr>
          <p:cNvPr id="7" name="AutoShape 6"/>
          <p:cNvSpPr>
            <a:spLocks noChangeArrowheads="1"/>
          </p:cNvSpPr>
          <p:nvPr/>
        </p:nvSpPr>
        <p:spPr bwMode="auto">
          <a:xfrm>
            <a:off x="914690" y="2542448"/>
            <a:ext cx="1603177" cy="1440631"/>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defTabSz="910314">
              <a:lnSpc>
                <a:spcPct val="120000"/>
              </a:lnSpc>
            </a:pPr>
            <a:r>
              <a:rPr lang="zh-CN" altLang="en-US" sz="1505" dirty="0">
                <a:solidFill>
                  <a:srgbClr val="262626">
                    <a:lumMod val="75000"/>
                    <a:lumOff val="25000"/>
                  </a:srgbClr>
                </a:solidFill>
                <a:latin typeface="微软雅黑" pitchFamily="34" charset="-122"/>
                <a:ea typeface="微软雅黑" pitchFamily="34" charset="-122"/>
              </a:rPr>
              <a:t>单击添加段落文字单击添加段落文字单击添加段落文字</a:t>
            </a:r>
          </a:p>
        </p:txBody>
      </p:sp>
      <p:sp>
        <p:nvSpPr>
          <p:cNvPr id="8" name="AutoShape 9"/>
          <p:cNvSpPr>
            <a:spLocks noChangeArrowheads="1"/>
          </p:cNvSpPr>
          <p:nvPr/>
        </p:nvSpPr>
        <p:spPr bwMode="auto">
          <a:xfrm>
            <a:off x="2748425" y="1434342"/>
            <a:ext cx="1946332" cy="1118828"/>
          </a:xfrm>
          <a:prstGeom prst="chevron">
            <a:avLst>
              <a:gd name="adj" fmla="val 25780"/>
            </a:avLst>
          </a:prstGeom>
          <a:solidFill>
            <a:schemeClr val="accent1"/>
          </a:solidFill>
          <a:ln>
            <a:noFill/>
          </a:ln>
          <a:extLst/>
        </p:spPr>
        <p:txBody>
          <a:bodyPr wrap="none" anchor="ctr"/>
          <a:lstStyle/>
          <a:p>
            <a:pPr algn="ctr" defTabSz="910314"/>
            <a:r>
              <a:rPr lang="en-US" altLang="zh-CN" sz="2257" dirty="0">
                <a:solidFill>
                  <a:srgbClr val="F8F8F8"/>
                </a:solidFill>
                <a:latin typeface="微软雅黑" pitchFamily="34" charset="-122"/>
                <a:ea typeface="微软雅黑" pitchFamily="34" charset="-122"/>
              </a:rPr>
              <a:t>NO.2</a:t>
            </a:r>
          </a:p>
        </p:txBody>
      </p:sp>
      <p:sp>
        <p:nvSpPr>
          <p:cNvPr id="9" name="AutoShape 10"/>
          <p:cNvSpPr>
            <a:spLocks noChangeArrowheads="1"/>
          </p:cNvSpPr>
          <p:nvPr/>
        </p:nvSpPr>
        <p:spPr bwMode="auto">
          <a:xfrm>
            <a:off x="914690" y="1434342"/>
            <a:ext cx="1946332" cy="1118828"/>
          </a:xfrm>
          <a:prstGeom prst="homePlate">
            <a:avLst>
              <a:gd name="adj" fmla="val 30492"/>
            </a:avLst>
          </a:prstGeom>
          <a:solidFill>
            <a:schemeClr val="bg2"/>
          </a:solidFill>
          <a:ln>
            <a:noFill/>
          </a:ln>
          <a:extLst/>
        </p:spPr>
        <p:txBody>
          <a:bodyPr wrap="none" anchor="ctr"/>
          <a:lstStyle/>
          <a:p>
            <a:pPr algn="ctr" defTabSz="910314"/>
            <a:r>
              <a:rPr lang="en-US" altLang="zh-CN" sz="2257" dirty="0">
                <a:solidFill>
                  <a:srgbClr val="F8F8F8"/>
                </a:solidFill>
                <a:latin typeface="微软雅黑" pitchFamily="34" charset="-122"/>
                <a:ea typeface="微软雅黑" pitchFamily="34" charset="-122"/>
              </a:rPr>
              <a:t>NO.1</a:t>
            </a:r>
          </a:p>
        </p:txBody>
      </p:sp>
      <p:sp>
        <p:nvSpPr>
          <p:cNvPr id="10" name="AutoShape 11"/>
          <p:cNvSpPr>
            <a:spLocks noChangeArrowheads="1"/>
          </p:cNvSpPr>
          <p:nvPr/>
        </p:nvSpPr>
        <p:spPr bwMode="auto">
          <a:xfrm>
            <a:off x="4582159" y="1434342"/>
            <a:ext cx="1946332" cy="1118828"/>
          </a:xfrm>
          <a:prstGeom prst="chevron">
            <a:avLst>
              <a:gd name="adj" fmla="val 25780"/>
            </a:avLst>
          </a:prstGeom>
          <a:solidFill>
            <a:schemeClr val="accent2"/>
          </a:solidFill>
          <a:ln>
            <a:noFill/>
          </a:ln>
          <a:extLst/>
        </p:spPr>
        <p:txBody>
          <a:bodyPr wrap="none" anchor="ctr"/>
          <a:lstStyle/>
          <a:p>
            <a:pPr algn="ctr" defTabSz="910314"/>
            <a:r>
              <a:rPr lang="en-US" altLang="zh-CN" sz="2257">
                <a:solidFill>
                  <a:srgbClr val="F8F8F8"/>
                </a:solidFill>
                <a:latin typeface="微软雅黑" pitchFamily="34" charset="-122"/>
                <a:ea typeface="微软雅黑" pitchFamily="34" charset="-122"/>
              </a:rPr>
              <a:t>NO.3</a:t>
            </a:r>
          </a:p>
        </p:txBody>
      </p:sp>
      <p:sp>
        <p:nvSpPr>
          <p:cNvPr id="11" name="AutoShape 12"/>
          <p:cNvSpPr>
            <a:spLocks noChangeArrowheads="1"/>
          </p:cNvSpPr>
          <p:nvPr/>
        </p:nvSpPr>
        <p:spPr bwMode="auto">
          <a:xfrm>
            <a:off x="6414106" y="1434342"/>
            <a:ext cx="1946334" cy="1118828"/>
          </a:xfrm>
          <a:prstGeom prst="chevron">
            <a:avLst>
              <a:gd name="adj" fmla="val 25780"/>
            </a:avLst>
          </a:prstGeom>
          <a:solidFill>
            <a:schemeClr val="accent4"/>
          </a:solidFill>
          <a:ln>
            <a:noFill/>
          </a:ln>
          <a:extLst/>
        </p:spPr>
        <p:txBody>
          <a:bodyPr wrap="none" anchor="ctr"/>
          <a:lstStyle/>
          <a:p>
            <a:pPr algn="ctr" defTabSz="910314"/>
            <a:r>
              <a:rPr lang="en-US" altLang="zh-CN" sz="2257">
                <a:solidFill>
                  <a:srgbClr val="F8F8F8"/>
                </a:solidFill>
                <a:latin typeface="微软雅黑" pitchFamily="34" charset="-122"/>
                <a:ea typeface="微软雅黑" pitchFamily="34" charset="-122"/>
              </a:rPr>
              <a:t>NO.4</a:t>
            </a:r>
          </a:p>
        </p:txBody>
      </p:sp>
    </p:spTree>
    <p:extLst>
      <p:ext uri="{BB962C8B-B14F-4D97-AF65-F5344CB8AC3E}">
        <p14:creationId xmlns:p14="http://schemas.microsoft.com/office/powerpoint/2010/main" val="1409589291"/>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0-#ppt_w/2"/>
                                          </p:val>
                                        </p:tav>
                                        <p:tav tm="100000">
                                          <p:val>
                                            <p:strVal val="#ppt_x"/>
                                          </p:val>
                                        </p:tav>
                                      </p:tavLst>
                                    </p:anim>
                                    <p:anim calcmode="lin" valueType="num">
                                      <p:cBhvr additive="base">
                                        <p:cTn id="8" dur="3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8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300" fill="hold"/>
                                        <p:tgtEl>
                                          <p:spTgt spid="8"/>
                                        </p:tgtEl>
                                        <p:attrNameLst>
                                          <p:attrName>ppt_x</p:attrName>
                                        </p:attrNameLst>
                                      </p:cBhvr>
                                      <p:tavLst>
                                        <p:tav tm="0">
                                          <p:val>
                                            <p:strVal val="0-#ppt_w/2"/>
                                          </p:val>
                                        </p:tav>
                                        <p:tav tm="100000">
                                          <p:val>
                                            <p:strVal val="#ppt_x"/>
                                          </p:val>
                                        </p:tav>
                                      </p:tavLst>
                                    </p:anim>
                                    <p:anim calcmode="lin" valueType="num">
                                      <p:cBhvr additive="base">
                                        <p:cTn id="17" dur="3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1600"/>
                            </p:stCondLst>
                            <p:childTnLst>
                              <p:par>
                                <p:cTn id="23" presetID="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300" fill="hold"/>
                                        <p:tgtEl>
                                          <p:spTgt spid="10"/>
                                        </p:tgtEl>
                                        <p:attrNameLst>
                                          <p:attrName>ppt_x</p:attrName>
                                        </p:attrNameLst>
                                      </p:cBhvr>
                                      <p:tavLst>
                                        <p:tav tm="0">
                                          <p:val>
                                            <p:strVal val="0-#ppt_w/2"/>
                                          </p:val>
                                        </p:tav>
                                        <p:tav tm="100000">
                                          <p:val>
                                            <p:strVal val="#ppt_x"/>
                                          </p:val>
                                        </p:tav>
                                      </p:tavLst>
                                    </p:anim>
                                    <p:anim calcmode="lin" valueType="num">
                                      <p:cBhvr additive="base">
                                        <p:cTn id="26" dur="3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19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2400"/>
                            </p:stCondLst>
                            <p:childTnLst>
                              <p:par>
                                <p:cTn id="32" presetID="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0-#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27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113981" y="1968570"/>
            <a:ext cx="2047602" cy="190543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4" name="Freeform 17"/>
          <p:cNvSpPr>
            <a:spLocks/>
          </p:cNvSpPr>
          <p:nvPr/>
        </p:nvSpPr>
        <p:spPr bwMode="auto">
          <a:xfrm>
            <a:off x="5006171" y="2171669"/>
            <a:ext cx="1659870" cy="163401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5" name="Freeform 18"/>
          <p:cNvSpPr>
            <a:spLocks/>
          </p:cNvSpPr>
          <p:nvPr/>
        </p:nvSpPr>
        <p:spPr bwMode="auto">
          <a:xfrm>
            <a:off x="3975910" y="2321222"/>
            <a:ext cx="1451230" cy="141799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6" name="Freeform 19"/>
          <p:cNvSpPr>
            <a:spLocks/>
          </p:cNvSpPr>
          <p:nvPr/>
        </p:nvSpPr>
        <p:spPr bwMode="auto">
          <a:xfrm>
            <a:off x="3167207" y="2446774"/>
            <a:ext cx="1152122" cy="116689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grpSp>
        <p:nvGrpSpPr>
          <p:cNvPr id="7" name="组合 19"/>
          <p:cNvGrpSpPr>
            <a:grpSpLocks/>
          </p:cNvGrpSpPr>
          <p:nvPr/>
        </p:nvGrpSpPr>
        <p:grpSpPr bwMode="auto">
          <a:xfrm flipH="1">
            <a:off x="4820222" y="3018196"/>
            <a:ext cx="2901481" cy="1590909"/>
            <a:chOff x="3951201" y="2629963"/>
            <a:chExt cx="2495617" cy="1367320"/>
          </a:xfrm>
        </p:grpSpPr>
        <p:sp>
          <p:nvSpPr>
            <p:cNvPr id="8"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9" name="组合 21"/>
            <p:cNvGrpSpPr>
              <a:grpSpLocks/>
            </p:cNvGrpSpPr>
            <p:nvPr/>
          </p:nvGrpSpPr>
          <p:grpSpPr bwMode="auto">
            <a:xfrm>
              <a:off x="4233160" y="3519821"/>
              <a:ext cx="2183610" cy="477462"/>
              <a:chOff x="2290576" y="5039334"/>
              <a:chExt cx="2183610" cy="477462"/>
            </a:xfrm>
          </p:grpSpPr>
          <p:sp>
            <p:nvSpPr>
              <p:cNvPr id="10" name="TextBox 11"/>
              <p:cNvSpPr txBox="1">
                <a:spLocks noChangeArrowheads="1"/>
              </p:cNvSpPr>
              <p:nvPr/>
            </p:nvSpPr>
            <p:spPr bwMode="auto">
              <a:xfrm>
                <a:off x="3327593" y="5039334"/>
                <a:ext cx="114659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1" name="TextBox 10"/>
              <p:cNvSpPr txBox="1">
                <a:spLocks noChangeArrowheads="1"/>
              </p:cNvSpPr>
              <p:nvPr/>
            </p:nvSpPr>
            <p:spPr bwMode="auto">
              <a:xfrm>
                <a:off x="2290576" y="5039335"/>
                <a:ext cx="114659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2" name="组合 29"/>
          <p:cNvGrpSpPr>
            <a:grpSpLocks/>
          </p:cNvGrpSpPr>
          <p:nvPr/>
        </p:nvGrpSpPr>
        <p:grpSpPr bwMode="auto">
          <a:xfrm>
            <a:off x="621092" y="2145820"/>
            <a:ext cx="2859995" cy="875170"/>
            <a:chOff x="1579814" y="1583447"/>
            <a:chExt cx="2458346" cy="752172"/>
          </a:xfrm>
        </p:grpSpPr>
        <p:sp>
          <p:nvSpPr>
            <p:cNvPr id="13"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14" name="组合 31"/>
            <p:cNvGrpSpPr>
              <a:grpSpLocks/>
            </p:cNvGrpSpPr>
            <p:nvPr/>
          </p:nvGrpSpPr>
          <p:grpSpPr bwMode="auto">
            <a:xfrm>
              <a:off x="1579814" y="1583447"/>
              <a:ext cx="2183786" cy="477461"/>
              <a:chOff x="-362770" y="3102960"/>
              <a:chExt cx="2183786" cy="477461"/>
            </a:xfrm>
          </p:grpSpPr>
          <p:sp>
            <p:nvSpPr>
              <p:cNvPr id="15" name="TextBox 11"/>
              <p:cNvSpPr txBox="1">
                <a:spLocks noChangeArrowheads="1"/>
              </p:cNvSpPr>
              <p:nvPr/>
            </p:nvSpPr>
            <p:spPr bwMode="auto">
              <a:xfrm>
                <a:off x="675163" y="3102960"/>
                <a:ext cx="114585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6" name="TextBox 11"/>
              <p:cNvSpPr txBox="1">
                <a:spLocks noChangeArrowheads="1"/>
              </p:cNvSpPr>
              <p:nvPr/>
            </p:nvSpPr>
            <p:spPr bwMode="auto">
              <a:xfrm>
                <a:off x="-362770" y="3102960"/>
                <a:ext cx="114585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7" name="组合 16"/>
          <p:cNvGrpSpPr/>
          <p:nvPr/>
        </p:nvGrpSpPr>
        <p:grpSpPr>
          <a:xfrm>
            <a:off x="5395752" y="1014009"/>
            <a:ext cx="2540577" cy="1678330"/>
            <a:chOff x="6068316" y="1783433"/>
            <a:chExt cx="2701127" cy="1784391"/>
          </a:xfrm>
        </p:grpSpPr>
        <p:grpSp>
          <p:nvGrpSpPr>
            <p:cNvPr id="18" name="组合 26"/>
            <p:cNvGrpSpPr>
              <a:grpSpLocks/>
            </p:cNvGrpSpPr>
            <p:nvPr/>
          </p:nvGrpSpPr>
          <p:grpSpPr bwMode="auto">
            <a:xfrm flipH="1">
              <a:off x="6068316" y="1783433"/>
              <a:ext cx="2701127" cy="590644"/>
              <a:chOff x="-362770" y="3102960"/>
              <a:chExt cx="2183514" cy="477653"/>
            </a:xfrm>
          </p:grpSpPr>
          <p:sp>
            <p:nvSpPr>
              <p:cNvPr id="20" name="TextBox 19"/>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1"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sp>
          <p:nvSpPr>
            <p:cNvPr id="19"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grpSp>
        <p:nvGrpSpPr>
          <p:cNvPr id="22" name="组合 21"/>
          <p:cNvGrpSpPr/>
          <p:nvPr/>
        </p:nvGrpSpPr>
        <p:grpSpPr>
          <a:xfrm>
            <a:off x="2648383" y="1030627"/>
            <a:ext cx="2540577" cy="1654327"/>
            <a:chOff x="3147329" y="1801101"/>
            <a:chExt cx="2701127" cy="1758871"/>
          </a:xfrm>
        </p:grpSpPr>
        <p:sp>
          <p:nvSpPr>
            <p:cNvPr id="23"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24" name="组合 44"/>
            <p:cNvGrpSpPr>
              <a:grpSpLocks/>
            </p:cNvGrpSpPr>
            <p:nvPr/>
          </p:nvGrpSpPr>
          <p:grpSpPr bwMode="auto">
            <a:xfrm flipH="1">
              <a:off x="3147329" y="1801101"/>
              <a:ext cx="2701127" cy="590644"/>
              <a:chOff x="-362770" y="3102960"/>
              <a:chExt cx="2183514" cy="477653"/>
            </a:xfrm>
          </p:grpSpPr>
          <p:sp>
            <p:nvSpPr>
              <p:cNvPr id="26" name="TextBox 11"/>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7"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06211596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extLst mod="1">
    <p:ext uri="{E180D4A7-C9FB-4DFB-919C-405C955672EB}">
      <p14:showEvtLst xmlns:p14="http://schemas.microsoft.com/office/powerpoint/2010/main">
        <p14:playEvt time="0" objId="30"/>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sp>
        <p:nvSpPr>
          <p:cNvPr id="8" name="文本框 7"/>
          <p:cNvSpPr txBox="1"/>
          <p:nvPr/>
        </p:nvSpPr>
        <p:spPr>
          <a:xfrm>
            <a:off x="2502697" y="3401752"/>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grpSp>
        <p:nvGrpSpPr>
          <p:cNvPr id="13" name="组合 12"/>
          <p:cNvGrpSpPr/>
          <p:nvPr/>
        </p:nvGrpSpPr>
        <p:grpSpPr>
          <a:xfrm>
            <a:off x="3634787" y="1720465"/>
            <a:ext cx="1613805" cy="1613805"/>
            <a:chOff x="2966907" y="1954657"/>
            <a:chExt cx="1613805" cy="1613805"/>
          </a:xfrm>
        </p:grpSpPr>
        <p:sp>
          <p:nvSpPr>
            <p:cNvPr id="15" name="任意多边形 14"/>
            <p:cNvSpPr/>
            <p:nvPr/>
          </p:nvSpPr>
          <p:spPr>
            <a:xfrm>
              <a:off x="2966907"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FCC72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6" name="Freeform 11"/>
            <p:cNvSpPr>
              <a:spLocks noEditPoints="1"/>
            </p:cNvSpPr>
            <p:nvPr/>
          </p:nvSpPr>
          <p:spPr bwMode="auto">
            <a:xfrm>
              <a:off x="3703056" y="2173110"/>
              <a:ext cx="190210" cy="276747"/>
            </a:xfrm>
            <a:custGeom>
              <a:avLst/>
              <a:gdLst>
                <a:gd name="T0" fmla="*/ 132 w 153"/>
                <a:gd name="T1" fmla="*/ 0 h 222"/>
                <a:gd name="T2" fmla="*/ 21 w 153"/>
                <a:gd name="T3" fmla="*/ 0 h 222"/>
                <a:gd name="T4" fmla="*/ 0 w 153"/>
                <a:gd name="T5" fmla="*/ 21 h 222"/>
                <a:gd name="T6" fmla="*/ 0 w 153"/>
                <a:gd name="T7" fmla="*/ 202 h 222"/>
                <a:gd name="T8" fmla="*/ 21 w 153"/>
                <a:gd name="T9" fmla="*/ 222 h 222"/>
                <a:gd name="T10" fmla="*/ 132 w 153"/>
                <a:gd name="T11" fmla="*/ 222 h 222"/>
                <a:gd name="T12" fmla="*/ 153 w 153"/>
                <a:gd name="T13" fmla="*/ 202 h 222"/>
                <a:gd name="T14" fmla="*/ 153 w 153"/>
                <a:gd name="T15" fmla="*/ 21 h 222"/>
                <a:gd name="T16" fmla="*/ 132 w 153"/>
                <a:gd name="T17" fmla="*/ 0 h 222"/>
                <a:gd name="T18" fmla="*/ 139 w 153"/>
                <a:gd name="T19" fmla="*/ 202 h 222"/>
                <a:gd name="T20" fmla="*/ 132 w 153"/>
                <a:gd name="T21" fmla="*/ 208 h 222"/>
                <a:gd name="T22" fmla="*/ 21 w 153"/>
                <a:gd name="T23" fmla="*/ 208 h 222"/>
                <a:gd name="T24" fmla="*/ 14 w 153"/>
                <a:gd name="T25" fmla="*/ 202 h 222"/>
                <a:gd name="T26" fmla="*/ 14 w 153"/>
                <a:gd name="T27" fmla="*/ 188 h 222"/>
                <a:gd name="T28" fmla="*/ 139 w 153"/>
                <a:gd name="T29" fmla="*/ 188 h 222"/>
                <a:gd name="T30" fmla="*/ 139 w 153"/>
                <a:gd name="T31" fmla="*/ 202 h 222"/>
                <a:gd name="T32" fmla="*/ 139 w 153"/>
                <a:gd name="T33" fmla="*/ 181 h 222"/>
                <a:gd name="T34" fmla="*/ 14 w 153"/>
                <a:gd name="T35" fmla="*/ 181 h 222"/>
                <a:gd name="T36" fmla="*/ 14 w 153"/>
                <a:gd name="T37" fmla="*/ 41 h 222"/>
                <a:gd name="T38" fmla="*/ 139 w 153"/>
                <a:gd name="T39" fmla="*/ 41 h 222"/>
                <a:gd name="T40" fmla="*/ 139 w 153"/>
                <a:gd name="T41" fmla="*/ 181 h 222"/>
                <a:gd name="T42" fmla="*/ 139 w 153"/>
                <a:gd name="T43" fmla="*/ 34 h 222"/>
                <a:gd name="T44" fmla="*/ 14 w 153"/>
                <a:gd name="T45" fmla="*/ 34 h 222"/>
                <a:gd name="T46" fmla="*/ 14 w 153"/>
                <a:gd name="T47" fmla="*/ 21 h 222"/>
                <a:gd name="T48" fmla="*/ 21 w 153"/>
                <a:gd name="T49" fmla="*/ 14 h 222"/>
                <a:gd name="T50" fmla="*/ 132 w 153"/>
                <a:gd name="T51" fmla="*/ 14 h 222"/>
                <a:gd name="T52" fmla="*/ 139 w 153"/>
                <a:gd name="T53" fmla="*/ 21 h 222"/>
                <a:gd name="T54" fmla="*/ 139 w 153"/>
                <a:gd name="T55"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222">
                  <a:moveTo>
                    <a:pt x="132" y="0"/>
                  </a:moveTo>
                  <a:cubicBezTo>
                    <a:pt x="21" y="0"/>
                    <a:pt x="21" y="0"/>
                    <a:pt x="21" y="0"/>
                  </a:cubicBezTo>
                  <a:cubicBezTo>
                    <a:pt x="9" y="0"/>
                    <a:pt x="0" y="9"/>
                    <a:pt x="0" y="21"/>
                  </a:cubicBezTo>
                  <a:cubicBezTo>
                    <a:pt x="0" y="202"/>
                    <a:pt x="0" y="202"/>
                    <a:pt x="0" y="202"/>
                  </a:cubicBezTo>
                  <a:cubicBezTo>
                    <a:pt x="0" y="213"/>
                    <a:pt x="9" y="222"/>
                    <a:pt x="21" y="222"/>
                  </a:cubicBezTo>
                  <a:cubicBezTo>
                    <a:pt x="132" y="222"/>
                    <a:pt x="132" y="222"/>
                    <a:pt x="132" y="222"/>
                  </a:cubicBezTo>
                  <a:cubicBezTo>
                    <a:pt x="143" y="222"/>
                    <a:pt x="153" y="213"/>
                    <a:pt x="153" y="202"/>
                  </a:cubicBezTo>
                  <a:cubicBezTo>
                    <a:pt x="153" y="21"/>
                    <a:pt x="153" y="21"/>
                    <a:pt x="153" y="21"/>
                  </a:cubicBezTo>
                  <a:cubicBezTo>
                    <a:pt x="153" y="9"/>
                    <a:pt x="143" y="0"/>
                    <a:pt x="132" y="0"/>
                  </a:cubicBezTo>
                  <a:close/>
                  <a:moveTo>
                    <a:pt x="139" y="202"/>
                  </a:moveTo>
                  <a:cubicBezTo>
                    <a:pt x="139" y="205"/>
                    <a:pt x="136" y="208"/>
                    <a:pt x="132" y="208"/>
                  </a:cubicBezTo>
                  <a:cubicBezTo>
                    <a:pt x="21" y="208"/>
                    <a:pt x="21" y="208"/>
                    <a:pt x="21" y="208"/>
                  </a:cubicBezTo>
                  <a:cubicBezTo>
                    <a:pt x="17" y="208"/>
                    <a:pt x="14" y="205"/>
                    <a:pt x="14" y="202"/>
                  </a:cubicBezTo>
                  <a:cubicBezTo>
                    <a:pt x="14" y="188"/>
                    <a:pt x="14" y="188"/>
                    <a:pt x="14" y="188"/>
                  </a:cubicBezTo>
                  <a:cubicBezTo>
                    <a:pt x="139" y="188"/>
                    <a:pt x="139" y="188"/>
                    <a:pt x="139" y="188"/>
                  </a:cubicBezTo>
                  <a:lnTo>
                    <a:pt x="139" y="202"/>
                  </a:lnTo>
                  <a:close/>
                  <a:moveTo>
                    <a:pt x="139" y="181"/>
                  </a:moveTo>
                  <a:cubicBezTo>
                    <a:pt x="14" y="181"/>
                    <a:pt x="14" y="181"/>
                    <a:pt x="14" y="181"/>
                  </a:cubicBezTo>
                  <a:cubicBezTo>
                    <a:pt x="14" y="41"/>
                    <a:pt x="14" y="41"/>
                    <a:pt x="14" y="41"/>
                  </a:cubicBezTo>
                  <a:cubicBezTo>
                    <a:pt x="139" y="41"/>
                    <a:pt x="139" y="41"/>
                    <a:pt x="139" y="41"/>
                  </a:cubicBezTo>
                  <a:lnTo>
                    <a:pt x="139" y="181"/>
                  </a:lnTo>
                  <a:close/>
                  <a:moveTo>
                    <a:pt x="139" y="34"/>
                  </a:moveTo>
                  <a:cubicBezTo>
                    <a:pt x="14" y="34"/>
                    <a:pt x="14" y="34"/>
                    <a:pt x="14" y="34"/>
                  </a:cubicBezTo>
                  <a:cubicBezTo>
                    <a:pt x="14" y="21"/>
                    <a:pt x="14" y="21"/>
                    <a:pt x="14" y="21"/>
                  </a:cubicBezTo>
                  <a:cubicBezTo>
                    <a:pt x="14" y="17"/>
                    <a:pt x="17" y="14"/>
                    <a:pt x="21" y="14"/>
                  </a:cubicBezTo>
                  <a:cubicBezTo>
                    <a:pt x="132" y="14"/>
                    <a:pt x="132" y="14"/>
                    <a:pt x="132" y="14"/>
                  </a:cubicBezTo>
                  <a:cubicBezTo>
                    <a:pt x="136" y="14"/>
                    <a:pt x="139" y="17"/>
                    <a:pt x="139" y="21"/>
                  </a:cubicBezTo>
                  <a:lnTo>
                    <a:pt x="139" y="34"/>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3481645" y="2575399"/>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3375787"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3441376" y="3097034"/>
              <a:ext cx="877163" cy="300082"/>
            </a:xfrm>
            <a:prstGeom prst="rect">
              <a:avLst/>
            </a:prstGeom>
            <a:noFill/>
          </p:spPr>
          <p:txBody>
            <a:bodyPr wrap="none" rtlCol="0">
              <a:spAutoFit/>
            </a:bodyPr>
            <a:lstStyle/>
            <a:p>
              <a:r>
                <a:rPr lang="zh-CN" altLang="en-US" b="1" dirty="0" smtClean="0">
                  <a:solidFill>
                    <a:schemeClr val="bg1"/>
                  </a:solidFill>
                </a:rPr>
                <a:t>第二部分</a:t>
              </a:r>
              <a:endParaRPr lang="zh-CN" altLang="en-US" b="1" dirty="0">
                <a:solidFill>
                  <a:schemeClr val="bg1"/>
                </a:solidFill>
              </a:endParaRPr>
            </a:p>
          </p:txBody>
        </p:sp>
      </p:grpSp>
    </p:spTree>
    <p:extLst>
      <p:ext uri="{BB962C8B-B14F-4D97-AF65-F5344CB8AC3E}">
        <p14:creationId xmlns:p14="http://schemas.microsoft.com/office/powerpoint/2010/main" val="113280902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a:defRPr/>
              </a:pPr>
              <a:r>
                <a:rPr lang="zh-CN" altLang="en-US" sz="1787" kern="0" dirty="0">
                  <a:solidFill>
                    <a:srgbClr val="5A5959"/>
                  </a:solidFill>
                  <a:latin typeface="Calibri"/>
                  <a:ea typeface="微软雅黑"/>
                </a:rPr>
                <a:t>单击此处添加文本</a:t>
              </a:r>
              <a:endParaRPr lang="en-US" sz="1787" kern="0" dirty="0">
                <a:solidFill>
                  <a:srgbClr val="5A5959"/>
                </a:solidFill>
                <a:latin typeface="Calibri"/>
                <a:ea typeface="微软雅黑"/>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223" kern="0" dirty="0">
                  <a:solidFill>
                    <a:srgbClr val="5A5959"/>
                  </a:solidFill>
                  <a:latin typeface="Calibri"/>
                  <a:ea typeface="微软雅黑"/>
                </a:rPr>
                <a:t>单击此处添加文本</a:t>
              </a:r>
              <a:endParaRPr lang="en-US" altLang="zh-CN" sz="1223" kern="0" dirty="0">
                <a:solidFill>
                  <a:srgbClr val="5A5959"/>
                </a:solidFill>
                <a:latin typeface="Calibri"/>
                <a:ea typeface="微软雅黑"/>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2" name="Freeform 10"/>
          <p:cNvSpPr>
            <a:spLocks/>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fontAlgn="base">
              <a:spcBef>
                <a:spcPct val="0"/>
              </a:spcBef>
              <a:spcAft>
                <a:spcPct val="0"/>
              </a:spcAft>
              <a:defRPr/>
            </a:pPr>
            <a:endParaRPr lang="en-US" sz="1411" kern="0" dirty="0">
              <a:solidFill>
                <a:sysClr val="window" lastClr="FFFFFF"/>
              </a:solidFill>
              <a:latin typeface="微软雅黑" pitchFamily="34" charset="-122"/>
              <a:ea typeface="微软雅黑" pitchFamily="34" charset="-122"/>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403482471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8" name="TextBox 27"/>
          <p:cNvSpPr txBox="1"/>
          <p:nvPr/>
        </p:nvSpPr>
        <p:spPr>
          <a:xfrm>
            <a:off x="4453566" y="130849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4" name="TextBox 33"/>
          <p:cNvSpPr txBox="1"/>
          <p:nvPr/>
        </p:nvSpPr>
        <p:spPr>
          <a:xfrm>
            <a:off x="3157884" y="1417164"/>
            <a:ext cx="54694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A</a:t>
            </a:r>
            <a:endParaRPr lang="zh-CN" altLang="en-US" sz="3762" b="1" dirty="0">
              <a:solidFill>
                <a:srgbClr val="FFC000"/>
              </a:solidFill>
              <a:latin typeface="微软雅黑"/>
              <a:ea typeface="微软雅黑"/>
            </a:endParaRPr>
          </a:p>
        </p:txBody>
      </p:sp>
      <p:sp>
        <p:nvSpPr>
          <p:cNvPr id="35" name="TextBox 34"/>
          <p:cNvSpPr txBox="1"/>
          <p:nvPr/>
        </p:nvSpPr>
        <p:spPr>
          <a:xfrm>
            <a:off x="3157884" y="3689236"/>
            <a:ext cx="51488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B</a:t>
            </a:r>
            <a:endParaRPr lang="zh-CN" altLang="en-US" sz="3762" b="1" dirty="0">
              <a:solidFill>
                <a:srgbClr val="FFC000"/>
              </a:solidFill>
              <a:latin typeface="微软雅黑"/>
              <a:ea typeface="微软雅黑"/>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defTabSz="910314">
              <a:lnSpc>
                <a:spcPct val="150000"/>
              </a:lnSpc>
            </a:pPr>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defTabSz="910314"/>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8" name="TextBox 37"/>
          <p:cNvSpPr txBox="1"/>
          <p:nvPr/>
        </p:nvSpPr>
        <p:spPr>
          <a:xfrm>
            <a:off x="4453566" y="365758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Tree>
    <p:extLst>
      <p:ext uri="{BB962C8B-B14F-4D97-AF65-F5344CB8AC3E}">
        <p14:creationId xmlns:p14="http://schemas.microsoft.com/office/powerpoint/2010/main" val="419087003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73370" y="695153"/>
            <a:ext cx="2068917" cy="126941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单击填加问题三？</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7" name="Cloud Callout 9"/>
          <p:cNvSpPr/>
          <p:nvPr/>
        </p:nvSpPr>
        <p:spPr bwMode="auto">
          <a:xfrm>
            <a:off x="1089830" y="2251251"/>
            <a:ext cx="2354865" cy="127965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单击填加问题一？</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8" name="Freeform 53"/>
          <p:cNvSpPr>
            <a:spLocks noEditPoints="1"/>
          </p:cNvSpPr>
          <p:nvPr/>
        </p:nvSpPr>
        <p:spPr bwMode="black">
          <a:xfrm>
            <a:off x="3744863" y="2954806"/>
            <a:ext cx="1712671" cy="1932808"/>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vert="horz" wrap="square" lIns="53730" tIns="26867" rIns="53730" bIns="26867" numCol="1" anchor="t" anchorCtr="0" compatLnSpc="1">
            <a:prstTxWarp prst="textNoShape">
              <a:avLst/>
            </a:prstTxWarp>
          </a:bodyPr>
          <a:lstStyle/>
          <a:p>
            <a:pPr defTabSz="910314"/>
            <a:endParaRPr lang="en-US" sz="1787" dirty="0">
              <a:solidFill>
                <a:prstClr val="black"/>
              </a:solidFill>
              <a:latin typeface="Arial"/>
              <a:ea typeface="微软雅黑"/>
            </a:endParaRPr>
          </a:p>
        </p:txBody>
      </p:sp>
      <p:sp>
        <p:nvSpPr>
          <p:cNvPr id="29" name="Cloud Callout 11"/>
          <p:cNvSpPr/>
          <p:nvPr/>
        </p:nvSpPr>
        <p:spPr bwMode="auto">
          <a:xfrm>
            <a:off x="5564093" y="2125834"/>
            <a:ext cx="2191121" cy="1422992"/>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单击填加问题四？</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0" name="Cloud Callout 12"/>
          <p:cNvSpPr/>
          <p:nvPr/>
        </p:nvSpPr>
        <p:spPr bwMode="auto">
          <a:xfrm>
            <a:off x="2021551" y="743095"/>
            <a:ext cx="2293467" cy="127861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单击填加问题二？</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Tree>
    <p:extLst>
      <p:ext uri="{BB962C8B-B14F-4D97-AF65-F5344CB8AC3E}">
        <p14:creationId xmlns:p14="http://schemas.microsoft.com/office/powerpoint/2010/main" val="185239738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51644" y="5399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28" name="矩形 27"/>
            <p:cNvSpPr/>
            <p:nvPr/>
          </p:nvSpPr>
          <p:spPr>
            <a:xfrm>
              <a:off x="3792217" y="1695707"/>
              <a:ext cx="2713480" cy="1298407"/>
            </a:xfrm>
            <a:prstGeom prst="rect">
              <a:avLst/>
            </a:prstGeom>
          </p:spPr>
          <p:txBody>
            <a:bodyPr wrap="square">
              <a:spAutoFit/>
            </a:bodyPr>
            <a:lstStyle/>
            <a:p>
              <a:pPr algn="ctr" defTabSz="910314">
                <a:lnSpc>
                  <a:spcPct val="130000"/>
                </a:lnSpc>
              </a:pPr>
              <a:r>
                <a:rPr lang="zh-CN" altLang="en-US" sz="3386" b="1" dirty="0">
                  <a:solidFill>
                    <a:srgbClr val="F8F8F8"/>
                  </a:solidFill>
                  <a:latin typeface="微软雅黑" pitchFamily="34" charset="-122"/>
                  <a:ea typeface="微软雅黑" pitchFamily="34" charset="-122"/>
                </a:rPr>
                <a:t>① </a:t>
              </a:r>
              <a:endParaRPr lang="en-US" altLang="zh-CN" sz="3386" b="1" dirty="0">
                <a:solidFill>
                  <a:srgbClr val="F8F8F8"/>
                </a:solidFill>
                <a:latin typeface="微软雅黑" pitchFamily="34" charset="-122"/>
                <a:ea typeface="微软雅黑" pitchFamily="34" charset="-122"/>
              </a:endParaRPr>
            </a:p>
            <a:p>
              <a:pPr algn="ctr" defTabSz="910314">
                <a:lnSpc>
                  <a:spcPct val="130000"/>
                </a:lnSpc>
              </a:pPr>
              <a:r>
                <a:rPr lang="zh-CN" altLang="en-US" sz="2257" b="1" dirty="0">
                  <a:solidFill>
                    <a:srgbClr val="F8F8F8"/>
                  </a:solidFill>
                  <a:latin typeface="微软雅黑" pitchFamily="34" charset="-122"/>
                  <a:ea typeface="微软雅黑" pitchFamily="34" charset="-122"/>
                </a:rPr>
                <a:t>您的标题</a:t>
              </a:r>
              <a:endParaRPr lang="zh-CN" altLang="en-US" sz="2257" b="1" dirty="0">
                <a:solidFill>
                  <a:srgbClr val="F8F8F8"/>
                </a:solidFill>
                <a:latin typeface="Arial"/>
                <a:ea typeface="微软雅黑"/>
              </a:endParaRPr>
            </a:p>
          </p:txBody>
        </p:sp>
      </p:grpSp>
      <p:grpSp>
        <p:nvGrpSpPr>
          <p:cNvPr id="33" name="组合 32"/>
          <p:cNvGrpSpPr/>
          <p:nvPr/>
        </p:nvGrpSpPr>
        <p:grpSpPr>
          <a:xfrm>
            <a:off x="2935682" y="22594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srgbClr val="00B0F0"/>
                  </a:solidFill>
                  <a:latin typeface="Arial"/>
                  <a:ea typeface="微软雅黑"/>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35" name="矩形 34"/>
            <p:cNvSpPr/>
            <p:nvPr/>
          </p:nvSpPr>
          <p:spPr>
            <a:xfrm>
              <a:off x="3792217" y="1695708"/>
              <a:ext cx="2713479" cy="1265969"/>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itchFamily="34" charset="-122"/>
                  <a:ea typeface="微软雅黑" pitchFamily="34" charset="-122"/>
                </a:rPr>
                <a:t>②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grpSp>
        <p:nvGrpSpPr>
          <p:cNvPr id="40" name="组合 39"/>
          <p:cNvGrpSpPr/>
          <p:nvPr/>
        </p:nvGrpSpPr>
        <p:grpSpPr>
          <a:xfrm>
            <a:off x="2680847" y="9559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64" name="矩形 63"/>
            <p:cNvSpPr/>
            <p:nvPr/>
          </p:nvSpPr>
          <p:spPr>
            <a:xfrm>
              <a:off x="3792217" y="1512117"/>
              <a:ext cx="2713479" cy="1533454"/>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anose="020B0503020204020204" pitchFamily="34" charset="-122"/>
                  <a:ea typeface="微软雅黑" panose="020B0503020204020204" pitchFamily="34" charset="-122"/>
                </a:rPr>
                <a:t>③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sp>
        <p:nvSpPr>
          <p:cNvPr id="69" name="矩形 68"/>
          <p:cNvSpPr/>
          <p:nvPr/>
        </p:nvSpPr>
        <p:spPr>
          <a:xfrm>
            <a:off x="4996637" y="3519942"/>
            <a:ext cx="3164946" cy="1146276"/>
          </a:xfrm>
          <a:prstGeom prst="rect">
            <a:avLst/>
          </a:prstGeom>
        </p:spPr>
        <p:txBody>
          <a:bodyPr wrap="square">
            <a:spAutoFit/>
          </a:bodyPr>
          <a:lstStyle/>
          <a:p>
            <a:pPr defTabSz="910314">
              <a:lnSpc>
                <a:spcPct val="130000"/>
              </a:lnSpc>
            </a:pPr>
            <a:r>
              <a:rPr lang="zh-CN" altLang="en-US" sz="1693" dirty="0">
                <a:solidFill>
                  <a:srgbClr val="00B0F0"/>
                </a:solidFill>
                <a:latin typeface="微软雅黑" pitchFamily="34" charset="-122"/>
                <a:ea typeface="微软雅黑" pitchFamily="34" charset="-122"/>
              </a:rPr>
              <a:t>单击填加标题</a:t>
            </a:r>
            <a:endParaRPr lang="en-US" altLang="zh-CN" sz="1693" dirty="0">
              <a:solidFill>
                <a:srgbClr val="00B0F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0" name="矩形 69"/>
          <p:cNvSpPr/>
          <p:nvPr/>
        </p:nvSpPr>
        <p:spPr>
          <a:xfrm>
            <a:off x="6603840" y="1190360"/>
            <a:ext cx="2302751" cy="1372171"/>
          </a:xfrm>
          <a:prstGeom prst="rect">
            <a:avLst/>
          </a:prstGeom>
        </p:spPr>
        <p:txBody>
          <a:bodyPr wrap="square">
            <a:spAutoFit/>
          </a:bodyPr>
          <a:lstStyle/>
          <a:p>
            <a:pPr defTabSz="910314">
              <a:lnSpc>
                <a:spcPct val="130000"/>
              </a:lnSpc>
            </a:pPr>
            <a:r>
              <a:rPr lang="zh-CN" altLang="en-US" sz="1693" dirty="0">
                <a:solidFill>
                  <a:srgbClr val="FF6600"/>
                </a:solidFill>
                <a:latin typeface="微软雅黑" pitchFamily="34" charset="-122"/>
                <a:ea typeface="微软雅黑" pitchFamily="34" charset="-122"/>
              </a:rPr>
              <a:t>单击填加标题</a:t>
            </a:r>
            <a:endParaRPr lang="en-US" altLang="zh-CN" sz="1693" dirty="0">
              <a:solidFill>
                <a:srgbClr val="FF66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1" name="矩形 70"/>
          <p:cNvSpPr/>
          <p:nvPr/>
        </p:nvSpPr>
        <p:spPr>
          <a:xfrm>
            <a:off x="508322" y="1950399"/>
            <a:ext cx="2302751" cy="1372171"/>
          </a:xfrm>
          <a:prstGeom prst="rect">
            <a:avLst/>
          </a:prstGeom>
        </p:spPr>
        <p:txBody>
          <a:bodyPr wrap="square">
            <a:spAutoFit/>
          </a:bodyPr>
          <a:lstStyle/>
          <a:p>
            <a:pPr defTabSz="910314">
              <a:lnSpc>
                <a:spcPct val="130000"/>
              </a:lnSpc>
            </a:pPr>
            <a:r>
              <a:rPr lang="zh-CN" altLang="en-US" sz="1693" dirty="0">
                <a:solidFill>
                  <a:srgbClr val="FF0000"/>
                </a:solidFill>
                <a:latin typeface="微软雅黑" pitchFamily="34" charset="-122"/>
                <a:ea typeface="微软雅黑" pitchFamily="34" charset="-122"/>
              </a:rPr>
              <a:t>单击填加标题</a:t>
            </a:r>
            <a:endParaRPr lang="en-US" altLang="zh-CN" sz="1693" dirty="0">
              <a:solidFill>
                <a:srgbClr val="FF00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95350847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5818899" y="1366301"/>
            <a:ext cx="2410411" cy="2830920"/>
            <a:chOff x="5904234" y="1111767"/>
            <a:chExt cx="2562736" cy="3009818"/>
          </a:xfrm>
        </p:grpSpPr>
        <p:sp>
          <p:nvSpPr>
            <p:cNvPr id="40" name="Presentation Title Rectangle"/>
            <p:cNvSpPr txBox="1">
              <a:spLocks/>
            </p:cNvSpPr>
            <p:nvPr/>
          </p:nvSpPr>
          <p:spPr>
            <a:xfrm>
              <a:off x="5958567" y="3137573"/>
              <a:ext cx="2508403" cy="808922"/>
            </a:xfrm>
            <a:prstGeom prst="rect">
              <a:avLst/>
            </a:prstGeom>
            <a:solidFill>
              <a:srgbClr val="A9A9A9"/>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p:txBody>
        </p:sp>
        <p:sp>
          <p:nvSpPr>
            <p:cNvPr id="41" name="Presentation Title Rectangle"/>
            <p:cNvSpPr txBox="1">
              <a:spLocks/>
            </p:cNvSpPr>
            <p:nvPr/>
          </p:nvSpPr>
          <p:spPr>
            <a:xfrm>
              <a:off x="5904234" y="3164732"/>
              <a:ext cx="2508403" cy="956853"/>
            </a:xfrm>
            <a:prstGeom prst="rect">
              <a:avLst/>
            </a:prstGeom>
            <a:noFill/>
            <a:effectLst/>
          </p:spPr>
          <p:txBody>
            <a:bodyPr lIns="129007" tIns="43002" rIns="43002" bIns="43002"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algn="ctr" defTabSz="860050">
                <a:lnSpc>
                  <a:spcPct val="110000"/>
                </a:lnSpc>
                <a:defRPr/>
              </a:pPr>
              <a:r>
                <a:rPr lang="zh-CN" altLang="en-US" sz="1129" dirty="0">
                  <a:solidFill>
                    <a:sysClr val="window" lastClr="FFFFFF"/>
                  </a:solidFill>
                  <a:latin typeface="微软雅黑"/>
                  <a:ea typeface="微软雅黑"/>
                  <a:cs typeface="Segoe UI" pitchFamily="34" charset="0"/>
                </a:rPr>
                <a:t>单击此处添加文本</a:t>
              </a:r>
              <a:endParaRPr lang="en-US" altLang="zh-CN" sz="1129" dirty="0">
                <a:solidFill>
                  <a:sysClr val="window" lastClr="FFFFFF"/>
                </a:solidFill>
                <a:latin typeface="微软雅黑"/>
                <a:ea typeface="微软雅黑"/>
                <a:cs typeface="Segoe UI" pitchFamily="34" charset="0"/>
              </a:endParaRPr>
            </a:p>
            <a:p>
              <a:pPr algn="ctr" defTabSz="860085">
                <a:lnSpc>
                  <a:spcPct val="110000"/>
                </a:lnSpc>
              </a:pPr>
              <a:r>
                <a:rPr lang="zh-CN" altLang="en-US" sz="1129" dirty="0">
                  <a:solidFill>
                    <a:sysClr val="window" lastClr="FFFFFF"/>
                  </a:solidFill>
                  <a:latin typeface="微软雅黑"/>
                  <a:ea typeface="微软雅黑"/>
                  <a:cs typeface="Segoe UI" pitchFamily="34" charset="0"/>
                </a:rPr>
                <a:t>单击此处添加文本</a:t>
              </a:r>
              <a:endParaRPr lang="en-US" altLang="zh-CN" sz="1129" dirty="0">
                <a:solidFill>
                  <a:sysClr val="window" lastClr="FFFFFF"/>
                </a:solidFill>
                <a:latin typeface="微软雅黑"/>
                <a:ea typeface="微软雅黑"/>
                <a:cs typeface="Segoe UI" pitchFamily="34" charset="0"/>
              </a:endParaRPr>
            </a:p>
            <a:p>
              <a:pPr algn="ctr" defTabSz="860085">
                <a:lnSpc>
                  <a:spcPct val="110000"/>
                </a:lnSpc>
              </a:pPr>
              <a:r>
                <a:rPr lang="zh-CN" altLang="en-US" sz="1129" dirty="0">
                  <a:solidFill>
                    <a:sysClr val="window" lastClr="FFFFFF"/>
                  </a:solidFill>
                  <a:latin typeface="微软雅黑"/>
                  <a:ea typeface="微软雅黑"/>
                  <a:cs typeface="Segoe UI" pitchFamily="34" charset="0"/>
                </a:rPr>
                <a:t>单击此处添加文本</a:t>
              </a:r>
              <a:endParaRPr lang="en-US" altLang="zh-CN" sz="1129" dirty="0">
                <a:solidFill>
                  <a:sysClr val="window" lastClr="FFFFFF"/>
                </a:solidFill>
                <a:latin typeface="微软雅黑"/>
                <a:ea typeface="微软雅黑"/>
                <a:cs typeface="Segoe UI" pitchFamily="34" charset="0"/>
              </a:endParaRPr>
            </a:p>
          </p:txBody>
        </p:sp>
        <p:sp>
          <p:nvSpPr>
            <p:cNvPr id="42" name="Presentation Title Rectangle"/>
            <p:cNvSpPr txBox="1">
              <a:spLocks/>
            </p:cNvSpPr>
            <p:nvPr/>
          </p:nvSpPr>
          <p:spPr>
            <a:xfrm>
              <a:off x="5958567" y="1111767"/>
              <a:ext cx="2508403" cy="1965593"/>
            </a:xfrm>
            <a:prstGeom prst="rect">
              <a:avLst/>
            </a:prstGeom>
            <a:solidFill>
              <a:schemeClr val="accent4"/>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645149">
                <a:defRPr/>
              </a:pPr>
              <a:r>
                <a:rPr lang="zh-CN" altLang="en-US" sz="2257" b="1" dirty="0">
                  <a:latin typeface="Segoe UI Light" pitchFamily="34" charset="0"/>
                  <a:ea typeface="微软雅黑"/>
                  <a:cs typeface="Segoe UI" pitchFamily="34" charset="0"/>
                </a:rPr>
                <a:t>主题三</a:t>
              </a:r>
              <a:endParaRPr lang="en-US" altLang="zh-CN" sz="2257" b="1" dirty="0">
                <a:latin typeface="Segoe UI Light" pitchFamily="34" charset="0"/>
                <a:ea typeface="微软雅黑"/>
                <a:cs typeface="Segoe UI" pitchFamily="34" charset="0"/>
              </a:endParaRPr>
            </a:p>
          </p:txBody>
        </p:sp>
        <p:pic>
          <p:nvPicPr>
            <p:cNvPr id="43" name="Picture 6" descr="\\MAGNUM\Projects\Microsoft\Cloud Power FY12\Design\Icons\PNGs\Virtual_Network.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tretch>
              <a:fillRect/>
            </a:stretch>
          </p:blipFill>
          <p:spPr bwMode="auto">
            <a:xfrm>
              <a:off x="6561666" y="1582921"/>
              <a:ext cx="1302206" cy="1301867"/>
            </a:xfrm>
            <a:prstGeom prst="rect">
              <a:avLst/>
            </a:prstGeom>
            <a:noFill/>
          </p:spPr>
        </p:pic>
      </p:grpSp>
      <p:grpSp>
        <p:nvGrpSpPr>
          <p:cNvPr id="44" name="组合 43"/>
          <p:cNvGrpSpPr/>
          <p:nvPr/>
        </p:nvGrpSpPr>
        <p:grpSpPr>
          <a:xfrm>
            <a:off x="693610" y="1366301"/>
            <a:ext cx="2597823" cy="2830920"/>
            <a:chOff x="455055" y="1111767"/>
            <a:chExt cx="2761991" cy="3009818"/>
          </a:xfrm>
        </p:grpSpPr>
        <p:sp>
          <p:nvSpPr>
            <p:cNvPr id="45" name="Presentation Title Rectangle"/>
            <p:cNvSpPr txBox="1">
              <a:spLocks/>
            </p:cNvSpPr>
            <p:nvPr/>
          </p:nvSpPr>
          <p:spPr>
            <a:xfrm>
              <a:off x="677025" y="3137573"/>
              <a:ext cx="2507182" cy="808922"/>
            </a:xfrm>
            <a:prstGeom prst="rect">
              <a:avLst/>
            </a:prstGeom>
            <a:solidFill>
              <a:srgbClr val="A9A9A9"/>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p:txBody>
        </p:sp>
        <p:sp>
          <p:nvSpPr>
            <p:cNvPr id="46" name="Presentation Title Rectangle"/>
            <p:cNvSpPr txBox="1">
              <a:spLocks/>
            </p:cNvSpPr>
            <p:nvPr/>
          </p:nvSpPr>
          <p:spPr>
            <a:xfrm>
              <a:off x="455055" y="3164732"/>
              <a:ext cx="2761991" cy="956853"/>
            </a:xfrm>
            <a:prstGeom prst="rect">
              <a:avLst/>
            </a:prstGeom>
            <a:noFill/>
            <a:effectLst/>
          </p:spPr>
          <p:txBody>
            <a:bodyPr lIns="129007" tIns="43002" rIns="43002" bIns="43002"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defTabSz="860050">
                <a:lnSpc>
                  <a:spcPct val="110000"/>
                </a:lnSpc>
                <a:defRPr/>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defTabSz="860050">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defTabSz="860050">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p:txBody>
        </p:sp>
        <p:sp>
          <p:nvSpPr>
            <p:cNvPr id="47" name="Presentation Title Rectangle"/>
            <p:cNvSpPr txBox="1">
              <a:spLocks/>
            </p:cNvSpPr>
            <p:nvPr/>
          </p:nvSpPr>
          <p:spPr>
            <a:xfrm>
              <a:off x="677025" y="1111767"/>
              <a:ext cx="2507182" cy="1965593"/>
            </a:xfrm>
            <a:prstGeom prst="rect">
              <a:avLst/>
            </a:prstGeom>
            <a:solidFill>
              <a:schemeClr val="accent1"/>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r>
                <a:rPr lang="zh-CN" altLang="en-US" sz="2257" kern="0" spc="0" dirty="0">
                  <a:latin typeface="Segoe UI Light" pitchFamily="34" charset="0"/>
                  <a:ea typeface="微软雅黑"/>
                  <a:cs typeface="Segoe UI" pitchFamily="34" charset="0"/>
                </a:rPr>
                <a:t>主题一</a:t>
              </a:r>
              <a:endParaRPr lang="en-US" sz="2257" kern="0" spc="0" dirty="0">
                <a:latin typeface="Segoe UI Light" pitchFamily="34" charset="0"/>
                <a:ea typeface="微软雅黑"/>
                <a:cs typeface="Segoe UI" pitchFamily="34" charset="0"/>
              </a:endParaRPr>
            </a:p>
          </p:txBody>
        </p:sp>
        <p:pic>
          <p:nvPicPr>
            <p:cNvPr id="48" name="Picture 2" descr="\\MAGNUM\Projects\Microsoft\Cloud Power FY12\Design\Icons\PNGs\Cloud_on_your_terms.png"/>
            <p:cNvPicPr>
              <a:picLocks noChangeAspect="1" noChangeArrowheads="1"/>
            </p:cNvPicPr>
            <p:nvPr/>
          </p:nvPicPr>
          <p:blipFill>
            <a:blip r:embed="rId4" cstate="screen">
              <a:lum bright="100000"/>
              <a:extLst>
                <a:ext uri="{28A0092B-C50C-407E-A947-70E740481C1C}">
                  <a14:useLocalDpi xmlns:a14="http://schemas.microsoft.com/office/drawing/2010/main"/>
                </a:ext>
              </a:extLst>
            </a:blip>
            <a:stretch>
              <a:fillRect/>
            </a:stretch>
          </p:blipFill>
          <p:spPr bwMode="auto">
            <a:xfrm>
              <a:off x="854415" y="1111768"/>
              <a:ext cx="2105242" cy="2203748"/>
            </a:xfrm>
            <a:prstGeom prst="rect">
              <a:avLst/>
            </a:prstGeom>
            <a:noFill/>
            <a:ln>
              <a:noFill/>
            </a:ln>
          </p:spPr>
        </p:pic>
      </p:grpSp>
      <p:grpSp>
        <p:nvGrpSpPr>
          <p:cNvPr id="49" name="组合 48"/>
          <p:cNvGrpSpPr/>
          <p:nvPr/>
        </p:nvGrpSpPr>
        <p:grpSpPr>
          <a:xfrm>
            <a:off x="3335093" y="1366301"/>
            <a:ext cx="2410409" cy="2830920"/>
            <a:chOff x="3263465" y="1111767"/>
            <a:chExt cx="2562733" cy="3009818"/>
          </a:xfrm>
        </p:grpSpPr>
        <p:sp>
          <p:nvSpPr>
            <p:cNvPr id="50" name="Presentation Title Rectangle"/>
            <p:cNvSpPr txBox="1">
              <a:spLocks/>
            </p:cNvSpPr>
            <p:nvPr/>
          </p:nvSpPr>
          <p:spPr>
            <a:xfrm>
              <a:off x="3317797" y="3137573"/>
              <a:ext cx="2508401" cy="808922"/>
            </a:xfrm>
            <a:prstGeom prst="rect">
              <a:avLst/>
            </a:prstGeom>
            <a:solidFill>
              <a:srgbClr val="A9A9A9"/>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p:txBody>
        </p:sp>
        <p:sp>
          <p:nvSpPr>
            <p:cNvPr id="51" name="Presentation Title Rectangle"/>
            <p:cNvSpPr txBox="1">
              <a:spLocks/>
            </p:cNvSpPr>
            <p:nvPr/>
          </p:nvSpPr>
          <p:spPr>
            <a:xfrm>
              <a:off x="3263465" y="3164732"/>
              <a:ext cx="2508401" cy="956853"/>
            </a:xfrm>
            <a:prstGeom prst="rect">
              <a:avLst/>
            </a:prstGeom>
            <a:noFill/>
            <a:effectLst/>
          </p:spPr>
          <p:txBody>
            <a:bodyPr lIns="129007" tIns="43002" rIns="43002" bIns="43002"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algn="ctr" defTabSz="860050">
                <a:lnSpc>
                  <a:spcPct val="110000"/>
                </a:lnSpc>
                <a:defRPr/>
              </a:pPr>
              <a:r>
                <a:rPr lang="zh-CN" altLang="en-US" sz="1129" b="0" kern="0" dirty="0">
                  <a:solidFill>
                    <a:sysClr val="window" lastClr="FFFFFF"/>
                  </a:solidFill>
                  <a:latin typeface="微软雅黑"/>
                  <a:ea typeface="微软雅黑"/>
                  <a:cs typeface="Segoe UI" pitchFamily="34" charset="0"/>
                </a:rPr>
                <a:t>单击此处添加文本</a:t>
              </a:r>
              <a:endParaRPr lang="en-US" altLang="zh-CN" sz="1129" b="0" kern="0" dirty="0">
                <a:solidFill>
                  <a:sysClr val="window" lastClr="FFFFFF"/>
                </a:solidFill>
                <a:latin typeface="微软雅黑"/>
                <a:ea typeface="微软雅黑"/>
                <a:cs typeface="Segoe UI" pitchFamily="34" charset="0"/>
              </a:endParaRPr>
            </a:p>
            <a:p>
              <a:pPr algn="ctr" defTabSz="910314">
                <a:lnSpc>
                  <a:spcPct val="110000"/>
                </a:lnSpc>
              </a:pPr>
              <a:r>
                <a:rPr lang="zh-CN" altLang="en-US" sz="1129" b="0" kern="0" dirty="0">
                  <a:solidFill>
                    <a:sysClr val="window" lastClr="FFFFFF"/>
                  </a:solidFill>
                  <a:latin typeface="微软雅黑"/>
                  <a:ea typeface="微软雅黑"/>
                  <a:cs typeface="Segoe UI" pitchFamily="34" charset="0"/>
                </a:rPr>
                <a:t>单击此处添加文本</a:t>
              </a:r>
              <a:endParaRPr lang="en-US" altLang="zh-CN" sz="1129" b="0" kern="0" dirty="0">
                <a:solidFill>
                  <a:sysClr val="window" lastClr="FFFFFF"/>
                </a:solidFill>
                <a:latin typeface="微软雅黑"/>
                <a:ea typeface="微软雅黑"/>
                <a:cs typeface="Segoe UI" pitchFamily="34" charset="0"/>
              </a:endParaRPr>
            </a:p>
            <a:p>
              <a:pPr algn="ctr" defTabSz="910314">
                <a:lnSpc>
                  <a:spcPct val="110000"/>
                </a:lnSpc>
              </a:pPr>
              <a:r>
                <a:rPr lang="zh-CN" altLang="en-US" sz="1129" b="0" kern="0" dirty="0">
                  <a:solidFill>
                    <a:sysClr val="window" lastClr="FFFFFF"/>
                  </a:solidFill>
                  <a:latin typeface="微软雅黑"/>
                  <a:ea typeface="微软雅黑"/>
                  <a:cs typeface="Segoe UI" pitchFamily="34" charset="0"/>
                </a:rPr>
                <a:t>单击此处添加文本</a:t>
              </a:r>
              <a:endParaRPr lang="en-US" altLang="zh-CN" sz="1129" b="0" kern="0" dirty="0">
                <a:solidFill>
                  <a:sysClr val="window" lastClr="FFFFFF"/>
                </a:solidFill>
                <a:latin typeface="微软雅黑"/>
                <a:ea typeface="微软雅黑"/>
                <a:cs typeface="Segoe UI" pitchFamily="34" charset="0"/>
              </a:endParaRPr>
            </a:p>
          </p:txBody>
        </p:sp>
        <p:sp>
          <p:nvSpPr>
            <p:cNvPr id="52" name="Presentation Title Rectangle"/>
            <p:cNvSpPr txBox="1">
              <a:spLocks/>
            </p:cNvSpPr>
            <p:nvPr/>
          </p:nvSpPr>
          <p:spPr>
            <a:xfrm>
              <a:off x="3317797" y="1111767"/>
              <a:ext cx="2508401" cy="1965593"/>
            </a:xfrm>
            <a:prstGeom prst="rect">
              <a:avLst/>
            </a:prstGeom>
            <a:solidFill>
              <a:schemeClr val="accent3"/>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r>
                <a:rPr lang="zh-CN" altLang="en-US" sz="2257" kern="0" dirty="0">
                  <a:latin typeface="Segoe UI Light" pitchFamily="34" charset="0"/>
                  <a:ea typeface="微软雅黑"/>
                  <a:cs typeface="Segoe UI" pitchFamily="34" charset="0"/>
                </a:rPr>
                <a:t>主题二</a:t>
              </a:r>
              <a:endParaRPr lang="en-US" altLang="zh-CN" sz="2257" kern="0" dirty="0">
                <a:latin typeface="Segoe UI Light" pitchFamily="34" charset="0"/>
                <a:ea typeface="微软雅黑"/>
                <a:cs typeface="Segoe UI" pitchFamily="34" charset="0"/>
              </a:endParaRPr>
            </a:p>
          </p:txBody>
        </p:sp>
        <p:sp>
          <p:nvSpPr>
            <p:cNvPr id="53" name="Freeform 15"/>
            <p:cNvSpPr>
              <a:spLocks noEditPoints="1"/>
            </p:cNvSpPr>
            <p:nvPr/>
          </p:nvSpPr>
          <p:spPr bwMode="black">
            <a:xfrm>
              <a:off x="4101967" y="1763407"/>
              <a:ext cx="940061" cy="940897"/>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defTabSz="860085">
                <a:defRPr/>
              </a:pPr>
              <a:endParaRPr lang="en-US" sz="1129" kern="0" dirty="0">
                <a:solidFill>
                  <a:sysClr val="windowText" lastClr="000000"/>
                </a:solidFill>
                <a:latin typeface="Arial"/>
                <a:ea typeface="微软雅黑"/>
              </a:endParaRPr>
            </a:p>
          </p:txBody>
        </p:sp>
      </p:grpSp>
    </p:spTree>
    <p:extLst>
      <p:ext uri="{BB962C8B-B14F-4D97-AF65-F5344CB8AC3E}">
        <p14:creationId xmlns:p14="http://schemas.microsoft.com/office/powerpoint/2010/main" val="23288511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ppt_y</p:attrName>
                                        </p:attrNameLst>
                                      </p:cBhvr>
                                      <p:tavLst>
                                        <p:tav tm="0">
                                          <p:val>
                                            <p:strVal val="#ppt_y+#ppt_h*1.125000"/>
                                          </p:val>
                                        </p:tav>
                                        <p:tav tm="100000">
                                          <p:val>
                                            <p:strVal val="#ppt_y"/>
                                          </p:val>
                                        </p:tav>
                                      </p:tavLst>
                                    </p:anim>
                                    <p:animEffect transition="in" filter="wipe(up)">
                                      <p:cBhvr>
                                        <p:cTn id="8" dur="500"/>
                                        <p:tgtEl>
                                          <p:spTgt spid="44"/>
                                        </p:tgtEl>
                                      </p:cBhvr>
                                    </p:animEffect>
                                  </p:childTnLst>
                                </p:cTn>
                              </p:par>
                              <p:par>
                                <p:cTn id="9" presetID="12" presetClass="entr" presetSubtype="1"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p:tgtEl>
                                          <p:spTgt spid="49"/>
                                        </p:tgtEl>
                                        <p:attrNameLst>
                                          <p:attrName>ppt_y</p:attrName>
                                        </p:attrNameLst>
                                      </p:cBhvr>
                                      <p:tavLst>
                                        <p:tav tm="0">
                                          <p:val>
                                            <p:strVal val="#ppt_y-#ppt_h*1.125000"/>
                                          </p:val>
                                        </p:tav>
                                        <p:tav tm="100000">
                                          <p:val>
                                            <p:strVal val="#ppt_y"/>
                                          </p:val>
                                        </p:tav>
                                      </p:tavLst>
                                    </p:anim>
                                    <p:animEffect transition="in" filter="wipe(down)">
                                      <p:cBhvr>
                                        <p:cTn id="12" dur="500"/>
                                        <p:tgtEl>
                                          <p:spTgt spid="49"/>
                                        </p:tgtEl>
                                      </p:cBhvr>
                                    </p:animEffect>
                                  </p:childTnLst>
                                </p:cTn>
                              </p:par>
                              <p:par>
                                <p:cTn id="13" presetID="12" presetClass="entr" presetSubtype="4" fill="hold" nodeType="withEffect">
                                  <p:stCondLst>
                                    <p:cond delay="5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ppt_y</p:attrName>
                                        </p:attrNameLst>
                                      </p:cBhvr>
                                      <p:tavLst>
                                        <p:tav tm="0">
                                          <p:val>
                                            <p:strVal val="#ppt_y+#ppt_h*1.125000"/>
                                          </p:val>
                                        </p:tav>
                                        <p:tav tm="100000">
                                          <p:val>
                                            <p:strVal val="#ppt_y"/>
                                          </p:val>
                                        </p:tav>
                                      </p:tavLst>
                                    </p:anim>
                                    <p:animEffect transition="in" filter="wipe(up)">
                                      <p:cBhvr>
                                        <p:cTn id="1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E180D4A7-C9FB-4DFB-919C-405C955672EB}">
      <p14:showEvtLst xmlns:p14="http://schemas.microsoft.com/office/powerpoint/2010/main">
        <p14:playEvt time="0" objId="30"/>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sp>
        <p:nvSpPr>
          <p:cNvPr id="8" name="文本框 7"/>
          <p:cNvSpPr txBox="1"/>
          <p:nvPr/>
        </p:nvSpPr>
        <p:spPr>
          <a:xfrm>
            <a:off x="2454840" y="3421304"/>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grpSp>
        <p:nvGrpSpPr>
          <p:cNvPr id="13" name="组合 12"/>
          <p:cNvGrpSpPr/>
          <p:nvPr/>
        </p:nvGrpSpPr>
        <p:grpSpPr>
          <a:xfrm>
            <a:off x="3483251" y="1626614"/>
            <a:ext cx="1613805" cy="1613805"/>
            <a:chOff x="4257951" y="1954657"/>
            <a:chExt cx="1613805" cy="1613805"/>
          </a:xfrm>
        </p:grpSpPr>
        <p:sp>
          <p:nvSpPr>
            <p:cNvPr id="15" name="任意多边形 14"/>
            <p:cNvSpPr/>
            <p:nvPr/>
          </p:nvSpPr>
          <p:spPr>
            <a:xfrm>
              <a:off x="4257951"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1C8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b="1"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6" name="Freeform 10"/>
            <p:cNvSpPr>
              <a:spLocks noEditPoints="1"/>
            </p:cNvSpPr>
            <p:nvPr/>
          </p:nvSpPr>
          <p:spPr bwMode="auto">
            <a:xfrm>
              <a:off x="4918287" y="2203790"/>
              <a:ext cx="328455" cy="215328"/>
            </a:xfrm>
            <a:custGeom>
              <a:avLst/>
              <a:gdLst>
                <a:gd name="T0" fmla="*/ 254 w 290"/>
                <a:gd name="T1" fmla="*/ 0 h 190"/>
                <a:gd name="T2" fmla="*/ 36 w 290"/>
                <a:gd name="T3" fmla="*/ 0 h 190"/>
                <a:gd name="T4" fmla="*/ 0 w 290"/>
                <a:gd name="T5" fmla="*/ 36 h 190"/>
                <a:gd name="T6" fmla="*/ 0 w 290"/>
                <a:gd name="T7" fmla="*/ 154 h 190"/>
                <a:gd name="T8" fmla="*/ 36 w 290"/>
                <a:gd name="T9" fmla="*/ 190 h 190"/>
                <a:gd name="T10" fmla="*/ 254 w 290"/>
                <a:gd name="T11" fmla="*/ 190 h 190"/>
                <a:gd name="T12" fmla="*/ 290 w 290"/>
                <a:gd name="T13" fmla="*/ 154 h 190"/>
                <a:gd name="T14" fmla="*/ 290 w 290"/>
                <a:gd name="T15" fmla="*/ 36 h 190"/>
                <a:gd name="T16" fmla="*/ 254 w 290"/>
                <a:gd name="T17" fmla="*/ 0 h 190"/>
                <a:gd name="T18" fmla="*/ 18 w 290"/>
                <a:gd name="T19" fmla="*/ 47 h 190"/>
                <a:gd name="T20" fmla="*/ 81 w 290"/>
                <a:gd name="T21" fmla="*/ 95 h 190"/>
                <a:gd name="T22" fmla="*/ 18 w 290"/>
                <a:gd name="T23" fmla="*/ 143 h 190"/>
                <a:gd name="T24" fmla="*/ 18 w 290"/>
                <a:gd name="T25" fmla="*/ 47 h 190"/>
                <a:gd name="T26" fmla="*/ 272 w 290"/>
                <a:gd name="T27" fmla="*/ 154 h 190"/>
                <a:gd name="T28" fmla="*/ 254 w 290"/>
                <a:gd name="T29" fmla="*/ 172 h 190"/>
                <a:gd name="T30" fmla="*/ 36 w 290"/>
                <a:gd name="T31" fmla="*/ 172 h 190"/>
                <a:gd name="T32" fmla="*/ 18 w 290"/>
                <a:gd name="T33" fmla="*/ 154 h 190"/>
                <a:gd name="T34" fmla="*/ 89 w 290"/>
                <a:gd name="T35" fmla="*/ 101 h 190"/>
                <a:gd name="T36" fmla="*/ 129 w 290"/>
                <a:gd name="T37" fmla="*/ 131 h 190"/>
                <a:gd name="T38" fmla="*/ 145 w 290"/>
                <a:gd name="T39" fmla="*/ 136 h 190"/>
                <a:gd name="T40" fmla="*/ 161 w 290"/>
                <a:gd name="T41" fmla="*/ 131 h 190"/>
                <a:gd name="T42" fmla="*/ 201 w 290"/>
                <a:gd name="T43" fmla="*/ 101 h 190"/>
                <a:gd name="T44" fmla="*/ 272 w 290"/>
                <a:gd name="T45" fmla="*/ 154 h 190"/>
                <a:gd name="T46" fmla="*/ 272 w 290"/>
                <a:gd name="T47" fmla="*/ 143 h 190"/>
                <a:gd name="T48" fmla="*/ 209 w 290"/>
                <a:gd name="T49" fmla="*/ 95 h 190"/>
                <a:gd name="T50" fmla="*/ 272 w 290"/>
                <a:gd name="T51" fmla="*/ 47 h 190"/>
                <a:gd name="T52" fmla="*/ 272 w 290"/>
                <a:gd name="T53" fmla="*/ 143 h 190"/>
                <a:gd name="T54" fmla="*/ 156 w 290"/>
                <a:gd name="T55" fmla="*/ 123 h 190"/>
                <a:gd name="T56" fmla="*/ 145 w 290"/>
                <a:gd name="T57" fmla="*/ 127 h 190"/>
                <a:gd name="T58" fmla="*/ 134 w 290"/>
                <a:gd name="T59" fmla="*/ 123 h 190"/>
                <a:gd name="T60" fmla="*/ 97 w 290"/>
                <a:gd name="T61" fmla="*/ 95 h 190"/>
                <a:gd name="T62" fmla="*/ 89 w 290"/>
                <a:gd name="T63" fmla="*/ 89 h 190"/>
                <a:gd name="T64" fmla="*/ 18 w 290"/>
                <a:gd name="T65" fmla="*/ 36 h 190"/>
                <a:gd name="T66" fmla="*/ 18 w 290"/>
                <a:gd name="T67" fmla="*/ 36 h 190"/>
                <a:gd name="T68" fmla="*/ 36 w 290"/>
                <a:gd name="T69" fmla="*/ 18 h 190"/>
                <a:gd name="T70" fmla="*/ 254 w 290"/>
                <a:gd name="T71" fmla="*/ 18 h 190"/>
                <a:gd name="T72" fmla="*/ 272 w 290"/>
                <a:gd name="T73" fmla="*/ 36 h 190"/>
                <a:gd name="T74" fmla="*/ 156 w 290"/>
                <a:gd name="T75" fmla="*/ 12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0" h="190">
                  <a:moveTo>
                    <a:pt x="254" y="0"/>
                  </a:moveTo>
                  <a:cubicBezTo>
                    <a:pt x="36" y="0"/>
                    <a:pt x="36" y="0"/>
                    <a:pt x="36" y="0"/>
                  </a:cubicBezTo>
                  <a:cubicBezTo>
                    <a:pt x="16" y="0"/>
                    <a:pt x="0" y="16"/>
                    <a:pt x="0" y="36"/>
                  </a:cubicBezTo>
                  <a:cubicBezTo>
                    <a:pt x="0" y="154"/>
                    <a:pt x="0" y="154"/>
                    <a:pt x="0" y="154"/>
                  </a:cubicBezTo>
                  <a:cubicBezTo>
                    <a:pt x="0" y="174"/>
                    <a:pt x="16" y="190"/>
                    <a:pt x="36" y="190"/>
                  </a:cubicBezTo>
                  <a:cubicBezTo>
                    <a:pt x="254" y="190"/>
                    <a:pt x="254" y="190"/>
                    <a:pt x="254" y="190"/>
                  </a:cubicBezTo>
                  <a:cubicBezTo>
                    <a:pt x="274" y="190"/>
                    <a:pt x="290" y="174"/>
                    <a:pt x="290" y="154"/>
                  </a:cubicBezTo>
                  <a:cubicBezTo>
                    <a:pt x="290" y="36"/>
                    <a:pt x="290" y="36"/>
                    <a:pt x="290" y="36"/>
                  </a:cubicBezTo>
                  <a:cubicBezTo>
                    <a:pt x="290" y="16"/>
                    <a:pt x="274" y="0"/>
                    <a:pt x="254" y="0"/>
                  </a:cubicBezTo>
                  <a:close/>
                  <a:moveTo>
                    <a:pt x="18" y="47"/>
                  </a:moveTo>
                  <a:cubicBezTo>
                    <a:pt x="81" y="95"/>
                    <a:pt x="81" y="95"/>
                    <a:pt x="81" y="95"/>
                  </a:cubicBezTo>
                  <a:cubicBezTo>
                    <a:pt x="18" y="143"/>
                    <a:pt x="18" y="143"/>
                    <a:pt x="18" y="143"/>
                  </a:cubicBezTo>
                  <a:lnTo>
                    <a:pt x="18" y="47"/>
                  </a:lnTo>
                  <a:close/>
                  <a:moveTo>
                    <a:pt x="272" y="154"/>
                  </a:moveTo>
                  <a:cubicBezTo>
                    <a:pt x="272" y="164"/>
                    <a:pt x="264" y="172"/>
                    <a:pt x="254" y="172"/>
                  </a:cubicBezTo>
                  <a:cubicBezTo>
                    <a:pt x="36" y="172"/>
                    <a:pt x="36" y="172"/>
                    <a:pt x="36" y="172"/>
                  </a:cubicBezTo>
                  <a:cubicBezTo>
                    <a:pt x="26" y="172"/>
                    <a:pt x="18" y="164"/>
                    <a:pt x="18" y="154"/>
                  </a:cubicBezTo>
                  <a:cubicBezTo>
                    <a:pt x="89" y="101"/>
                    <a:pt x="89" y="101"/>
                    <a:pt x="89" y="101"/>
                  </a:cubicBezTo>
                  <a:cubicBezTo>
                    <a:pt x="129" y="131"/>
                    <a:pt x="129" y="131"/>
                    <a:pt x="129" y="131"/>
                  </a:cubicBezTo>
                  <a:cubicBezTo>
                    <a:pt x="134" y="134"/>
                    <a:pt x="139" y="136"/>
                    <a:pt x="145" y="136"/>
                  </a:cubicBezTo>
                  <a:cubicBezTo>
                    <a:pt x="151" y="136"/>
                    <a:pt x="157" y="134"/>
                    <a:pt x="161" y="131"/>
                  </a:cubicBezTo>
                  <a:cubicBezTo>
                    <a:pt x="201" y="101"/>
                    <a:pt x="201" y="101"/>
                    <a:pt x="201" y="101"/>
                  </a:cubicBezTo>
                  <a:cubicBezTo>
                    <a:pt x="272" y="154"/>
                    <a:pt x="272" y="154"/>
                    <a:pt x="272" y="154"/>
                  </a:cubicBezTo>
                  <a:close/>
                  <a:moveTo>
                    <a:pt x="272" y="143"/>
                  </a:moveTo>
                  <a:cubicBezTo>
                    <a:pt x="209" y="95"/>
                    <a:pt x="209" y="95"/>
                    <a:pt x="209" y="95"/>
                  </a:cubicBezTo>
                  <a:cubicBezTo>
                    <a:pt x="272" y="47"/>
                    <a:pt x="272" y="47"/>
                    <a:pt x="272" y="47"/>
                  </a:cubicBezTo>
                  <a:lnTo>
                    <a:pt x="272" y="143"/>
                  </a:lnTo>
                  <a:close/>
                  <a:moveTo>
                    <a:pt x="156" y="123"/>
                  </a:moveTo>
                  <a:cubicBezTo>
                    <a:pt x="153" y="126"/>
                    <a:pt x="149" y="127"/>
                    <a:pt x="145" y="127"/>
                  </a:cubicBezTo>
                  <a:cubicBezTo>
                    <a:pt x="141" y="127"/>
                    <a:pt x="137" y="126"/>
                    <a:pt x="134" y="123"/>
                  </a:cubicBezTo>
                  <a:cubicBezTo>
                    <a:pt x="97" y="95"/>
                    <a:pt x="97" y="95"/>
                    <a:pt x="97" y="95"/>
                  </a:cubicBezTo>
                  <a:cubicBezTo>
                    <a:pt x="89" y="89"/>
                    <a:pt x="89" y="89"/>
                    <a:pt x="89" y="89"/>
                  </a:cubicBezTo>
                  <a:cubicBezTo>
                    <a:pt x="18" y="36"/>
                    <a:pt x="18" y="36"/>
                    <a:pt x="18" y="36"/>
                  </a:cubicBezTo>
                  <a:cubicBezTo>
                    <a:pt x="18" y="36"/>
                    <a:pt x="18" y="36"/>
                    <a:pt x="18" y="36"/>
                  </a:cubicBezTo>
                  <a:cubicBezTo>
                    <a:pt x="18" y="26"/>
                    <a:pt x="26" y="18"/>
                    <a:pt x="36" y="18"/>
                  </a:cubicBezTo>
                  <a:cubicBezTo>
                    <a:pt x="254" y="18"/>
                    <a:pt x="254" y="18"/>
                    <a:pt x="254" y="18"/>
                  </a:cubicBezTo>
                  <a:cubicBezTo>
                    <a:pt x="264" y="18"/>
                    <a:pt x="272" y="26"/>
                    <a:pt x="272" y="36"/>
                  </a:cubicBezTo>
                  <a:lnTo>
                    <a:pt x="156" y="123"/>
                  </a:ln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4770282"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4706544"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4632043" y="3097034"/>
              <a:ext cx="877163" cy="300082"/>
            </a:xfrm>
            <a:prstGeom prst="rect">
              <a:avLst/>
            </a:prstGeom>
            <a:noFill/>
          </p:spPr>
          <p:txBody>
            <a:bodyPr wrap="none" rtlCol="0">
              <a:spAutoFit/>
            </a:bodyPr>
            <a:lstStyle/>
            <a:p>
              <a:r>
                <a:rPr lang="zh-CN" altLang="en-US" b="1" dirty="0" smtClean="0">
                  <a:solidFill>
                    <a:schemeClr val="bg1"/>
                  </a:solidFill>
                </a:rPr>
                <a:t>第三部分</a:t>
              </a:r>
              <a:endParaRPr lang="zh-CN" altLang="en-US" b="1" dirty="0">
                <a:solidFill>
                  <a:schemeClr val="bg1"/>
                </a:solidFill>
              </a:endParaRPr>
            </a:p>
          </p:txBody>
        </p:sp>
      </p:grpSp>
    </p:spTree>
    <p:extLst>
      <p:ext uri="{BB962C8B-B14F-4D97-AF65-F5344CB8AC3E}">
        <p14:creationId xmlns:p14="http://schemas.microsoft.com/office/powerpoint/2010/main" val="790953205"/>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6701779" y="1319770"/>
            <a:ext cx="1461150" cy="28578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6" name="Rectangle 68"/>
          <p:cNvSpPr/>
          <p:nvPr/>
        </p:nvSpPr>
        <p:spPr bwMode="auto">
          <a:xfrm>
            <a:off x="5156554" y="1319771"/>
            <a:ext cx="1461150" cy="1391298"/>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7" name="Rectangle 69"/>
          <p:cNvSpPr/>
          <p:nvPr/>
        </p:nvSpPr>
        <p:spPr bwMode="auto">
          <a:xfrm>
            <a:off x="5156554" y="2786323"/>
            <a:ext cx="1461150" cy="13912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8" name="Right Arrow 74"/>
          <p:cNvSpPr/>
          <p:nvPr/>
        </p:nvSpPr>
        <p:spPr bwMode="auto">
          <a:xfrm rot="16200000" flipV="1">
            <a:off x="6557198" y="2562860"/>
            <a:ext cx="2594142"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5" name="TextBox 64"/>
          <p:cNvSpPr txBox="1"/>
          <p:nvPr/>
        </p:nvSpPr>
        <p:spPr>
          <a:xfrm>
            <a:off x="6726343" y="2359811"/>
            <a:ext cx="1079729"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66" name="Right Arrow 76"/>
          <p:cNvSpPr/>
          <p:nvPr/>
        </p:nvSpPr>
        <p:spPr bwMode="auto">
          <a:xfrm rot="5400000" flipV="1">
            <a:off x="5875466" y="1447414"/>
            <a:ext cx="840818"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7" name="TextBox 66"/>
          <p:cNvSpPr txBox="1"/>
          <p:nvPr/>
        </p:nvSpPr>
        <p:spPr>
          <a:xfrm>
            <a:off x="5175988" y="2737834"/>
            <a:ext cx="1436351"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68" name="Right Arrow 78"/>
          <p:cNvSpPr/>
          <p:nvPr/>
        </p:nvSpPr>
        <p:spPr bwMode="auto">
          <a:xfrm rot="16200000">
            <a:off x="5789373" y="3352636"/>
            <a:ext cx="1013009"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9" name="TextBox 68"/>
          <p:cNvSpPr txBox="1"/>
          <p:nvPr/>
        </p:nvSpPr>
        <p:spPr>
          <a:xfrm>
            <a:off x="5175991" y="1306489"/>
            <a:ext cx="1441713" cy="521040"/>
          </a:xfrm>
          <a:prstGeom prst="rect">
            <a:avLst/>
          </a:prstGeom>
          <a:noFill/>
        </p:spPr>
        <p:txBody>
          <a:bodyPr wrap="square" lIns="0" tIns="0" rIns="0" bIns="0" rtlCol="0">
            <a:spAutoFit/>
          </a:bodyPr>
          <a:lstStyle/>
          <a:p>
            <a:pPr defTabSz="910314"/>
            <a:r>
              <a:rPr lang="en-US" sz="2446"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30%</a:t>
            </a:r>
          </a:p>
        </p:txBody>
      </p:sp>
      <p:graphicFrame>
        <p:nvGraphicFramePr>
          <p:cNvPr id="70" name="Chart 2"/>
          <p:cNvGraphicFramePr/>
          <p:nvPr>
            <p:extLst/>
          </p:nvPr>
        </p:nvGraphicFramePr>
        <p:xfrm>
          <a:off x="440594" y="878551"/>
          <a:ext cx="4582311" cy="34276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0957079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65" grpId="0"/>
      <p:bldP spid="66" grpId="0" animBg="1"/>
      <p:bldP spid="67" grpId="0"/>
      <p:bldP spid="68" grpId="0" animBg="1"/>
      <p:bldP spid="69" grpId="0"/>
      <p:bldGraphic spid="70" grpId="0">
        <p:bldAsOne/>
      </p:bldGraphic>
    </p:bldLst>
  </p:timing>
  <p:extLst mod="1">
    <p:ext uri="{E180D4A7-C9FB-4DFB-919C-405C955672EB}">
      <p14:showEvtLst xmlns:p14="http://schemas.microsoft.com/office/powerpoint/2010/main">
        <p14:playEvt time="0" objId="30"/>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a:spLocks noChangeArrowheads="1"/>
          </p:cNvSpPr>
          <p:nvPr/>
        </p:nvSpPr>
        <p:spPr bwMode="auto">
          <a:xfrm>
            <a:off x="969169" y="285750"/>
            <a:ext cx="3286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0" dirty="0">
                <a:solidFill>
                  <a:srgbClr val="60DAF6"/>
                </a:solidFill>
                <a:latin typeface="华康海报体W12(P)" panose="040B0C00000000000000" pitchFamily="82" charset="-122"/>
                <a:ea typeface="华康海报体W12(P)" panose="040B0C00000000000000" pitchFamily="82" charset="-122"/>
              </a:rPr>
              <a:t>单击此处添加标题</a:t>
            </a: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75829">
            <a:off x="546853" y="335690"/>
            <a:ext cx="372377" cy="372377"/>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93474" y="3505116"/>
            <a:ext cx="2158146" cy="1813168"/>
          </a:xfrm>
          <a:prstGeom prst="rect">
            <a:avLst/>
          </a:prstGeom>
        </p:spPr>
      </p:pic>
      <p:sp>
        <p:nvSpPr>
          <p:cNvPr id="7" name="Freeform 25"/>
          <p:cNvSpPr>
            <a:spLocks/>
          </p:cNvSpPr>
          <p:nvPr/>
        </p:nvSpPr>
        <p:spPr bwMode="auto">
          <a:xfrm>
            <a:off x="1479210" y="2648543"/>
            <a:ext cx="632053" cy="1118697"/>
          </a:xfrm>
          <a:custGeom>
            <a:avLst/>
            <a:gdLst/>
            <a:ahLst/>
            <a:cxnLst>
              <a:cxn ang="0">
                <a:pos x="766" y="0"/>
              </a:cxn>
              <a:cxn ang="0">
                <a:pos x="704" y="60"/>
              </a:cxn>
              <a:cxn ang="0">
                <a:pos x="616" y="162"/>
              </a:cxn>
              <a:cxn ang="0">
                <a:pos x="566" y="228"/>
              </a:cxn>
              <a:cxn ang="0">
                <a:pos x="516" y="306"/>
              </a:cxn>
              <a:cxn ang="0">
                <a:pos x="468" y="392"/>
              </a:cxn>
              <a:cxn ang="0">
                <a:pos x="426" y="488"/>
              </a:cxn>
              <a:cxn ang="0">
                <a:pos x="392" y="592"/>
              </a:cxn>
              <a:cxn ang="0">
                <a:pos x="370" y="704"/>
              </a:cxn>
              <a:cxn ang="0">
                <a:pos x="360" y="822"/>
              </a:cxn>
              <a:cxn ang="0">
                <a:pos x="366" y="948"/>
              </a:cxn>
              <a:cxn ang="0">
                <a:pos x="382" y="1044"/>
              </a:cxn>
              <a:cxn ang="0">
                <a:pos x="400" y="1112"/>
              </a:cxn>
              <a:cxn ang="0">
                <a:pos x="422" y="1180"/>
              </a:cxn>
              <a:cxn ang="0">
                <a:pos x="452" y="1250"/>
              </a:cxn>
              <a:cxn ang="0">
                <a:pos x="486" y="1320"/>
              </a:cxn>
              <a:cxn ang="0">
                <a:pos x="116" y="1288"/>
              </a:cxn>
              <a:cxn ang="0">
                <a:pos x="110" y="1286"/>
              </a:cxn>
              <a:cxn ang="0">
                <a:pos x="76" y="1252"/>
              </a:cxn>
              <a:cxn ang="0">
                <a:pos x="52" y="1220"/>
              </a:cxn>
              <a:cxn ang="0">
                <a:pos x="30" y="1176"/>
              </a:cxn>
              <a:cxn ang="0">
                <a:pos x="12" y="1118"/>
              </a:cxn>
              <a:cxn ang="0">
                <a:pos x="0" y="1046"/>
              </a:cxn>
              <a:cxn ang="0">
                <a:pos x="2" y="956"/>
              </a:cxn>
              <a:cxn ang="0">
                <a:pos x="6" y="904"/>
              </a:cxn>
              <a:cxn ang="0">
                <a:pos x="22" y="804"/>
              </a:cxn>
              <a:cxn ang="0">
                <a:pos x="48" y="710"/>
              </a:cxn>
              <a:cxn ang="0">
                <a:pos x="80" y="624"/>
              </a:cxn>
              <a:cxn ang="0">
                <a:pos x="118" y="544"/>
              </a:cxn>
              <a:cxn ang="0">
                <a:pos x="162" y="470"/>
              </a:cxn>
              <a:cxn ang="0">
                <a:pos x="212" y="402"/>
              </a:cxn>
              <a:cxn ang="0">
                <a:pos x="264" y="338"/>
              </a:cxn>
              <a:cxn ang="0">
                <a:pos x="292" y="308"/>
              </a:cxn>
              <a:cxn ang="0">
                <a:pos x="354" y="250"/>
              </a:cxn>
              <a:cxn ang="0">
                <a:pos x="426" y="194"/>
              </a:cxn>
              <a:cxn ang="0">
                <a:pos x="502" y="142"/>
              </a:cxn>
              <a:cxn ang="0">
                <a:pos x="646" y="60"/>
              </a:cxn>
              <a:cxn ang="0">
                <a:pos x="766" y="0"/>
              </a:cxn>
            </a:cxnLst>
            <a:rect l="0" t="0" r="r" b="b"/>
            <a:pathLst>
              <a:path w="766" h="1356">
                <a:moveTo>
                  <a:pt x="766" y="0"/>
                </a:moveTo>
                <a:lnTo>
                  <a:pt x="766" y="0"/>
                </a:lnTo>
                <a:lnTo>
                  <a:pt x="736" y="28"/>
                </a:lnTo>
                <a:lnTo>
                  <a:pt x="704" y="60"/>
                </a:lnTo>
                <a:lnTo>
                  <a:pt x="662" y="106"/>
                </a:lnTo>
                <a:lnTo>
                  <a:pt x="616" y="162"/>
                </a:lnTo>
                <a:lnTo>
                  <a:pt x="590" y="194"/>
                </a:lnTo>
                <a:lnTo>
                  <a:pt x="566" y="228"/>
                </a:lnTo>
                <a:lnTo>
                  <a:pt x="540" y="266"/>
                </a:lnTo>
                <a:lnTo>
                  <a:pt x="516" y="306"/>
                </a:lnTo>
                <a:lnTo>
                  <a:pt x="492" y="348"/>
                </a:lnTo>
                <a:lnTo>
                  <a:pt x="468" y="392"/>
                </a:lnTo>
                <a:lnTo>
                  <a:pt x="446" y="438"/>
                </a:lnTo>
                <a:lnTo>
                  <a:pt x="426" y="488"/>
                </a:lnTo>
                <a:lnTo>
                  <a:pt x="408" y="538"/>
                </a:lnTo>
                <a:lnTo>
                  <a:pt x="392" y="592"/>
                </a:lnTo>
                <a:lnTo>
                  <a:pt x="380" y="646"/>
                </a:lnTo>
                <a:lnTo>
                  <a:pt x="370" y="704"/>
                </a:lnTo>
                <a:lnTo>
                  <a:pt x="362" y="762"/>
                </a:lnTo>
                <a:lnTo>
                  <a:pt x="360" y="822"/>
                </a:lnTo>
                <a:lnTo>
                  <a:pt x="360" y="884"/>
                </a:lnTo>
                <a:lnTo>
                  <a:pt x="366" y="948"/>
                </a:lnTo>
                <a:lnTo>
                  <a:pt x="376" y="1012"/>
                </a:lnTo>
                <a:lnTo>
                  <a:pt x="382" y="1044"/>
                </a:lnTo>
                <a:lnTo>
                  <a:pt x="390" y="1078"/>
                </a:lnTo>
                <a:lnTo>
                  <a:pt x="400" y="1112"/>
                </a:lnTo>
                <a:lnTo>
                  <a:pt x="410" y="1146"/>
                </a:lnTo>
                <a:lnTo>
                  <a:pt x="422" y="1180"/>
                </a:lnTo>
                <a:lnTo>
                  <a:pt x="436" y="1214"/>
                </a:lnTo>
                <a:lnTo>
                  <a:pt x="452" y="1250"/>
                </a:lnTo>
                <a:lnTo>
                  <a:pt x="468" y="1284"/>
                </a:lnTo>
                <a:lnTo>
                  <a:pt x="486" y="1320"/>
                </a:lnTo>
                <a:lnTo>
                  <a:pt x="508" y="1356"/>
                </a:lnTo>
                <a:lnTo>
                  <a:pt x="116" y="1288"/>
                </a:lnTo>
                <a:lnTo>
                  <a:pt x="116" y="1288"/>
                </a:lnTo>
                <a:lnTo>
                  <a:pt x="110" y="1286"/>
                </a:lnTo>
                <a:lnTo>
                  <a:pt x="96" y="1274"/>
                </a:lnTo>
                <a:lnTo>
                  <a:pt x="76" y="1252"/>
                </a:lnTo>
                <a:lnTo>
                  <a:pt x="64" y="1238"/>
                </a:lnTo>
                <a:lnTo>
                  <a:pt x="52" y="1220"/>
                </a:lnTo>
                <a:lnTo>
                  <a:pt x="40" y="1200"/>
                </a:lnTo>
                <a:lnTo>
                  <a:pt x="30" y="1176"/>
                </a:lnTo>
                <a:lnTo>
                  <a:pt x="20" y="1148"/>
                </a:lnTo>
                <a:lnTo>
                  <a:pt x="12" y="1118"/>
                </a:lnTo>
                <a:lnTo>
                  <a:pt x="6" y="1084"/>
                </a:lnTo>
                <a:lnTo>
                  <a:pt x="0" y="1046"/>
                </a:lnTo>
                <a:lnTo>
                  <a:pt x="0" y="1002"/>
                </a:lnTo>
                <a:lnTo>
                  <a:pt x="2" y="956"/>
                </a:lnTo>
                <a:lnTo>
                  <a:pt x="2" y="956"/>
                </a:lnTo>
                <a:lnTo>
                  <a:pt x="6" y="904"/>
                </a:lnTo>
                <a:lnTo>
                  <a:pt x="14" y="852"/>
                </a:lnTo>
                <a:lnTo>
                  <a:pt x="22" y="804"/>
                </a:lnTo>
                <a:lnTo>
                  <a:pt x="34" y="756"/>
                </a:lnTo>
                <a:lnTo>
                  <a:pt x="48" y="710"/>
                </a:lnTo>
                <a:lnTo>
                  <a:pt x="62" y="666"/>
                </a:lnTo>
                <a:lnTo>
                  <a:pt x="80" y="624"/>
                </a:lnTo>
                <a:lnTo>
                  <a:pt x="98" y="584"/>
                </a:lnTo>
                <a:lnTo>
                  <a:pt x="118" y="544"/>
                </a:lnTo>
                <a:lnTo>
                  <a:pt x="140" y="508"/>
                </a:lnTo>
                <a:lnTo>
                  <a:pt x="162" y="470"/>
                </a:lnTo>
                <a:lnTo>
                  <a:pt x="186" y="436"/>
                </a:lnTo>
                <a:lnTo>
                  <a:pt x="212" y="402"/>
                </a:lnTo>
                <a:lnTo>
                  <a:pt x="238" y="370"/>
                </a:lnTo>
                <a:lnTo>
                  <a:pt x="264" y="338"/>
                </a:lnTo>
                <a:lnTo>
                  <a:pt x="292" y="308"/>
                </a:lnTo>
                <a:lnTo>
                  <a:pt x="292" y="308"/>
                </a:lnTo>
                <a:lnTo>
                  <a:pt x="322" y="278"/>
                </a:lnTo>
                <a:lnTo>
                  <a:pt x="354" y="250"/>
                </a:lnTo>
                <a:lnTo>
                  <a:pt x="390" y="220"/>
                </a:lnTo>
                <a:lnTo>
                  <a:pt x="426" y="194"/>
                </a:lnTo>
                <a:lnTo>
                  <a:pt x="464" y="168"/>
                </a:lnTo>
                <a:lnTo>
                  <a:pt x="502" y="142"/>
                </a:lnTo>
                <a:lnTo>
                  <a:pt x="578" y="98"/>
                </a:lnTo>
                <a:lnTo>
                  <a:pt x="646" y="60"/>
                </a:lnTo>
                <a:lnTo>
                  <a:pt x="704" y="30"/>
                </a:lnTo>
                <a:lnTo>
                  <a:pt x="766" y="0"/>
                </a:lnTo>
                <a:lnTo>
                  <a:pt x="766" y="0"/>
                </a:lnTo>
                <a:close/>
              </a:path>
            </a:pathLst>
          </a:custGeom>
          <a:solidFill>
            <a:srgbClr val="146BAC"/>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1013">
              <a:solidFill>
                <a:prstClr val="black"/>
              </a:solidFill>
              <a:latin typeface="Arial" panose="020B0604020202020204" pitchFamily="34" charset="0"/>
              <a:ea typeface="+mn-ea"/>
              <a:cs typeface="+mn-ea"/>
              <a:sym typeface="Arial" panose="020B0604020202020204" pitchFamily="34" charset="0"/>
            </a:endParaRPr>
          </a:p>
        </p:txBody>
      </p:sp>
      <p:sp>
        <p:nvSpPr>
          <p:cNvPr id="8" name="Freeform 25"/>
          <p:cNvSpPr>
            <a:spLocks/>
          </p:cNvSpPr>
          <p:nvPr/>
        </p:nvSpPr>
        <p:spPr bwMode="auto">
          <a:xfrm rot="14549685">
            <a:off x="3281670" y="3394942"/>
            <a:ext cx="631948" cy="1118882"/>
          </a:xfrm>
          <a:custGeom>
            <a:avLst/>
            <a:gdLst/>
            <a:ahLst/>
            <a:cxnLst>
              <a:cxn ang="0">
                <a:pos x="766" y="0"/>
              </a:cxn>
              <a:cxn ang="0">
                <a:pos x="704" y="60"/>
              </a:cxn>
              <a:cxn ang="0">
                <a:pos x="616" y="162"/>
              </a:cxn>
              <a:cxn ang="0">
                <a:pos x="566" y="228"/>
              </a:cxn>
              <a:cxn ang="0">
                <a:pos x="516" y="306"/>
              </a:cxn>
              <a:cxn ang="0">
                <a:pos x="468" y="392"/>
              </a:cxn>
              <a:cxn ang="0">
                <a:pos x="426" y="488"/>
              </a:cxn>
              <a:cxn ang="0">
                <a:pos x="392" y="592"/>
              </a:cxn>
              <a:cxn ang="0">
                <a:pos x="370" y="704"/>
              </a:cxn>
              <a:cxn ang="0">
                <a:pos x="360" y="822"/>
              </a:cxn>
              <a:cxn ang="0">
                <a:pos x="366" y="948"/>
              </a:cxn>
              <a:cxn ang="0">
                <a:pos x="382" y="1044"/>
              </a:cxn>
              <a:cxn ang="0">
                <a:pos x="400" y="1112"/>
              </a:cxn>
              <a:cxn ang="0">
                <a:pos x="422" y="1180"/>
              </a:cxn>
              <a:cxn ang="0">
                <a:pos x="452" y="1250"/>
              </a:cxn>
              <a:cxn ang="0">
                <a:pos x="486" y="1320"/>
              </a:cxn>
              <a:cxn ang="0">
                <a:pos x="116" y="1288"/>
              </a:cxn>
              <a:cxn ang="0">
                <a:pos x="110" y="1286"/>
              </a:cxn>
              <a:cxn ang="0">
                <a:pos x="76" y="1252"/>
              </a:cxn>
              <a:cxn ang="0">
                <a:pos x="52" y="1220"/>
              </a:cxn>
              <a:cxn ang="0">
                <a:pos x="30" y="1176"/>
              </a:cxn>
              <a:cxn ang="0">
                <a:pos x="12" y="1118"/>
              </a:cxn>
              <a:cxn ang="0">
                <a:pos x="0" y="1046"/>
              </a:cxn>
              <a:cxn ang="0">
                <a:pos x="2" y="956"/>
              </a:cxn>
              <a:cxn ang="0">
                <a:pos x="6" y="904"/>
              </a:cxn>
              <a:cxn ang="0">
                <a:pos x="22" y="804"/>
              </a:cxn>
              <a:cxn ang="0">
                <a:pos x="48" y="710"/>
              </a:cxn>
              <a:cxn ang="0">
                <a:pos x="80" y="624"/>
              </a:cxn>
              <a:cxn ang="0">
                <a:pos x="118" y="544"/>
              </a:cxn>
              <a:cxn ang="0">
                <a:pos x="162" y="470"/>
              </a:cxn>
              <a:cxn ang="0">
                <a:pos x="212" y="402"/>
              </a:cxn>
              <a:cxn ang="0">
                <a:pos x="264" y="338"/>
              </a:cxn>
              <a:cxn ang="0">
                <a:pos x="292" y="308"/>
              </a:cxn>
              <a:cxn ang="0">
                <a:pos x="354" y="250"/>
              </a:cxn>
              <a:cxn ang="0">
                <a:pos x="426" y="194"/>
              </a:cxn>
              <a:cxn ang="0">
                <a:pos x="502" y="142"/>
              </a:cxn>
              <a:cxn ang="0">
                <a:pos x="646" y="60"/>
              </a:cxn>
              <a:cxn ang="0">
                <a:pos x="766" y="0"/>
              </a:cxn>
            </a:cxnLst>
            <a:rect l="0" t="0" r="r" b="b"/>
            <a:pathLst>
              <a:path w="766" h="1356">
                <a:moveTo>
                  <a:pt x="766" y="0"/>
                </a:moveTo>
                <a:lnTo>
                  <a:pt x="766" y="0"/>
                </a:lnTo>
                <a:lnTo>
                  <a:pt x="736" y="28"/>
                </a:lnTo>
                <a:lnTo>
                  <a:pt x="704" y="60"/>
                </a:lnTo>
                <a:lnTo>
                  <a:pt x="662" y="106"/>
                </a:lnTo>
                <a:lnTo>
                  <a:pt x="616" y="162"/>
                </a:lnTo>
                <a:lnTo>
                  <a:pt x="590" y="194"/>
                </a:lnTo>
                <a:lnTo>
                  <a:pt x="566" y="228"/>
                </a:lnTo>
                <a:lnTo>
                  <a:pt x="540" y="266"/>
                </a:lnTo>
                <a:lnTo>
                  <a:pt x="516" y="306"/>
                </a:lnTo>
                <a:lnTo>
                  <a:pt x="492" y="348"/>
                </a:lnTo>
                <a:lnTo>
                  <a:pt x="468" y="392"/>
                </a:lnTo>
                <a:lnTo>
                  <a:pt x="446" y="438"/>
                </a:lnTo>
                <a:lnTo>
                  <a:pt x="426" y="488"/>
                </a:lnTo>
                <a:lnTo>
                  <a:pt x="408" y="538"/>
                </a:lnTo>
                <a:lnTo>
                  <a:pt x="392" y="592"/>
                </a:lnTo>
                <a:lnTo>
                  <a:pt x="380" y="646"/>
                </a:lnTo>
                <a:lnTo>
                  <a:pt x="370" y="704"/>
                </a:lnTo>
                <a:lnTo>
                  <a:pt x="362" y="762"/>
                </a:lnTo>
                <a:lnTo>
                  <a:pt x="360" y="822"/>
                </a:lnTo>
                <a:lnTo>
                  <a:pt x="360" y="884"/>
                </a:lnTo>
                <a:lnTo>
                  <a:pt x="366" y="948"/>
                </a:lnTo>
                <a:lnTo>
                  <a:pt x="376" y="1012"/>
                </a:lnTo>
                <a:lnTo>
                  <a:pt x="382" y="1044"/>
                </a:lnTo>
                <a:lnTo>
                  <a:pt x="390" y="1078"/>
                </a:lnTo>
                <a:lnTo>
                  <a:pt x="400" y="1112"/>
                </a:lnTo>
                <a:lnTo>
                  <a:pt x="410" y="1146"/>
                </a:lnTo>
                <a:lnTo>
                  <a:pt x="422" y="1180"/>
                </a:lnTo>
                <a:lnTo>
                  <a:pt x="436" y="1214"/>
                </a:lnTo>
                <a:lnTo>
                  <a:pt x="452" y="1250"/>
                </a:lnTo>
                <a:lnTo>
                  <a:pt x="468" y="1284"/>
                </a:lnTo>
                <a:lnTo>
                  <a:pt x="486" y="1320"/>
                </a:lnTo>
                <a:lnTo>
                  <a:pt x="508" y="1356"/>
                </a:lnTo>
                <a:lnTo>
                  <a:pt x="116" y="1288"/>
                </a:lnTo>
                <a:lnTo>
                  <a:pt x="116" y="1288"/>
                </a:lnTo>
                <a:lnTo>
                  <a:pt x="110" y="1286"/>
                </a:lnTo>
                <a:lnTo>
                  <a:pt x="96" y="1274"/>
                </a:lnTo>
                <a:lnTo>
                  <a:pt x="76" y="1252"/>
                </a:lnTo>
                <a:lnTo>
                  <a:pt x="64" y="1238"/>
                </a:lnTo>
                <a:lnTo>
                  <a:pt x="52" y="1220"/>
                </a:lnTo>
                <a:lnTo>
                  <a:pt x="40" y="1200"/>
                </a:lnTo>
                <a:lnTo>
                  <a:pt x="30" y="1176"/>
                </a:lnTo>
                <a:lnTo>
                  <a:pt x="20" y="1148"/>
                </a:lnTo>
                <a:lnTo>
                  <a:pt x="12" y="1118"/>
                </a:lnTo>
                <a:lnTo>
                  <a:pt x="6" y="1084"/>
                </a:lnTo>
                <a:lnTo>
                  <a:pt x="0" y="1046"/>
                </a:lnTo>
                <a:lnTo>
                  <a:pt x="0" y="1002"/>
                </a:lnTo>
                <a:lnTo>
                  <a:pt x="2" y="956"/>
                </a:lnTo>
                <a:lnTo>
                  <a:pt x="2" y="956"/>
                </a:lnTo>
                <a:lnTo>
                  <a:pt x="6" y="904"/>
                </a:lnTo>
                <a:lnTo>
                  <a:pt x="14" y="852"/>
                </a:lnTo>
                <a:lnTo>
                  <a:pt x="22" y="804"/>
                </a:lnTo>
                <a:lnTo>
                  <a:pt x="34" y="756"/>
                </a:lnTo>
                <a:lnTo>
                  <a:pt x="48" y="710"/>
                </a:lnTo>
                <a:lnTo>
                  <a:pt x="62" y="666"/>
                </a:lnTo>
                <a:lnTo>
                  <a:pt x="80" y="624"/>
                </a:lnTo>
                <a:lnTo>
                  <a:pt x="98" y="584"/>
                </a:lnTo>
                <a:lnTo>
                  <a:pt x="118" y="544"/>
                </a:lnTo>
                <a:lnTo>
                  <a:pt x="140" y="508"/>
                </a:lnTo>
                <a:lnTo>
                  <a:pt x="162" y="470"/>
                </a:lnTo>
                <a:lnTo>
                  <a:pt x="186" y="436"/>
                </a:lnTo>
                <a:lnTo>
                  <a:pt x="212" y="402"/>
                </a:lnTo>
                <a:lnTo>
                  <a:pt x="238" y="370"/>
                </a:lnTo>
                <a:lnTo>
                  <a:pt x="264" y="338"/>
                </a:lnTo>
                <a:lnTo>
                  <a:pt x="292" y="308"/>
                </a:lnTo>
                <a:lnTo>
                  <a:pt x="292" y="308"/>
                </a:lnTo>
                <a:lnTo>
                  <a:pt x="322" y="278"/>
                </a:lnTo>
                <a:lnTo>
                  <a:pt x="354" y="250"/>
                </a:lnTo>
                <a:lnTo>
                  <a:pt x="390" y="220"/>
                </a:lnTo>
                <a:lnTo>
                  <a:pt x="426" y="194"/>
                </a:lnTo>
                <a:lnTo>
                  <a:pt x="464" y="168"/>
                </a:lnTo>
                <a:lnTo>
                  <a:pt x="502" y="142"/>
                </a:lnTo>
                <a:lnTo>
                  <a:pt x="578" y="98"/>
                </a:lnTo>
                <a:lnTo>
                  <a:pt x="646" y="60"/>
                </a:lnTo>
                <a:lnTo>
                  <a:pt x="704" y="30"/>
                </a:lnTo>
                <a:lnTo>
                  <a:pt x="766" y="0"/>
                </a:lnTo>
                <a:lnTo>
                  <a:pt x="766" y="0"/>
                </a:lnTo>
                <a:close/>
              </a:path>
            </a:pathLst>
          </a:custGeom>
          <a:solidFill>
            <a:srgbClr val="D6A203"/>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1013">
              <a:solidFill>
                <a:prstClr val="black"/>
              </a:solidFill>
              <a:latin typeface="Arial" panose="020B0604020202020204" pitchFamily="34" charset="0"/>
              <a:ea typeface="+mn-ea"/>
              <a:cs typeface="+mn-ea"/>
              <a:sym typeface="Arial" panose="020B0604020202020204" pitchFamily="34" charset="0"/>
            </a:endParaRPr>
          </a:p>
        </p:txBody>
      </p:sp>
      <p:sp>
        <p:nvSpPr>
          <p:cNvPr id="9" name="Freeform 25"/>
          <p:cNvSpPr>
            <a:spLocks/>
          </p:cNvSpPr>
          <p:nvPr/>
        </p:nvSpPr>
        <p:spPr bwMode="auto">
          <a:xfrm rot="7202387">
            <a:off x="3055203" y="1409574"/>
            <a:ext cx="631948" cy="1118882"/>
          </a:xfrm>
          <a:custGeom>
            <a:avLst/>
            <a:gdLst/>
            <a:ahLst/>
            <a:cxnLst>
              <a:cxn ang="0">
                <a:pos x="766" y="0"/>
              </a:cxn>
              <a:cxn ang="0">
                <a:pos x="704" y="60"/>
              </a:cxn>
              <a:cxn ang="0">
                <a:pos x="616" y="162"/>
              </a:cxn>
              <a:cxn ang="0">
                <a:pos x="566" y="228"/>
              </a:cxn>
              <a:cxn ang="0">
                <a:pos x="516" y="306"/>
              </a:cxn>
              <a:cxn ang="0">
                <a:pos x="468" y="392"/>
              </a:cxn>
              <a:cxn ang="0">
                <a:pos x="426" y="488"/>
              </a:cxn>
              <a:cxn ang="0">
                <a:pos x="392" y="592"/>
              </a:cxn>
              <a:cxn ang="0">
                <a:pos x="370" y="704"/>
              </a:cxn>
              <a:cxn ang="0">
                <a:pos x="360" y="822"/>
              </a:cxn>
              <a:cxn ang="0">
                <a:pos x="366" y="948"/>
              </a:cxn>
              <a:cxn ang="0">
                <a:pos x="382" y="1044"/>
              </a:cxn>
              <a:cxn ang="0">
                <a:pos x="400" y="1112"/>
              </a:cxn>
              <a:cxn ang="0">
                <a:pos x="422" y="1180"/>
              </a:cxn>
              <a:cxn ang="0">
                <a:pos x="452" y="1250"/>
              </a:cxn>
              <a:cxn ang="0">
                <a:pos x="486" y="1320"/>
              </a:cxn>
              <a:cxn ang="0">
                <a:pos x="116" y="1288"/>
              </a:cxn>
              <a:cxn ang="0">
                <a:pos x="110" y="1286"/>
              </a:cxn>
              <a:cxn ang="0">
                <a:pos x="76" y="1252"/>
              </a:cxn>
              <a:cxn ang="0">
                <a:pos x="52" y="1220"/>
              </a:cxn>
              <a:cxn ang="0">
                <a:pos x="30" y="1176"/>
              </a:cxn>
              <a:cxn ang="0">
                <a:pos x="12" y="1118"/>
              </a:cxn>
              <a:cxn ang="0">
                <a:pos x="0" y="1046"/>
              </a:cxn>
              <a:cxn ang="0">
                <a:pos x="2" y="956"/>
              </a:cxn>
              <a:cxn ang="0">
                <a:pos x="6" y="904"/>
              </a:cxn>
              <a:cxn ang="0">
                <a:pos x="22" y="804"/>
              </a:cxn>
              <a:cxn ang="0">
                <a:pos x="48" y="710"/>
              </a:cxn>
              <a:cxn ang="0">
                <a:pos x="80" y="624"/>
              </a:cxn>
              <a:cxn ang="0">
                <a:pos x="118" y="544"/>
              </a:cxn>
              <a:cxn ang="0">
                <a:pos x="162" y="470"/>
              </a:cxn>
              <a:cxn ang="0">
                <a:pos x="212" y="402"/>
              </a:cxn>
              <a:cxn ang="0">
                <a:pos x="264" y="338"/>
              </a:cxn>
              <a:cxn ang="0">
                <a:pos x="292" y="308"/>
              </a:cxn>
              <a:cxn ang="0">
                <a:pos x="354" y="250"/>
              </a:cxn>
              <a:cxn ang="0">
                <a:pos x="426" y="194"/>
              </a:cxn>
              <a:cxn ang="0">
                <a:pos x="502" y="142"/>
              </a:cxn>
              <a:cxn ang="0">
                <a:pos x="646" y="60"/>
              </a:cxn>
              <a:cxn ang="0">
                <a:pos x="766" y="0"/>
              </a:cxn>
            </a:cxnLst>
            <a:rect l="0" t="0" r="r" b="b"/>
            <a:pathLst>
              <a:path w="766" h="1356">
                <a:moveTo>
                  <a:pt x="766" y="0"/>
                </a:moveTo>
                <a:lnTo>
                  <a:pt x="766" y="0"/>
                </a:lnTo>
                <a:lnTo>
                  <a:pt x="736" y="28"/>
                </a:lnTo>
                <a:lnTo>
                  <a:pt x="704" y="60"/>
                </a:lnTo>
                <a:lnTo>
                  <a:pt x="662" y="106"/>
                </a:lnTo>
                <a:lnTo>
                  <a:pt x="616" y="162"/>
                </a:lnTo>
                <a:lnTo>
                  <a:pt x="590" y="194"/>
                </a:lnTo>
                <a:lnTo>
                  <a:pt x="566" y="228"/>
                </a:lnTo>
                <a:lnTo>
                  <a:pt x="540" y="266"/>
                </a:lnTo>
                <a:lnTo>
                  <a:pt x="516" y="306"/>
                </a:lnTo>
                <a:lnTo>
                  <a:pt x="492" y="348"/>
                </a:lnTo>
                <a:lnTo>
                  <a:pt x="468" y="392"/>
                </a:lnTo>
                <a:lnTo>
                  <a:pt x="446" y="438"/>
                </a:lnTo>
                <a:lnTo>
                  <a:pt x="426" y="488"/>
                </a:lnTo>
                <a:lnTo>
                  <a:pt x="408" y="538"/>
                </a:lnTo>
                <a:lnTo>
                  <a:pt x="392" y="592"/>
                </a:lnTo>
                <a:lnTo>
                  <a:pt x="380" y="646"/>
                </a:lnTo>
                <a:lnTo>
                  <a:pt x="370" y="704"/>
                </a:lnTo>
                <a:lnTo>
                  <a:pt x="362" y="762"/>
                </a:lnTo>
                <a:lnTo>
                  <a:pt x="360" y="822"/>
                </a:lnTo>
                <a:lnTo>
                  <a:pt x="360" y="884"/>
                </a:lnTo>
                <a:lnTo>
                  <a:pt x="366" y="948"/>
                </a:lnTo>
                <a:lnTo>
                  <a:pt x="376" y="1012"/>
                </a:lnTo>
                <a:lnTo>
                  <a:pt x="382" y="1044"/>
                </a:lnTo>
                <a:lnTo>
                  <a:pt x="390" y="1078"/>
                </a:lnTo>
                <a:lnTo>
                  <a:pt x="400" y="1112"/>
                </a:lnTo>
                <a:lnTo>
                  <a:pt x="410" y="1146"/>
                </a:lnTo>
                <a:lnTo>
                  <a:pt x="422" y="1180"/>
                </a:lnTo>
                <a:lnTo>
                  <a:pt x="436" y="1214"/>
                </a:lnTo>
                <a:lnTo>
                  <a:pt x="452" y="1250"/>
                </a:lnTo>
                <a:lnTo>
                  <a:pt x="468" y="1284"/>
                </a:lnTo>
                <a:lnTo>
                  <a:pt x="486" y="1320"/>
                </a:lnTo>
                <a:lnTo>
                  <a:pt x="508" y="1356"/>
                </a:lnTo>
                <a:lnTo>
                  <a:pt x="116" y="1288"/>
                </a:lnTo>
                <a:lnTo>
                  <a:pt x="116" y="1288"/>
                </a:lnTo>
                <a:lnTo>
                  <a:pt x="110" y="1286"/>
                </a:lnTo>
                <a:lnTo>
                  <a:pt x="96" y="1274"/>
                </a:lnTo>
                <a:lnTo>
                  <a:pt x="76" y="1252"/>
                </a:lnTo>
                <a:lnTo>
                  <a:pt x="64" y="1238"/>
                </a:lnTo>
                <a:lnTo>
                  <a:pt x="52" y="1220"/>
                </a:lnTo>
                <a:lnTo>
                  <a:pt x="40" y="1200"/>
                </a:lnTo>
                <a:lnTo>
                  <a:pt x="30" y="1176"/>
                </a:lnTo>
                <a:lnTo>
                  <a:pt x="20" y="1148"/>
                </a:lnTo>
                <a:lnTo>
                  <a:pt x="12" y="1118"/>
                </a:lnTo>
                <a:lnTo>
                  <a:pt x="6" y="1084"/>
                </a:lnTo>
                <a:lnTo>
                  <a:pt x="0" y="1046"/>
                </a:lnTo>
                <a:lnTo>
                  <a:pt x="0" y="1002"/>
                </a:lnTo>
                <a:lnTo>
                  <a:pt x="2" y="956"/>
                </a:lnTo>
                <a:lnTo>
                  <a:pt x="2" y="956"/>
                </a:lnTo>
                <a:lnTo>
                  <a:pt x="6" y="904"/>
                </a:lnTo>
                <a:lnTo>
                  <a:pt x="14" y="852"/>
                </a:lnTo>
                <a:lnTo>
                  <a:pt x="22" y="804"/>
                </a:lnTo>
                <a:lnTo>
                  <a:pt x="34" y="756"/>
                </a:lnTo>
                <a:lnTo>
                  <a:pt x="48" y="710"/>
                </a:lnTo>
                <a:lnTo>
                  <a:pt x="62" y="666"/>
                </a:lnTo>
                <a:lnTo>
                  <a:pt x="80" y="624"/>
                </a:lnTo>
                <a:lnTo>
                  <a:pt x="98" y="584"/>
                </a:lnTo>
                <a:lnTo>
                  <a:pt x="118" y="544"/>
                </a:lnTo>
                <a:lnTo>
                  <a:pt x="140" y="508"/>
                </a:lnTo>
                <a:lnTo>
                  <a:pt x="162" y="470"/>
                </a:lnTo>
                <a:lnTo>
                  <a:pt x="186" y="436"/>
                </a:lnTo>
                <a:lnTo>
                  <a:pt x="212" y="402"/>
                </a:lnTo>
                <a:lnTo>
                  <a:pt x="238" y="370"/>
                </a:lnTo>
                <a:lnTo>
                  <a:pt x="264" y="338"/>
                </a:lnTo>
                <a:lnTo>
                  <a:pt x="292" y="308"/>
                </a:lnTo>
                <a:lnTo>
                  <a:pt x="292" y="308"/>
                </a:lnTo>
                <a:lnTo>
                  <a:pt x="322" y="278"/>
                </a:lnTo>
                <a:lnTo>
                  <a:pt x="354" y="250"/>
                </a:lnTo>
                <a:lnTo>
                  <a:pt x="390" y="220"/>
                </a:lnTo>
                <a:lnTo>
                  <a:pt x="426" y="194"/>
                </a:lnTo>
                <a:lnTo>
                  <a:pt x="464" y="168"/>
                </a:lnTo>
                <a:lnTo>
                  <a:pt x="502" y="142"/>
                </a:lnTo>
                <a:lnTo>
                  <a:pt x="578" y="98"/>
                </a:lnTo>
                <a:lnTo>
                  <a:pt x="646" y="60"/>
                </a:lnTo>
                <a:lnTo>
                  <a:pt x="704" y="30"/>
                </a:lnTo>
                <a:lnTo>
                  <a:pt x="766" y="0"/>
                </a:lnTo>
                <a:lnTo>
                  <a:pt x="766" y="0"/>
                </a:lnTo>
                <a:close/>
              </a:path>
            </a:pathLst>
          </a:custGeom>
          <a:solidFill>
            <a:srgbClr val="B113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0" name="아래쪽 화살표 461"/>
          <p:cNvSpPr/>
          <p:nvPr/>
        </p:nvSpPr>
        <p:spPr>
          <a:xfrm>
            <a:off x="6530766" y="3358650"/>
            <a:ext cx="400050" cy="242888"/>
          </a:xfrm>
          <a:prstGeom prst="downArrow">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1" name="아래쪽 화살표 462"/>
          <p:cNvSpPr/>
          <p:nvPr/>
        </p:nvSpPr>
        <p:spPr>
          <a:xfrm>
            <a:off x="6530766" y="2155917"/>
            <a:ext cx="400050" cy="242888"/>
          </a:xfrm>
          <a:prstGeom prst="downArrow">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2" name="모서리가 둥근 직사각형 236"/>
          <p:cNvSpPr/>
          <p:nvPr/>
        </p:nvSpPr>
        <p:spPr bwMode="auto">
          <a:xfrm>
            <a:off x="1748160" y="1752600"/>
            <a:ext cx="2308609" cy="2277080"/>
          </a:xfrm>
          <a:prstGeom prst="roundRect">
            <a:avLst>
              <a:gd name="adj" fmla="val 5110"/>
            </a:avLst>
          </a:prstGeom>
          <a:solidFill>
            <a:srgbClr val="4454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solidFill>
                <a:prstClr val="white"/>
              </a:solidFill>
              <a:latin typeface="Arial" panose="020B0604020202020204" pitchFamily="34" charset="0"/>
              <a:cs typeface="+mn-ea"/>
              <a:sym typeface="Arial" panose="020B0604020202020204" pitchFamily="34" charset="0"/>
            </a:endParaRPr>
          </a:p>
        </p:txBody>
      </p:sp>
      <p:sp>
        <p:nvSpPr>
          <p:cNvPr id="13" name="모서리가 둥근 직사각형 445"/>
          <p:cNvSpPr/>
          <p:nvPr/>
        </p:nvSpPr>
        <p:spPr bwMode="auto">
          <a:xfrm>
            <a:off x="5706853" y="2520237"/>
            <a:ext cx="2113172" cy="690671"/>
          </a:xfrm>
          <a:prstGeom prst="roundRect">
            <a:avLst>
              <a:gd name="adj" fmla="val 4658"/>
            </a:avLst>
          </a:prstGeom>
          <a:solidFill>
            <a:srgbClr val="FCC7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4" name="모서리가 둥근 직사각형 450"/>
          <p:cNvSpPr/>
          <p:nvPr/>
        </p:nvSpPr>
        <p:spPr bwMode="auto">
          <a:xfrm>
            <a:off x="5706853" y="3729052"/>
            <a:ext cx="2113172" cy="690671"/>
          </a:xfrm>
          <a:prstGeom prst="roundRect">
            <a:avLst>
              <a:gd name="adj" fmla="val 4658"/>
            </a:avLst>
          </a:prstGeom>
          <a:solidFill>
            <a:srgbClr val="1C8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5" name="모서리가 둥근 직사각형 438"/>
          <p:cNvSpPr/>
          <p:nvPr/>
        </p:nvSpPr>
        <p:spPr bwMode="auto">
          <a:xfrm>
            <a:off x="5706853" y="1301896"/>
            <a:ext cx="2113172" cy="690671"/>
          </a:xfrm>
          <a:prstGeom prst="roundRect">
            <a:avLst>
              <a:gd name="adj" fmla="val 4658"/>
            </a:avLst>
          </a:prstGeom>
          <a:solidFill>
            <a:srgbClr val="E71F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13">
              <a:latin typeface="Arial" panose="020B0604020202020204" pitchFamily="34" charset="0"/>
              <a:cs typeface="+mn-ea"/>
              <a:sym typeface="Arial" panose="020B0604020202020204" pitchFamily="34" charset="0"/>
            </a:endParaRPr>
          </a:p>
        </p:txBody>
      </p:sp>
      <p:sp>
        <p:nvSpPr>
          <p:cNvPr id="16" name="Freeform 49"/>
          <p:cNvSpPr>
            <a:spLocks/>
          </p:cNvSpPr>
          <p:nvPr/>
        </p:nvSpPr>
        <p:spPr bwMode="auto">
          <a:xfrm rot="7202387">
            <a:off x="1901095" y="1564770"/>
            <a:ext cx="1389296" cy="790479"/>
          </a:xfrm>
          <a:custGeom>
            <a:avLst/>
            <a:gdLst/>
            <a:ahLst/>
            <a:cxnLst>
              <a:cxn ang="0">
                <a:pos x="1440" y="656"/>
              </a:cxn>
              <a:cxn ang="0">
                <a:pos x="1416" y="558"/>
              </a:cxn>
              <a:cxn ang="0">
                <a:pos x="1370" y="444"/>
              </a:cxn>
              <a:cxn ang="0">
                <a:pos x="1326" y="374"/>
              </a:cxn>
              <a:cxn ang="0">
                <a:pos x="1266" y="306"/>
              </a:cxn>
              <a:cxn ang="0">
                <a:pos x="1192" y="246"/>
              </a:cxn>
              <a:cxn ang="0">
                <a:pos x="1098" y="200"/>
              </a:cxn>
              <a:cxn ang="0">
                <a:pos x="982" y="174"/>
              </a:cxn>
              <a:cxn ang="0">
                <a:pos x="894" y="168"/>
              </a:cxn>
              <a:cxn ang="0">
                <a:pos x="432" y="230"/>
              </a:cxn>
              <a:cxn ang="0">
                <a:pos x="386" y="236"/>
              </a:cxn>
              <a:cxn ang="0">
                <a:pos x="276" y="238"/>
              </a:cxn>
              <a:cxn ang="0">
                <a:pos x="178" y="220"/>
              </a:cxn>
              <a:cxn ang="0">
                <a:pos x="82" y="174"/>
              </a:cxn>
              <a:cxn ang="0">
                <a:pos x="42" y="136"/>
              </a:cxn>
              <a:cxn ang="0">
                <a:pos x="24" y="116"/>
              </a:cxn>
              <a:cxn ang="0">
                <a:pos x="10" y="80"/>
              </a:cxn>
              <a:cxn ang="0">
                <a:pos x="0" y="0"/>
              </a:cxn>
              <a:cxn ang="0">
                <a:pos x="2" y="42"/>
              </a:cxn>
              <a:cxn ang="0">
                <a:pos x="22" y="152"/>
              </a:cxn>
              <a:cxn ang="0">
                <a:pos x="74" y="284"/>
              </a:cxn>
              <a:cxn ang="0">
                <a:pos x="126" y="378"/>
              </a:cxn>
              <a:cxn ang="0">
                <a:pos x="198" y="478"/>
              </a:cxn>
              <a:cxn ang="0">
                <a:pos x="294" y="586"/>
              </a:cxn>
              <a:cxn ang="0">
                <a:pos x="418" y="696"/>
              </a:cxn>
              <a:cxn ang="0">
                <a:pos x="570" y="806"/>
              </a:cxn>
              <a:cxn ang="0">
                <a:pos x="614" y="834"/>
              </a:cxn>
              <a:cxn ang="0">
                <a:pos x="732" y="892"/>
              </a:cxn>
              <a:cxn ang="0">
                <a:pos x="854" y="934"/>
              </a:cxn>
              <a:cxn ang="0">
                <a:pos x="990" y="958"/>
              </a:cxn>
              <a:cxn ang="0">
                <a:pos x="1086" y="954"/>
              </a:cxn>
              <a:cxn ang="0">
                <a:pos x="1152" y="936"/>
              </a:cxn>
              <a:cxn ang="0">
                <a:pos x="1252" y="892"/>
              </a:cxn>
              <a:cxn ang="0">
                <a:pos x="1340" y="836"/>
              </a:cxn>
              <a:cxn ang="0">
                <a:pos x="1430" y="754"/>
              </a:cxn>
              <a:cxn ang="0">
                <a:pos x="1444" y="744"/>
              </a:cxn>
              <a:cxn ang="0">
                <a:pos x="1488" y="734"/>
              </a:cxn>
              <a:cxn ang="0">
                <a:pos x="1562" y="734"/>
              </a:cxn>
              <a:cxn ang="0">
                <a:pos x="1630" y="736"/>
              </a:cxn>
              <a:cxn ang="0">
                <a:pos x="1664" y="742"/>
              </a:cxn>
              <a:cxn ang="0">
                <a:pos x="1680" y="732"/>
              </a:cxn>
              <a:cxn ang="0">
                <a:pos x="1684" y="700"/>
              </a:cxn>
              <a:cxn ang="0">
                <a:pos x="1680" y="684"/>
              </a:cxn>
              <a:cxn ang="0">
                <a:pos x="1668" y="670"/>
              </a:cxn>
              <a:cxn ang="0">
                <a:pos x="1654" y="668"/>
              </a:cxn>
              <a:cxn ang="0">
                <a:pos x="1624" y="688"/>
              </a:cxn>
              <a:cxn ang="0">
                <a:pos x="1600" y="696"/>
              </a:cxn>
              <a:cxn ang="0">
                <a:pos x="1544" y="696"/>
              </a:cxn>
              <a:cxn ang="0">
                <a:pos x="1506" y="694"/>
              </a:cxn>
              <a:cxn ang="0">
                <a:pos x="1458" y="688"/>
              </a:cxn>
              <a:cxn ang="0">
                <a:pos x="1444" y="678"/>
              </a:cxn>
            </a:cxnLst>
            <a:rect l="0" t="0" r="r" b="b"/>
            <a:pathLst>
              <a:path w="1684" h="958">
                <a:moveTo>
                  <a:pt x="1444" y="678"/>
                </a:moveTo>
                <a:lnTo>
                  <a:pt x="1444" y="678"/>
                </a:lnTo>
                <a:lnTo>
                  <a:pt x="1440" y="656"/>
                </a:lnTo>
                <a:lnTo>
                  <a:pt x="1436" y="630"/>
                </a:lnTo>
                <a:lnTo>
                  <a:pt x="1428" y="598"/>
                </a:lnTo>
                <a:lnTo>
                  <a:pt x="1416" y="558"/>
                </a:lnTo>
                <a:lnTo>
                  <a:pt x="1402" y="514"/>
                </a:lnTo>
                <a:lnTo>
                  <a:pt x="1382" y="468"/>
                </a:lnTo>
                <a:lnTo>
                  <a:pt x="1370" y="444"/>
                </a:lnTo>
                <a:lnTo>
                  <a:pt x="1356" y="420"/>
                </a:lnTo>
                <a:lnTo>
                  <a:pt x="1342" y="396"/>
                </a:lnTo>
                <a:lnTo>
                  <a:pt x="1326" y="374"/>
                </a:lnTo>
                <a:lnTo>
                  <a:pt x="1308" y="350"/>
                </a:lnTo>
                <a:lnTo>
                  <a:pt x="1288" y="328"/>
                </a:lnTo>
                <a:lnTo>
                  <a:pt x="1266" y="306"/>
                </a:lnTo>
                <a:lnTo>
                  <a:pt x="1244" y="284"/>
                </a:lnTo>
                <a:lnTo>
                  <a:pt x="1218" y="264"/>
                </a:lnTo>
                <a:lnTo>
                  <a:pt x="1192" y="246"/>
                </a:lnTo>
                <a:lnTo>
                  <a:pt x="1162" y="228"/>
                </a:lnTo>
                <a:lnTo>
                  <a:pt x="1130" y="214"/>
                </a:lnTo>
                <a:lnTo>
                  <a:pt x="1098" y="200"/>
                </a:lnTo>
                <a:lnTo>
                  <a:pt x="1062" y="190"/>
                </a:lnTo>
                <a:lnTo>
                  <a:pt x="1024" y="180"/>
                </a:lnTo>
                <a:lnTo>
                  <a:pt x="982" y="174"/>
                </a:lnTo>
                <a:lnTo>
                  <a:pt x="940" y="170"/>
                </a:lnTo>
                <a:lnTo>
                  <a:pt x="894" y="168"/>
                </a:lnTo>
                <a:lnTo>
                  <a:pt x="894" y="168"/>
                </a:lnTo>
                <a:lnTo>
                  <a:pt x="730" y="188"/>
                </a:lnTo>
                <a:lnTo>
                  <a:pt x="580" y="208"/>
                </a:lnTo>
                <a:lnTo>
                  <a:pt x="432" y="230"/>
                </a:lnTo>
                <a:lnTo>
                  <a:pt x="432" y="230"/>
                </a:lnTo>
                <a:lnTo>
                  <a:pt x="420" y="232"/>
                </a:lnTo>
                <a:lnTo>
                  <a:pt x="386" y="236"/>
                </a:lnTo>
                <a:lnTo>
                  <a:pt x="336" y="238"/>
                </a:lnTo>
                <a:lnTo>
                  <a:pt x="308" y="238"/>
                </a:lnTo>
                <a:lnTo>
                  <a:pt x="276" y="238"/>
                </a:lnTo>
                <a:lnTo>
                  <a:pt x="244" y="234"/>
                </a:lnTo>
                <a:lnTo>
                  <a:pt x="212" y="228"/>
                </a:lnTo>
                <a:lnTo>
                  <a:pt x="178" y="220"/>
                </a:lnTo>
                <a:lnTo>
                  <a:pt x="144" y="208"/>
                </a:lnTo>
                <a:lnTo>
                  <a:pt x="112" y="194"/>
                </a:lnTo>
                <a:lnTo>
                  <a:pt x="82" y="174"/>
                </a:lnTo>
                <a:lnTo>
                  <a:pt x="68" y="162"/>
                </a:lnTo>
                <a:lnTo>
                  <a:pt x="54" y="150"/>
                </a:lnTo>
                <a:lnTo>
                  <a:pt x="42" y="136"/>
                </a:lnTo>
                <a:lnTo>
                  <a:pt x="30" y="122"/>
                </a:lnTo>
                <a:lnTo>
                  <a:pt x="30" y="122"/>
                </a:lnTo>
                <a:lnTo>
                  <a:pt x="24" y="116"/>
                </a:lnTo>
                <a:lnTo>
                  <a:pt x="20" y="108"/>
                </a:lnTo>
                <a:lnTo>
                  <a:pt x="14" y="96"/>
                </a:lnTo>
                <a:lnTo>
                  <a:pt x="10" y="80"/>
                </a:lnTo>
                <a:lnTo>
                  <a:pt x="4" y="58"/>
                </a:lnTo>
                <a:lnTo>
                  <a:pt x="2" y="32"/>
                </a:lnTo>
                <a:lnTo>
                  <a:pt x="0" y="0"/>
                </a:lnTo>
                <a:lnTo>
                  <a:pt x="0" y="0"/>
                </a:lnTo>
                <a:lnTo>
                  <a:pt x="0" y="20"/>
                </a:lnTo>
                <a:lnTo>
                  <a:pt x="2" y="42"/>
                </a:lnTo>
                <a:lnTo>
                  <a:pt x="4" y="72"/>
                </a:lnTo>
                <a:lnTo>
                  <a:pt x="12" y="108"/>
                </a:lnTo>
                <a:lnTo>
                  <a:pt x="22" y="152"/>
                </a:lnTo>
                <a:lnTo>
                  <a:pt x="38" y="200"/>
                </a:lnTo>
                <a:lnTo>
                  <a:pt x="60" y="256"/>
                </a:lnTo>
                <a:lnTo>
                  <a:pt x="74" y="284"/>
                </a:lnTo>
                <a:lnTo>
                  <a:pt x="90" y="314"/>
                </a:lnTo>
                <a:lnTo>
                  <a:pt x="106" y="346"/>
                </a:lnTo>
                <a:lnTo>
                  <a:pt x="126" y="378"/>
                </a:lnTo>
                <a:lnTo>
                  <a:pt x="148" y="410"/>
                </a:lnTo>
                <a:lnTo>
                  <a:pt x="172" y="444"/>
                </a:lnTo>
                <a:lnTo>
                  <a:pt x="198" y="478"/>
                </a:lnTo>
                <a:lnTo>
                  <a:pt x="228" y="514"/>
                </a:lnTo>
                <a:lnTo>
                  <a:pt x="260" y="550"/>
                </a:lnTo>
                <a:lnTo>
                  <a:pt x="294" y="586"/>
                </a:lnTo>
                <a:lnTo>
                  <a:pt x="332" y="622"/>
                </a:lnTo>
                <a:lnTo>
                  <a:pt x="374" y="658"/>
                </a:lnTo>
                <a:lnTo>
                  <a:pt x="418" y="696"/>
                </a:lnTo>
                <a:lnTo>
                  <a:pt x="464" y="732"/>
                </a:lnTo>
                <a:lnTo>
                  <a:pt x="516" y="770"/>
                </a:lnTo>
                <a:lnTo>
                  <a:pt x="570" y="806"/>
                </a:lnTo>
                <a:lnTo>
                  <a:pt x="570" y="806"/>
                </a:lnTo>
                <a:lnTo>
                  <a:pt x="582" y="814"/>
                </a:lnTo>
                <a:lnTo>
                  <a:pt x="614" y="834"/>
                </a:lnTo>
                <a:lnTo>
                  <a:pt x="666" y="862"/>
                </a:lnTo>
                <a:lnTo>
                  <a:pt x="698" y="876"/>
                </a:lnTo>
                <a:lnTo>
                  <a:pt x="732" y="892"/>
                </a:lnTo>
                <a:lnTo>
                  <a:pt x="770" y="908"/>
                </a:lnTo>
                <a:lnTo>
                  <a:pt x="810" y="922"/>
                </a:lnTo>
                <a:lnTo>
                  <a:pt x="854" y="934"/>
                </a:lnTo>
                <a:lnTo>
                  <a:pt x="898" y="944"/>
                </a:lnTo>
                <a:lnTo>
                  <a:pt x="944" y="952"/>
                </a:lnTo>
                <a:lnTo>
                  <a:pt x="990" y="958"/>
                </a:lnTo>
                <a:lnTo>
                  <a:pt x="1038" y="958"/>
                </a:lnTo>
                <a:lnTo>
                  <a:pt x="1086" y="954"/>
                </a:lnTo>
                <a:lnTo>
                  <a:pt x="1086" y="954"/>
                </a:lnTo>
                <a:lnTo>
                  <a:pt x="1094" y="952"/>
                </a:lnTo>
                <a:lnTo>
                  <a:pt x="1116" y="948"/>
                </a:lnTo>
                <a:lnTo>
                  <a:pt x="1152" y="936"/>
                </a:lnTo>
                <a:lnTo>
                  <a:pt x="1198" y="918"/>
                </a:lnTo>
                <a:lnTo>
                  <a:pt x="1224" y="906"/>
                </a:lnTo>
                <a:lnTo>
                  <a:pt x="1252" y="892"/>
                </a:lnTo>
                <a:lnTo>
                  <a:pt x="1280" y="876"/>
                </a:lnTo>
                <a:lnTo>
                  <a:pt x="1310" y="856"/>
                </a:lnTo>
                <a:lnTo>
                  <a:pt x="1340" y="836"/>
                </a:lnTo>
                <a:lnTo>
                  <a:pt x="1370" y="810"/>
                </a:lnTo>
                <a:lnTo>
                  <a:pt x="1400" y="784"/>
                </a:lnTo>
                <a:lnTo>
                  <a:pt x="1430" y="754"/>
                </a:lnTo>
                <a:lnTo>
                  <a:pt x="1430" y="754"/>
                </a:lnTo>
                <a:lnTo>
                  <a:pt x="1434" y="750"/>
                </a:lnTo>
                <a:lnTo>
                  <a:pt x="1444" y="744"/>
                </a:lnTo>
                <a:lnTo>
                  <a:pt x="1462" y="738"/>
                </a:lnTo>
                <a:lnTo>
                  <a:pt x="1474" y="736"/>
                </a:lnTo>
                <a:lnTo>
                  <a:pt x="1488" y="734"/>
                </a:lnTo>
                <a:lnTo>
                  <a:pt x="1488" y="734"/>
                </a:lnTo>
                <a:lnTo>
                  <a:pt x="1518" y="734"/>
                </a:lnTo>
                <a:lnTo>
                  <a:pt x="1562" y="734"/>
                </a:lnTo>
                <a:lnTo>
                  <a:pt x="1604" y="734"/>
                </a:lnTo>
                <a:lnTo>
                  <a:pt x="1630" y="736"/>
                </a:lnTo>
                <a:lnTo>
                  <a:pt x="1630" y="736"/>
                </a:lnTo>
                <a:lnTo>
                  <a:pt x="1646" y="742"/>
                </a:lnTo>
                <a:lnTo>
                  <a:pt x="1658" y="744"/>
                </a:lnTo>
                <a:lnTo>
                  <a:pt x="1664" y="742"/>
                </a:lnTo>
                <a:lnTo>
                  <a:pt x="1668" y="740"/>
                </a:lnTo>
                <a:lnTo>
                  <a:pt x="1680" y="732"/>
                </a:lnTo>
                <a:lnTo>
                  <a:pt x="1680" y="732"/>
                </a:lnTo>
                <a:lnTo>
                  <a:pt x="1684" y="728"/>
                </a:lnTo>
                <a:lnTo>
                  <a:pt x="1684" y="722"/>
                </a:lnTo>
                <a:lnTo>
                  <a:pt x="1684" y="700"/>
                </a:lnTo>
                <a:lnTo>
                  <a:pt x="1684" y="700"/>
                </a:lnTo>
                <a:lnTo>
                  <a:pt x="1684" y="690"/>
                </a:lnTo>
                <a:lnTo>
                  <a:pt x="1680" y="684"/>
                </a:lnTo>
                <a:lnTo>
                  <a:pt x="1676" y="678"/>
                </a:lnTo>
                <a:lnTo>
                  <a:pt x="1672" y="672"/>
                </a:lnTo>
                <a:lnTo>
                  <a:pt x="1668" y="670"/>
                </a:lnTo>
                <a:lnTo>
                  <a:pt x="1662" y="668"/>
                </a:lnTo>
                <a:lnTo>
                  <a:pt x="1658" y="666"/>
                </a:lnTo>
                <a:lnTo>
                  <a:pt x="1654" y="668"/>
                </a:lnTo>
                <a:lnTo>
                  <a:pt x="1654" y="668"/>
                </a:lnTo>
                <a:lnTo>
                  <a:pt x="1636" y="680"/>
                </a:lnTo>
                <a:lnTo>
                  <a:pt x="1624" y="688"/>
                </a:lnTo>
                <a:lnTo>
                  <a:pt x="1624" y="688"/>
                </a:lnTo>
                <a:lnTo>
                  <a:pt x="1618" y="690"/>
                </a:lnTo>
                <a:lnTo>
                  <a:pt x="1600" y="696"/>
                </a:lnTo>
                <a:lnTo>
                  <a:pt x="1586" y="696"/>
                </a:lnTo>
                <a:lnTo>
                  <a:pt x="1568" y="698"/>
                </a:lnTo>
                <a:lnTo>
                  <a:pt x="1544" y="696"/>
                </a:lnTo>
                <a:lnTo>
                  <a:pt x="1516" y="694"/>
                </a:lnTo>
                <a:lnTo>
                  <a:pt x="1516" y="694"/>
                </a:lnTo>
                <a:lnTo>
                  <a:pt x="1506" y="694"/>
                </a:lnTo>
                <a:lnTo>
                  <a:pt x="1484" y="692"/>
                </a:lnTo>
                <a:lnTo>
                  <a:pt x="1470" y="690"/>
                </a:lnTo>
                <a:lnTo>
                  <a:pt x="1458" y="688"/>
                </a:lnTo>
                <a:lnTo>
                  <a:pt x="1448" y="684"/>
                </a:lnTo>
                <a:lnTo>
                  <a:pt x="1444" y="678"/>
                </a:lnTo>
                <a:lnTo>
                  <a:pt x="1444" y="678"/>
                </a:lnTo>
                <a:close/>
              </a:path>
            </a:pathLst>
          </a:custGeom>
          <a:solidFill>
            <a:srgbClr val="E71F3C"/>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Malgun Gothic" panose="020B0503020000020004" pitchFamily="34" charset="-127"/>
                <a:ea typeface="Malgun Gothic" panose="020B0503020000020004" pitchFamily="34" charset="-127"/>
              </a:defRPr>
            </a:lvl1pPr>
            <a:lvl2pPr marL="742950" indent="-285750">
              <a:defRPr>
                <a:solidFill>
                  <a:schemeClr val="tx1"/>
                </a:solidFill>
                <a:latin typeface="Malgun Gothic" panose="020B0503020000020004" pitchFamily="34" charset="-127"/>
                <a:ea typeface="Malgun Gothic" panose="020B0503020000020004" pitchFamily="34" charset="-127"/>
              </a:defRPr>
            </a:lvl2pPr>
            <a:lvl3pPr marL="1143000" indent="-228600">
              <a:defRPr>
                <a:solidFill>
                  <a:schemeClr val="tx1"/>
                </a:solidFill>
                <a:latin typeface="Malgun Gothic" panose="020B0503020000020004" pitchFamily="34" charset="-127"/>
                <a:ea typeface="Malgun Gothic" panose="020B0503020000020004" pitchFamily="34" charset="-127"/>
              </a:defRPr>
            </a:lvl3pPr>
            <a:lvl4pPr marL="1600200" indent="-228600">
              <a:defRPr>
                <a:solidFill>
                  <a:schemeClr val="tx1"/>
                </a:solidFill>
                <a:latin typeface="Malgun Gothic" panose="020B0503020000020004" pitchFamily="34" charset="-127"/>
                <a:ea typeface="Malgun Gothic" panose="020B0503020000020004" pitchFamily="34" charset="-127"/>
              </a:defRPr>
            </a:lvl4pPr>
            <a:lvl5pPr marL="2057400" indent="-228600">
              <a:defRPr>
                <a:solidFill>
                  <a:schemeClr val="tx1"/>
                </a:solidFill>
                <a:latin typeface="Malgun Gothic" panose="020B0503020000020004" pitchFamily="34" charset="-127"/>
                <a:ea typeface="Malgun Gothic" panose="020B0503020000020004" pitchFamily="34" charset="-127"/>
              </a:defRPr>
            </a:lvl5pPr>
            <a:lvl6pPr marL="25146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6pPr>
            <a:lvl7pPr marL="29718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7pPr>
            <a:lvl8pPr marL="34290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8pPr>
            <a:lvl9pPr marL="3886200" indent="-228600" fontAlgn="base" latinLnBrk="1">
              <a:spcBef>
                <a:spcPct val="0"/>
              </a:spcBef>
              <a:spcAft>
                <a:spcPct val="0"/>
              </a:spcAft>
              <a:defRPr>
                <a:solidFill>
                  <a:schemeClr val="tx1"/>
                </a:solidFill>
                <a:latin typeface="Malgun Gothic" panose="020B0503020000020004" pitchFamily="34" charset="-127"/>
                <a:ea typeface="Malgun Gothic" panose="020B0503020000020004" pitchFamily="34" charset="-127"/>
              </a:defRPr>
            </a:lvl9pPr>
          </a:lstStyle>
          <a:p>
            <a:pPr algn="ctr"/>
            <a:endParaRPr lang="ko-KR" altLang="en-US" sz="1013">
              <a:solidFill>
                <a:prstClr val="black"/>
              </a:solidFill>
              <a:latin typeface="Arial" panose="020B0604020202020204" pitchFamily="34" charset="0"/>
              <a:ea typeface="+mn-ea"/>
              <a:cs typeface="+mn-ea"/>
              <a:sym typeface="Arial" panose="020B0604020202020204" pitchFamily="34" charset="0"/>
            </a:endParaRPr>
          </a:p>
        </p:txBody>
      </p:sp>
      <p:sp>
        <p:nvSpPr>
          <p:cNvPr id="17" name="Freeform 49"/>
          <p:cNvSpPr>
            <a:spLocks/>
          </p:cNvSpPr>
          <p:nvPr/>
        </p:nvSpPr>
        <p:spPr bwMode="auto">
          <a:xfrm rot="14549685">
            <a:off x="3326464" y="2910210"/>
            <a:ext cx="1389460" cy="790575"/>
          </a:xfrm>
          <a:custGeom>
            <a:avLst/>
            <a:gdLst/>
            <a:ahLst/>
            <a:cxnLst>
              <a:cxn ang="0">
                <a:pos x="1440" y="656"/>
              </a:cxn>
              <a:cxn ang="0">
                <a:pos x="1416" y="558"/>
              </a:cxn>
              <a:cxn ang="0">
                <a:pos x="1370" y="444"/>
              </a:cxn>
              <a:cxn ang="0">
                <a:pos x="1326" y="374"/>
              </a:cxn>
              <a:cxn ang="0">
                <a:pos x="1266" y="306"/>
              </a:cxn>
              <a:cxn ang="0">
                <a:pos x="1192" y="246"/>
              </a:cxn>
              <a:cxn ang="0">
                <a:pos x="1098" y="200"/>
              </a:cxn>
              <a:cxn ang="0">
                <a:pos x="982" y="174"/>
              </a:cxn>
              <a:cxn ang="0">
                <a:pos x="894" y="168"/>
              </a:cxn>
              <a:cxn ang="0">
                <a:pos x="432" y="230"/>
              </a:cxn>
              <a:cxn ang="0">
                <a:pos x="386" y="236"/>
              </a:cxn>
              <a:cxn ang="0">
                <a:pos x="276" y="238"/>
              </a:cxn>
              <a:cxn ang="0">
                <a:pos x="178" y="220"/>
              </a:cxn>
              <a:cxn ang="0">
                <a:pos x="82" y="174"/>
              </a:cxn>
              <a:cxn ang="0">
                <a:pos x="42" y="136"/>
              </a:cxn>
              <a:cxn ang="0">
                <a:pos x="24" y="116"/>
              </a:cxn>
              <a:cxn ang="0">
                <a:pos x="10" y="80"/>
              </a:cxn>
              <a:cxn ang="0">
                <a:pos x="0" y="0"/>
              </a:cxn>
              <a:cxn ang="0">
                <a:pos x="2" y="42"/>
              </a:cxn>
              <a:cxn ang="0">
                <a:pos x="22" y="152"/>
              </a:cxn>
              <a:cxn ang="0">
                <a:pos x="74" y="284"/>
              </a:cxn>
              <a:cxn ang="0">
                <a:pos x="126" y="378"/>
              </a:cxn>
              <a:cxn ang="0">
                <a:pos x="198" y="478"/>
              </a:cxn>
              <a:cxn ang="0">
                <a:pos x="294" y="586"/>
              </a:cxn>
              <a:cxn ang="0">
                <a:pos x="418" y="696"/>
              </a:cxn>
              <a:cxn ang="0">
                <a:pos x="570" y="806"/>
              </a:cxn>
              <a:cxn ang="0">
                <a:pos x="614" y="834"/>
              </a:cxn>
              <a:cxn ang="0">
                <a:pos x="732" y="892"/>
              </a:cxn>
              <a:cxn ang="0">
                <a:pos x="854" y="934"/>
              </a:cxn>
              <a:cxn ang="0">
                <a:pos x="990" y="958"/>
              </a:cxn>
              <a:cxn ang="0">
                <a:pos x="1086" y="954"/>
              </a:cxn>
              <a:cxn ang="0">
                <a:pos x="1152" y="936"/>
              </a:cxn>
              <a:cxn ang="0">
                <a:pos x="1252" y="892"/>
              </a:cxn>
              <a:cxn ang="0">
                <a:pos x="1340" y="836"/>
              </a:cxn>
              <a:cxn ang="0">
                <a:pos x="1430" y="754"/>
              </a:cxn>
              <a:cxn ang="0">
                <a:pos x="1444" y="744"/>
              </a:cxn>
              <a:cxn ang="0">
                <a:pos x="1488" y="734"/>
              </a:cxn>
              <a:cxn ang="0">
                <a:pos x="1562" y="734"/>
              </a:cxn>
              <a:cxn ang="0">
                <a:pos x="1630" y="736"/>
              </a:cxn>
              <a:cxn ang="0">
                <a:pos x="1664" y="742"/>
              </a:cxn>
              <a:cxn ang="0">
                <a:pos x="1680" y="732"/>
              </a:cxn>
              <a:cxn ang="0">
                <a:pos x="1684" y="700"/>
              </a:cxn>
              <a:cxn ang="0">
                <a:pos x="1680" y="684"/>
              </a:cxn>
              <a:cxn ang="0">
                <a:pos x="1668" y="670"/>
              </a:cxn>
              <a:cxn ang="0">
                <a:pos x="1654" y="668"/>
              </a:cxn>
              <a:cxn ang="0">
                <a:pos x="1624" y="688"/>
              </a:cxn>
              <a:cxn ang="0">
                <a:pos x="1600" y="696"/>
              </a:cxn>
              <a:cxn ang="0">
                <a:pos x="1544" y="696"/>
              </a:cxn>
              <a:cxn ang="0">
                <a:pos x="1506" y="694"/>
              </a:cxn>
              <a:cxn ang="0">
                <a:pos x="1458" y="688"/>
              </a:cxn>
              <a:cxn ang="0">
                <a:pos x="1444" y="678"/>
              </a:cxn>
            </a:cxnLst>
            <a:rect l="0" t="0" r="r" b="b"/>
            <a:pathLst>
              <a:path w="1684" h="958">
                <a:moveTo>
                  <a:pt x="1444" y="678"/>
                </a:moveTo>
                <a:lnTo>
                  <a:pt x="1444" y="678"/>
                </a:lnTo>
                <a:lnTo>
                  <a:pt x="1440" y="656"/>
                </a:lnTo>
                <a:lnTo>
                  <a:pt x="1436" y="630"/>
                </a:lnTo>
                <a:lnTo>
                  <a:pt x="1428" y="598"/>
                </a:lnTo>
                <a:lnTo>
                  <a:pt x="1416" y="558"/>
                </a:lnTo>
                <a:lnTo>
                  <a:pt x="1402" y="514"/>
                </a:lnTo>
                <a:lnTo>
                  <a:pt x="1382" y="468"/>
                </a:lnTo>
                <a:lnTo>
                  <a:pt x="1370" y="444"/>
                </a:lnTo>
                <a:lnTo>
                  <a:pt x="1356" y="420"/>
                </a:lnTo>
                <a:lnTo>
                  <a:pt x="1342" y="396"/>
                </a:lnTo>
                <a:lnTo>
                  <a:pt x="1326" y="374"/>
                </a:lnTo>
                <a:lnTo>
                  <a:pt x="1308" y="350"/>
                </a:lnTo>
                <a:lnTo>
                  <a:pt x="1288" y="328"/>
                </a:lnTo>
                <a:lnTo>
                  <a:pt x="1266" y="306"/>
                </a:lnTo>
                <a:lnTo>
                  <a:pt x="1244" y="284"/>
                </a:lnTo>
                <a:lnTo>
                  <a:pt x="1218" y="264"/>
                </a:lnTo>
                <a:lnTo>
                  <a:pt x="1192" y="246"/>
                </a:lnTo>
                <a:lnTo>
                  <a:pt x="1162" y="228"/>
                </a:lnTo>
                <a:lnTo>
                  <a:pt x="1130" y="214"/>
                </a:lnTo>
                <a:lnTo>
                  <a:pt x="1098" y="200"/>
                </a:lnTo>
                <a:lnTo>
                  <a:pt x="1062" y="190"/>
                </a:lnTo>
                <a:lnTo>
                  <a:pt x="1024" y="180"/>
                </a:lnTo>
                <a:lnTo>
                  <a:pt x="982" y="174"/>
                </a:lnTo>
                <a:lnTo>
                  <a:pt x="940" y="170"/>
                </a:lnTo>
                <a:lnTo>
                  <a:pt x="894" y="168"/>
                </a:lnTo>
                <a:lnTo>
                  <a:pt x="894" y="168"/>
                </a:lnTo>
                <a:lnTo>
                  <a:pt x="730" y="188"/>
                </a:lnTo>
                <a:lnTo>
                  <a:pt x="580" y="208"/>
                </a:lnTo>
                <a:lnTo>
                  <a:pt x="432" y="230"/>
                </a:lnTo>
                <a:lnTo>
                  <a:pt x="432" y="230"/>
                </a:lnTo>
                <a:lnTo>
                  <a:pt x="420" y="232"/>
                </a:lnTo>
                <a:lnTo>
                  <a:pt x="386" y="236"/>
                </a:lnTo>
                <a:lnTo>
                  <a:pt x="336" y="238"/>
                </a:lnTo>
                <a:lnTo>
                  <a:pt x="308" y="238"/>
                </a:lnTo>
                <a:lnTo>
                  <a:pt x="276" y="238"/>
                </a:lnTo>
                <a:lnTo>
                  <a:pt x="244" y="234"/>
                </a:lnTo>
                <a:lnTo>
                  <a:pt x="212" y="228"/>
                </a:lnTo>
                <a:lnTo>
                  <a:pt x="178" y="220"/>
                </a:lnTo>
                <a:lnTo>
                  <a:pt x="144" y="208"/>
                </a:lnTo>
                <a:lnTo>
                  <a:pt x="112" y="194"/>
                </a:lnTo>
                <a:lnTo>
                  <a:pt x="82" y="174"/>
                </a:lnTo>
                <a:lnTo>
                  <a:pt x="68" y="162"/>
                </a:lnTo>
                <a:lnTo>
                  <a:pt x="54" y="150"/>
                </a:lnTo>
                <a:lnTo>
                  <a:pt x="42" y="136"/>
                </a:lnTo>
                <a:lnTo>
                  <a:pt x="30" y="122"/>
                </a:lnTo>
                <a:lnTo>
                  <a:pt x="30" y="122"/>
                </a:lnTo>
                <a:lnTo>
                  <a:pt x="24" y="116"/>
                </a:lnTo>
                <a:lnTo>
                  <a:pt x="20" y="108"/>
                </a:lnTo>
                <a:lnTo>
                  <a:pt x="14" y="96"/>
                </a:lnTo>
                <a:lnTo>
                  <a:pt x="10" y="80"/>
                </a:lnTo>
                <a:lnTo>
                  <a:pt x="4" y="58"/>
                </a:lnTo>
                <a:lnTo>
                  <a:pt x="2" y="32"/>
                </a:lnTo>
                <a:lnTo>
                  <a:pt x="0" y="0"/>
                </a:lnTo>
                <a:lnTo>
                  <a:pt x="0" y="0"/>
                </a:lnTo>
                <a:lnTo>
                  <a:pt x="0" y="20"/>
                </a:lnTo>
                <a:lnTo>
                  <a:pt x="2" y="42"/>
                </a:lnTo>
                <a:lnTo>
                  <a:pt x="4" y="72"/>
                </a:lnTo>
                <a:lnTo>
                  <a:pt x="12" y="108"/>
                </a:lnTo>
                <a:lnTo>
                  <a:pt x="22" y="152"/>
                </a:lnTo>
                <a:lnTo>
                  <a:pt x="38" y="200"/>
                </a:lnTo>
                <a:lnTo>
                  <a:pt x="60" y="256"/>
                </a:lnTo>
                <a:lnTo>
                  <a:pt x="74" y="284"/>
                </a:lnTo>
                <a:lnTo>
                  <a:pt x="90" y="314"/>
                </a:lnTo>
                <a:lnTo>
                  <a:pt x="106" y="346"/>
                </a:lnTo>
                <a:lnTo>
                  <a:pt x="126" y="378"/>
                </a:lnTo>
                <a:lnTo>
                  <a:pt x="148" y="410"/>
                </a:lnTo>
                <a:lnTo>
                  <a:pt x="172" y="444"/>
                </a:lnTo>
                <a:lnTo>
                  <a:pt x="198" y="478"/>
                </a:lnTo>
                <a:lnTo>
                  <a:pt x="228" y="514"/>
                </a:lnTo>
                <a:lnTo>
                  <a:pt x="260" y="550"/>
                </a:lnTo>
                <a:lnTo>
                  <a:pt x="294" y="586"/>
                </a:lnTo>
                <a:lnTo>
                  <a:pt x="332" y="622"/>
                </a:lnTo>
                <a:lnTo>
                  <a:pt x="374" y="658"/>
                </a:lnTo>
                <a:lnTo>
                  <a:pt x="418" y="696"/>
                </a:lnTo>
                <a:lnTo>
                  <a:pt x="464" y="732"/>
                </a:lnTo>
                <a:lnTo>
                  <a:pt x="516" y="770"/>
                </a:lnTo>
                <a:lnTo>
                  <a:pt x="570" y="806"/>
                </a:lnTo>
                <a:lnTo>
                  <a:pt x="570" y="806"/>
                </a:lnTo>
                <a:lnTo>
                  <a:pt x="582" y="814"/>
                </a:lnTo>
                <a:lnTo>
                  <a:pt x="614" y="834"/>
                </a:lnTo>
                <a:lnTo>
                  <a:pt x="666" y="862"/>
                </a:lnTo>
                <a:lnTo>
                  <a:pt x="698" y="876"/>
                </a:lnTo>
                <a:lnTo>
                  <a:pt x="732" y="892"/>
                </a:lnTo>
                <a:lnTo>
                  <a:pt x="770" y="908"/>
                </a:lnTo>
                <a:lnTo>
                  <a:pt x="810" y="922"/>
                </a:lnTo>
                <a:lnTo>
                  <a:pt x="854" y="934"/>
                </a:lnTo>
                <a:lnTo>
                  <a:pt x="898" y="944"/>
                </a:lnTo>
                <a:lnTo>
                  <a:pt x="944" y="952"/>
                </a:lnTo>
                <a:lnTo>
                  <a:pt x="990" y="958"/>
                </a:lnTo>
                <a:lnTo>
                  <a:pt x="1038" y="958"/>
                </a:lnTo>
                <a:lnTo>
                  <a:pt x="1086" y="954"/>
                </a:lnTo>
                <a:lnTo>
                  <a:pt x="1086" y="954"/>
                </a:lnTo>
                <a:lnTo>
                  <a:pt x="1094" y="952"/>
                </a:lnTo>
                <a:lnTo>
                  <a:pt x="1116" y="948"/>
                </a:lnTo>
                <a:lnTo>
                  <a:pt x="1152" y="936"/>
                </a:lnTo>
                <a:lnTo>
                  <a:pt x="1198" y="918"/>
                </a:lnTo>
                <a:lnTo>
                  <a:pt x="1224" y="906"/>
                </a:lnTo>
                <a:lnTo>
                  <a:pt x="1252" y="892"/>
                </a:lnTo>
                <a:lnTo>
                  <a:pt x="1280" y="876"/>
                </a:lnTo>
                <a:lnTo>
                  <a:pt x="1310" y="856"/>
                </a:lnTo>
                <a:lnTo>
                  <a:pt x="1340" y="836"/>
                </a:lnTo>
                <a:lnTo>
                  <a:pt x="1370" y="810"/>
                </a:lnTo>
                <a:lnTo>
                  <a:pt x="1400" y="784"/>
                </a:lnTo>
                <a:lnTo>
                  <a:pt x="1430" y="754"/>
                </a:lnTo>
                <a:lnTo>
                  <a:pt x="1430" y="754"/>
                </a:lnTo>
                <a:lnTo>
                  <a:pt x="1434" y="750"/>
                </a:lnTo>
                <a:lnTo>
                  <a:pt x="1444" y="744"/>
                </a:lnTo>
                <a:lnTo>
                  <a:pt x="1462" y="738"/>
                </a:lnTo>
                <a:lnTo>
                  <a:pt x="1474" y="736"/>
                </a:lnTo>
                <a:lnTo>
                  <a:pt x="1488" y="734"/>
                </a:lnTo>
                <a:lnTo>
                  <a:pt x="1488" y="734"/>
                </a:lnTo>
                <a:lnTo>
                  <a:pt x="1518" y="734"/>
                </a:lnTo>
                <a:lnTo>
                  <a:pt x="1562" y="734"/>
                </a:lnTo>
                <a:lnTo>
                  <a:pt x="1604" y="734"/>
                </a:lnTo>
                <a:lnTo>
                  <a:pt x="1630" y="736"/>
                </a:lnTo>
                <a:lnTo>
                  <a:pt x="1630" y="736"/>
                </a:lnTo>
                <a:lnTo>
                  <a:pt x="1646" y="742"/>
                </a:lnTo>
                <a:lnTo>
                  <a:pt x="1658" y="744"/>
                </a:lnTo>
                <a:lnTo>
                  <a:pt x="1664" y="742"/>
                </a:lnTo>
                <a:lnTo>
                  <a:pt x="1668" y="740"/>
                </a:lnTo>
                <a:lnTo>
                  <a:pt x="1680" y="732"/>
                </a:lnTo>
                <a:lnTo>
                  <a:pt x="1680" y="732"/>
                </a:lnTo>
                <a:lnTo>
                  <a:pt x="1684" y="728"/>
                </a:lnTo>
                <a:lnTo>
                  <a:pt x="1684" y="722"/>
                </a:lnTo>
                <a:lnTo>
                  <a:pt x="1684" y="700"/>
                </a:lnTo>
                <a:lnTo>
                  <a:pt x="1684" y="700"/>
                </a:lnTo>
                <a:lnTo>
                  <a:pt x="1684" y="690"/>
                </a:lnTo>
                <a:lnTo>
                  <a:pt x="1680" y="684"/>
                </a:lnTo>
                <a:lnTo>
                  <a:pt x="1676" y="678"/>
                </a:lnTo>
                <a:lnTo>
                  <a:pt x="1672" y="672"/>
                </a:lnTo>
                <a:lnTo>
                  <a:pt x="1668" y="670"/>
                </a:lnTo>
                <a:lnTo>
                  <a:pt x="1662" y="668"/>
                </a:lnTo>
                <a:lnTo>
                  <a:pt x="1658" y="666"/>
                </a:lnTo>
                <a:lnTo>
                  <a:pt x="1654" y="668"/>
                </a:lnTo>
                <a:lnTo>
                  <a:pt x="1654" y="668"/>
                </a:lnTo>
                <a:lnTo>
                  <a:pt x="1636" y="680"/>
                </a:lnTo>
                <a:lnTo>
                  <a:pt x="1624" y="688"/>
                </a:lnTo>
                <a:lnTo>
                  <a:pt x="1624" y="688"/>
                </a:lnTo>
                <a:lnTo>
                  <a:pt x="1618" y="690"/>
                </a:lnTo>
                <a:lnTo>
                  <a:pt x="1600" y="696"/>
                </a:lnTo>
                <a:lnTo>
                  <a:pt x="1586" y="696"/>
                </a:lnTo>
                <a:lnTo>
                  <a:pt x="1568" y="698"/>
                </a:lnTo>
                <a:lnTo>
                  <a:pt x="1544" y="696"/>
                </a:lnTo>
                <a:lnTo>
                  <a:pt x="1516" y="694"/>
                </a:lnTo>
                <a:lnTo>
                  <a:pt x="1516" y="694"/>
                </a:lnTo>
                <a:lnTo>
                  <a:pt x="1506" y="694"/>
                </a:lnTo>
                <a:lnTo>
                  <a:pt x="1484" y="692"/>
                </a:lnTo>
                <a:lnTo>
                  <a:pt x="1470" y="690"/>
                </a:lnTo>
                <a:lnTo>
                  <a:pt x="1458" y="688"/>
                </a:lnTo>
                <a:lnTo>
                  <a:pt x="1448" y="684"/>
                </a:lnTo>
                <a:lnTo>
                  <a:pt x="1444" y="678"/>
                </a:lnTo>
                <a:lnTo>
                  <a:pt x="1444" y="678"/>
                </a:lnTo>
                <a:close/>
              </a:path>
            </a:pathLst>
          </a:custGeom>
          <a:solidFill>
            <a:srgbClr val="FCC725"/>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ko-KR" altLang="en-US" sz="1013">
              <a:solidFill>
                <a:prstClr val="black"/>
              </a:solidFill>
              <a:latin typeface="Arial" panose="020B0604020202020204" pitchFamily="34" charset="0"/>
              <a:cs typeface="+mn-ea"/>
              <a:sym typeface="Arial" panose="020B0604020202020204" pitchFamily="34" charset="0"/>
            </a:endParaRPr>
          </a:p>
        </p:txBody>
      </p:sp>
      <p:sp>
        <p:nvSpPr>
          <p:cNvPr id="18" name="Freeform 49"/>
          <p:cNvSpPr>
            <a:spLocks/>
          </p:cNvSpPr>
          <p:nvPr/>
        </p:nvSpPr>
        <p:spPr bwMode="auto">
          <a:xfrm>
            <a:off x="1480400" y="3487862"/>
            <a:ext cx="1389460" cy="790575"/>
          </a:xfrm>
          <a:custGeom>
            <a:avLst/>
            <a:gdLst/>
            <a:ahLst/>
            <a:cxnLst>
              <a:cxn ang="0">
                <a:pos x="1440" y="656"/>
              </a:cxn>
              <a:cxn ang="0">
                <a:pos x="1416" y="558"/>
              </a:cxn>
              <a:cxn ang="0">
                <a:pos x="1370" y="444"/>
              </a:cxn>
              <a:cxn ang="0">
                <a:pos x="1326" y="374"/>
              </a:cxn>
              <a:cxn ang="0">
                <a:pos x="1266" y="306"/>
              </a:cxn>
              <a:cxn ang="0">
                <a:pos x="1192" y="246"/>
              </a:cxn>
              <a:cxn ang="0">
                <a:pos x="1098" y="200"/>
              </a:cxn>
              <a:cxn ang="0">
                <a:pos x="982" y="174"/>
              </a:cxn>
              <a:cxn ang="0">
                <a:pos x="894" y="168"/>
              </a:cxn>
              <a:cxn ang="0">
                <a:pos x="432" y="230"/>
              </a:cxn>
              <a:cxn ang="0">
                <a:pos x="386" y="236"/>
              </a:cxn>
              <a:cxn ang="0">
                <a:pos x="276" y="238"/>
              </a:cxn>
              <a:cxn ang="0">
                <a:pos x="178" y="220"/>
              </a:cxn>
              <a:cxn ang="0">
                <a:pos x="82" y="174"/>
              </a:cxn>
              <a:cxn ang="0">
                <a:pos x="42" y="136"/>
              </a:cxn>
              <a:cxn ang="0">
                <a:pos x="24" y="116"/>
              </a:cxn>
              <a:cxn ang="0">
                <a:pos x="10" y="80"/>
              </a:cxn>
              <a:cxn ang="0">
                <a:pos x="0" y="0"/>
              </a:cxn>
              <a:cxn ang="0">
                <a:pos x="2" y="42"/>
              </a:cxn>
              <a:cxn ang="0">
                <a:pos x="22" y="152"/>
              </a:cxn>
              <a:cxn ang="0">
                <a:pos x="74" y="284"/>
              </a:cxn>
              <a:cxn ang="0">
                <a:pos x="126" y="378"/>
              </a:cxn>
              <a:cxn ang="0">
                <a:pos x="198" y="478"/>
              </a:cxn>
              <a:cxn ang="0">
                <a:pos x="294" y="586"/>
              </a:cxn>
              <a:cxn ang="0">
                <a:pos x="418" y="696"/>
              </a:cxn>
              <a:cxn ang="0">
                <a:pos x="570" y="806"/>
              </a:cxn>
              <a:cxn ang="0">
                <a:pos x="614" y="834"/>
              </a:cxn>
              <a:cxn ang="0">
                <a:pos x="732" y="892"/>
              </a:cxn>
              <a:cxn ang="0">
                <a:pos x="854" y="934"/>
              </a:cxn>
              <a:cxn ang="0">
                <a:pos x="990" y="958"/>
              </a:cxn>
              <a:cxn ang="0">
                <a:pos x="1086" y="954"/>
              </a:cxn>
              <a:cxn ang="0">
                <a:pos x="1152" y="936"/>
              </a:cxn>
              <a:cxn ang="0">
                <a:pos x="1252" y="892"/>
              </a:cxn>
              <a:cxn ang="0">
                <a:pos x="1340" y="836"/>
              </a:cxn>
              <a:cxn ang="0">
                <a:pos x="1430" y="754"/>
              </a:cxn>
              <a:cxn ang="0">
                <a:pos x="1444" y="744"/>
              </a:cxn>
              <a:cxn ang="0">
                <a:pos x="1488" y="734"/>
              </a:cxn>
              <a:cxn ang="0">
                <a:pos x="1562" y="734"/>
              </a:cxn>
              <a:cxn ang="0">
                <a:pos x="1630" y="736"/>
              </a:cxn>
              <a:cxn ang="0">
                <a:pos x="1664" y="742"/>
              </a:cxn>
              <a:cxn ang="0">
                <a:pos x="1680" y="732"/>
              </a:cxn>
              <a:cxn ang="0">
                <a:pos x="1684" y="700"/>
              </a:cxn>
              <a:cxn ang="0">
                <a:pos x="1680" y="684"/>
              </a:cxn>
              <a:cxn ang="0">
                <a:pos x="1668" y="670"/>
              </a:cxn>
              <a:cxn ang="0">
                <a:pos x="1654" y="668"/>
              </a:cxn>
              <a:cxn ang="0">
                <a:pos x="1624" y="688"/>
              </a:cxn>
              <a:cxn ang="0">
                <a:pos x="1600" y="696"/>
              </a:cxn>
              <a:cxn ang="0">
                <a:pos x="1544" y="696"/>
              </a:cxn>
              <a:cxn ang="0">
                <a:pos x="1506" y="694"/>
              </a:cxn>
              <a:cxn ang="0">
                <a:pos x="1458" y="688"/>
              </a:cxn>
              <a:cxn ang="0">
                <a:pos x="1444" y="678"/>
              </a:cxn>
            </a:cxnLst>
            <a:rect l="0" t="0" r="r" b="b"/>
            <a:pathLst>
              <a:path w="1684" h="958">
                <a:moveTo>
                  <a:pt x="1444" y="678"/>
                </a:moveTo>
                <a:lnTo>
                  <a:pt x="1444" y="678"/>
                </a:lnTo>
                <a:lnTo>
                  <a:pt x="1440" y="656"/>
                </a:lnTo>
                <a:lnTo>
                  <a:pt x="1436" y="630"/>
                </a:lnTo>
                <a:lnTo>
                  <a:pt x="1428" y="598"/>
                </a:lnTo>
                <a:lnTo>
                  <a:pt x="1416" y="558"/>
                </a:lnTo>
                <a:lnTo>
                  <a:pt x="1402" y="514"/>
                </a:lnTo>
                <a:lnTo>
                  <a:pt x="1382" y="468"/>
                </a:lnTo>
                <a:lnTo>
                  <a:pt x="1370" y="444"/>
                </a:lnTo>
                <a:lnTo>
                  <a:pt x="1356" y="420"/>
                </a:lnTo>
                <a:lnTo>
                  <a:pt x="1342" y="396"/>
                </a:lnTo>
                <a:lnTo>
                  <a:pt x="1326" y="374"/>
                </a:lnTo>
                <a:lnTo>
                  <a:pt x="1308" y="350"/>
                </a:lnTo>
                <a:lnTo>
                  <a:pt x="1288" y="328"/>
                </a:lnTo>
                <a:lnTo>
                  <a:pt x="1266" y="306"/>
                </a:lnTo>
                <a:lnTo>
                  <a:pt x="1244" y="284"/>
                </a:lnTo>
                <a:lnTo>
                  <a:pt x="1218" y="264"/>
                </a:lnTo>
                <a:lnTo>
                  <a:pt x="1192" y="246"/>
                </a:lnTo>
                <a:lnTo>
                  <a:pt x="1162" y="228"/>
                </a:lnTo>
                <a:lnTo>
                  <a:pt x="1130" y="214"/>
                </a:lnTo>
                <a:lnTo>
                  <a:pt x="1098" y="200"/>
                </a:lnTo>
                <a:lnTo>
                  <a:pt x="1062" y="190"/>
                </a:lnTo>
                <a:lnTo>
                  <a:pt x="1024" y="180"/>
                </a:lnTo>
                <a:lnTo>
                  <a:pt x="982" y="174"/>
                </a:lnTo>
                <a:lnTo>
                  <a:pt x="940" y="170"/>
                </a:lnTo>
                <a:lnTo>
                  <a:pt x="894" y="168"/>
                </a:lnTo>
                <a:lnTo>
                  <a:pt x="894" y="168"/>
                </a:lnTo>
                <a:lnTo>
                  <a:pt x="730" y="188"/>
                </a:lnTo>
                <a:lnTo>
                  <a:pt x="580" y="208"/>
                </a:lnTo>
                <a:lnTo>
                  <a:pt x="432" y="230"/>
                </a:lnTo>
                <a:lnTo>
                  <a:pt x="432" y="230"/>
                </a:lnTo>
                <a:lnTo>
                  <a:pt x="420" y="232"/>
                </a:lnTo>
                <a:lnTo>
                  <a:pt x="386" y="236"/>
                </a:lnTo>
                <a:lnTo>
                  <a:pt x="336" y="238"/>
                </a:lnTo>
                <a:lnTo>
                  <a:pt x="308" y="238"/>
                </a:lnTo>
                <a:lnTo>
                  <a:pt x="276" y="238"/>
                </a:lnTo>
                <a:lnTo>
                  <a:pt x="244" y="234"/>
                </a:lnTo>
                <a:lnTo>
                  <a:pt x="212" y="228"/>
                </a:lnTo>
                <a:lnTo>
                  <a:pt x="178" y="220"/>
                </a:lnTo>
                <a:lnTo>
                  <a:pt x="144" y="208"/>
                </a:lnTo>
                <a:lnTo>
                  <a:pt x="112" y="194"/>
                </a:lnTo>
                <a:lnTo>
                  <a:pt x="82" y="174"/>
                </a:lnTo>
                <a:lnTo>
                  <a:pt x="68" y="162"/>
                </a:lnTo>
                <a:lnTo>
                  <a:pt x="54" y="150"/>
                </a:lnTo>
                <a:lnTo>
                  <a:pt x="42" y="136"/>
                </a:lnTo>
                <a:lnTo>
                  <a:pt x="30" y="122"/>
                </a:lnTo>
                <a:lnTo>
                  <a:pt x="30" y="122"/>
                </a:lnTo>
                <a:lnTo>
                  <a:pt x="24" y="116"/>
                </a:lnTo>
                <a:lnTo>
                  <a:pt x="20" y="108"/>
                </a:lnTo>
                <a:lnTo>
                  <a:pt x="14" y="96"/>
                </a:lnTo>
                <a:lnTo>
                  <a:pt x="10" y="80"/>
                </a:lnTo>
                <a:lnTo>
                  <a:pt x="4" y="58"/>
                </a:lnTo>
                <a:lnTo>
                  <a:pt x="2" y="32"/>
                </a:lnTo>
                <a:lnTo>
                  <a:pt x="0" y="0"/>
                </a:lnTo>
                <a:lnTo>
                  <a:pt x="0" y="0"/>
                </a:lnTo>
                <a:lnTo>
                  <a:pt x="0" y="20"/>
                </a:lnTo>
                <a:lnTo>
                  <a:pt x="2" y="42"/>
                </a:lnTo>
                <a:lnTo>
                  <a:pt x="4" y="72"/>
                </a:lnTo>
                <a:lnTo>
                  <a:pt x="12" y="108"/>
                </a:lnTo>
                <a:lnTo>
                  <a:pt x="22" y="152"/>
                </a:lnTo>
                <a:lnTo>
                  <a:pt x="38" y="200"/>
                </a:lnTo>
                <a:lnTo>
                  <a:pt x="60" y="256"/>
                </a:lnTo>
                <a:lnTo>
                  <a:pt x="74" y="284"/>
                </a:lnTo>
                <a:lnTo>
                  <a:pt x="90" y="314"/>
                </a:lnTo>
                <a:lnTo>
                  <a:pt x="106" y="346"/>
                </a:lnTo>
                <a:lnTo>
                  <a:pt x="126" y="378"/>
                </a:lnTo>
                <a:lnTo>
                  <a:pt x="148" y="410"/>
                </a:lnTo>
                <a:lnTo>
                  <a:pt x="172" y="444"/>
                </a:lnTo>
                <a:lnTo>
                  <a:pt x="198" y="478"/>
                </a:lnTo>
                <a:lnTo>
                  <a:pt x="228" y="514"/>
                </a:lnTo>
                <a:lnTo>
                  <a:pt x="260" y="550"/>
                </a:lnTo>
                <a:lnTo>
                  <a:pt x="294" y="586"/>
                </a:lnTo>
                <a:lnTo>
                  <a:pt x="332" y="622"/>
                </a:lnTo>
                <a:lnTo>
                  <a:pt x="374" y="658"/>
                </a:lnTo>
                <a:lnTo>
                  <a:pt x="418" y="696"/>
                </a:lnTo>
                <a:lnTo>
                  <a:pt x="464" y="732"/>
                </a:lnTo>
                <a:lnTo>
                  <a:pt x="516" y="770"/>
                </a:lnTo>
                <a:lnTo>
                  <a:pt x="570" y="806"/>
                </a:lnTo>
                <a:lnTo>
                  <a:pt x="570" y="806"/>
                </a:lnTo>
                <a:lnTo>
                  <a:pt x="582" y="814"/>
                </a:lnTo>
                <a:lnTo>
                  <a:pt x="614" y="834"/>
                </a:lnTo>
                <a:lnTo>
                  <a:pt x="666" y="862"/>
                </a:lnTo>
                <a:lnTo>
                  <a:pt x="698" y="876"/>
                </a:lnTo>
                <a:lnTo>
                  <a:pt x="732" y="892"/>
                </a:lnTo>
                <a:lnTo>
                  <a:pt x="770" y="908"/>
                </a:lnTo>
                <a:lnTo>
                  <a:pt x="810" y="922"/>
                </a:lnTo>
                <a:lnTo>
                  <a:pt x="854" y="934"/>
                </a:lnTo>
                <a:lnTo>
                  <a:pt x="898" y="944"/>
                </a:lnTo>
                <a:lnTo>
                  <a:pt x="944" y="952"/>
                </a:lnTo>
                <a:lnTo>
                  <a:pt x="990" y="958"/>
                </a:lnTo>
                <a:lnTo>
                  <a:pt x="1038" y="958"/>
                </a:lnTo>
                <a:lnTo>
                  <a:pt x="1086" y="954"/>
                </a:lnTo>
                <a:lnTo>
                  <a:pt x="1086" y="954"/>
                </a:lnTo>
                <a:lnTo>
                  <a:pt x="1094" y="952"/>
                </a:lnTo>
                <a:lnTo>
                  <a:pt x="1116" y="948"/>
                </a:lnTo>
                <a:lnTo>
                  <a:pt x="1152" y="936"/>
                </a:lnTo>
                <a:lnTo>
                  <a:pt x="1198" y="918"/>
                </a:lnTo>
                <a:lnTo>
                  <a:pt x="1224" y="906"/>
                </a:lnTo>
                <a:lnTo>
                  <a:pt x="1252" y="892"/>
                </a:lnTo>
                <a:lnTo>
                  <a:pt x="1280" y="876"/>
                </a:lnTo>
                <a:lnTo>
                  <a:pt x="1310" y="856"/>
                </a:lnTo>
                <a:lnTo>
                  <a:pt x="1340" y="836"/>
                </a:lnTo>
                <a:lnTo>
                  <a:pt x="1370" y="810"/>
                </a:lnTo>
                <a:lnTo>
                  <a:pt x="1400" y="784"/>
                </a:lnTo>
                <a:lnTo>
                  <a:pt x="1430" y="754"/>
                </a:lnTo>
                <a:lnTo>
                  <a:pt x="1430" y="754"/>
                </a:lnTo>
                <a:lnTo>
                  <a:pt x="1434" y="750"/>
                </a:lnTo>
                <a:lnTo>
                  <a:pt x="1444" y="744"/>
                </a:lnTo>
                <a:lnTo>
                  <a:pt x="1462" y="738"/>
                </a:lnTo>
                <a:lnTo>
                  <a:pt x="1474" y="736"/>
                </a:lnTo>
                <a:lnTo>
                  <a:pt x="1488" y="734"/>
                </a:lnTo>
                <a:lnTo>
                  <a:pt x="1488" y="734"/>
                </a:lnTo>
                <a:lnTo>
                  <a:pt x="1518" y="734"/>
                </a:lnTo>
                <a:lnTo>
                  <a:pt x="1562" y="734"/>
                </a:lnTo>
                <a:lnTo>
                  <a:pt x="1604" y="734"/>
                </a:lnTo>
                <a:lnTo>
                  <a:pt x="1630" y="736"/>
                </a:lnTo>
                <a:lnTo>
                  <a:pt x="1630" y="736"/>
                </a:lnTo>
                <a:lnTo>
                  <a:pt x="1646" y="742"/>
                </a:lnTo>
                <a:lnTo>
                  <a:pt x="1658" y="744"/>
                </a:lnTo>
                <a:lnTo>
                  <a:pt x="1664" y="742"/>
                </a:lnTo>
                <a:lnTo>
                  <a:pt x="1668" y="740"/>
                </a:lnTo>
                <a:lnTo>
                  <a:pt x="1680" y="732"/>
                </a:lnTo>
                <a:lnTo>
                  <a:pt x="1680" y="732"/>
                </a:lnTo>
                <a:lnTo>
                  <a:pt x="1684" y="728"/>
                </a:lnTo>
                <a:lnTo>
                  <a:pt x="1684" y="722"/>
                </a:lnTo>
                <a:lnTo>
                  <a:pt x="1684" y="700"/>
                </a:lnTo>
                <a:lnTo>
                  <a:pt x="1684" y="700"/>
                </a:lnTo>
                <a:lnTo>
                  <a:pt x="1684" y="690"/>
                </a:lnTo>
                <a:lnTo>
                  <a:pt x="1680" y="684"/>
                </a:lnTo>
                <a:lnTo>
                  <a:pt x="1676" y="678"/>
                </a:lnTo>
                <a:lnTo>
                  <a:pt x="1672" y="672"/>
                </a:lnTo>
                <a:lnTo>
                  <a:pt x="1668" y="670"/>
                </a:lnTo>
                <a:lnTo>
                  <a:pt x="1662" y="668"/>
                </a:lnTo>
                <a:lnTo>
                  <a:pt x="1658" y="666"/>
                </a:lnTo>
                <a:lnTo>
                  <a:pt x="1654" y="668"/>
                </a:lnTo>
                <a:lnTo>
                  <a:pt x="1654" y="668"/>
                </a:lnTo>
                <a:lnTo>
                  <a:pt x="1636" y="680"/>
                </a:lnTo>
                <a:lnTo>
                  <a:pt x="1624" y="688"/>
                </a:lnTo>
                <a:lnTo>
                  <a:pt x="1624" y="688"/>
                </a:lnTo>
                <a:lnTo>
                  <a:pt x="1618" y="690"/>
                </a:lnTo>
                <a:lnTo>
                  <a:pt x="1600" y="696"/>
                </a:lnTo>
                <a:lnTo>
                  <a:pt x="1586" y="696"/>
                </a:lnTo>
                <a:lnTo>
                  <a:pt x="1568" y="698"/>
                </a:lnTo>
                <a:lnTo>
                  <a:pt x="1544" y="696"/>
                </a:lnTo>
                <a:lnTo>
                  <a:pt x="1516" y="694"/>
                </a:lnTo>
                <a:lnTo>
                  <a:pt x="1516" y="694"/>
                </a:lnTo>
                <a:lnTo>
                  <a:pt x="1506" y="694"/>
                </a:lnTo>
                <a:lnTo>
                  <a:pt x="1484" y="692"/>
                </a:lnTo>
                <a:lnTo>
                  <a:pt x="1470" y="690"/>
                </a:lnTo>
                <a:lnTo>
                  <a:pt x="1458" y="688"/>
                </a:lnTo>
                <a:lnTo>
                  <a:pt x="1448" y="684"/>
                </a:lnTo>
                <a:lnTo>
                  <a:pt x="1444" y="678"/>
                </a:lnTo>
                <a:lnTo>
                  <a:pt x="1444" y="678"/>
                </a:lnTo>
                <a:close/>
              </a:path>
            </a:pathLst>
          </a:custGeom>
          <a:solidFill>
            <a:srgbClr val="1C8EE4"/>
          </a:solidFill>
          <a:ln w="19050">
            <a:noFill/>
            <a:headEnd type="oval"/>
            <a:tailEnd type="oval"/>
          </a:ln>
          <a:effectLst/>
          <a:ex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ko-KR" altLang="en-US" sz="1013">
              <a:solidFill>
                <a:prstClr val="black"/>
              </a:solidFill>
              <a:latin typeface="Arial" panose="020B0604020202020204" pitchFamily="34" charset="0"/>
              <a:cs typeface="+mn-ea"/>
              <a:sym typeface="Arial" panose="020B0604020202020204" pitchFamily="34" charset="0"/>
            </a:endParaRPr>
          </a:p>
        </p:txBody>
      </p:sp>
      <p:sp>
        <p:nvSpPr>
          <p:cNvPr id="19" name="직사각형 401"/>
          <p:cNvSpPr/>
          <p:nvPr/>
        </p:nvSpPr>
        <p:spPr bwMode="auto">
          <a:xfrm>
            <a:off x="2336118" y="1946565"/>
            <a:ext cx="333426" cy="155877"/>
          </a:xfrm>
          <a:prstGeom prst="rect">
            <a:avLst/>
          </a:prstGeom>
        </p:spPr>
        <p:txBody>
          <a:bodyPr wrap="none" lIns="0" tIns="0" rIns="0" bIns="0" anchor="ctr">
            <a:spAutoFit/>
          </a:bodyPr>
          <a:lstStyle/>
          <a:p>
            <a:pPr algn="ctr">
              <a:defRPr/>
            </a:pPr>
            <a:r>
              <a:rPr lang="en-US" altLang="ko-KR" sz="1013" dirty="0">
                <a:ln>
                  <a:solidFill>
                    <a:prstClr val="white"/>
                  </a:solidFill>
                </a:ln>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TEXT</a:t>
            </a:r>
          </a:p>
        </p:txBody>
      </p:sp>
      <p:sp>
        <p:nvSpPr>
          <p:cNvPr id="20" name="직사각형 402"/>
          <p:cNvSpPr/>
          <p:nvPr/>
        </p:nvSpPr>
        <p:spPr bwMode="auto">
          <a:xfrm>
            <a:off x="2030877" y="3841644"/>
            <a:ext cx="333426" cy="155877"/>
          </a:xfrm>
          <a:prstGeom prst="rect">
            <a:avLst/>
          </a:prstGeom>
        </p:spPr>
        <p:txBody>
          <a:bodyPr wrap="none" lIns="0" tIns="0" rIns="0" bIns="0" anchor="ctr">
            <a:spAutoFit/>
          </a:bodyPr>
          <a:lstStyle/>
          <a:p>
            <a:pPr algn="ctr">
              <a:defRPr/>
            </a:pPr>
            <a:r>
              <a:rPr lang="en-US" altLang="ko-KR" sz="1013" dirty="0">
                <a:ln>
                  <a:solidFill>
                    <a:prstClr val="white"/>
                  </a:solidFill>
                </a:ln>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TEXT</a:t>
            </a:r>
          </a:p>
        </p:txBody>
      </p:sp>
      <p:sp>
        <p:nvSpPr>
          <p:cNvPr id="21" name="직사각형 403"/>
          <p:cNvSpPr/>
          <p:nvPr/>
        </p:nvSpPr>
        <p:spPr bwMode="auto">
          <a:xfrm>
            <a:off x="3889620" y="3155172"/>
            <a:ext cx="333426" cy="155877"/>
          </a:xfrm>
          <a:prstGeom prst="rect">
            <a:avLst/>
          </a:prstGeom>
        </p:spPr>
        <p:txBody>
          <a:bodyPr wrap="none" lIns="0" tIns="0" rIns="0" bIns="0" anchor="ctr">
            <a:spAutoFit/>
          </a:bodyPr>
          <a:lstStyle/>
          <a:p>
            <a:pPr algn="ctr">
              <a:defRPr/>
            </a:pPr>
            <a:r>
              <a:rPr lang="en-US" altLang="ko-KR" sz="1013" dirty="0">
                <a:ln>
                  <a:solidFill>
                    <a:prstClr val="white"/>
                  </a:solidFill>
                </a:ln>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TEXT</a:t>
            </a:r>
          </a:p>
        </p:txBody>
      </p:sp>
      <p:sp>
        <p:nvSpPr>
          <p:cNvPr id="22" name="직사각형 399"/>
          <p:cNvSpPr/>
          <p:nvPr/>
        </p:nvSpPr>
        <p:spPr bwMode="auto">
          <a:xfrm>
            <a:off x="2364380" y="2498290"/>
            <a:ext cx="1107996" cy="276999"/>
          </a:xfrm>
          <a:prstGeom prst="rect">
            <a:avLst/>
          </a:prstGeom>
        </p:spPr>
        <p:txBody>
          <a:bodyPr wrap="none">
            <a:spAutoFit/>
          </a:bodyPr>
          <a:lstStyle/>
          <a:p>
            <a:pPr defTabSz="912613">
              <a:spcBef>
                <a:spcPct val="20000"/>
              </a:spcBef>
              <a:defRPr/>
            </a:pPr>
            <a:r>
              <a:rPr lang="zh-CN" altLang="en-US" sz="12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ko-KR" altLang="en-US" sz="1200" b="1" dirty="0">
              <a:solidFill>
                <a:prstClr val="white"/>
              </a:solidFill>
              <a:latin typeface="Arial" panose="020B0604020202020204" pitchFamily="34" charset="0"/>
              <a:cs typeface="+mn-ea"/>
              <a:sym typeface="Arial" panose="020B0604020202020204" pitchFamily="34" charset="0"/>
            </a:endParaRPr>
          </a:p>
        </p:txBody>
      </p:sp>
      <p:sp>
        <p:nvSpPr>
          <p:cNvPr id="23" name="직사각형 400"/>
          <p:cNvSpPr/>
          <p:nvPr/>
        </p:nvSpPr>
        <p:spPr bwMode="auto">
          <a:xfrm>
            <a:off x="2136780" y="2853387"/>
            <a:ext cx="1518047" cy="415498"/>
          </a:xfrm>
          <a:prstGeom prst="rect">
            <a:avLst/>
          </a:prstGeom>
        </p:spPr>
        <p:txBody>
          <a:bodyPr lIns="0" tIns="0" rIns="0" bIns="0" anchor="ctr">
            <a:spAutoFit/>
          </a:bodyPr>
          <a:lstStyle/>
          <a:p>
            <a:pPr algn="just"/>
            <a:r>
              <a:rPr lang="zh-CN" altLang="en-US" sz="9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向天歌是集PPT模板开发、PPT设计定制、PPT培训于一体的专业PPT服务提供商。</a:t>
            </a:r>
          </a:p>
        </p:txBody>
      </p:sp>
      <p:sp>
        <p:nvSpPr>
          <p:cNvPr id="24" name="TextBox 13"/>
          <p:cNvSpPr txBox="1"/>
          <p:nvPr/>
        </p:nvSpPr>
        <p:spPr>
          <a:xfrm>
            <a:off x="6196743" y="1462566"/>
            <a:ext cx="1032674" cy="184666"/>
          </a:xfrm>
          <a:prstGeom prst="rect">
            <a:avLst/>
          </a:prstGeom>
          <a:noFill/>
        </p:spPr>
        <p:txBody>
          <a:bodyPr wrap="square" lIns="0" tIns="0" rIns="0" bIns="0" rtlCol="0" anchor="t" anchorCtr="0">
            <a:spAutoFit/>
          </a:bodyPr>
          <a:lstStyle/>
          <a:p>
            <a:pPr algn="ctr" defTabSz="912613">
              <a:spcBef>
                <a:spcPct val="20000"/>
              </a:spcBef>
              <a:defRPr/>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6199804" y="1676995"/>
            <a:ext cx="1036121"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6196743" y="2665261"/>
            <a:ext cx="1032674" cy="184666"/>
          </a:xfrm>
          <a:prstGeom prst="rect">
            <a:avLst/>
          </a:prstGeom>
          <a:noFill/>
        </p:spPr>
        <p:txBody>
          <a:bodyPr wrap="square" lIns="0" tIns="0" rIns="0" bIns="0" rtlCol="0" anchor="t" anchorCtr="0">
            <a:spAutoFit/>
          </a:bodyPr>
          <a:lstStyle/>
          <a:p>
            <a:pPr algn="ctr" defTabSz="912613">
              <a:spcBef>
                <a:spcPct val="20000"/>
              </a:spcBef>
              <a:defRPr/>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6199804" y="2879691"/>
            <a:ext cx="1036121"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6196743" y="3897188"/>
            <a:ext cx="1032674" cy="184666"/>
          </a:xfrm>
          <a:prstGeom prst="rect">
            <a:avLst/>
          </a:prstGeom>
          <a:noFill/>
        </p:spPr>
        <p:txBody>
          <a:bodyPr wrap="square" lIns="0" tIns="0" rIns="0" bIns="0" rtlCol="0" anchor="t" anchorCtr="0">
            <a:spAutoFit/>
          </a:bodyPr>
          <a:lstStyle/>
          <a:p>
            <a:pPr algn="ctr" defTabSz="912613">
              <a:spcBef>
                <a:spcPct val="20000"/>
              </a:spcBef>
              <a:defRPr/>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6199804" y="4111618"/>
            <a:ext cx="1036121"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25364855"/>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15210" y="734141"/>
            <a:ext cx="1849990" cy="119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08"/>
          <a:stretch/>
        </p:blipFill>
        <p:spPr bwMode="auto">
          <a:xfrm>
            <a:off x="453602" y="734141"/>
            <a:ext cx="1862039" cy="1192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descr="C:\Users\Administrator\Desktop\218.png"/>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0" b="99412" l="0" r="100000">
                        <a14:foregroundMark x1="12079" y1="94118" x2="12079" y2="94118"/>
                        <a14:foregroundMark x1="594" y1="10588" x2="594" y2="10588"/>
                      </a14:backgroundRemoval>
                    </a14:imgEffect>
                  </a14:imgLayer>
                </a14:imgProps>
              </a:ext>
              <a:ext uri="{28A0092B-C50C-407E-A947-70E740481C1C}">
                <a14:useLocalDpi xmlns:a14="http://schemas.microsoft.com/office/drawing/2010/main"/>
              </a:ext>
            </a:extLst>
          </a:blip>
          <a:srcRect/>
          <a:stretch/>
        </p:blipFill>
        <p:spPr bwMode="auto">
          <a:xfrm flipH="1">
            <a:off x="6265199" y="31917"/>
            <a:ext cx="2878801" cy="51134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E:\图片素材库\jpg\商务\图片包\631.jpg"/>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02853" y="2042156"/>
            <a:ext cx="1890024" cy="1206874"/>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17" name="组合 16"/>
          <p:cNvGrpSpPr/>
          <p:nvPr/>
        </p:nvGrpSpPr>
        <p:grpSpPr>
          <a:xfrm>
            <a:off x="4415209" y="2042156"/>
            <a:ext cx="1841778" cy="1206874"/>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0085">
                <a:defRPr/>
              </a:pPr>
              <a:endParaRPr lang="zh-CN" altLang="en-US" sz="1317">
                <a:solidFill>
                  <a:sysClr val="window" lastClr="FFFFFF"/>
                </a:solidFill>
                <a:latin typeface="+mj-ea"/>
                <a:ea typeface="+mj-ea"/>
              </a:endParaRPr>
            </a:p>
          </p:txBody>
        </p:sp>
        <p:sp>
          <p:nvSpPr>
            <p:cNvPr id="19" name="TextBox 17"/>
            <p:cNvSpPr txBox="1">
              <a:spLocks noChangeArrowheads="1"/>
            </p:cNvSpPr>
            <p:nvPr/>
          </p:nvSpPr>
          <p:spPr bwMode="auto">
            <a:xfrm flipH="1">
              <a:off x="4287375" y="2207582"/>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defTabSz="860085">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grpSp>
        <p:nvGrpSpPr>
          <p:cNvPr id="20" name="组合 19"/>
          <p:cNvGrpSpPr/>
          <p:nvPr/>
        </p:nvGrpSpPr>
        <p:grpSpPr>
          <a:xfrm>
            <a:off x="453602" y="2042156"/>
            <a:ext cx="1862040" cy="1206874"/>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latin typeface="+mj-ea"/>
                <a:ea typeface="+mj-ea"/>
              </a:endParaRPr>
            </a:p>
          </p:txBody>
        </p:sp>
        <p:sp>
          <p:nvSpPr>
            <p:cNvPr id="22" name="TextBox 18"/>
            <p:cNvSpPr txBox="1">
              <a:spLocks noChangeArrowheads="1"/>
            </p:cNvSpPr>
            <p:nvPr/>
          </p:nvSpPr>
          <p:spPr bwMode="auto">
            <a:xfrm flipH="1">
              <a:off x="322206" y="2432019"/>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defTabSz="860085">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grpSp>
        <p:nvGrpSpPr>
          <p:cNvPr id="23" name="组合 22"/>
          <p:cNvGrpSpPr/>
          <p:nvPr/>
        </p:nvGrpSpPr>
        <p:grpSpPr>
          <a:xfrm>
            <a:off x="2402853" y="734141"/>
            <a:ext cx="1890024" cy="1192542"/>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0085">
                <a:defRPr/>
              </a:pPr>
              <a:endParaRPr lang="zh-CN" altLang="en-US" sz="1317">
                <a:solidFill>
                  <a:sysClr val="window" lastClr="FFFFFF"/>
                </a:solidFill>
                <a:latin typeface="+mj-ea"/>
                <a:ea typeface="+mj-ea"/>
              </a:endParaRPr>
            </a:p>
          </p:txBody>
        </p:sp>
        <p:sp>
          <p:nvSpPr>
            <p:cNvPr id="25" name="TextBox 18"/>
            <p:cNvSpPr txBox="1">
              <a:spLocks noChangeArrowheads="1"/>
            </p:cNvSpPr>
            <p:nvPr/>
          </p:nvSpPr>
          <p:spPr bwMode="auto">
            <a:xfrm flipH="1">
              <a:off x="2409515" y="866643"/>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defTabSz="860085">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sp>
        <p:nvSpPr>
          <p:cNvPr id="26" name="TextBox 25"/>
          <p:cNvSpPr txBox="1"/>
          <p:nvPr/>
        </p:nvSpPr>
        <p:spPr>
          <a:xfrm>
            <a:off x="535133" y="3441561"/>
            <a:ext cx="5865523" cy="1047851"/>
          </a:xfrm>
          <a:prstGeom prst="rect">
            <a:avLst/>
          </a:prstGeom>
          <a:noFill/>
        </p:spPr>
        <p:txBody>
          <a:bodyPr wrap="square" rtlCol="0">
            <a:spAutoFit/>
          </a:bodyPr>
          <a:lstStyle/>
          <a:p>
            <a:pPr>
              <a:lnSpc>
                <a:spcPct val="150000"/>
              </a:lnSpc>
            </a:pPr>
            <a:r>
              <a:rPr lang="zh-CN" altLang="en-US" sz="1505" b="1" dirty="0">
                <a:solidFill>
                  <a:schemeClr val="accent1"/>
                </a:solidFill>
                <a:latin typeface="+mn-ea"/>
              </a:rPr>
              <a:t>解决方案</a:t>
            </a:r>
            <a:endParaRPr lang="en-US" altLang="zh-CN" sz="1505" b="1" dirty="0">
              <a:solidFill>
                <a:schemeClr val="accent1"/>
              </a:solidFill>
              <a:latin typeface="+mn-ea"/>
            </a:endParaRPr>
          </a:p>
          <a:p>
            <a:pPr>
              <a:lnSpc>
                <a:spcPct val="150000"/>
              </a:lnSpc>
            </a:pPr>
            <a:r>
              <a:rPr lang="zh-CN" altLang="en-US" sz="1317" dirty="0">
                <a:solidFill>
                  <a:schemeClr val="tx1">
                    <a:lumMod val="65000"/>
                    <a:lumOff val="35000"/>
                  </a:schemeClr>
                </a:solidFill>
                <a:latin typeface="+mn-ea"/>
              </a:rPr>
              <a:t>单击此处添加文本单击此处添加文本 单击此处添加文本单击此处添加文本</a:t>
            </a:r>
            <a:endParaRPr lang="en-US" altLang="zh-CN" sz="1317" dirty="0">
              <a:solidFill>
                <a:schemeClr val="tx1">
                  <a:lumMod val="65000"/>
                  <a:lumOff val="35000"/>
                </a:schemeClr>
              </a:solidFill>
              <a:latin typeface="+mn-ea"/>
            </a:endParaRPr>
          </a:p>
          <a:p>
            <a:pPr>
              <a:lnSpc>
                <a:spcPct val="150000"/>
              </a:lnSpc>
            </a:pPr>
            <a:r>
              <a:rPr lang="zh-CN" altLang="en-US" sz="1317" dirty="0">
                <a:solidFill>
                  <a:schemeClr val="tx1">
                    <a:lumMod val="65000"/>
                    <a:lumOff val="35000"/>
                  </a:schemeClr>
                </a:solidFill>
                <a:latin typeface="+mn-ea"/>
              </a:rPr>
              <a:t>单击此处添加文本单击此处添加文本 单击此处添加文本单击此处添加文本</a:t>
            </a:r>
            <a:endParaRPr lang="en-US" altLang="zh-CN" sz="1317" dirty="0">
              <a:solidFill>
                <a:schemeClr val="tx1">
                  <a:lumMod val="65000"/>
                  <a:lumOff val="35000"/>
                </a:schemeClr>
              </a:solidFill>
              <a:latin typeface="+mn-ea"/>
            </a:endParaRPr>
          </a:p>
        </p:txBody>
      </p:sp>
    </p:spTree>
    <p:extLst>
      <p:ext uri="{BB962C8B-B14F-4D97-AF65-F5344CB8AC3E}">
        <p14:creationId xmlns:p14="http://schemas.microsoft.com/office/powerpoint/2010/main" val="2806157314"/>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extLst mod="1">
    <p:ext uri="{E180D4A7-C9FB-4DFB-919C-405C955672EB}">
      <p14:showEvtLst xmlns:p14="http://schemas.microsoft.com/office/powerpoint/2010/main">
        <p14:playEvt time="0" objId="30"/>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grpSp>
        <p:nvGrpSpPr>
          <p:cNvPr id="42" name="组合 41"/>
          <p:cNvGrpSpPr/>
          <p:nvPr/>
        </p:nvGrpSpPr>
        <p:grpSpPr>
          <a:xfrm>
            <a:off x="1248292" y="1493224"/>
            <a:ext cx="863758" cy="1172725"/>
            <a:chOff x="1681435" y="1637023"/>
            <a:chExt cx="1152128" cy="1583281"/>
          </a:xfrm>
        </p:grpSpPr>
        <p:sp>
          <p:nvSpPr>
            <p:cNvPr id="43" name="TextBox 42"/>
            <p:cNvSpPr txBox="1"/>
            <p:nvPr/>
          </p:nvSpPr>
          <p:spPr>
            <a:xfrm>
              <a:off x="2007270" y="1637023"/>
              <a:ext cx="524280"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sp>
          <p:nvSpPr>
            <p:cNvPr id="44" name="TextBox 43"/>
            <p:cNvSpPr txBox="1"/>
            <p:nvPr/>
          </p:nvSpPr>
          <p:spPr>
            <a:xfrm>
              <a:off x="1681435" y="2157597"/>
              <a:ext cx="1152128" cy="1062707"/>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45" name="组合 44"/>
          <p:cNvGrpSpPr/>
          <p:nvPr/>
        </p:nvGrpSpPr>
        <p:grpSpPr>
          <a:xfrm>
            <a:off x="2477010" y="888326"/>
            <a:ext cx="863758" cy="899314"/>
            <a:chOff x="3362324" y="871906"/>
            <a:chExt cx="1152128" cy="1214152"/>
          </a:xfrm>
        </p:grpSpPr>
        <p:sp>
          <p:nvSpPr>
            <p:cNvPr id="46" name="TextBox 45"/>
            <p:cNvSpPr txBox="1"/>
            <p:nvPr/>
          </p:nvSpPr>
          <p:spPr>
            <a:xfrm>
              <a:off x="3616226" y="871906"/>
              <a:ext cx="483656" cy="593596"/>
            </a:xfrm>
            <a:prstGeom prst="rect">
              <a:avLst/>
            </a:prstGeom>
            <a:noFill/>
          </p:spPr>
          <p:txBody>
            <a:bodyPr wrap="none" rtlCol="0">
              <a:spAutoFit/>
            </a:bodyPr>
            <a:lstStyle/>
            <a:p>
              <a:pPr defTabSz="910314"/>
              <a:r>
                <a:rPr lang="en-US" altLang="zh-CN" sz="2257" b="1" dirty="0">
                  <a:solidFill>
                    <a:srgbClr val="F8F8F8"/>
                  </a:solidFill>
                  <a:latin typeface="微软雅黑"/>
                  <a:ea typeface="微软雅黑"/>
                </a:rPr>
                <a:t>2</a:t>
              </a:r>
              <a:endParaRPr lang="zh-CN" altLang="en-US" sz="2257" b="1" dirty="0">
                <a:solidFill>
                  <a:srgbClr val="F8F8F8"/>
                </a:solidFill>
                <a:latin typeface="微软雅黑"/>
                <a:ea typeface="微软雅黑"/>
              </a:endParaRPr>
            </a:p>
          </p:txBody>
        </p:sp>
        <p:sp>
          <p:nvSpPr>
            <p:cNvPr id="47" name="TextBox 46"/>
            <p:cNvSpPr txBox="1"/>
            <p:nvPr/>
          </p:nvSpPr>
          <p:spPr>
            <a:xfrm>
              <a:off x="3362324" y="1414119"/>
              <a:ext cx="1152128" cy="671939"/>
            </a:xfrm>
            <a:prstGeom prst="rect">
              <a:avLst/>
            </a:prstGeom>
            <a:noFill/>
          </p:spPr>
          <p:txBody>
            <a:bodyPr wrap="square" rtlCol="0">
              <a:spAutoFit/>
            </a:bodyPr>
            <a:lstStyle/>
            <a:p>
              <a:pPr algn="ctr" defTabSz="910314"/>
              <a:r>
                <a:rPr lang="zh-CN" altLang="en-US" sz="1317" dirty="0">
                  <a:solidFill>
                    <a:srgbClr val="F8F8F8"/>
                  </a:solidFill>
                  <a:latin typeface="微软雅黑"/>
                  <a:ea typeface="微软雅黑"/>
                </a:rPr>
                <a:t>请输入您的文字</a:t>
              </a:r>
            </a:p>
          </p:txBody>
        </p:sp>
      </p:grpSp>
      <p:grpSp>
        <p:nvGrpSpPr>
          <p:cNvPr id="48" name="组合 47"/>
          <p:cNvGrpSpPr/>
          <p:nvPr/>
        </p:nvGrpSpPr>
        <p:grpSpPr>
          <a:xfrm>
            <a:off x="3090021" y="1886551"/>
            <a:ext cx="863758" cy="1241370"/>
            <a:chOff x="4138032" y="2168050"/>
            <a:chExt cx="1152128" cy="1675956"/>
          </a:xfrm>
        </p:grpSpPr>
        <p:sp>
          <p:nvSpPr>
            <p:cNvPr id="49" name="TextBox 48"/>
            <p:cNvSpPr txBox="1"/>
            <p:nvPr/>
          </p:nvSpPr>
          <p:spPr>
            <a:xfrm>
              <a:off x="4463867" y="2168050"/>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3</a:t>
              </a:r>
              <a:endParaRPr lang="zh-CN" altLang="en-US" sz="2634" b="1" dirty="0">
                <a:solidFill>
                  <a:srgbClr val="F8F8F8"/>
                </a:solidFill>
                <a:latin typeface="微软雅黑"/>
                <a:ea typeface="微软雅黑"/>
              </a:endParaRPr>
            </a:p>
          </p:txBody>
        </p:sp>
        <p:sp>
          <p:nvSpPr>
            <p:cNvPr id="50" name="TextBox 49"/>
            <p:cNvSpPr txBox="1"/>
            <p:nvPr/>
          </p:nvSpPr>
          <p:spPr>
            <a:xfrm>
              <a:off x="4138032" y="2781301"/>
              <a:ext cx="1152128" cy="1062705"/>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51" name="组合 50"/>
          <p:cNvGrpSpPr/>
          <p:nvPr/>
        </p:nvGrpSpPr>
        <p:grpSpPr>
          <a:xfrm>
            <a:off x="2184559" y="2997571"/>
            <a:ext cx="863758" cy="1167050"/>
            <a:chOff x="2930276" y="3668024"/>
            <a:chExt cx="1152128" cy="1575619"/>
          </a:xfrm>
        </p:grpSpPr>
        <p:sp>
          <p:nvSpPr>
            <p:cNvPr id="52" name="TextBox 51"/>
            <p:cNvSpPr txBox="1"/>
            <p:nvPr/>
          </p:nvSpPr>
          <p:spPr>
            <a:xfrm>
              <a:off x="3256111" y="3668024"/>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4</a:t>
              </a:r>
              <a:endParaRPr lang="zh-CN" altLang="en-US" sz="2634" b="1" dirty="0">
                <a:solidFill>
                  <a:srgbClr val="F8F8F8"/>
                </a:solidFill>
                <a:latin typeface="微软雅黑"/>
                <a:ea typeface="微软雅黑"/>
              </a:endParaRPr>
            </a:p>
          </p:txBody>
        </p:sp>
        <p:sp>
          <p:nvSpPr>
            <p:cNvPr id="53" name="TextBox 52"/>
            <p:cNvSpPr txBox="1"/>
            <p:nvPr/>
          </p:nvSpPr>
          <p:spPr>
            <a:xfrm>
              <a:off x="2930276" y="4180937"/>
              <a:ext cx="1152128" cy="1062706"/>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sp>
        <p:nvSpPr>
          <p:cNvPr id="54" name="TextBox 53"/>
          <p:cNvSpPr txBox="1"/>
          <p:nvPr/>
        </p:nvSpPr>
        <p:spPr>
          <a:xfrm>
            <a:off x="2143630" y="4438551"/>
            <a:ext cx="863758" cy="300510"/>
          </a:xfrm>
          <a:prstGeom prst="rect">
            <a:avLst/>
          </a:prstGeom>
          <a:noFill/>
        </p:spPr>
        <p:txBody>
          <a:bodyPr wrap="square" lIns="68243" tIns="34121" rIns="68243" bIns="34121" rtlCol="0">
            <a:spAutoFit/>
          </a:bodyPr>
          <a:lstStyle/>
          <a:p>
            <a:pPr algn="ctr" defTabSz="910314"/>
            <a:r>
              <a:rPr lang="zh-CN" altLang="en-US" sz="1505" b="1" dirty="0">
                <a:solidFill>
                  <a:srgbClr val="F8F8F8"/>
                </a:solidFill>
                <a:latin typeface="微软雅黑"/>
                <a:ea typeface="微软雅黑"/>
              </a:rPr>
              <a:t>标题</a:t>
            </a:r>
          </a:p>
        </p:txBody>
      </p:sp>
      <p:sp>
        <p:nvSpPr>
          <p:cNvPr id="55" name="TextBox 54"/>
          <p:cNvSpPr txBox="1"/>
          <p:nvPr/>
        </p:nvSpPr>
        <p:spPr>
          <a:xfrm>
            <a:off x="5409339" y="111054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grpSp>
        <p:nvGrpSpPr>
          <p:cNvPr id="56" name="组合 55"/>
          <p:cNvGrpSpPr/>
          <p:nvPr/>
        </p:nvGrpSpPr>
        <p:grpSpPr>
          <a:xfrm>
            <a:off x="4508849" y="1110551"/>
            <a:ext cx="721283" cy="712608"/>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58" name="TextBox 57"/>
            <p:cNvSpPr txBox="1"/>
            <p:nvPr/>
          </p:nvSpPr>
          <p:spPr>
            <a:xfrm>
              <a:off x="6653352" y="1318965"/>
              <a:ext cx="524279"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grpSp>
      <p:grpSp>
        <p:nvGrpSpPr>
          <p:cNvPr id="59"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1" name="TextBox 60"/>
            <p:cNvSpPr txBox="1"/>
            <p:nvPr/>
          </p:nvSpPr>
          <p:spPr>
            <a:xfrm>
              <a:off x="6635866" y="2536283"/>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2</a:t>
              </a:r>
              <a:endParaRPr lang="zh-CN" altLang="en-US" sz="2634" dirty="0">
                <a:latin typeface="微软雅黑"/>
                <a:ea typeface="微软雅黑"/>
              </a:endParaRPr>
            </a:p>
          </p:txBody>
        </p:sp>
      </p:grpSp>
      <p:grpSp>
        <p:nvGrpSpPr>
          <p:cNvPr id="62"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4" name="TextBox 63"/>
            <p:cNvSpPr txBox="1"/>
            <p:nvPr/>
          </p:nvSpPr>
          <p:spPr>
            <a:xfrm>
              <a:off x="6635870" y="3702117"/>
              <a:ext cx="524280"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3</a:t>
              </a:r>
              <a:endParaRPr lang="zh-CN" altLang="en-US" sz="2634" dirty="0">
                <a:latin typeface="微软雅黑"/>
                <a:ea typeface="微软雅黑"/>
              </a:endParaRPr>
            </a:p>
          </p:txBody>
        </p:sp>
      </p:grpSp>
      <p:grpSp>
        <p:nvGrpSpPr>
          <p:cNvPr id="65"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7" name="TextBox 66"/>
            <p:cNvSpPr txBox="1"/>
            <p:nvPr/>
          </p:nvSpPr>
          <p:spPr>
            <a:xfrm>
              <a:off x="6616830" y="5005505"/>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4</a:t>
              </a:r>
              <a:endParaRPr lang="zh-CN" altLang="en-US" sz="2634" dirty="0">
                <a:latin typeface="微软雅黑"/>
                <a:ea typeface="微软雅黑"/>
              </a:endParaRPr>
            </a:p>
          </p:txBody>
        </p:sp>
      </p:grpSp>
      <p:sp>
        <p:nvSpPr>
          <p:cNvPr id="68" name="TextBox 67"/>
          <p:cNvSpPr txBox="1"/>
          <p:nvPr/>
        </p:nvSpPr>
        <p:spPr>
          <a:xfrm>
            <a:off x="5409339" y="199001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69" name="TextBox 68"/>
          <p:cNvSpPr txBox="1"/>
          <p:nvPr/>
        </p:nvSpPr>
        <p:spPr>
          <a:xfrm>
            <a:off x="5409339" y="286947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70" name="TextBox 69"/>
          <p:cNvSpPr txBox="1"/>
          <p:nvPr/>
        </p:nvSpPr>
        <p:spPr>
          <a:xfrm>
            <a:off x="5409339" y="383992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Tree>
    <p:extLst>
      <p:ext uri="{BB962C8B-B14F-4D97-AF65-F5344CB8AC3E}">
        <p14:creationId xmlns:p14="http://schemas.microsoft.com/office/powerpoint/2010/main" val="1800543048"/>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68" grpId="0"/>
      <p:bldP spid="69" grpId="0"/>
      <p:bldP spid="70" grpId="0"/>
    </p:bldLst>
  </p:timing>
  <p:extLst mod="1">
    <p:ext uri="{E180D4A7-C9FB-4DFB-919C-405C955672EB}">
      <p14:showEvtLst xmlns:p14="http://schemas.microsoft.com/office/powerpoint/2010/main">
        <p14:playEvt time="0" objId="30"/>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65956" y="946279"/>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grpSp>
        <p:nvGrpSpPr>
          <p:cNvPr id="4" name="组合 3"/>
          <p:cNvGrpSpPr/>
          <p:nvPr/>
        </p:nvGrpSpPr>
        <p:grpSpPr>
          <a:xfrm>
            <a:off x="1050030" y="1026907"/>
            <a:ext cx="1746329" cy="902239"/>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6"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10314">
                <a:lnSpc>
                  <a:spcPct val="120000"/>
                </a:lnSpc>
                <a:defRPr/>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8" name="文本框 58"/>
          <p:cNvSpPr txBox="1"/>
          <p:nvPr/>
        </p:nvSpPr>
        <p:spPr>
          <a:xfrm>
            <a:off x="2981921" y="1130872"/>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965956" y="2219227"/>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0" name="文本框 58"/>
          <p:cNvSpPr txBox="1"/>
          <p:nvPr/>
        </p:nvSpPr>
        <p:spPr>
          <a:xfrm>
            <a:off x="2981921" y="2382358"/>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965956" y="3510670"/>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2" name="文本框 58"/>
          <p:cNvSpPr txBox="1"/>
          <p:nvPr/>
        </p:nvSpPr>
        <p:spPr>
          <a:xfrm>
            <a:off x="2981921" y="3671221"/>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50030" y="2296425"/>
            <a:ext cx="1746329" cy="902239"/>
            <a:chOff x="710462" y="2852936"/>
            <a:chExt cx="2054324" cy="1106750"/>
          </a:xfrm>
        </p:grpSpPr>
        <p:grpSp>
          <p:nvGrpSpPr>
            <p:cNvPr id="14" name="组合 13"/>
            <p:cNvGrpSpPr/>
            <p:nvPr/>
          </p:nvGrpSpPr>
          <p:grpSpPr>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15"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050030" y="3587868"/>
            <a:ext cx="1746329" cy="902239"/>
            <a:chOff x="710462" y="4437112"/>
            <a:chExt cx="2054324" cy="1106750"/>
          </a:xfrm>
        </p:grpSpPr>
        <p:grpSp>
          <p:nvGrpSpPr>
            <p:cNvPr id="20" name="组合 19"/>
            <p:cNvGrpSpPr/>
            <p:nvPr/>
          </p:nvGrpSpPr>
          <p:grpSpPr>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21"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10314">
                <a:lnSpc>
                  <a:spcPct val="120000"/>
                </a:lnSpc>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89761916"/>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extLst mod="1">
    <p:ext uri="{E180D4A7-C9FB-4DFB-919C-405C955672EB}">
      <p14:showEvtLst xmlns:p14="http://schemas.microsoft.com/office/powerpoint/2010/main">
        <p14:playEvt time="0" objId="30"/>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2430"/>
            <a:ext cx="9131301" cy="5138642"/>
          </a:xfrm>
          <a:prstGeom prst="rect">
            <a:avLst/>
          </a:prstGeom>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sp>
        <p:nvSpPr>
          <p:cNvPr id="17" name="文本框 16"/>
          <p:cNvSpPr txBox="1"/>
          <p:nvPr/>
        </p:nvSpPr>
        <p:spPr>
          <a:xfrm>
            <a:off x="2102184" y="641125"/>
            <a:ext cx="4583298" cy="1244440"/>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298" h="1244440">
                <a:moveTo>
                  <a:pt x="529786" y="0"/>
                </a:moveTo>
                <a:lnTo>
                  <a:pt x="4111516" y="0"/>
                </a:lnTo>
                <a:lnTo>
                  <a:pt x="4583298" y="1184145"/>
                </a:lnTo>
                <a:lnTo>
                  <a:pt x="0" y="1244440"/>
                </a:lnTo>
                <a:lnTo>
                  <a:pt x="529786" y="0"/>
                </a:lnTo>
                <a:close/>
              </a:path>
            </a:pathLst>
          </a:custGeom>
          <a:noFill/>
        </p:spPr>
        <p:txBody>
          <a:bodyPr wrap="none" rtlCol="0">
            <a:prstTxWarp prst="textArchUp">
              <a:avLst>
                <a:gd name="adj" fmla="val 11097669"/>
              </a:avLst>
            </a:prstTxWarp>
            <a:spAutoFit/>
          </a:bodyPr>
          <a:lstStyle/>
          <a:p>
            <a:r>
              <a:rPr lang="zh-CN" altLang="en-US" sz="7200" dirty="0" smtClean="0"/>
              <a:t>某某省某某机关幼儿园</a:t>
            </a:r>
            <a:endParaRPr lang="zh-CN" altLang="en-US" sz="7200" dirty="0"/>
          </a:p>
        </p:txBody>
      </p:sp>
      <p:sp>
        <p:nvSpPr>
          <p:cNvPr id="8" name="文本框 7"/>
          <p:cNvSpPr txBox="1"/>
          <p:nvPr/>
        </p:nvSpPr>
        <p:spPr>
          <a:xfrm>
            <a:off x="2439197" y="3471814"/>
            <a:ext cx="3877985" cy="769441"/>
          </a:xfrm>
          <a:prstGeom prst="rect">
            <a:avLst/>
          </a:prstGeom>
          <a:noFill/>
        </p:spPr>
        <p:txBody>
          <a:bodyPr wrap="none" rtlCol="0">
            <a:spAutoFit/>
          </a:bodyPr>
          <a:lstStyle/>
          <a:p>
            <a:pPr algn="ctr"/>
            <a:r>
              <a:rPr lang="zh-CN" altLang="en-US" sz="3200" b="1" dirty="0"/>
              <a:t>单击此处添加文字</a:t>
            </a:r>
            <a:endParaRPr lang="en-US" altLang="zh-CN" sz="1200" b="1" dirty="0"/>
          </a:p>
          <a:p>
            <a:pPr algn="ctr"/>
            <a:r>
              <a:rPr lang="zh-CN" altLang="en-US" sz="1200" dirty="0"/>
              <a:t>单击此处添加</a:t>
            </a:r>
            <a:r>
              <a:rPr lang="zh-CN" altLang="en-US" sz="1200" dirty="0" smtClean="0"/>
              <a:t>文字单击</a:t>
            </a:r>
            <a:r>
              <a:rPr lang="zh-CN" altLang="en-US" sz="1200" dirty="0"/>
              <a:t>此处添加</a:t>
            </a:r>
            <a:r>
              <a:rPr lang="zh-CN" altLang="en-US" sz="1200" dirty="0" smtClean="0"/>
              <a:t>文字单击</a:t>
            </a:r>
            <a:r>
              <a:rPr lang="zh-CN" altLang="en-US" sz="1200" dirty="0"/>
              <a:t>此处添加</a:t>
            </a:r>
            <a:r>
              <a:rPr lang="zh-CN" altLang="en-US" sz="1200" dirty="0" smtClean="0"/>
              <a:t>文字</a:t>
            </a:r>
            <a:endParaRPr lang="zh-CN" altLang="en-US" sz="1200" dirty="0"/>
          </a:p>
        </p:txBody>
      </p:sp>
      <p:grpSp>
        <p:nvGrpSpPr>
          <p:cNvPr id="13" name="组合 12"/>
          <p:cNvGrpSpPr/>
          <p:nvPr/>
        </p:nvGrpSpPr>
        <p:grpSpPr>
          <a:xfrm>
            <a:off x="3571287" y="1669810"/>
            <a:ext cx="1613805" cy="1613805"/>
            <a:chOff x="5548995" y="1954657"/>
            <a:chExt cx="1613805" cy="1613805"/>
          </a:xfrm>
        </p:grpSpPr>
        <p:sp>
          <p:nvSpPr>
            <p:cNvPr id="15" name="任意多边形 14"/>
            <p:cNvSpPr/>
            <p:nvPr/>
          </p:nvSpPr>
          <p:spPr>
            <a:xfrm>
              <a:off x="5548995" y="1954657"/>
              <a:ext cx="1613805" cy="1613805"/>
            </a:xfrm>
            <a:custGeom>
              <a:avLst/>
              <a:gdLst>
                <a:gd name="connsiteX0" fmla="*/ 0 w 2388565"/>
                <a:gd name="connsiteY0" fmla="*/ 1194283 h 2388565"/>
                <a:gd name="connsiteX1" fmla="*/ 1194283 w 2388565"/>
                <a:gd name="connsiteY1" fmla="*/ 0 h 2388565"/>
                <a:gd name="connsiteX2" fmla="*/ 2388566 w 2388565"/>
                <a:gd name="connsiteY2" fmla="*/ 1194283 h 2388565"/>
                <a:gd name="connsiteX3" fmla="*/ 1194283 w 2388565"/>
                <a:gd name="connsiteY3" fmla="*/ 2388566 h 2388565"/>
                <a:gd name="connsiteX4" fmla="*/ 0 w 2388565"/>
                <a:gd name="connsiteY4" fmla="*/ 1194283 h 238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565" h="2388565">
                  <a:moveTo>
                    <a:pt x="0" y="1194283"/>
                  </a:moveTo>
                  <a:cubicBezTo>
                    <a:pt x="0" y="534699"/>
                    <a:pt x="534699" y="0"/>
                    <a:pt x="1194283" y="0"/>
                  </a:cubicBezTo>
                  <a:cubicBezTo>
                    <a:pt x="1853867" y="0"/>
                    <a:pt x="2388566" y="534699"/>
                    <a:pt x="2388566" y="1194283"/>
                  </a:cubicBezTo>
                  <a:cubicBezTo>
                    <a:pt x="2388566" y="1853867"/>
                    <a:pt x="1853867" y="2388566"/>
                    <a:pt x="1194283" y="2388566"/>
                  </a:cubicBezTo>
                  <a:cubicBezTo>
                    <a:pt x="534699" y="2388566"/>
                    <a:pt x="0" y="1853867"/>
                    <a:pt x="0" y="1194283"/>
                  </a:cubicBezTo>
                  <a:close/>
                </a:path>
              </a:pathLst>
            </a:custGeom>
            <a:solidFill>
              <a:srgbClr val="73446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609442" rIns="76201" bIns="609441" numCol="1" spcCol="1270" anchor="t" anchorCtr="0">
              <a:noAutofit/>
            </a:bodyPr>
            <a:lstStyle/>
            <a:p>
              <a:pPr defTabSz="533400">
                <a:lnSpc>
                  <a:spcPct val="90000"/>
                </a:lnSpc>
                <a:spcBef>
                  <a:spcPct val="0"/>
                </a:spcBef>
                <a:spcAft>
                  <a:spcPct val="35000"/>
                </a:spcAft>
              </a:pPr>
              <a:r>
                <a:rPr lang="pl-PL" sz="1100" dirty="0">
                  <a:solidFill>
                    <a:schemeClr val="lt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6" name="Freeform 9"/>
            <p:cNvSpPr>
              <a:spLocks noEditPoints="1"/>
            </p:cNvSpPr>
            <p:nvPr/>
          </p:nvSpPr>
          <p:spPr bwMode="auto">
            <a:xfrm>
              <a:off x="6267737" y="2163635"/>
              <a:ext cx="285797" cy="286221"/>
            </a:xfrm>
            <a:custGeom>
              <a:avLst/>
              <a:gdLst>
                <a:gd name="T0" fmla="*/ 0 w 222"/>
                <a:gd name="T1" fmla="*/ 111 h 222"/>
                <a:gd name="T2" fmla="*/ 222 w 222"/>
                <a:gd name="T3" fmla="*/ 111 h 222"/>
                <a:gd name="T4" fmla="*/ 207 w 222"/>
                <a:gd name="T5" fmla="*/ 107 h 222"/>
                <a:gd name="T6" fmla="*/ 156 w 222"/>
                <a:gd name="T7" fmla="*/ 62 h 222"/>
                <a:gd name="T8" fmla="*/ 207 w 222"/>
                <a:gd name="T9" fmla="*/ 107 h 222"/>
                <a:gd name="T10" fmla="*/ 78 w 222"/>
                <a:gd name="T11" fmla="*/ 170 h 222"/>
                <a:gd name="T12" fmla="*/ 107 w 222"/>
                <a:gd name="T13" fmla="*/ 207 h 222"/>
                <a:gd name="T14" fmla="*/ 115 w 222"/>
                <a:gd name="T15" fmla="*/ 14 h 222"/>
                <a:gd name="T16" fmla="*/ 114 w 222"/>
                <a:gd name="T17" fmla="*/ 64 h 222"/>
                <a:gd name="T18" fmla="*/ 115 w 222"/>
                <a:gd name="T19" fmla="*/ 14 h 222"/>
                <a:gd name="T20" fmla="*/ 178 w 222"/>
                <a:gd name="T21" fmla="*/ 41 h 222"/>
                <a:gd name="T22" fmla="*/ 127 w 222"/>
                <a:gd name="T23" fmla="*/ 15 h 222"/>
                <a:gd name="T24" fmla="*/ 107 w 222"/>
                <a:gd name="T25" fmla="*/ 64 h 222"/>
                <a:gd name="T26" fmla="*/ 107 w 222"/>
                <a:gd name="T27" fmla="*/ 14 h 222"/>
                <a:gd name="T28" fmla="*/ 68 w 222"/>
                <a:gd name="T29" fmla="*/ 56 h 222"/>
                <a:gd name="T30" fmla="*/ 95 w 222"/>
                <a:gd name="T31" fmla="*/ 15 h 222"/>
                <a:gd name="T32" fmla="*/ 72 w 222"/>
                <a:gd name="T33" fmla="*/ 65 h 222"/>
                <a:gd name="T34" fmla="*/ 107 w 222"/>
                <a:gd name="T35" fmla="*/ 107 h 222"/>
                <a:gd name="T36" fmla="*/ 72 w 222"/>
                <a:gd name="T37" fmla="*/ 65 h 222"/>
                <a:gd name="T38" fmla="*/ 107 w 222"/>
                <a:gd name="T39" fmla="*/ 157 h 222"/>
                <a:gd name="T40" fmla="*/ 64 w 222"/>
                <a:gd name="T41" fmla="*/ 114 h 222"/>
                <a:gd name="T42" fmla="*/ 95 w 222"/>
                <a:gd name="T43" fmla="*/ 206 h 222"/>
                <a:gd name="T44" fmla="*/ 71 w 222"/>
                <a:gd name="T45" fmla="*/ 172 h 222"/>
                <a:gd name="T46" fmla="*/ 114 w 222"/>
                <a:gd name="T47" fmla="*/ 207 h 222"/>
                <a:gd name="T48" fmla="*/ 144 w 222"/>
                <a:gd name="T49" fmla="*/ 170 h 222"/>
                <a:gd name="T50" fmla="*/ 114 w 222"/>
                <a:gd name="T51" fmla="*/ 207 h 222"/>
                <a:gd name="T52" fmla="*/ 174 w 222"/>
                <a:gd name="T53" fmla="*/ 184 h 222"/>
                <a:gd name="T54" fmla="*/ 151 w 222"/>
                <a:gd name="T55" fmla="*/ 172 h 222"/>
                <a:gd name="T56" fmla="*/ 114 w 222"/>
                <a:gd name="T57" fmla="*/ 157 h 222"/>
                <a:gd name="T58" fmla="*/ 157 w 222"/>
                <a:gd name="T59" fmla="*/ 114 h 222"/>
                <a:gd name="T60" fmla="*/ 114 w 222"/>
                <a:gd name="T61" fmla="*/ 107 h 222"/>
                <a:gd name="T62" fmla="*/ 149 w 222"/>
                <a:gd name="T63" fmla="*/ 65 h 222"/>
                <a:gd name="T64" fmla="*/ 114 w 222"/>
                <a:gd name="T65" fmla="*/ 107 h 222"/>
                <a:gd name="T66" fmla="*/ 65 w 222"/>
                <a:gd name="T67" fmla="*/ 62 h 222"/>
                <a:gd name="T68" fmla="*/ 14 w 222"/>
                <a:gd name="T69" fmla="*/ 107 h 222"/>
                <a:gd name="T70" fmla="*/ 14 w 222"/>
                <a:gd name="T71" fmla="*/ 114 h 222"/>
                <a:gd name="T72" fmla="*/ 68 w 222"/>
                <a:gd name="T73" fmla="*/ 165 h 222"/>
                <a:gd name="T74" fmla="*/ 14 w 222"/>
                <a:gd name="T75" fmla="*/ 114 h 222"/>
                <a:gd name="T76" fmla="*/ 154 w 222"/>
                <a:gd name="T77" fmla="*/ 165 h 222"/>
                <a:gd name="T78" fmla="*/ 207 w 222"/>
                <a:gd name="T79" fmla="*/ 1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2" h="222">
                  <a:moveTo>
                    <a:pt x="111" y="0"/>
                  </a:moveTo>
                  <a:cubicBezTo>
                    <a:pt x="49" y="0"/>
                    <a:pt x="0" y="49"/>
                    <a:pt x="0" y="111"/>
                  </a:cubicBezTo>
                  <a:cubicBezTo>
                    <a:pt x="0" y="172"/>
                    <a:pt x="49" y="222"/>
                    <a:pt x="111" y="222"/>
                  </a:cubicBezTo>
                  <a:cubicBezTo>
                    <a:pt x="172" y="222"/>
                    <a:pt x="222" y="172"/>
                    <a:pt x="222" y="111"/>
                  </a:cubicBezTo>
                  <a:cubicBezTo>
                    <a:pt x="222" y="49"/>
                    <a:pt x="172" y="0"/>
                    <a:pt x="111" y="0"/>
                  </a:cubicBezTo>
                  <a:close/>
                  <a:moveTo>
                    <a:pt x="207" y="107"/>
                  </a:moveTo>
                  <a:cubicBezTo>
                    <a:pt x="164" y="107"/>
                    <a:pt x="164" y="107"/>
                    <a:pt x="164" y="107"/>
                  </a:cubicBezTo>
                  <a:cubicBezTo>
                    <a:pt x="164" y="91"/>
                    <a:pt x="161" y="76"/>
                    <a:pt x="156" y="62"/>
                  </a:cubicBezTo>
                  <a:cubicBezTo>
                    <a:pt x="166" y="58"/>
                    <a:pt x="175" y="53"/>
                    <a:pt x="183" y="46"/>
                  </a:cubicBezTo>
                  <a:cubicBezTo>
                    <a:pt x="197" y="63"/>
                    <a:pt x="206" y="84"/>
                    <a:pt x="207" y="107"/>
                  </a:cubicBezTo>
                  <a:close/>
                  <a:moveTo>
                    <a:pt x="107" y="207"/>
                  </a:moveTo>
                  <a:cubicBezTo>
                    <a:pt x="95" y="197"/>
                    <a:pt x="85" y="184"/>
                    <a:pt x="78" y="170"/>
                  </a:cubicBezTo>
                  <a:cubicBezTo>
                    <a:pt x="87" y="167"/>
                    <a:pt x="97" y="165"/>
                    <a:pt x="107" y="165"/>
                  </a:cubicBezTo>
                  <a:cubicBezTo>
                    <a:pt x="107" y="207"/>
                    <a:pt x="107" y="207"/>
                    <a:pt x="107" y="207"/>
                  </a:cubicBezTo>
                  <a:cubicBezTo>
                    <a:pt x="107" y="207"/>
                    <a:pt x="107" y="207"/>
                    <a:pt x="107" y="207"/>
                  </a:cubicBezTo>
                  <a:close/>
                  <a:moveTo>
                    <a:pt x="115" y="14"/>
                  </a:moveTo>
                  <a:cubicBezTo>
                    <a:pt x="128" y="25"/>
                    <a:pt x="139" y="40"/>
                    <a:pt x="147" y="58"/>
                  </a:cubicBezTo>
                  <a:cubicBezTo>
                    <a:pt x="136" y="62"/>
                    <a:pt x="126" y="64"/>
                    <a:pt x="114" y="64"/>
                  </a:cubicBezTo>
                  <a:cubicBezTo>
                    <a:pt x="114" y="14"/>
                    <a:pt x="114" y="14"/>
                    <a:pt x="114" y="14"/>
                  </a:cubicBezTo>
                  <a:cubicBezTo>
                    <a:pt x="114" y="14"/>
                    <a:pt x="115" y="14"/>
                    <a:pt x="115" y="14"/>
                  </a:cubicBezTo>
                  <a:close/>
                  <a:moveTo>
                    <a:pt x="127" y="15"/>
                  </a:moveTo>
                  <a:cubicBezTo>
                    <a:pt x="146" y="19"/>
                    <a:pt x="164" y="28"/>
                    <a:pt x="178" y="41"/>
                  </a:cubicBezTo>
                  <a:cubicBezTo>
                    <a:pt x="170" y="47"/>
                    <a:pt x="162" y="52"/>
                    <a:pt x="153" y="56"/>
                  </a:cubicBezTo>
                  <a:cubicBezTo>
                    <a:pt x="147" y="40"/>
                    <a:pt x="138" y="26"/>
                    <a:pt x="127" y="15"/>
                  </a:cubicBezTo>
                  <a:close/>
                  <a:moveTo>
                    <a:pt x="107" y="14"/>
                  </a:moveTo>
                  <a:cubicBezTo>
                    <a:pt x="107" y="64"/>
                    <a:pt x="107" y="64"/>
                    <a:pt x="107" y="64"/>
                  </a:cubicBezTo>
                  <a:cubicBezTo>
                    <a:pt x="96" y="64"/>
                    <a:pt x="85" y="62"/>
                    <a:pt x="75" y="58"/>
                  </a:cubicBezTo>
                  <a:cubicBezTo>
                    <a:pt x="82" y="40"/>
                    <a:pt x="93" y="25"/>
                    <a:pt x="107" y="14"/>
                  </a:cubicBezTo>
                  <a:cubicBezTo>
                    <a:pt x="107" y="14"/>
                    <a:pt x="107" y="14"/>
                    <a:pt x="107" y="14"/>
                  </a:cubicBezTo>
                  <a:close/>
                  <a:moveTo>
                    <a:pt x="68" y="56"/>
                  </a:moveTo>
                  <a:cubicBezTo>
                    <a:pt x="59" y="52"/>
                    <a:pt x="51" y="47"/>
                    <a:pt x="43" y="41"/>
                  </a:cubicBezTo>
                  <a:cubicBezTo>
                    <a:pt x="57" y="28"/>
                    <a:pt x="75" y="19"/>
                    <a:pt x="95" y="15"/>
                  </a:cubicBezTo>
                  <a:cubicBezTo>
                    <a:pt x="84" y="26"/>
                    <a:pt x="75" y="40"/>
                    <a:pt x="68" y="56"/>
                  </a:cubicBezTo>
                  <a:close/>
                  <a:moveTo>
                    <a:pt x="72" y="65"/>
                  </a:moveTo>
                  <a:cubicBezTo>
                    <a:pt x="83" y="68"/>
                    <a:pt x="95" y="71"/>
                    <a:pt x="107" y="71"/>
                  </a:cubicBezTo>
                  <a:cubicBezTo>
                    <a:pt x="107" y="107"/>
                    <a:pt x="107" y="107"/>
                    <a:pt x="107" y="107"/>
                  </a:cubicBezTo>
                  <a:cubicBezTo>
                    <a:pt x="64" y="107"/>
                    <a:pt x="64" y="107"/>
                    <a:pt x="64" y="107"/>
                  </a:cubicBezTo>
                  <a:cubicBezTo>
                    <a:pt x="65" y="92"/>
                    <a:pt x="67" y="78"/>
                    <a:pt x="72" y="65"/>
                  </a:cubicBezTo>
                  <a:close/>
                  <a:moveTo>
                    <a:pt x="107" y="114"/>
                  </a:moveTo>
                  <a:cubicBezTo>
                    <a:pt x="107" y="157"/>
                    <a:pt x="107" y="157"/>
                    <a:pt x="107" y="157"/>
                  </a:cubicBezTo>
                  <a:cubicBezTo>
                    <a:pt x="96" y="158"/>
                    <a:pt x="85" y="160"/>
                    <a:pt x="75" y="163"/>
                  </a:cubicBezTo>
                  <a:cubicBezTo>
                    <a:pt x="68" y="148"/>
                    <a:pt x="65" y="132"/>
                    <a:pt x="64" y="114"/>
                  </a:cubicBezTo>
                  <a:lnTo>
                    <a:pt x="107" y="114"/>
                  </a:lnTo>
                  <a:close/>
                  <a:moveTo>
                    <a:pt x="95" y="206"/>
                  </a:moveTo>
                  <a:cubicBezTo>
                    <a:pt x="77" y="203"/>
                    <a:pt x="61" y="195"/>
                    <a:pt x="48" y="184"/>
                  </a:cubicBezTo>
                  <a:cubicBezTo>
                    <a:pt x="55" y="179"/>
                    <a:pt x="63" y="175"/>
                    <a:pt x="71" y="172"/>
                  </a:cubicBezTo>
                  <a:cubicBezTo>
                    <a:pt x="77" y="185"/>
                    <a:pt x="85" y="196"/>
                    <a:pt x="95" y="206"/>
                  </a:cubicBezTo>
                  <a:close/>
                  <a:moveTo>
                    <a:pt x="114" y="207"/>
                  </a:moveTo>
                  <a:cubicBezTo>
                    <a:pt x="114" y="165"/>
                    <a:pt x="114" y="165"/>
                    <a:pt x="114" y="165"/>
                  </a:cubicBezTo>
                  <a:cubicBezTo>
                    <a:pt x="125" y="165"/>
                    <a:pt x="135" y="167"/>
                    <a:pt x="144" y="170"/>
                  </a:cubicBezTo>
                  <a:cubicBezTo>
                    <a:pt x="137" y="184"/>
                    <a:pt x="127" y="197"/>
                    <a:pt x="115" y="207"/>
                  </a:cubicBezTo>
                  <a:cubicBezTo>
                    <a:pt x="115" y="207"/>
                    <a:pt x="114" y="207"/>
                    <a:pt x="114" y="207"/>
                  </a:cubicBezTo>
                  <a:close/>
                  <a:moveTo>
                    <a:pt x="151" y="172"/>
                  </a:moveTo>
                  <a:cubicBezTo>
                    <a:pt x="159" y="175"/>
                    <a:pt x="166" y="179"/>
                    <a:pt x="174" y="184"/>
                  </a:cubicBezTo>
                  <a:cubicBezTo>
                    <a:pt x="160" y="195"/>
                    <a:pt x="144" y="203"/>
                    <a:pt x="127" y="206"/>
                  </a:cubicBezTo>
                  <a:cubicBezTo>
                    <a:pt x="136" y="196"/>
                    <a:pt x="144" y="185"/>
                    <a:pt x="151" y="172"/>
                  </a:cubicBezTo>
                  <a:close/>
                  <a:moveTo>
                    <a:pt x="147" y="163"/>
                  </a:moveTo>
                  <a:cubicBezTo>
                    <a:pt x="137" y="160"/>
                    <a:pt x="126" y="158"/>
                    <a:pt x="114" y="157"/>
                  </a:cubicBezTo>
                  <a:cubicBezTo>
                    <a:pt x="114" y="114"/>
                    <a:pt x="114" y="114"/>
                    <a:pt x="114" y="114"/>
                  </a:cubicBezTo>
                  <a:cubicBezTo>
                    <a:pt x="157" y="114"/>
                    <a:pt x="157" y="114"/>
                    <a:pt x="157" y="114"/>
                  </a:cubicBezTo>
                  <a:cubicBezTo>
                    <a:pt x="157" y="132"/>
                    <a:pt x="153" y="148"/>
                    <a:pt x="147" y="163"/>
                  </a:cubicBezTo>
                  <a:close/>
                  <a:moveTo>
                    <a:pt x="114" y="107"/>
                  </a:moveTo>
                  <a:cubicBezTo>
                    <a:pt x="114" y="71"/>
                    <a:pt x="114" y="71"/>
                    <a:pt x="114" y="71"/>
                  </a:cubicBezTo>
                  <a:cubicBezTo>
                    <a:pt x="127" y="71"/>
                    <a:pt x="138" y="69"/>
                    <a:pt x="149" y="65"/>
                  </a:cubicBezTo>
                  <a:cubicBezTo>
                    <a:pt x="154" y="78"/>
                    <a:pt x="157" y="92"/>
                    <a:pt x="157" y="107"/>
                  </a:cubicBezTo>
                  <a:cubicBezTo>
                    <a:pt x="114" y="107"/>
                    <a:pt x="114" y="107"/>
                    <a:pt x="114" y="107"/>
                  </a:cubicBezTo>
                  <a:close/>
                  <a:moveTo>
                    <a:pt x="39" y="46"/>
                  </a:moveTo>
                  <a:cubicBezTo>
                    <a:pt x="47" y="53"/>
                    <a:pt x="56" y="58"/>
                    <a:pt x="65" y="62"/>
                  </a:cubicBezTo>
                  <a:cubicBezTo>
                    <a:pt x="60" y="76"/>
                    <a:pt x="57" y="91"/>
                    <a:pt x="57" y="107"/>
                  </a:cubicBezTo>
                  <a:cubicBezTo>
                    <a:pt x="14" y="107"/>
                    <a:pt x="14" y="107"/>
                    <a:pt x="14" y="107"/>
                  </a:cubicBezTo>
                  <a:cubicBezTo>
                    <a:pt x="15" y="84"/>
                    <a:pt x="24" y="63"/>
                    <a:pt x="39" y="46"/>
                  </a:cubicBezTo>
                  <a:close/>
                  <a:moveTo>
                    <a:pt x="14" y="114"/>
                  </a:moveTo>
                  <a:cubicBezTo>
                    <a:pt x="57" y="114"/>
                    <a:pt x="57" y="114"/>
                    <a:pt x="57" y="114"/>
                  </a:cubicBezTo>
                  <a:cubicBezTo>
                    <a:pt x="58" y="133"/>
                    <a:pt x="61" y="150"/>
                    <a:pt x="68" y="165"/>
                  </a:cubicBezTo>
                  <a:cubicBezTo>
                    <a:pt x="59" y="169"/>
                    <a:pt x="50" y="174"/>
                    <a:pt x="42" y="179"/>
                  </a:cubicBezTo>
                  <a:cubicBezTo>
                    <a:pt x="26" y="163"/>
                    <a:pt x="15" y="140"/>
                    <a:pt x="14" y="114"/>
                  </a:cubicBezTo>
                  <a:close/>
                  <a:moveTo>
                    <a:pt x="179" y="179"/>
                  </a:moveTo>
                  <a:cubicBezTo>
                    <a:pt x="171" y="174"/>
                    <a:pt x="163" y="169"/>
                    <a:pt x="154" y="165"/>
                  </a:cubicBezTo>
                  <a:cubicBezTo>
                    <a:pt x="160" y="150"/>
                    <a:pt x="164" y="133"/>
                    <a:pt x="164" y="114"/>
                  </a:cubicBezTo>
                  <a:cubicBezTo>
                    <a:pt x="207" y="114"/>
                    <a:pt x="207" y="114"/>
                    <a:pt x="207" y="114"/>
                  </a:cubicBezTo>
                  <a:cubicBezTo>
                    <a:pt x="206" y="140"/>
                    <a:pt x="196" y="163"/>
                    <a:pt x="179" y="179"/>
                  </a:cubicBezTo>
                  <a:close/>
                </a:path>
              </a:pathLst>
            </a:custGeom>
            <a:solidFill>
              <a:schemeClr val="bg1"/>
            </a:solidFill>
            <a:ln>
              <a:noFill/>
            </a:ln>
          </p:spPr>
          <p:txBody>
            <a:bodyPr vert="horz" wrap="square" lIns="121888" tIns="60944" rIns="121888" bIns="60944" numCol="1" anchor="t" anchorCtr="0" compatLnSpc="1">
              <a:prstTxWarp prst="textNoShape">
                <a:avLst/>
              </a:prstTxWarp>
            </a:bodyPr>
            <a:lstStyle/>
            <a:p>
              <a:endParaRPr lang="pl-PL" sz="18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6124333" y="2573814"/>
              <a:ext cx="685651" cy="523220"/>
            </a:xfrm>
            <a:prstGeom prst="rect">
              <a:avLst/>
            </a:prstGeom>
            <a:noFill/>
          </p:spPr>
          <p:txBody>
            <a:bodyPr wrap="square" rtlCol="0">
              <a:spAutoFit/>
            </a:bodyPr>
            <a:lstStyle/>
            <a:p>
              <a:r>
                <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6021725" y="3002771"/>
              <a:ext cx="991105" cy="253916"/>
            </a:xfrm>
            <a:prstGeom prst="rect">
              <a:avLst/>
            </a:prstGeom>
          </p:spPr>
          <p:txBody>
            <a:bodyPr wrap="square">
              <a:spAutoFit/>
            </a:bodyPr>
            <a:lstStyle/>
            <a:p>
              <a:endParaRPr lang="zh-CN" altLang="en-US" sz="10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5893384" y="3097034"/>
              <a:ext cx="877163" cy="300082"/>
            </a:xfrm>
            <a:prstGeom prst="rect">
              <a:avLst/>
            </a:prstGeom>
            <a:noFill/>
          </p:spPr>
          <p:txBody>
            <a:bodyPr wrap="none" rtlCol="0">
              <a:spAutoFit/>
            </a:bodyPr>
            <a:lstStyle/>
            <a:p>
              <a:r>
                <a:rPr lang="zh-CN" altLang="en-US" b="1" dirty="0" smtClean="0">
                  <a:solidFill>
                    <a:schemeClr val="bg1"/>
                  </a:solidFill>
                </a:rPr>
                <a:t>第四部分</a:t>
              </a:r>
              <a:endParaRPr lang="zh-CN" altLang="en-US" b="1" dirty="0">
                <a:solidFill>
                  <a:schemeClr val="bg1"/>
                </a:solidFill>
              </a:endParaRPr>
            </a:p>
          </p:txBody>
        </p:sp>
      </p:grpSp>
    </p:spTree>
    <p:extLst>
      <p:ext uri="{BB962C8B-B14F-4D97-AF65-F5344CB8AC3E}">
        <p14:creationId xmlns:p14="http://schemas.microsoft.com/office/powerpoint/2010/main" val="1086354662"/>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a:spLocks noChangeArrowheads="1"/>
          </p:cNvSpPr>
          <p:nvPr/>
        </p:nvSpPr>
        <p:spPr bwMode="auto">
          <a:xfrm>
            <a:off x="969169" y="285750"/>
            <a:ext cx="3286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0" dirty="0">
                <a:solidFill>
                  <a:srgbClr val="60DAF6"/>
                </a:solidFill>
                <a:latin typeface="华康海报体W12(P)" panose="040B0C00000000000000" pitchFamily="82" charset="-122"/>
                <a:ea typeface="华康海报体W12(P)" panose="040B0C00000000000000" pitchFamily="82" charset="-122"/>
              </a:rPr>
              <a:t>单击此处添加标题</a:t>
            </a: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75829">
            <a:off x="546853" y="335690"/>
            <a:ext cx="372377" cy="372377"/>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93474" y="3505116"/>
            <a:ext cx="2158146" cy="1813168"/>
          </a:xfrm>
          <a:prstGeom prst="rect">
            <a:avLst/>
          </a:prstGeom>
        </p:spPr>
      </p:pic>
      <p:sp>
        <p:nvSpPr>
          <p:cNvPr id="7" name="任意多边形 125974"/>
          <p:cNvSpPr/>
          <p:nvPr/>
        </p:nvSpPr>
        <p:spPr>
          <a:xfrm>
            <a:off x="3289209" y="1455737"/>
            <a:ext cx="1695647" cy="361009"/>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125975"/>
          <p:cNvSpPr/>
          <p:nvPr/>
        </p:nvSpPr>
        <p:spPr>
          <a:xfrm>
            <a:off x="4044045" y="2451245"/>
            <a:ext cx="929872"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125976"/>
          <p:cNvSpPr/>
          <p:nvPr/>
        </p:nvSpPr>
        <p:spPr>
          <a:xfrm>
            <a:off x="3912770" y="3073122"/>
            <a:ext cx="1072086" cy="428331"/>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 fmla="*/ 0 w 1210962"/>
              <a:gd name="connsiteY0" fmla="*/ 481913 h 481913"/>
              <a:gd name="connsiteX1" fmla="*/ 729049 w 1210962"/>
              <a:gd name="connsiteY1" fmla="*/ 481913 h 481913"/>
              <a:gd name="connsiteX2" fmla="*/ 469969 w 1210962"/>
              <a:gd name="connsiteY2" fmla="*/ 7620 h 481913"/>
              <a:gd name="connsiteX3" fmla="*/ 1210962 w 1210962"/>
              <a:gd name="connsiteY3" fmla="*/ 0 h 481913"/>
              <a:gd name="connsiteX0" fmla="*/ 0 w 1210962"/>
              <a:gd name="connsiteY0" fmla="*/ 481913 h 489533"/>
              <a:gd name="connsiteX1" fmla="*/ 477589 w 1210962"/>
              <a:gd name="connsiteY1" fmla="*/ 489533 h 489533"/>
              <a:gd name="connsiteX2" fmla="*/ 469969 w 1210962"/>
              <a:gd name="connsiteY2" fmla="*/ 7620 h 489533"/>
              <a:gd name="connsiteX3" fmla="*/ 1210962 w 1210962"/>
              <a:gd name="connsiteY3" fmla="*/ 0 h 489533"/>
              <a:gd name="connsiteX0" fmla="*/ 0 w 1210962"/>
              <a:gd name="connsiteY0" fmla="*/ 481913 h 481913"/>
              <a:gd name="connsiteX1" fmla="*/ 468064 w 1210962"/>
              <a:gd name="connsiteY1" fmla="*/ 475245 h 481913"/>
              <a:gd name="connsiteX2" fmla="*/ 469969 w 1210962"/>
              <a:gd name="connsiteY2" fmla="*/ 7620 h 481913"/>
              <a:gd name="connsiteX3" fmla="*/ 1210962 w 1210962"/>
              <a:gd name="connsiteY3" fmla="*/ 0 h 481913"/>
              <a:gd name="connsiteX0" fmla="*/ 0 w 1210962"/>
              <a:gd name="connsiteY0" fmla="*/ 486199 h 486199"/>
              <a:gd name="connsiteX1" fmla="*/ 468064 w 1210962"/>
              <a:gd name="connsiteY1" fmla="*/ 479531 h 486199"/>
              <a:gd name="connsiteX2" fmla="*/ 469969 w 1210962"/>
              <a:gd name="connsiteY2" fmla="*/ 0 h 486199"/>
              <a:gd name="connsiteX3" fmla="*/ 1210962 w 1210962"/>
              <a:gd name="connsiteY3" fmla="*/ 4286 h 486199"/>
              <a:gd name="connsiteX0" fmla="*/ 0 w 1210962"/>
              <a:gd name="connsiteY0" fmla="*/ 481913 h 481913"/>
              <a:gd name="connsiteX1" fmla="*/ 468064 w 1210962"/>
              <a:gd name="connsiteY1" fmla="*/ 475245 h 481913"/>
              <a:gd name="connsiteX2" fmla="*/ 467587 w 1210962"/>
              <a:gd name="connsiteY2" fmla="*/ 2858 h 481913"/>
              <a:gd name="connsiteX3" fmla="*/ 1210962 w 1210962"/>
              <a:gd name="connsiteY3" fmla="*/ 0 h 481913"/>
              <a:gd name="connsiteX0" fmla="*/ 0 w 1210962"/>
              <a:gd name="connsiteY0" fmla="*/ 483817 h 483817"/>
              <a:gd name="connsiteX1" fmla="*/ 468064 w 1210962"/>
              <a:gd name="connsiteY1" fmla="*/ 477149 h 483817"/>
              <a:gd name="connsiteX2" fmla="*/ 474730 w 1210962"/>
              <a:gd name="connsiteY2" fmla="*/ 0 h 483817"/>
              <a:gd name="connsiteX3" fmla="*/ 1210962 w 1210962"/>
              <a:gd name="connsiteY3" fmla="*/ 1904 h 483817"/>
              <a:gd name="connsiteX0" fmla="*/ 0 w 1210962"/>
              <a:gd name="connsiteY0" fmla="*/ 481913 h 481913"/>
              <a:gd name="connsiteX1" fmla="*/ 468064 w 1210962"/>
              <a:gd name="connsiteY1" fmla="*/ 475245 h 481913"/>
              <a:gd name="connsiteX2" fmla="*/ 472349 w 1210962"/>
              <a:gd name="connsiteY2" fmla="*/ 5240 h 481913"/>
              <a:gd name="connsiteX3" fmla="*/ 1210962 w 1210962"/>
              <a:gd name="connsiteY3" fmla="*/ 0 h 481913"/>
              <a:gd name="connsiteX0" fmla="*/ 0 w 1210962"/>
              <a:gd name="connsiteY0" fmla="*/ 486198 h 486198"/>
              <a:gd name="connsiteX1" fmla="*/ 468064 w 1210962"/>
              <a:gd name="connsiteY1" fmla="*/ 479530 h 486198"/>
              <a:gd name="connsiteX2" fmla="*/ 467587 w 1210962"/>
              <a:gd name="connsiteY2" fmla="*/ 0 h 486198"/>
              <a:gd name="connsiteX3" fmla="*/ 1210962 w 1210962"/>
              <a:gd name="connsiteY3" fmla="*/ 4285 h 486198"/>
              <a:gd name="connsiteX0" fmla="*/ 0 w 1210962"/>
              <a:gd name="connsiteY0" fmla="*/ 481913 h 481913"/>
              <a:gd name="connsiteX1" fmla="*/ 468064 w 1210962"/>
              <a:gd name="connsiteY1" fmla="*/ 475245 h 481913"/>
              <a:gd name="connsiteX2" fmla="*/ 467587 w 1210962"/>
              <a:gd name="connsiteY2" fmla="*/ 2859 h 481913"/>
              <a:gd name="connsiteX3" fmla="*/ 1210962 w 1210962"/>
              <a:gd name="connsiteY3" fmla="*/ 0 h 481913"/>
              <a:gd name="connsiteX0" fmla="*/ 0 w 1210962"/>
              <a:gd name="connsiteY0" fmla="*/ 481913 h 481913"/>
              <a:gd name="connsiteX1" fmla="*/ 465683 w 1210962"/>
              <a:gd name="connsiteY1" fmla="*/ 480007 h 481913"/>
              <a:gd name="connsiteX2" fmla="*/ 467587 w 1210962"/>
              <a:gd name="connsiteY2" fmla="*/ 2859 h 481913"/>
              <a:gd name="connsiteX3" fmla="*/ 1210962 w 1210962"/>
              <a:gd name="connsiteY3" fmla="*/ 0 h 481913"/>
              <a:gd name="connsiteX0" fmla="*/ 0 w 1210962"/>
              <a:gd name="connsiteY0" fmla="*/ 488579 h 488579"/>
              <a:gd name="connsiteX1" fmla="*/ 465683 w 1210962"/>
              <a:gd name="connsiteY1" fmla="*/ 486673 h 488579"/>
              <a:gd name="connsiteX2" fmla="*/ 469968 w 1210962"/>
              <a:gd name="connsiteY2" fmla="*/ 0 h 488579"/>
              <a:gd name="connsiteX3" fmla="*/ 1210962 w 1210962"/>
              <a:gd name="connsiteY3" fmla="*/ 6666 h 488579"/>
              <a:gd name="connsiteX0" fmla="*/ 0 w 1210962"/>
              <a:gd name="connsiteY0" fmla="*/ 483816 h 483816"/>
              <a:gd name="connsiteX1" fmla="*/ 465683 w 1210962"/>
              <a:gd name="connsiteY1" fmla="*/ 481910 h 483816"/>
              <a:gd name="connsiteX2" fmla="*/ 469968 w 1210962"/>
              <a:gd name="connsiteY2" fmla="*/ 0 h 483816"/>
              <a:gd name="connsiteX3" fmla="*/ 1210962 w 1210962"/>
              <a:gd name="connsiteY3" fmla="*/ 1903 h 483816"/>
              <a:gd name="connsiteX0" fmla="*/ 0 w 1210962"/>
              <a:gd name="connsiteY0" fmla="*/ 490960 h 490960"/>
              <a:gd name="connsiteX1" fmla="*/ 465683 w 1210962"/>
              <a:gd name="connsiteY1" fmla="*/ 489054 h 490960"/>
              <a:gd name="connsiteX2" fmla="*/ 469968 w 1210962"/>
              <a:gd name="connsiteY2" fmla="*/ 0 h 490960"/>
              <a:gd name="connsiteX3" fmla="*/ 1210962 w 1210962"/>
              <a:gd name="connsiteY3" fmla="*/ 9047 h 490960"/>
              <a:gd name="connsiteX0" fmla="*/ 0 w 1210962"/>
              <a:gd name="connsiteY0" fmla="*/ 483816 h 483816"/>
              <a:gd name="connsiteX1" fmla="*/ 465683 w 1210962"/>
              <a:gd name="connsiteY1" fmla="*/ 481910 h 483816"/>
              <a:gd name="connsiteX2" fmla="*/ 467587 w 1210962"/>
              <a:gd name="connsiteY2" fmla="*/ 0 h 483816"/>
              <a:gd name="connsiteX3" fmla="*/ 1210962 w 1210962"/>
              <a:gd name="connsiteY3" fmla="*/ 1903 h 483816"/>
              <a:gd name="connsiteX0" fmla="*/ 0 w 1210962"/>
              <a:gd name="connsiteY0" fmla="*/ 481913 h 481913"/>
              <a:gd name="connsiteX1" fmla="*/ 465683 w 1210962"/>
              <a:gd name="connsiteY1" fmla="*/ 480007 h 481913"/>
              <a:gd name="connsiteX2" fmla="*/ 465206 w 1210962"/>
              <a:gd name="connsiteY2" fmla="*/ 2859 h 481913"/>
              <a:gd name="connsiteX3" fmla="*/ 1210962 w 1210962"/>
              <a:gd name="connsiteY3" fmla="*/ 0 h 481913"/>
              <a:gd name="connsiteX0" fmla="*/ 0 w 1210962"/>
              <a:gd name="connsiteY0" fmla="*/ 483816 h 483816"/>
              <a:gd name="connsiteX1" fmla="*/ 465683 w 1210962"/>
              <a:gd name="connsiteY1" fmla="*/ 481910 h 483816"/>
              <a:gd name="connsiteX2" fmla="*/ 465206 w 1210962"/>
              <a:gd name="connsiteY2" fmla="*/ 0 h 483816"/>
              <a:gd name="connsiteX3" fmla="*/ 1210962 w 1210962"/>
              <a:gd name="connsiteY3" fmla="*/ 1903 h 483816"/>
            </a:gdLst>
            <a:ahLst/>
            <a:cxnLst>
              <a:cxn ang="0">
                <a:pos x="connsiteX0" y="connsiteY0"/>
              </a:cxn>
              <a:cxn ang="0">
                <a:pos x="connsiteX1" y="connsiteY1"/>
              </a:cxn>
              <a:cxn ang="0">
                <a:pos x="connsiteX2" y="connsiteY2"/>
              </a:cxn>
              <a:cxn ang="0">
                <a:pos x="connsiteX3" y="connsiteY3"/>
              </a:cxn>
            </a:cxnLst>
            <a:rect l="l" t="t" r="r" b="b"/>
            <a:pathLst>
              <a:path w="1210962" h="483816">
                <a:moveTo>
                  <a:pt x="0" y="483816"/>
                </a:moveTo>
                <a:lnTo>
                  <a:pt x="465683" y="481910"/>
                </a:lnTo>
                <a:cubicBezTo>
                  <a:pt x="467111" y="325242"/>
                  <a:pt x="463778" y="156668"/>
                  <a:pt x="465206" y="0"/>
                </a:cubicBezTo>
                <a:lnTo>
                  <a:pt x="1210962" y="1903"/>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任意多边形 125977"/>
          <p:cNvSpPr/>
          <p:nvPr/>
        </p:nvSpPr>
        <p:spPr>
          <a:xfrm>
            <a:off x="2862563" y="3753065"/>
            <a:ext cx="2122293" cy="536043"/>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647052 w 2397210"/>
              <a:gd name="connsiteY3" fmla="*/ 0 h 605481"/>
              <a:gd name="connsiteX4" fmla="*/ 2397210 w 2397210"/>
              <a:gd name="connsiteY4" fmla="*/ 0 h 605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w="12700" cap="flat" cmpd="sng" algn="ctr">
            <a:solidFill>
              <a:srgbClr val="ADBACA"/>
            </a:solidFill>
            <a:prstDash val="solid"/>
            <a:miter lim="800000"/>
          </a:ln>
          <a:effectLst/>
        </p:spPr>
        <p:txBody>
          <a:bodyPr rtlCol="0" anchor="ctr"/>
          <a:lstStyle/>
          <a:p>
            <a:pPr algn="ctr" defTabSz="514350">
              <a:defRPr/>
            </a:pPr>
            <a:endParaRPr lang="zh-CN" altLang="en-US" sz="1013"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9"/>
          <p:cNvSpPr>
            <a:spLocks/>
          </p:cNvSpPr>
          <p:nvPr/>
        </p:nvSpPr>
        <p:spPr bwMode="auto">
          <a:xfrm>
            <a:off x="1839440" y="1505803"/>
            <a:ext cx="2203733" cy="2434226"/>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rgbClr val="E71F3C"/>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0"/>
          <p:cNvSpPr>
            <a:spLocks/>
          </p:cNvSpPr>
          <p:nvPr/>
        </p:nvSpPr>
        <p:spPr bwMode="auto">
          <a:xfrm>
            <a:off x="1829602" y="1864191"/>
            <a:ext cx="2258546" cy="2103947"/>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rgbClr val="FCC725"/>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1"/>
          <p:cNvSpPr>
            <a:spLocks/>
          </p:cNvSpPr>
          <p:nvPr/>
        </p:nvSpPr>
        <p:spPr bwMode="auto">
          <a:xfrm>
            <a:off x="1814142" y="2205713"/>
            <a:ext cx="2342873" cy="1805993"/>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rgbClr val="1C8EE4"/>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2"/>
          <p:cNvSpPr>
            <a:spLocks/>
          </p:cNvSpPr>
          <p:nvPr/>
        </p:nvSpPr>
        <p:spPr bwMode="auto">
          <a:xfrm>
            <a:off x="1781816" y="2205713"/>
            <a:ext cx="1745559" cy="1894536"/>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rgbClr val="73446C"/>
          </a:solidFill>
          <a:ln>
            <a:noFill/>
          </a:ln>
        </p:spPr>
        <p:txBody>
          <a:bodyPr/>
          <a:lstStyle/>
          <a:p>
            <a:pPr defTabSz="514350">
              <a:defRPr/>
            </a:pPr>
            <a:endParaRPr lang="zh-CN" altLang="en-US" sz="12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7"/>
          <p:cNvSpPr>
            <a:spLocks noEditPoints="1"/>
          </p:cNvSpPr>
          <p:nvPr/>
        </p:nvSpPr>
        <p:spPr bwMode="auto">
          <a:xfrm>
            <a:off x="3010327" y="1782706"/>
            <a:ext cx="302171" cy="31341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a:spLocks noEditPoints="1"/>
          </p:cNvSpPr>
          <p:nvPr/>
        </p:nvSpPr>
        <p:spPr bwMode="auto">
          <a:xfrm>
            <a:off x="3603972" y="2285823"/>
            <a:ext cx="191141" cy="34433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组合 16"/>
          <p:cNvGrpSpPr/>
          <p:nvPr/>
        </p:nvGrpSpPr>
        <p:grpSpPr>
          <a:xfrm>
            <a:off x="2803572" y="3645997"/>
            <a:ext cx="310604" cy="209411"/>
            <a:chOff x="2681093" y="4567497"/>
            <a:chExt cx="414138" cy="279215"/>
          </a:xfrm>
        </p:grpSpPr>
        <p:sp>
          <p:nvSpPr>
            <p:cNvPr id="18" name="Freeform 19@|5FFC:16777215|FBC:16777215|LFC:16777215|LBC:16777215"/>
            <p:cNvSpPr>
              <a:spLocks noEditPoints="1"/>
            </p:cNvSpPr>
            <p:nvPr/>
          </p:nvSpPr>
          <p:spPr bwMode="auto">
            <a:xfrm>
              <a:off x="2681093" y="4567497"/>
              <a:ext cx="414138" cy="279215"/>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0@|5FFC:16777215|FBC:16777215|LFC:16777215|LBC:16777215"/>
            <p:cNvSpPr>
              <a:spLocks noEditPoints="1"/>
            </p:cNvSpPr>
            <p:nvPr/>
          </p:nvSpPr>
          <p:spPr bwMode="auto">
            <a:xfrm>
              <a:off x="2806647" y="4642454"/>
              <a:ext cx="166780" cy="166780"/>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组合 19"/>
          <p:cNvGrpSpPr/>
          <p:nvPr/>
        </p:nvGrpSpPr>
        <p:grpSpPr>
          <a:xfrm>
            <a:off x="3448396" y="3085371"/>
            <a:ext cx="304982" cy="331685"/>
            <a:chOff x="3516863" y="3834794"/>
            <a:chExt cx="406642" cy="442246"/>
          </a:xfrm>
        </p:grpSpPr>
        <p:sp>
          <p:nvSpPr>
            <p:cNvPr id="21" name="Freeform 31@|5FFC:16777215|FBC:16777215|LFC:16777215|LBC:16777215"/>
            <p:cNvSpPr>
              <a:spLocks/>
            </p:cNvSpPr>
            <p:nvPr/>
          </p:nvSpPr>
          <p:spPr bwMode="auto">
            <a:xfrm>
              <a:off x="3516863" y="3902255"/>
              <a:ext cx="239862" cy="374785"/>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2@|5FFC:16777215|FBC:16777215|LFC:16777215|LBC:16777215"/>
            <p:cNvSpPr>
              <a:spLocks/>
            </p:cNvSpPr>
            <p:nvPr/>
          </p:nvSpPr>
          <p:spPr bwMode="auto">
            <a:xfrm>
              <a:off x="3743608" y="3861029"/>
              <a:ext cx="37478" cy="50596"/>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3@|5FFC:16777215|FBC:16777215|LFC:16777215|LBC:16777215"/>
            <p:cNvSpPr>
              <a:spLocks/>
            </p:cNvSpPr>
            <p:nvPr/>
          </p:nvSpPr>
          <p:spPr bwMode="auto">
            <a:xfrm>
              <a:off x="3835430" y="4095268"/>
              <a:ext cx="61840" cy="61840"/>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4@|5FFC:16777215|FBC:16777215|LFC:16777215|LBC:16777215"/>
            <p:cNvSpPr>
              <a:spLocks/>
            </p:cNvSpPr>
            <p:nvPr/>
          </p:nvSpPr>
          <p:spPr bwMode="auto">
            <a:xfrm>
              <a:off x="3756725" y="3967842"/>
              <a:ext cx="65588" cy="67461"/>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5@|5FFC:16777215|FBC:16777215|LFC:16777215|LBC:16777215"/>
            <p:cNvSpPr>
              <a:spLocks/>
            </p:cNvSpPr>
            <p:nvPr/>
          </p:nvSpPr>
          <p:spPr bwMode="auto">
            <a:xfrm>
              <a:off x="3818565" y="3859154"/>
              <a:ext cx="52470" cy="52470"/>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6@|5FFC:16777215|FBC:16777215|LFC:16777215|LBC:16777215"/>
            <p:cNvSpPr>
              <a:spLocks/>
            </p:cNvSpPr>
            <p:nvPr/>
          </p:nvSpPr>
          <p:spPr bwMode="auto">
            <a:xfrm>
              <a:off x="3880404" y="3964094"/>
              <a:ext cx="43101" cy="41226"/>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37@|5FFC:16777215|FBC:16777215|LFC:16777215|LBC:16777215"/>
            <p:cNvSpPr>
              <a:spLocks/>
            </p:cNvSpPr>
            <p:nvPr/>
          </p:nvSpPr>
          <p:spPr bwMode="auto">
            <a:xfrm>
              <a:off x="3698634" y="4125251"/>
              <a:ext cx="44974" cy="43101"/>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8@|5FFC:16777215|FBC:16777215|LFC:16777215|LBC:16777215"/>
            <p:cNvSpPr>
              <a:spLocks/>
            </p:cNvSpPr>
            <p:nvPr/>
          </p:nvSpPr>
          <p:spPr bwMode="auto">
            <a:xfrm>
              <a:off x="3567460" y="3984708"/>
              <a:ext cx="37478" cy="35605"/>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9@|5FFC:16777215|FBC:16777215|LFC:16777215|LBC:16777215"/>
            <p:cNvSpPr>
              <a:spLocks/>
            </p:cNvSpPr>
            <p:nvPr/>
          </p:nvSpPr>
          <p:spPr bwMode="auto">
            <a:xfrm>
              <a:off x="3608686" y="3834794"/>
              <a:ext cx="63713" cy="67461"/>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pPr defTabSz="514350">
                <a:defRPr/>
              </a:pPr>
              <a:endParaRPr lang="zh-CN" altLang="en-US" sz="1013"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Box 13"/>
          <p:cNvSpPr txBox="1"/>
          <p:nvPr/>
        </p:nvSpPr>
        <p:spPr>
          <a:xfrm>
            <a:off x="5899539" y="1699898"/>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5899539" y="1914328"/>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5899539" y="2289942"/>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5899539" y="2513335"/>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5899539" y="2920063"/>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5899539" y="3134493"/>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5899539" y="3561188"/>
            <a:ext cx="1464746" cy="184666"/>
          </a:xfrm>
          <a:prstGeom prst="rect">
            <a:avLst/>
          </a:prstGeom>
          <a:noFill/>
        </p:spPr>
        <p:txBody>
          <a:bodyPr wrap="square" lIns="0" tIns="0" rIns="0" bIns="0" rtlCol="0" anchor="t" anchorCtr="0">
            <a:spAutoFit/>
          </a:bodyPr>
          <a:lstStyle/>
          <a:p>
            <a:pPr defTabSz="912613">
              <a:spcBef>
                <a:spcPct val="20000"/>
              </a:spcBef>
              <a:defRPr/>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p:nvPr/>
        </p:nvSpPr>
        <p:spPr>
          <a:xfrm>
            <a:off x="5899539" y="3775618"/>
            <a:ext cx="1750499" cy="138499"/>
          </a:xfrm>
          <a:prstGeom prst="rect">
            <a:avLst/>
          </a:prstGeom>
          <a:noFill/>
        </p:spPr>
        <p:txBody>
          <a:bodyPr wrap="square" lIns="0" tIns="0" rIns="0" bIns="0" rtlCol="0" anchor="t" anchorCtr="0">
            <a:spAutoFit/>
          </a:bodyPr>
          <a:lstStyle/>
          <a:p>
            <a:pPr defTabSz="912613">
              <a:spcBef>
                <a:spcPct val="20000"/>
              </a:spcBef>
              <a:defRPr/>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p:nvPr/>
        </p:nvSpPr>
        <p:spPr>
          <a:xfrm>
            <a:off x="5331325" y="1604783"/>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01</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13"/>
          <p:cNvSpPr txBox="1"/>
          <p:nvPr/>
        </p:nvSpPr>
        <p:spPr>
          <a:xfrm>
            <a:off x="5331325" y="2172011"/>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02</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p:nvPr/>
        </p:nvSpPr>
        <p:spPr>
          <a:xfrm>
            <a:off x="5331325" y="2826219"/>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03</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5331325" y="3448299"/>
            <a:ext cx="575088" cy="507831"/>
          </a:xfrm>
          <a:prstGeom prst="rect">
            <a:avLst/>
          </a:prstGeom>
          <a:noFill/>
        </p:spPr>
        <p:txBody>
          <a:bodyPr wrap="square" lIns="0" tIns="0" rIns="0" bIns="0" rtlCol="0" anchor="t" anchorCtr="0">
            <a:spAutoFit/>
          </a:bodyPr>
          <a:lstStyle/>
          <a:p>
            <a:pPr defTabSz="912613">
              <a:spcBef>
                <a:spcPct val="20000"/>
              </a:spcBef>
              <a:defRPr/>
            </a:pPr>
            <a:r>
              <a:rPr lang="en-US" altLang="zh-CN" sz="3300" b="1">
                <a:solidFill>
                  <a:srgbClr val="445469"/>
                </a:solidFill>
                <a:latin typeface="Arial" panose="020B0604020202020204" pitchFamily="34" charset="0"/>
                <a:ea typeface="微软雅黑" panose="020B0503020204020204" pitchFamily="34" charset="-122"/>
                <a:sym typeface="Arial" panose="020B0604020202020204" pitchFamily="34" charset="0"/>
              </a:rPr>
              <a:t>04</a:t>
            </a:r>
            <a:endParaRPr lang="en-US" sz="33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29459153"/>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left)">
                                      <p:cBhvr>
                                        <p:cTn id="5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03" y="878552"/>
            <a:ext cx="1776025" cy="1774728"/>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prstClr val="white"/>
                </a:solidFill>
                <a:latin typeface="微软雅黑" pitchFamily="34" charset="-122"/>
                <a:ea typeface="微软雅黑" pitchFamily="34" charset="-122"/>
                <a:cs typeface="Segoe UI" pitchFamily="34" charset="0"/>
              </a:rPr>
              <a:t>单击填加标题</a:t>
            </a: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78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prstClr val="white"/>
              </a:solidFill>
              <a:latin typeface="微软雅黑" pitchFamily="34" charset="-122"/>
              <a:ea typeface="微软雅黑" pitchFamily="34" charset="-122"/>
              <a:cs typeface="Segoe UI" pitchFamily="34" charset="0"/>
            </a:endParaRPr>
          </a:p>
        </p:txBody>
      </p:sp>
      <p:grpSp>
        <p:nvGrpSpPr>
          <p:cNvPr id="23" name="组合 22"/>
          <p:cNvGrpSpPr/>
          <p:nvPr/>
        </p:nvGrpSpPr>
        <p:grpSpPr>
          <a:xfrm>
            <a:off x="1228161" y="2760155"/>
            <a:ext cx="3659089" cy="1774728"/>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r>
                <a:rPr lang="zh-CN" altLang="en-US" sz="2634" spc="-28" dirty="0">
                  <a:solidFill>
                    <a:prstClr val="white"/>
                  </a:solidFill>
                  <a:latin typeface="微软雅黑" pitchFamily="34" charset="-122"/>
                  <a:ea typeface="微软雅黑" pitchFamily="34" charset="-122"/>
                  <a:cs typeface="Segoe UI" pitchFamily="34" charset="0"/>
                </a:rPr>
                <a:t>单击填加标题</a:t>
              </a:r>
              <a:endParaRPr lang="en-US" altLang="zh-CN" sz="2634"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505"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505" spc="-28" dirty="0">
                  <a:solidFill>
                    <a:prstClr val="white"/>
                  </a:solidFill>
                  <a:latin typeface="微软雅黑" pitchFamily="34" charset="-122"/>
                  <a:ea typeface="微软雅黑" pitchFamily="34" charset="-122"/>
                  <a:cs typeface="Segoe UI" pitchFamily="34" charset="0"/>
                </a:rPr>
                <a:t>单击填加文字内容</a:t>
              </a:r>
              <a:endParaRPr lang="en-US" sz="1505" spc="-28" dirty="0">
                <a:solidFill>
                  <a:prstClr val="white"/>
                </a:solidFill>
                <a:latin typeface="微软雅黑" pitchFamily="34" charset="-122"/>
                <a:ea typeface="微软雅黑" pitchFamily="34" charset="-122"/>
                <a:cs typeface="Segoe UI" pitchFamily="34" charset="0"/>
              </a:endParaRPr>
            </a:p>
          </p:txBody>
        </p:sp>
        <p:sp>
          <p:nvSpPr>
            <p:cNvPr id="2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4512" tIns="32257" rIns="64512" bIns="32257" numCol="1" anchor="t" anchorCtr="0" compatLnSpc="1">
              <a:prstTxWarp prst="textNoShape">
                <a:avLst/>
              </a:prstTxWarp>
            </a:bodyPr>
            <a:lstStyle/>
            <a:p>
              <a:pPr defTabSz="910314"/>
              <a:endParaRPr lang="en-US" sz="1787">
                <a:solidFill>
                  <a:prstClr val="white"/>
                </a:solidFill>
                <a:latin typeface="微软雅黑" pitchFamily="34" charset="-122"/>
                <a:ea typeface="微软雅黑" pitchFamily="34" charset="-122"/>
              </a:endParaRPr>
            </a:p>
          </p:txBody>
        </p:sp>
      </p:grpSp>
      <p:sp>
        <p:nvSpPr>
          <p:cNvPr id="26" name="Rectangle 2"/>
          <p:cNvSpPr/>
          <p:nvPr/>
        </p:nvSpPr>
        <p:spPr bwMode="auto">
          <a:xfrm>
            <a:off x="3111224" y="878552"/>
            <a:ext cx="1776025" cy="1774728"/>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prstClr val="white"/>
                </a:solidFill>
                <a:latin typeface="微软雅黑" pitchFamily="34" charset="-122"/>
                <a:ea typeface="微软雅黑" pitchFamily="34" charset="-122"/>
                <a:cs typeface="Segoe UI" pitchFamily="34" charset="0"/>
              </a:rPr>
              <a:t>单击填加标题</a:t>
            </a:r>
            <a:endParaRPr lang="en-US" altLang="zh-CN"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693"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prstClr val="white"/>
                </a:solidFill>
                <a:latin typeface="微软雅黑" pitchFamily="34" charset="-122"/>
                <a:ea typeface="微软雅黑" pitchFamily="34" charset="-122"/>
                <a:cs typeface="Segoe UI" pitchFamily="34" charset="0"/>
              </a:rPr>
              <a:t>单击填加文字内容</a:t>
            </a:r>
            <a:endParaRPr lang="en-US" altLang="zh-CN" sz="1317" spc="-28" dirty="0">
              <a:solidFill>
                <a:prstClr val="white"/>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prstClr val="white"/>
              </a:solidFill>
              <a:latin typeface="微软雅黑" pitchFamily="34" charset="-122"/>
              <a:ea typeface="微软雅黑" pitchFamily="34" charset="-122"/>
              <a:cs typeface="Segoe UI" pitchFamily="34" charset="0"/>
            </a:endParaRPr>
          </a:p>
        </p:txBody>
      </p:sp>
      <p:pic>
        <p:nvPicPr>
          <p:cNvPr id="27" name="图片 2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95879" y="878551"/>
            <a:ext cx="2691608" cy="3656331"/>
          </a:xfrm>
          <a:prstGeom prst="rect">
            <a:avLst/>
          </a:prstGeom>
          <a:ln w="19050">
            <a:noFill/>
          </a:ln>
          <a:effectLst/>
        </p:spPr>
      </p:pic>
    </p:spTree>
    <p:extLst>
      <p:ext uri="{BB962C8B-B14F-4D97-AF65-F5344CB8AC3E}">
        <p14:creationId xmlns:p14="http://schemas.microsoft.com/office/powerpoint/2010/main" val="3818364460"/>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extLst mod="1">
    <p:ext uri="{E180D4A7-C9FB-4DFB-919C-405C955672EB}">
      <p14:showEvtLst xmlns:p14="http://schemas.microsoft.com/office/powerpoint/2010/main">
        <p14:playEvt time="0" objId="30"/>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a:grpSpLocks/>
          </p:cNvGrpSpPr>
          <p:nvPr/>
        </p:nvGrpSpPr>
        <p:grpSpPr bwMode="auto">
          <a:xfrm>
            <a:off x="1591969" y="1011595"/>
            <a:ext cx="2233740" cy="1525991"/>
            <a:chOff x="0" y="0"/>
            <a:chExt cx="9801" cy="6692"/>
          </a:xfrm>
          <a:solidFill>
            <a:schemeClr val="bg2"/>
          </a:solidFill>
        </p:grpSpPr>
        <p:sp>
          <p:nvSpPr>
            <p:cNvPr id="36"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7"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8"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grpSp>
      <p:grpSp>
        <p:nvGrpSpPr>
          <p:cNvPr id="39" name="Group 12"/>
          <p:cNvGrpSpPr>
            <a:grpSpLocks/>
          </p:cNvGrpSpPr>
          <p:nvPr/>
        </p:nvGrpSpPr>
        <p:grpSpPr bwMode="auto">
          <a:xfrm>
            <a:off x="5405453" y="1011595"/>
            <a:ext cx="2233740" cy="1525991"/>
            <a:chOff x="0" y="0"/>
            <a:chExt cx="9801" cy="6692"/>
          </a:xfrm>
          <a:solidFill>
            <a:schemeClr val="accent4"/>
          </a:solidFill>
        </p:grpSpPr>
        <p:sp>
          <p:nvSpPr>
            <p:cNvPr id="40"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1"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2"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grpSp>
      <p:sp>
        <p:nvSpPr>
          <p:cNvPr id="43" name="Text Box 16"/>
          <p:cNvSpPr txBox="1">
            <a:spLocks noChangeArrowheads="1"/>
          </p:cNvSpPr>
          <p:nvPr/>
        </p:nvSpPr>
        <p:spPr bwMode="auto">
          <a:xfrm>
            <a:off x="1593463" y="2749611"/>
            <a:ext cx="2232246" cy="347380"/>
          </a:xfrm>
          <a:prstGeom prst="rect">
            <a:avLst/>
          </a:prstGeom>
          <a:solidFill>
            <a:schemeClr val="bg2"/>
          </a:solidFill>
          <a:ln w="3175" cap="flat" cmpd="sng">
            <a:noFill/>
            <a:bevel/>
            <a:headEnd/>
            <a:tailEnd/>
          </a:ln>
        </p:spPr>
        <p:txBody>
          <a:bodyPr anchor="ctr"/>
          <a:lstStyle>
            <a:defPPr>
              <a:defRPr lang="zh-CN"/>
            </a:defPPr>
          </a:lstStyle>
          <a:p>
            <a:pPr algn="ctr" defTabSz="910314"/>
            <a:r>
              <a:rPr lang="zh-CN" altLang="en-US" sz="1881" b="1" dirty="0">
                <a:solidFill>
                  <a:srgbClr val="F8F8F8"/>
                </a:solidFill>
                <a:latin typeface="微软雅黑"/>
                <a:ea typeface="微软雅黑"/>
              </a:rPr>
              <a:t>某某团队</a:t>
            </a:r>
          </a:p>
        </p:txBody>
      </p:sp>
      <p:sp>
        <p:nvSpPr>
          <p:cNvPr id="44" name="Rectangle 17"/>
          <p:cNvSpPr>
            <a:spLocks noChangeArrowheads="1"/>
          </p:cNvSpPr>
          <p:nvPr/>
        </p:nvSpPr>
        <p:spPr bwMode="auto">
          <a:xfrm>
            <a:off x="1593463" y="3155746"/>
            <a:ext cx="2233740" cy="1447843"/>
          </a:xfrm>
          <a:prstGeom prst="rect">
            <a:avLst/>
          </a:prstGeom>
          <a:solidFill>
            <a:schemeClr val="bg2"/>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5" name="Text Box 18"/>
          <p:cNvSpPr txBox="1">
            <a:spLocks noChangeArrowheads="1"/>
          </p:cNvSpPr>
          <p:nvPr/>
        </p:nvSpPr>
        <p:spPr bwMode="auto">
          <a:xfrm>
            <a:off x="5405453" y="2749611"/>
            <a:ext cx="2233740" cy="376328"/>
          </a:xfrm>
          <a:prstGeom prst="rect">
            <a:avLst/>
          </a:prstGeom>
          <a:solidFill>
            <a:schemeClr val="accent4"/>
          </a:solidFill>
          <a:ln w="3175" cap="flat" cmpd="sng">
            <a:noFill/>
            <a:bevel/>
            <a:headEnd/>
            <a:tailEnd/>
          </a:ln>
        </p:spPr>
        <p:txBody>
          <a:bodyPr anchor="ctr"/>
          <a:lstStyle>
            <a:defPPr>
              <a:defRPr lang="zh-CN"/>
            </a:defPPr>
            <a:lvl1pPr algn="ctr">
              <a:defRPr sz="2000" b="1">
                <a:solidFill>
                  <a:srgbClr val="F8F8F8"/>
                </a:solidFill>
                <a:ea typeface="微软雅黑" pitchFamily="34" charset="-122"/>
              </a:defRPr>
            </a:lvl1pPr>
          </a:lstStyle>
          <a:p>
            <a:pPr defTabSz="910314"/>
            <a:r>
              <a:rPr lang="zh-CN" altLang="en-US" sz="1881" dirty="0">
                <a:latin typeface="Arial"/>
              </a:rPr>
              <a:t>某某团队</a:t>
            </a:r>
          </a:p>
        </p:txBody>
      </p:sp>
      <p:sp>
        <p:nvSpPr>
          <p:cNvPr id="46" name="Rectangle 19"/>
          <p:cNvSpPr>
            <a:spLocks noChangeArrowheads="1"/>
          </p:cNvSpPr>
          <p:nvPr/>
        </p:nvSpPr>
        <p:spPr bwMode="auto">
          <a:xfrm>
            <a:off x="5405453" y="3155746"/>
            <a:ext cx="2233740" cy="1447843"/>
          </a:xfrm>
          <a:prstGeom prst="rect">
            <a:avLst/>
          </a:prstGeom>
          <a:solidFill>
            <a:schemeClr val="accent4"/>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7" name="Text Box 20"/>
          <p:cNvSpPr txBox="1">
            <a:spLocks noChangeArrowheads="1"/>
          </p:cNvSpPr>
          <p:nvPr/>
        </p:nvSpPr>
        <p:spPr bwMode="auto">
          <a:xfrm>
            <a:off x="1759201"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sp>
        <p:nvSpPr>
          <p:cNvPr id="48" name="Text Box 21"/>
          <p:cNvSpPr txBox="1">
            <a:spLocks noChangeArrowheads="1"/>
          </p:cNvSpPr>
          <p:nvPr/>
        </p:nvSpPr>
        <p:spPr bwMode="auto">
          <a:xfrm>
            <a:off x="5572685"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grpSp>
        <p:nvGrpSpPr>
          <p:cNvPr id="49" name="Group 22"/>
          <p:cNvGrpSpPr>
            <a:grpSpLocks/>
          </p:cNvGrpSpPr>
          <p:nvPr/>
        </p:nvGrpSpPr>
        <p:grpSpPr bwMode="auto">
          <a:xfrm>
            <a:off x="4148228" y="2436052"/>
            <a:ext cx="1015336" cy="1015336"/>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910314"/>
              <a:endParaRPr lang="zh-CN" altLang="en-US" sz="1787">
                <a:solidFill>
                  <a:prstClr val="black"/>
                </a:solidFill>
                <a:latin typeface="Arial"/>
                <a:ea typeface="微软雅黑"/>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0314"/>
              <a:r>
                <a:rPr lang="en-US" altLang="zh-CN" sz="3386" dirty="0">
                  <a:solidFill>
                    <a:srgbClr val="F8F8F8"/>
                  </a:solidFill>
                  <a:latin typeface="微软雅黑"/>
                  <a:ea typeface="微软雅黑"/>
                </a:rPr>
                <a:t>VS</a:t>
              </a:r>
              <a:endParaRPr lang="zh-CN" altLang="en-US" sz="3386" dirty="0">
                <a:solidFill>
                  <a:srgbClr val="F8F8F8"/>
                </a:solidFill>
                <a:latin typeface="微软雅黑"/>
                <a:ea typeface="微软雅黑"/>
              </a:endParaRPr>
            </a:p>
          </p:txBody>
        </p:sp>
      </p:grpSp>
    </p:spTree>
    <p:extLst>
      <p:ext uri="{BB962C8B-B14F-4D97-AF65-F5344CB8AC3E}">
        <p14:creationId xmlns:p14="http://schemas.microsoft.com/office/powerpoint/2010/main" val="2129927383"/>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8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extLst mod="1">
    <p:ext uri="{E180D4A7-C9FB-4DFB-919C-405C955672EB}">
      <p14:showEvtLst xmlns:p14="http://schemas.microsoft.com/office/powerpoint/2010/main">
        <p14:playEvt time="0" objId="30"/>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57032"/>
            <a:ext cx="1668982" cy="1668291"/>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69"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57032"/>
            <a:ext cx="1668982" cy="1668291"/>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2"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1439"/>
            <a:ext cx="1668982" cy="1668291"/>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5"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1439"/>
            <a:ext cx="1668981" cy="1668291"/>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defTabSz="910314"/>
              <a:endParaRPr lang="en-US" sz="1411">
                <a:solidFill>
                  <a:prstClr val="black"/>
                </a:solidFill>
                <a:latin typeface="微软雅黑" pitchFamily="34" charset="-122"/>
                <a:ea typeface="微软雅黑" pitchFamily="34" charset="-122"/>
              </a:endParaRPr>
            </a:p>
          </p:txBody>
        </p:sp>
      </p:grpSp>
      <p:pic>
        <p:nvPicPr>
          <p:cNvPr id="79"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t="13971" b="3754"/>
          <a:stretch/>
        </p:blipFill>
        <p:spPr bwMode="auto">
          <a:xfrm>
            <a:off x="1049662" y="957032"/>
            <a:ext cx="3495316" cy="343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1132788"/>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962409" y="2639478"/>
            <a:ext cx="1693199" cy="1459655"/>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5" name="组合 34"/>
          <p:cNvGrpSpPr/>
          <p:nvPr/>
        </p:nvGrpSpPr>
        <p:grpSpPr>
          <a:xfrm>
            <a:off x="2177931" y="1111113"/>
            <a:ext cx="1693199" cy="1459655"/>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pic>
          <p:nvPicPr>
            <p:cNvPr id="37" name="Picture 2"/>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779234" y="1849321"/>
            <a:ext cx="1693199" cy="1459655"/>
            <a:chOff x="828477" y="1932254"/>
            <a:chExt cx="1800200" cy="1551897"/>
          </a:xfrm>
        </p:grpSpPr>
        <p:grpSp>
          <p:nvGrpSpPr>
            <p:cNvPr id="39" name="组合 38"/>
            <p:cNvGrpSpPr/>
            <p:nvPr/>
          </p:nvGrpSpPr>
          <p:grpSpPr>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40" name="TextBox 39"/>
            <p:cNvSpPr txBox="1"/>
            <p:nvPr/>
          </p:nvSpPr>
          <p:spPr>
            <a:xfrm flipH="1">
              <a:off x="1225322"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73" name="组合 72"/>
          <p:cNvGrpSpPr/>
          <p:nvPr/>
        </p:nvGrpSpPr>
        <p:grpSpPr>
          <a:xfrm>
            <a:off x="3568574" y="1875494"/>
            <a:ext cx="1693199" cy="1459655"/>
            <a:chOff x="3794088" y="1960081"/>
            <a:chExt cx="1800200" cy="1551897"/>
          </a:xfrm>
        </p:grpSpPr>
        <p:grpSp>
          <p:nvGrpSpPr>
            <p:cNvPr id="74" name="组合 73"/>
            <p:cNvGrpSpPr/>
            <p:nvPr/>
          </p:nvGrpSpPr>
          <p:grpSpPr>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7" name="六边形 76"/>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75" name="TextBox 74"/>
            <p:cNvSpPr txBox="1"/>
            <p:nvPr/>
          </p:nvSpPr>
          <p:spPr>
            <a:xfrm flipH="1">
              <a:off x="4172530"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78" name="组合 77"/>
          <p:cNvGrpSpPr/>
          <p:nvPr/>
        </p:nvGrpSpPr>
        <p:grpSpPr>
          <a:xfrm>
            <a:off x="6365732" y="1875493"/>
            <a:ext cx="1693199" cy="1459655"/>
            <a:chOff x="6768011" y="1960080"/>
            <a:chExt cx="1800200" cy="1551897"/>
          </a:xfrm>
        </p:grpSpPr>
        <p:grpSp>
          <p:nvGrpSpPr>
            <p:cNvPr id="79" name="组合 78"/>
            <p:cNvGrpSpPr/>
            <p:nvPr/>
          </p:nvGrpSpPr>
          <p:grpSpPr>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2" name="六边形 81"/>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80" name="TextBox 79"/>
            <p:cNvSpPr txBox="1"/>
            <p:nvPr/>
          </p:nvSpPr>
          <p:spPr>
            <a:xfrm flipH="1">
              <a:off x="7146453"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83" name="组合 82"/>
          <p:cNvGrpSpPr/>
          <p:nvPr/>
        </p:nvGrpSpPr>
        <p:grpSpPr>
          <a:xfrm>
            <a:off x="4962409" y="1111112"/>
            <a:ext cx="1693199" cy="1459655"/>
            <a:chOff x="5276006" y="1147394"/>
            <a:chExt cx="1800200" cy="1551897"/>
          </a:xfrm>
        </p:grpSpPr>
        <p:grpSp>
          <p:nvGrpSpPr>
            <p:cNvPr id="84" name="组合 83"/>
            <p:cNvGrpSpPr/>
            <p:nvPr/>
          </p:nvGrpSpPr>
          <p:grpSpPr>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7" name="六边形 8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85" name="TextBox 84"/>
            <p:cNvSpPr txBox="1"/>
            <p:nvPr/>
          </p:nvSpPr>
          <p:spPr>
            <a:xfrm flipH="1">
              <a:off x="5653013" y="1476201"/>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sp>
        <p:nvSpPr>
          <p:cNvPr id="88" name="Title 3"/>
          <p:cNvSpPr txBox="1">
            <a:spLocks/>
          </p:cNvSpPr>
          <p:nvPr/>
        </p:nvSpPr>
        <p:spPr>
          <a:xfrm>
            <a:off x="1876516" y="3519942"/>
            <a:ext cx="2670987" cy="234481"/>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693" b="1" dirty="0">
                <a:latin typeface="微软雅黑" pitchFamily="34" charset="-122"/>
                <a:ea typeface="微软雅黑" pitchFamily="34" charset="-122"/>
              </a:rPr>
              <a:t>单击填加标题</a:t>
            </a:r>
            <a:endParaRPr lang="en-US" sz="1693" b="1" dirty="0">
              <a:latin typeface="微软雅黑" pitchFamily="34" charset="-122"/>
              <a:ea typeface="微软雅黑" pitchFamily="34" charset="-122"/>
            </a:endParaRPr>
          </a:p>
        </p:txBody>
      </p:sp>
      <p:sp>
        <p:nvSpPr>
          <p:cNvPr id="89" name="Title 3"/>
          <p:cNvSpPr txBox="1">
            <a:spLocks/>
          </p:cNvSpPr>
          <p:nvPr/>
        </p:nvSpPr>
        <p:spPr>
          <a:xfrm>
            <a:off x="1968741" y="3889713"/>
            <a:ext cx="2670987" cy="781945"/>
          </a:xfrm>
          <a:prstGeom prst="rect">
            <a:avLst/>
          </a:prstGeom>
        </p:spPr>
        <p:txBody>
          <a:bodyPr vert="horz" wrap="square" lIns="0" tIns="0" rIns="0" bIns="0" rtlCol="0" anchor="t">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a:lnSpc>
                <a:spcPct val="150000"/>
              </a:lnSpc>
            </a:pPr>
            <a:r>
              <a:rPr lang="zh-CN" altLang="en-US" sz="1129" dirty="0">
                <a:solidFill>
                  <a:schemeClr val="tx1"/>
                </a:solidFill>
                <a:latin typeface="微软雅黑" pitchFamily="34" charset="-122"/>
                <a:ea typeface="微软雅黑" pitchFamily="34" charset="-122"/>
              </a:rPr>
              <a:t>单击填加文字内容单击填加文字内容</a:t>
            </a:r>
            <a:endParaRPr lang="en-US" altLang="zh-CN" sz="1129" dirty="0">
              <a:solidFill>
                <a:schemeClr val="tx1"/>
              </a:solidFill>
              <a:latin typeface="微软雅黑" pitchFamily="34" charset="-122"/>
              <a:ea typeface="微软雅黑" pitchFamily="34" charset="-122"/>
            </a:endParaRPr>
          </a:p>
          <a:p>
            <a:pPr>
              <a:lnSpc>
                <a:spcPct val="150000"/>
              </a:lnSpc>
            </a:pPr>
            <a:r>
              <a:rPr lang="zh-CN" altLang="en-US" sz="1129" dirty="0">
                <a:solidFill>
                  <a:schemeClr val="tx1"/>
                </a:solidFill>
                <a:latin typeface="微软雅黑" pitchFamily="34" charset="-122"/>
                <a:ea typeface="微软雅黑" pitchFamily="34" charset="-122"/>
              </a:rPr>
              <a:t>单击填加文字内容单击填加文字内容</a:t>
            </a:r>
          </a:p>
          <a:p>
            <a:pPr>
              <a:lnSpc>
                <a:spcPct val="150000"/>
              </a:lnSpc>
            </a:pPr>
            <a:endParaRPr lang="zh-CN" altLang="en-US" sz="1129"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3074739239"/>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50" fill="hold"/>
                                        <p:tgtEl>
                                          <p:spTgt spid="38"/>
                                        </p:tgtEl>
                                        <p:attrNameLst>
                                          <p:attrName>ppt_w</p:attrName>
                                        </p:attrNameLst>
                                      </p:cBhvr>
                                      <p:tavLst>
                                        <p:tav tm="0">
                                          <p:val>
                                            <p:fltVal val="0"/>
                                          </p:val>
                                        </p:tav>
                                        <p:tav tm="100000">
                                          <p:val>
                                            <p:strVal val="#ppt_w"/>
                                          </p:val>
                                        </p:tav>
                                      </p:tavLst>
                                    </p:anim>
                                    <p:anim calcmode="lin" valueType="num">
                                      <p:cBhvr>
                                        <p:cTn id="8" dur="350" fill="hold"/>
                                        <p:tgtEl>
                                          <p:spTgt spid="38"/>
                                        </p:tgtEl>
                                        <p:attrNameLst>
                                          <p:attrName>ppt_h</p:attrName>
                                        </p:attrNameLst>
                                      </p:cBhvr>
                                      <p:tavLst>
                                        <p:tav tm="0">
                                          <p:val>
                                            <p:fltVal val="0"/>
                                          </p:val>
                                        </p:tav>
                                        <p:tav tm="100000">
                                          <p:val>
                                            <p:strVal val="#ppt_h"/>
                                          </p:val>
                                        </p:tav>
                                      </p:tavLst>
                                    </p:anim>
                                    <p:animEffect transition="in" filter="fade">
                                      <p:cBhvr>
                                        <p:cTn id="9" dur="350"/>
                                        <p:tgtEl>
                                          <p:spTgt spid="38"/>
                                        </p:tgtEl>
                                      </p:cBhvr>
                                    </p:animEffect>
                                    <p:anim calcmode="lin" valueType="num">
                                      <p:cBhvr>
                                        <p:cTn id="10" dur="350" fill="hold"/>
                                        <p:tgtEl>
                                          <p:spTgt spid="38"/>
                                        </p:tgtEl>
                                        <p:attrNameLst>
                                          <p:attrName>ppt_x</p:attrName>
                                        </p:attrNameLst>
                                      </p:cBhvr>
                                      <p:tavLst>
                                        <p:tav tm="0">
                                          <p:val>
                                            <p:fltVal val="0.5"/>
                                          </p:val>
                                        </p:tav>
                                        <p:tav tm="100000">
                                          <p:val>
                                            <p:strVal val="#ppt_x"/>
                                          </p:val>
                                        </p:tav>
                                      </p:tavLst>
                                    </p:anim>
                                    <p:anim calcmode="lin" valueType="num">
                                      <p:cBhvr>
                                        <p:cTn id="11" dur="35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350"/>
                            </p:stCondLst>
                            <p:childTnLst>
                              <p:par>
                                <p:cTn id="13" presetID="53" presetClass="entr" presetSubtype="52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350" fill="hold"/>
                                        <p:tgtEl>
                                          <p:spTgt spid="35"/>
                                        </p:tgtEl>
                                        <p:attrNameLst>
                                          <p:attrName>ppt_w</p:attrName>
                                        </p:attrNameLst>
                                      </p:cBhvr>
                                      <p:tavLst>
                                        <p:tav tm="0">
                                          <p:val>
                                            <p:fltVal val="0"/>
                                          </p:val>
                                        </p:tav>
                                        <p:tav tm="100000">
                                          <p:val>
                                            <p:strVal val="#ppt_w"/>
                                          </p:val>
                                        </p:tav>
                                      </p:tavLst>
                                    </p:anim>
                                    <p:anim calcmode="lin" valueType="num">
                                      <p:cBhvr>
                                        <p:cTn id="16" dur="350" fill="hold"/>
                                        <p:tgtEl>
                                          <p:spTgt spid="35"/>
                                        </p:tgtEl>
                                        <p:attrNameLst>
                                          <p:attrName>ppt_h</p:attrName>
                                        </p:attrNameLst>
                                      </p:cBhvr>
                                      <p:tavLst>
                                        <p:tav tm="0">
                                          <p:val>
                                            <p:fltVal val="0"/>
                                          </p:val>
                                        </p:tav>
                                        <p:tav tm="100000">
                                          <p:val>
                                            <p:strVal val="#ppt_h"/>
                                          </p:val>
                                        </p:tav>
                                      </p:tavLst>
                                    </p:anim>
                                    <p:animEffect transition="in" filter="fade">
                                      <p:cBhvr>
                                        <p:cTn id="17" dur="350"/>
                                        <p:tgtEl>
                                          <p:spTgt spid="35"/>
                                        </p:tgtEl>
                                      </p:cBhvr>
                                    </p:animEffect>
                                    <p:anim calcmode="lin" valueType="num">
                                      <p:cBhvr>
                                        <p:cTn id="18" dur="350" fill="hold"/>
                                        <p:tgtEl>
                                          <p:spTgt spid="35"/>
                                        </p:tgtEl>
                                        <p:attrNameLst>
                                          <p:attrName>ppt_x</p:attrName>
                                        </p:attrNameLst>
                                      </p:cBhvr>
                                      <p:tavLst>
                                        <p:tav tm="0">
                                          <p:val>
                                            <p:fltVal val="0.5"/>
                                          </p:val>
                                        </p:tav>
                                        <p:tav tm="100000">
                                          <p:val>
                                            <p:strVal val="#ppt_x"/>
                                          </p:val>
                                        </p:tav>
                                      </p:tavLst>
                                    </p:anim>
                                    <p:anim calcmode="lin" valueType="num">
                                      <p:cBhvr>
                                        <p:cTn id="19" dur="350" fill="hold"/>
                                        <p:tgtEl>
                                          <p:spTgt spid="35"/>
                                        </p:tgtEl>
                                        <p:attrNameLst>
                                          <p:attrName>ppt_y</p:attrName>
                                        </p:attrNameLst>
                                      </p:cBhvr>
                                      <p:tavLst>
                                        <p:tav tm="0">
                                          <p:val>
                                            <p:fltVal val="0.5"/>
                                          </p:val>
                                        </p:tav>
                                        <p:tav tm="100000">
                                          <p:val>
                                            <p:strVal val="#ppt_y"/>
                                          </p:val>
                                        </p:tav>
                                      </p:tavLst>
                                    </p:anim>
                                  </p:childTnLst>
                                </p:cTn>
                              </p:par>
                            </p:childTnLst>
                          </p:cTn>
                        </p:par>
                        <p:par>
                          <p:cTn id="20" fill="hold">
                            <p:stCondLst>
                              <p:cond delay="700"/>
                            </p:stCondLst>
                            <p:childTnLst>
                              <p:par>
                                <p:cTn id="21" presetID="53" presetClass="entr" presetSubtype="528"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350" fill="hold"/>
                                        <p:tgtEl>
                                          <p:spTgt spid="73"/>
                                        </p:tgtEl>
                                        <p:attrNameLst>
                                          <p:attrName>ppt_w</p:attrName>
                                        </p:attrNameLst>
                                      </p:cBhvr>
                                      <p:tavLst>
                                        <p:tav tm="0">
                                          <p:val>
                                            <p:fltVal val="0"/>
                                          </p:val>
                                        </p:tav>
                                        <p:tav tm="100000">
                                          <p:val>
                                            <p:strVal val="#ppt_w"/>
                                          </p:val>
                                        </p:tav>
                                      </p:tavLst>
                                    </p:anim>
                                    <p:anim calcmode="lin" valueType="num">
                                      <p:cBhvr>
                                        <p:cTn id="24" dur="350" fill="hold"/>
                                        <p:tgtEl>
                                          <p:spTgt spid="73"/>
                                        </p:tgtEl>
                                        <p:attrNameLst>
                                          <p:attrName>ppt_h</p:attrName>
                                        </p:attrNameLst>
                                      </p:cBhvr>
                                      <p:tavLst>
                                        <p:tav tm="0">
                                          <p:val>
                                            <p:fltVal val="0"/>
                                          </p:val>
                                        </p:tav>
                                        <p:tav tm="100000">
                                          <p:val>
                                            <p:strVal val="#ppt_h"/>
                                          </p:val>
                                        </p:tav>
                                      </p:tavLst>
                                    </p:anim>
                                    <p:animEffect transition="in" filter="fade">
                                      <p:cBhvr>
                                        <p:cTn id="25" dur="350"/>
                                        <p:tgtEl>
                                          <p:spTgt spid="73"/>
                                        </p:tgtEl>
                                      </p:cBhvr>
                                    </p:animEffect>
                                    <p:anim calcmode="lin" valueType="num">
                                      <p:cBhvr>
                                        <p:cTn id="26" dur="350" fill="hold"/>
                                        <p:tgtEl>
                                          <p:spTgt spid="73"/>
                                        </p:tgtEl>
                                        <p:attrNameLst>
                                          <p:attrName>ppt_x</p:attrName>
                                        </p:attrNameLst>
                                      </p:cBhvr>
                                      <p:tavLst>
                                        <p:tav tm="0">
                                          <p:val>
                                            <p:fltVal val="0.5"/>
                                          </p:val>
                                        </p:tav>
                                        <p:tav tm="100000">
                                          <p:val>
                                            <p:strVal val="#ppt_x"/>
                                          </p:val>
                                        </p:tav>
                                      </p:tavLst>
                                    </p:anim>
                                    <p:anim calcmode="lin" valueType="num">
                                      <p:cBhvr>
                                        <p:cTn id="27" dur="350" fill="hold"/>
                                        <p:tgtEl>
                                          <p:spTgt spid="73"/>
                                        </p:tgtEl>
                                        <p:attrNameLst>
                                          <p:attrName>ppt_y</p:attrName>
                                        </p:attrNameLst>
                                      </p:cBhvr>
                                      <p:tavLst>
                                        <p:tav tm="0">
                                          <p:val>
                                            <p:fltVal val="0.5"/>
                                          </p:val>
                                        </p:tav>
                                        <p:tav tm="100000">
                                          <p:val>
                                            <p:strVal val="#ppt_y"/>
                                          </p:val>
                                        </p:tav>
                                      </p:tavLst>
                                    </p:anim>
                                  </p:childTnLst>
                                </p:cTn>
                              </p:par>
                            </p:childTnLst>
                          </p:cTn>
                        </p:par>
                        <p:par>
                          <p:cTn id="28" fill="hold">
                            <p:stCondLst>
                              <p:cond delay="1050"/>
                            </p:stCondLst>
                            <p:childTnLst>
                              <p:par>
                                <p:cTn id="29" presetID="53" presetClass="entr" presetSubtype="52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 calcmode="lin" valueType="num">
                                      <p:cBhvr>
                                        <p:cTn id="31" dur="350" fill="hold"/>
                                        <p:tgtEl>
                                          <p:spTgt spid="83"/>
                                        </p:tgtEl>
                                        <p:attrNameLst>
                                          <p:attrName>ppt_w</p:attrName>
                                        </p:attrNameLst>
                                      </p:cBhvr>
                                      <p:tavLst>
                                        <p:tav tm="0">
                                          <p:val>
                                            <p:fltVal val="0"/>
                                          </p:val>
                                        </p:tav>
                                        <p:tav tm="100000">
                                          <p:val>
                                            <p:strVal val="#ppt_w"/>
                                          </p:val>
                                        </p:tav>
                                      </p:tavLst>
                                    </p:anim>
                                    <p:anim calcmode="lin" valueType="num">
                                      <p:cBhvr>
                                        <p:cTn id="32" dur="350" fill="hold"/>
                                        <p:tgtEl>
                                          <p:spTgt spid="83"/>
                                        </p:tgtEl>
                                        <p:attrNameLst>
                                          <p:attrName>ppt_h</p:attrName>
                                        </p:attrNameLst>
                                      </p:cBhvr>
                                      <p:tavLst>
                                        <p:tav tm="0">
                                          <p:val>
                                            <p:fltVal val="0"/>
                                          </p:val>
                                        </p:tav>
                                        <p:tav tm="100000">
                                          <p:val>
                                            <p:strVal val="#ppt_h"/>
                                          </p:val>
                                        </p:tav>
                                      </p:tavLst>
                                    </p:anim>
                                    <p:animEffect transition="in" filter="fade">
                                      <p:cBhvr>
                                        <p:cTn id="33" dur="350"/>
                                        <p:tgtEl>
                                          <p:spTgt spid="83"/>
                                        </p:tgtEl>
                                      </p:cBhvr>
                                    </p:animEffect>
                                    <p:anim calcmode="lin" valueType="num">
                                      <p:cBhvr>
                                        <p:cTn id="34" dur="350" fill="hold"/>
                                        <p:tgtEl>
                                          <p:spTgt spid="83"/>
                                        </p:tgtEl>
                                        <p:attrNameLst>
                                          <p:attrName>ppt_x</p:attrName>
                                        </p:attrNameLst>
                                      </p:cBhvr>
                                      <p:tavLst>
                                        <p:tav tm="0">
                                          <p:val>
                                            <p:fltVal val="0.5"/>
                                          </p:val>
                                        </p:tav>
                                        <p:tav tm="100000">
                                          <p:val>
                                            <p:strVal val="#ppt_x"/>
                                          </p:val>
                                        </p:tav>
                                      </p:tavLst>
                                    </p:anim>
                                    <p:anim calcmode="lin" valueType="num">
                                      <p:cBhvr>
                                        <p:cTn id="35" dur="350" fill="hold"/>
                                        <p:tgtEl>
                                          <p:spTgt spid="83"/>
                                        </p:tgtEl>
                                        <p:attrNameLst>
                                          <p:attrName>ppt_y</p:attrName>
                                        </p:attrNameLst>
                                      </p:cBhvr>
                                      <p:tavLst>
                                        <p:tav tm="0">
                                          <p:val>
                                            <p:fltVal val="0.5"/>
                                          </p:val>
                                        </p:tav>
                                        <p:tav tm="100000">
                                          <p:val>
                                            <p:strVal val="#ppt_y"/>
                                          </p:val>
                                        </p:tav>
                                      </p:tavLst>
                                    </p:anim>
                                  </p:childTnLst>
                                </p:cTn>
                              </p:par>
                            </p:childTnLst>
                          </p:cTn>
                        </p:par>
                        <p:par>
                          <p:cTn id="36" fill="hold">
                            <p:stCondLst>
                              <p:cond delay="1400"/>
                            </p:stCondLst>
                            <p:childTnLst>
                              <p:par>
                                <p:cTn id="37" presetID="53" presetClass="entr" presetSubtype="528"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350" fill="hold"/>
                                        <p:tgtEl>
                                          <p:spTgt spid="32"/>
                                        </p:tgtEl>
                                        <p:attrNameLst>
                                          <p:attrName>ppt_w</p:attrName>
                                        </p:attrNameLst>
                                      </p:cBhvr>
                                      <p:tavLst>
                                        <p:tav tm="0">
                                          <p:val>
                                            <p:fltVal val="0"/>
                                          </p:val>
                                        </p:tav>
                                        <p:tav tm="100000">
                                          <p:val>
                                            <p:strVal val="#ppt_w"/>
                                          </p:val>
                                        </p:tav>
                                      </p:tavLst>
                                    </p:anim>
                                    <p:anim calcmode="lin" valueType="num">
                                      <p:cBhvr>
                                        <p:cTn id="40" dur="350" fill="hold"/>
                                        <p:tgtEl>
                                          <p:spTgt spid="32"/>
                                        </p:tgtEl>
                                        <p:attrNameLst>
                                          <p:attrName>ppt_h</p:attrName>
                                        </p:attrNameLst>
                                      </p:cBhvr>
                                      <p:tavLst>
                                        <p:tav tm="0">
                                          <p:val>
                                            <p:fltVal val="0"/>
                                          </p:val>
                                        </p:tav>
                                        <p:tav tm="100000">
                                          <p:val>
                                            <p:strVal val="#ppt_h"/>
                                          </p:val>
                                        </p:tav>
                                      </p:tavLst>
                                    </p:anim>
                                    <p:animEffect transition="in" filter="fade">
                                      <p:cBhvr>
                                        <p:cTn id="41" dur="350"/>
                                        <p:tgtEl>
                                          <p:spTgt spid="32"/>
                                        </p:tgtEl>
                                      </p:cBhvr>
                                    </p:animEffect>
                                    <p:anim calcmode="lin" valueType="num">
                                      <p:cBhvr>
                                        <p:cTn id="42" dur="350" fill="hold"/>
                                        <p:tgtEl>
                                          <p:spTgt spid="32"/>
                                        </p:tgtEl>
                                        <p:attrNameLst>
                                          <p:attrName>ppt_x</p:attrName>
                                        </p:attrNameLst>
                                      </p:cBhvr>
                                      <p:tavLst>
                                        <p:tav tm="0">
                                          <p:val>
                                            <p:fltVal val="0.5"/>
                                          </p:val>
                                        </p:tav>
                                        <p:tav tm="100000">
                                          <p:val>
                                            <p:strVal val="#ppt_x"/>
                                          </p:val>
                                        </p:tav>
                                      </p:tavLst>
                                    </p:anim>
                                    <p:anim calcmode="lin" valueType="num">
                                      <p:cBhvr>
                                        <p:cTn id="43" dur="350" fill="hold"/>
                                        <p:tgtEl>
                                          <p:spTgt spid="32"/>
                                        </p:tgtEl>
                                        <p:attrNameLst>
                                          <p:attrName>ppt_y</p:attrName>
                                        </p:attrNameLst>
                                      </p:cBhvr>
                                      <p:tavLst>
                                        <p:tav tm="0">
                                          <p:val>
                                            <p:fltVal val="0.5"/>
                                          </p:val>
                                        </p:tav>
                                        <p:tav tm="100000">
                                          <p:val>
                                            <p:strVal val="#ppt_y"/>
                                          </p:val>
                                        </p:tav>
                                      </p:tavLst>
                                    </p:anim>
                                  </p:childTnLst>
                                </p:cTn>
                              </p:par>
                            </p:childTnLst>
                          </p:cTn>
                        </p:par>
                        <p:par>
                          <p:cTn id="44" fill="hold">
                            <p:stCondLst>
                              <p:cond delay="1750"/>
                            </p:stCondLst>
                            <p:childTnLst>
                              <p:par>
                                <p:cTn id="45" presetID="53" presetClass="entr" presetSubtype="528" fill="hold"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350" fill="hold"/>
                                        <p:tgtEl>
                                          <p:spTgt spid="78"/>
                                        </p:tgtEl>
                                        <p:attrNameLst>
                                          <p:attrName>ppt_w</p:attrName>
                                        </p:attrNameLst>
                                      </p:cBhvr>
                                      <p:tavLst>
                                        <p:tav tm="0">
                                          <p:val>
                                            <p:fltVal val="0"/>
                                          </p:val>
                                        </p:tav>
                                        <p:tav tm="100000">
                                          <p:val>
                                            <p:strVal val="#ppt_w"/>
                                          </p:val>
                                        </p:tav>
                                      </p:tavLst>
                                    </p:anim>
                                    <p:anim calcmode="lin" valueType="num">
                                      <p:cBhvr>
                                        <p:cTn id="48" dur="350" fill="hold"/>
                                        <p:tgtEl>
                                          <p:spTgt spid="78"/>
                                        </p:tgtEl>
                                        <p:attrNameLst>
                                          <p:attrName>ppt_h</p:attrName>
                                        </p:attrNameLst>
                                      </p:cBhvr>
                                      <p:tavLst>
                                        <p:tav tm="0">
                                          <p:val>
                                            <p:fltVal val="0"/>
                                          </p:val>
                                        </p:tav>
                                        <p:tav tm="100000">
                                          <p:val>
                                            <p:strVal val="#ppt_h"/>
                                          </p:val>
                                        </p:tav>
                                      </p:tavLst>
                                    </p:anim>
                                    <p:animEffect transition="in" filter="fade">
                                      <p:cBhvr>
                                        <p:cTn id="49" dur="350"/>
                                        <p:tgtEl>
                                          <p:spTgt spid="78"/>
                                        </p:tgtEl>
                                      </p:cBhvr>
                                    </p:animEffect>
                                    <p:anim calcmode="lin" valueType="num">
                                      <p:cBhvr>
                                        <p:cTn id="50" dur="350" fill="hold"/>
                                        <p:tgtEl>
                                          <p:spTgt spid="78"/>
                                        </p:tgtEl>
                                        <p:attrNameLst>
                                          <p:attrName>ppt_x</p:attrName>
                                        </p:attrNameLst>
                                      </p:cBhvr>
                                      <p:tavLst>
                                        <p:tav tm="0">
                                          <p:val>
                                            <p:fltVal val="0.5"/>
                                          </p:val>
                                        </p:tav>
                                        <p:tav tm="100000">
                                          <p:val>
                                            <p:strVal val="#ppt_x"/>
                                          </p:val>
                                        </p:tav>
                                      </p:tavLst>
                                    </p:anim>
                                    <p:anim calcmode="lin" valueType="num">
                                      <p:cBhvr>
                                        <p:cTn id="51" dur="350" fill="hold"/>
                                        <p:tgtEl>
                                          <p:spTgt spid="78"/>
                                        </p:tgtEl>
                                        <p:attrNameLst>
                                          <p:attrName>ppt_y</p:attrName>
                                        </p:attrNameLst>
                                      </p:cBhvr>
                                      <p:tavLst>
                                        <p:tav tm="0">
                                          <p:val>
                                            <p:fltVal val="0.5"/>
                                          </p:val>
                                        </p:tav>
                                        <p:tav tm="100000">
                                          <p:val>
                                            <p:strVal val="#ppt_y"/>
                                          </p:val>
                                        </p:tav>
                                      </p:tavLst>
                                    </p:anim>
                                  </p:childTnLst>
                                </p:cTn>
                              </p:par>
                            </p:childTnLst>
                          </p:cTn>
                        </p:par>
                        <p:par>
                          <p:cTn id="52" fill="hold">
                            <p:stCondLst>
                              <p:cond delay="21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1000"/>
                                        <p:tgtEl>
                                          <p:spTgt spid="88"/>
                                        </p:tgtEl>
                                      </p:cBhvr>
                                    </p:animEffect>
                                  </p:childTnLst>
                                </p:cTn>
                              </p:par>
                            </p:childTnLst>
                          </p:cTn>
                        </p:par>
                        <p:par>
                          <p:cTn id="56" fill="hold">
                            <p:stCondLst>
                              <p:cond delay="310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extLst mod="1">
    <p:ext uri="{E180D4A7-C9FB-4DFB-919C-405C955672EB}">
      <p14:showEvtLst xmlns:p14="http://schemas.microsoft.com/office/powerpoint/2010/main">
        <p14:playEvt time="0" objId="30"/>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1" y="1"/>
            <a:ext cx="9131301" cy="5143500"/>
          </a:xfrm>
          <a:prstGeom prst="rect">
            <a:avLst/>
          </a:prstGeom>
        </p:spPr>
      </p:pic>
      <p:pic>
        <p:nvPicPr>
          <p:cNvPr id="10" name="图片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8551" y="150000"/>
            <a:ext cx="1946449" cy="1313532"/>
          </a:xfrm>
          <a:prstGeom prst="rect">
            <a:avLst/>
          </a:prstGeom>
        </p:spPr>
      </p:pic>
      <p:pic>
        <p:nvPicPr>
          <p:cNvPr id="11" name="图片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9931" y="150000"/>
            <a:ext cx="2285357" cy="1476614"/>
          </a:xfrm>
          <a:prstGeom prst="rect">
            <a:avLst/>
          </a:prstGeom>
        </p:spPr>
      </p:pic>
      <p:pic>
        <p:nvPicPr>
          <p:cNvPr id="12" name="图片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84497" y="1479264"/>
            <a:ext cx="3730522" cy="1447233"/>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11774" y="1531028"/>
            <a:ext cx="1607625" cy="1415769"/>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5870106" y="1479264"/>
            <a:ext cx="1607625" cy="1415769"/>
          </a:xfrm>
          <a:prstGeom prst="rect">
            <a:avLst/>
          </a:prstGeom>
        </p:spPr>
      </p:pic>
      <p:sp>
        <p:nvSpPr>
          <p:cNvPr id="16" name="文本框 15"/>
          <p:cNvSpPr txBox="1"/>
          <p:nvPr/>
        </p:nvSpPr>
        <p:spPr>
          <a:xfrm>
            <a:off x="2867425" y="1638749"/>
            <a:ext cx="2954655" cy="1200329"/>
          </a:xfrm>
          <a:prstGeom prst="rect">
            <a:avLst/>
          </a:prstGeom>
          <a:noFill/>
        </p:spPr>
        <p:txBody>
          <a:bodyPr wrap="none" rtlCol="0">
            <a:spAutoFit/>
          </a:bodyPr>
          <a:lstStyle/>
          <a:p>
            <a:r>
              <a:rPr lang="zh-CN" altLang="en-US" sz="7200" dirty="0">
                <a:solidFill>
                  <a:srgbClr val="FF0ACF"/>
                </a:solidFill>
                <a:latin typeface="方正粗倩简体" panose="03000509000000000000" pitchFamily="65" charset="-122"/>
                <a:ea typeface="方正粗倩简体" panose="03000509000000000000" pitchFamily="65" charset="-122"/>
              </a:rPr>
              <a:t>家长会</a:t>
            </a:r>
          </a:p>
        </p:txBody>
      </p:sp>
      <p:sp>
        <p:nvSpPr>
          <p:cNvPr id="17" name="文本框 16"/>
          <p:cNvSpPr txBox="1"/>
          <p:nvPr/>
        </p:nvSpPr>
        <p:spPr>
          <a:xfrm>
            <a:off x="2350159" y="641124"/>
            <a:ext cx="4187716" cy="993645"/>
          </a:xfrm>
          <a:custGeom>
            <a:avLst/>
            <a:gdLst>
              <a:gd name="connsiteX0" fmla="*/ 0 w 3581730"/>
              <a:gd name="connsiteY0" fmla="*/ 0 h 1155700"/>
              <a:gd name="connsiteX1" fmla="*/ 3581730 w 3581730"/>
              <a:gd name="connsiteY1" fmla="*/ 0 h 1155700"/>
              <a:gd name="connsiteX2" fmla="*/ 3581730 w 3581730"/>
              <a:gd name="connsiteY2" fmla="*/ 1155700 h 1155700"/>
              <a:gd name="connsiteX3" fmla="*/ 0 w 3581730"/>
              <a:gd name="connsiteY3" fmla="*/ 1155700 h 1155700"/>
              <a:gd name="connsiteX4" fmla="*/ 0 w 3581730"/>
              <a:gd name="connsiteY4" fmla="*/ 0 h 1155700"/>
              <a:gd name="connsiteX0" fmla="*/ 529786 w 4111516"/>
              <a:gd name="connsiteY0" fmla="*/ 0 h 1244440"/>
              <a:gd name="connsiteX1" fmla="*/ 4111516 w 4111516"/>
              <a:gd name="connsiteY1" fmla="*/ 0 h 1244440"/>
              <a:gd name="connsiteX2" fmla="*/ 4111516 w 4111516"/>
              <a:gd name="connsiteY2" fmla="*/ 1155700 h 1244440"/>
              <a:gd name="connsiteX3" fmla="*/ 0 w 4111516"/>
              <a:gd name="connsiteY3" fmla="*/ 1244440 h 1244440"/>
              <a:gd name="connsiteX4" fmla="*/ 529786 w 4111516"/>
              <a:gd name="connsiteY4" fmla="*/ 0 h 1244440"/>
              <a:gd name="connsiteX0" fmla="*/ 529786 w 4583298"/>
              <a:gd name="connsiteY0" fmla="*/ 0 h 1244440"/>
              <a:gd name="connsiteX1" fmla="*/ 4111516 w 4583298"/>
              <a:gd name="connsiteY1" fmla="*/ 0 h 1244440"/>
              <a:gd name="connsiteX2" fmla="*/ 4583298 w 4583298"/>
              <a:gd name="connsiteY2" fmla="*/ 1184145 h 1244440"/>
              <a:gd name="connsiteX3" fmla="*/ 0 w 4583298"/>
              <a:gd name="connsiteY3" fmla="*/ 1244440 h 1244440"/>
              <a:gd name="connsiteX4" fmla="*/ 529786 w 4583298"/>
              <a:gd name="connsiteY4" fmla="*/ 0 h 1244440"/>
              <a:gd name="connsiteX0" fmla="*/ 605986 w 4659498"/>
              <a:gd name="connsiteY0" fmla="*/ 0 h 1184145"/>
              <a:gd name="connsiteX1" fmla="*/ 4187716 w 4659498"/>
              <a:gd name="connsiteY1" fmla="*/ 0 h 1184145"/>
              <a:gd name="connsiteX2" fmla="*/ 4659498 w 4659498"/>
              <a:gd name="connsiteY2" fmla="*/ 1184145 h 1184145"/>
              <a:gd name="connsiteX3" fmla="*/ 0 w 4659498"/>
              <a:gd name="connsiteY3" fmla="*/ 1053940 h 1184145"/>
              <a:gd name="connsiteX4" fmla="*/ 605986 w 4659498"/>
              <a:gd name="connsiteY4" fmla="*/ 0 h 1184145"/>
              <a:gd name="connsiteX0" fmla="*/ 605986 w 4659498"/>
              <a:gd name="connsiteY0" fmla="*/ 0 h 1184145"/>
              <a:gd name="connsiteX1" fmla="*/ 4429016 w 4659498"/>
              <a:gd name="connsiteY1" fmla="*/ 127000 h 1184145"/>
              <a:gd name="connsiteX2" fmla="*/ 4659498 w 4659498"/>
              <a:gd name="connsiteY2" fmla="*/ 1184145 h 1184145"/>
              <a:gd name="connsiteX3" fmla="*/ 0 w 4659498"/>
              <a:gd name="connsiteY3" fmla="*/ 1053940 h 1184145"/>
              <a:gd name="connsiteX4" fmla="*/ 605986 w 4659498"/>
              <a:gd name="connsiteY4" fmla="*/ 0 h 1184145"/>
              <a:gd name="connsiteX0" fmla="*/ 478986 w 4532498"/>
              <a:gd name="connsiteY0" fmla="*/ 0 h 1184145"/>
              <a:gd name="connsiteX1" fmla="*/ 4302016 w 4532498"/>
              <a:gd name="connsiteY1" fmla="*/ 127000 h 1184145"/>
              <a:gd name="connsiteX2" fmla="*/ 4532498 w 4532498"/>
              <a:gd name="connsiteY2" fmla="*/ 1184145 h 1184145"/>
              <a:gd name="connsiteX3" fmla="*/ 0 w 4532498"/>
              <a:gd name="connsiteY3" fmla="*/ 825340 h 1184145"/>
              <a:gd name="connsiteX4" fmla="*/ 478986 w 4532498"/>
              <a:gd name="connsiteY4" fmla="*/ 0 h 1184145"/>
              <a:gd name="connsiteX0" fmla="*/ 478986 w 4302016"/>
              <a:gd name="connsiteY0" fmla="*/ 0 h 1146045"/>
              <a:gd name="connsiteX1" fmla="*/ 4302016 w 4302016"/>
              <a:gd name="connsiteY1" fmla="*/ 127000 h 1146045"/>
              <a:gd name="connsiteX2" fmla="*/ 3503798 w 4302016"/>
              <a:gd name="connsiteY2" fmla="*/ 1146045 h 1146045"/>
              <a:gd name="connsiteX3" fmla="*/ 0 w 4302016"/>
              <a:gd name="connsiteY3" fmla="*/ 825340 h 1146045"/>
              <a:gd name="connsiteX4" fmla="*/ 478986 w 4302016"/>
              <a:gd name="connsiteY4" fmla="*/ 0 h 1146045"/>
              <a:gd name="connsiteX0" fmla="*/ 478986 w 4302016"/>
              <a:gd name="connsiteY0" fmla="*/ 0 h 1057145"/>
              <a:gd name="connsiteX1" fmla="*/ 4302016 w 4302016"/>
              <a:gd name="connsiteY1" fmla="*/ 127000 h 1057145"/>
              <a:gd name="connsiteX2" fmla="*/ 3135498 w 4302016"/>
              <a:gd name="connsiteY2" fmla="*/ 1057145 h 1057145"/>
              <a:gd name="connsiteX3" fmla="*/ 0 w 4302016"/>
              <a:gd name="connsiteY3" fmla="*/ 825340 h 1057145"/>
              <a:gd name="connsiteX4" fmla="*/ 478986 w 4302016"/>
              <a:gd name="connsiteY4" fmla="*/ 0 h 1057145"/>
              <a:gd name="connsiteX0" fmla="*/ 478986 w 4302016"/>
              <a:gd name="connsiteY0" fmla="*/ 0 h 980945"/>
              <a:gd name="connsiteX1" fmla="*/ 4302016 w 4302016"/>
              <a:gd name="connsiteY1" fmla="*/ 127000 h 980945"/>
              <a:gd name="connsiteX2" fmla="*/ 2754498 w 4302016"/>
              <a:gd name="connsiteY2" fmla="*/ 980945 h 980945"/>
              <a:gd name="connsiteX3" fmla="*/ 0 w 4302016"/>
              <a:gd name="connsiteY3" fmla="*/ 825340 h 980945"/>
              <a:gd name="connsiteX4" fmla="*/ 478986 w 4302016"/>
              <a:gd name="connsiteY4" fmla="*/ 0 h 980945"/>
              <a:gd name="connsiteX0" fmla="*/ 478986 w 4302016"/>
              <a:gd name="connsiteY0" fmla="*/ 0 h 841245"/>
              <a:gd name="connsiteX1" fmla="*/ 4302016 w 4302016"/>
              <a:gd name="connsiteY1" fmla="*/ 127000 h 841245"/>
              <a:gd name="connsiteX2" fmla="*/ 2322698 w 4302016"/>
              <a:gd name="connsiteY2" fmla="*/ 841245 h 841245"/>
              <a:gd name="connsiteX3" fmla="*/ 0 w 4302016"/>
              <a:gd name="connsiteY3" fmla="*/ 825340 h 841245"/>
              <a:gd name="connsiteX4" fmla="*/ 478986 w 4302016"/>
              <a:gd name="connsiteY4" fmla="*/ 0 h 841245"/>
              <a:gd name="connsiteX0" fmla="*/ 478986 w 4302016"/>
              <a:gd name="connsiteY0" fmla="*/ 0 h 993645"/>
              <a:gd name="connsiteX1" fmla="*/ 4302016 w 4302016"/>
              <a:gd name="connsiteY1" fmla="*/ 127000 h 993645"/>
              <a:gd name="connsiteX2" fmla="*/ 2475098 w 4302016"/>
              <a:gd name="connsiteY2" fmla="*/ 993645 h 993645"/>
              <a:gd name="connsiteX3" fmla="*/ 0 w 4302016"/>
              <a:gd name="connsiteY3" fmla="*/ 825340 h 993645"/>
              <a:gd name="connsiteX4" fmla="*/ 478986 w 4302016"/>
              <a:gd name="connsiteY4" fmla="*/ 0 h 993645"/>
              <a:gd name="connsiteX0" fmla="*/ 478986 w 4251216"/>
              <a:gd name="connsiteY0" fmla="*/ 0 h 993645"/>
              <a:gd name="connsiteX1" fmla="*/ 4251216 w 4251216"/>
              <a:gd name="connsiteY1" fmla="*/ 317500 h 993645"/>
              <a:gd name="connsiteX2" fmla="*/ 2475098 w 4251216"/>
              <a:gd name="connsiteY2" fmla="*/ 993645 h 993645"/>
              <a:gd name="connsiteX3" fmla="*/ 0 w 4251216"/>
              <a:gd name="connsiteY3" fmla="*/ 825340 h 993645"/>
              <a:gd name="connsiteX4" fmla="*/ 478986 w 4251216"/>
              <a:gd name="connsiteY4" fmla="*/ 0 h 993645"/>
              <a:gd name="connsiteX0" fmla="*/ 478986 w 4187716"/>
              <a:gd name="connsiteY0" fmla="*/ 0 h 993645"/>
              <a:gd name="connsiteX1" fmla="*/ 4187716 w 4187716"/>
              <a:gd name="connsiteY1" fmla="*/ 431800 h 993645"/>
              <a:gd name="connsiteX2" fmla="*/ 2475098 w 4187716"/>
              <a:gd name="connsiteY2" fmla="*/ 993645 h 993645"/>
              <a:gd name="connsiteX3" fmla="*/ 0 w 4187716"/>
              <a:gd name="connsiteY3" fmla="*/ 825340 h 993645"/>
              <a:gd name="connsiteX4" fmla="*/ 478986 w 4187716"/>
              <a:gd name="connsiteY4" fmla="*/ 0 h 993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7716" h="993645">
                <a:moveTo>
                  <a:pt x="478986" y="0"/>
                </a:moveTo>
                <a:lnTo>
                  <a:pt x="4187716" y="431800"/>
                </a:lnTo>
                <a:lnTo>
                  <a:pt x="2475098" y="993645"/>
                </a:lnTo>
                <a:lnTo>
                  <a:pt x="0" y="825340"/>
                </a:lnTo>
                <a:lnTo>
                  <a:pt x="478986" y="0"/>
                </a:lnTo>
                <a:close/>
              </a:path>
            </a:pathLst>
          </a:custGeom>
          <a:noFill/>
        </p:spPr>
        <p:txBody>
          <a:bodyPr wrap="none" rtlCol="0">
            <a:prstTxWarp prst="textArchUp">
              <a:avLst>
                <a:gd name="adj" fmla="val 11505844"/>
              </a:avLst>
            </a:prstTxWarp>
            <a:spAutoFit/>
          </a:bodyPr>
          <a:lstStyle/>
          <a:p>
            <a:r>
              <a:rPr lang="zh-CN" altLang="en-US" sz="48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感谢您的观看</a:t>
            </a:r>
            <a:endParaRPr lang="zh-CN" altLang="en-US" sz="48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237775058"/>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0-#ppt_w/2"/>
                                          </p:val>
                                        </p:tav>
                                        <p:tav tm="100000">
                                          <p:val>
                                            <p:strVal val="#ppt_x"/>
                                          </p:val>
                                        </p:tav>
                                      </p:tavLst>
                                    </p:anim>
                                    <p:anim calcmode="lin" valueType="num">
                                      <p:cBhvr additive="base">
                                        <p:cTn id="29" dur="10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55"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strVal val="#ppt_w*0.70"/>
                                          </p:val>
                                        </p:tav>
                                        <p:tav tm="100000">
                                          <p:val>
                                            <p:strVal val="#ppt_w"/>
                                          </p:val>
                                        </p:tav>
                                      </p:tavLst>
                                    </p:anim>
                                    <p:anim calcmode="lin" valueType="num">
                                      <p:cBhvr>
                                        <p:cTn id="34" dur="1000" fill="hold"/>
                                        <p:tgtEl>
                                          <p:spTgt spid="13"/>
                                        </p:tgtEl>
                                        <p:attrNameLst>
                                          <p:attrName>ppt_h</p:attrName>
                                        </p:attrNameLst>
                                      </p:cBhvr>
                                      <p:tavLst>
                                        <p:tav tm="0">
                                          <p:val>
                                            <p:strVal val="#ppt_h"/>
                                          </p:val>
                                        </p:tav>
                                        <p:tav tm="100000">
                                          <p:val>
                                            <p:strVal val="#ppt_h"/>
                                          </p:val>
                                        </p:tav>
                                      </p:tavLst>
                                    </p:anim>
                                    <p:animEffect transition="in" filter="fade">
                                      <p:cBhvr>
                                        <p:cTn id="35" dur="1000"/>
                                        <p:tgtEl>
                                          <p:spTgt spid="13"/>
                                        </p:tgtEl>
                                      </p:cBhvr>
                                    </p:animEffect>
                                  </p:childTnLst>
                                </p:cTn>
                              </p:par>
                              <p:par>
                                <p:cTn id="36" presetID="55"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ppt_w</p:attrName>
                                        </p:attrNameLst>
                                      </p:cBhvr>
                                      <p:tavLst>
                                        <p:tav tm="0">
                                          <p:val>
                                            <p:strVal val="#ppt_w*0.70"/>
                                          </p:val>
                                        </p:tav>
                                        <p:tav tm="100000">
                                          <p:val>
                                            <p:strVal val="#ppt_w"/>
                                          </p:val>
                                        </p:tav>
                                      </p:tavLst>
                                    </p:anim>
                                    <p:anim calcmode="lin" valueType="num">
                                      <p:cBhvr>
                                        <p:cTn id="39" dur="1000" fill="hold"/>
                                        <p:tgtEl>
                                          <p:spTgt spid="15"/>
                                        </p:tgtEl>
                                        <p:attrNameLst>
                                          <p:attrName>ppt_h</p:attrName>
                                        </p:attrNameLst>
                                      </p:cBhvr>
                                      <p:tavLst>
                                        <p:tav tm="0">
                                          <p:val>
                                            <p:strVal val="#ppt_h"/>
                                          </p:val>
                                        </p:tav>
                                        <p:tav tm="100000">
                                          <p:val>
                                            <p:strVal val="#ppt_h"/>
                                          </p:val>
                                        </p:tav>
                                      </p:tavLst>
                                    </p:anim>
                                    <p:animEffect transition="in" filter="fade">
                                      <p:cBhvr>
                                        <p:cTn id="40" dur="1000"/>
                                        <p:tgtEl>
                                          <p:spTgt spid="15"/>
                                        </p:tgtEl>
                                      </p:cBhvr>
                                    </p:animEffect>
                                  </p:childTnLst>
                                </p:cTn>
                              </p:par>
                            </p:childTnLst>
                          </p:cTn>
                        </p:par>
                        <p:par>
                          <p:cTn id="41" fill="hold">
                            <p:stCondLst>
                              <p:cond delay="5000"/>
                            </p:stCondLst>
                            <p:childTnLst>
                              <p:par>
                                <p:cTn id="42" presetID="53" presetClass="entr" presetSubtype="16"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1250" fill="hold"/>
                                        <p:tgtEl>
                                          <p:spTgt spid="16"/>
                                        </p:tgtEl>
                                        <p:attrNameLst>
                                          <p:attrName>ppt_w</p:attrName>
                                        </p:attrNameLst>
                                      </p:cBhvr>
                                      <p:tavLst>
                                        <p:tav tm="0">
                                          <p:val>
                                            <p:fltVal val="0"/>
                                          </p:val>
                                        </p:tav>
                                        <p:tav tm="100000">
                                          <p:val>
                                            <p:strVal val="#ppt_w"/>
                                          </p:val>
                                        </p:tav>
                                      </p:tavLst>
                                    </p:anim>
                                    <p:anim calcmode="lin" valueType="num">
                                      <p:cBhvr>
                                        <p:cTn id="45" dur="1250" fill="hold"/>
                                        <p:tgtEl>
                                          <p:spTgt spid="16"/>
                                        </p:tgtEl>
                                        <p:attrNameLst>
                                          <p:attrName>ppt_h</p:attrName>
                                        </p:attrNameLst>
                                      </p:cBhvr>
                                      <p:tavLst>
                                        <p:tav tm="0">
                                          <p:val>
                                            <p:fltVal val="0"/>
                                          </p:val>
                                        </p:tav>
                                        <p:tav tm="100000">
                                          <p:val>
                                            <p:strVal val="#ppt_h"/>
                                          </p:val>
                                        </p:tav>
                                      </p:tavLst>
                                    </p:anim>
                                    <p:animEffect transition="in" filter="fade">
                                      <p:cBhvr>
                                        <p:cTn id="46"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家长会"/>
</p:tagLst>
</file>

<file path=ppt/theme/theme1.xml><?xml version="1.0" encoding="utf-8"?>
<a:theme xmlns:a="http://schemas.openxmlformats.org/drawingml/2006/main" name="第一PPT，www.1ppt.com">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TotalTime>
  <Words>1378</Words>
  <Application>Microsoft Office PowerPoint</Application>
  <PresentationFormat>全屏显示(16:9)</PresentationFormat>
  <Paragraphs>338</Paragraphs>
  <Slides>27</Slides>
  <Notes>27</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Segoe</vt:lpstr>
      <vt:lpstr>等线</vt:lpstr>
      <vt:lpstr>方正粗倩简体</vt:lpstr>
      <vt:lpstr>华康海报体W12(P)</vt:lpstr>
      <vt:lpstr>宋体</vt:lpstr>
      <vt:lpstr>微软雅黑</vt:lpstr>
      <vt:lpstr>Arial</vt:lpstr>
      <vt:lpstr>Arial Rounded MT Bold</vt:lpstr>
      <vt:lpstr>Calibri</vt:lpstr>
      <vt:lpstr>Impact</vt:lpstr>
      <vt:lpstr>Segoe UI</vt:lpstr>
      <vt:lpstr>Segoe UI Light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家长会</dc:title>
  <dc:creator>第一PPT</dc:creator>
  <cp:keywords>www.1ppt.com</cp:keywords>
  <cp:lastModifiedBy>faith123</cp:lastModifiedBy>
  <cp:revision>24</cp:revision>
  <dcterms:created xsi:type="dcterms:W3CDTF">2016-12-25T02:27:54Z</dcterms:created>
  <dcterms:modified xsi:type="dcterms:W3CDTF">2019-01-10T05:04:49Z</dcterms:modified>
</cp:coreProperties>
</file>