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57" r:id="rId4"/>
    <p:sldId id="259" r:id="rId6"/>
    <p:sldId id="261" r:id="rId7"/>
    <p:sldId id="265" r:id="rId8"/>
    <p:sldId id="267" r:id="rId9"/>
    <p:sldId id="281" r:id="rId10"/>
    <p:sldId id="269" r:id="rId11"/>
    <p:sldId id="272" r:id="rId12"/>
    <p:sldId id="274" r:id="rId13"/>
    <p:sldId id="282" r:id="rId14"/>
    <p:sldId id="275" r:id="rId15"/>
    <p:sldId id="276" r:id="rId16"/>
    <p:sldId id="279" r:id="rId17"/>
    <p:sldId id="283" r:id="rId18"/>
    <p:sldId id="284"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3A3F"/>
    <a:srgbClr val="36A3FF"/>
    <a:srgbClr val="3550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4" Type="http://schemas.openxmlformats.org/officeDocument/2006/relationships/notesSlide" Target="../notesSlides/notesSlide1.xml"/><Relationship Id="rId13" Type="http://schemas.openxmlformats.org/officeDocument/2006/relationships/slideLayout" Target="../slideLayouts/slideLayout2.xml"/><Relationship Id="rId12" Type="http://schemas.openxmlformats.org/officeDocument/2006/relationships/image" Target="../media/image3.png"/><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tags" Target="../tags/tag1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15.xml"/><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2" Type="http://schemas.openxmlformats.org/officeDocument/2006/relationships/slideLayout" Target="../slideLayouts/slideLayout2.xml"/><Relationship Id="rId31" Type="http://schemas.openxmlformats.org/officeDocument/2006/relationships/tags" Target="../tags/tag46.xml"/><Relationship Id="rId30" Type="http://schemas.openxmlformats.org/officeDocument/2006/relationships/tags" Target="../tags/tag45.xml"/><Relationship Id="rId3" Type="http://schemas.openxmlformats.org/officeDocument/2006/relationships/tags" Target="../tags/tag18.xml"/><Relationship Id="rId29" Type="http://schemas.openxmlformats.org/officeDocument/2006/relationships/tags" Target="../tags/tag44.xml"/><Relationship Id="rId28" Type="http://schemas.openxmlformats.org/officeDocument/2006/relationships/tags" Target="../tags/tag43.xml"/><Relationship Id="rId27" Type="http://schemas.openxmlformats.org/officeDocument/2006/relationships/tags" Target="../tags/tag42.xml"/><Relationship Id="rId26" Type="http://schemas.openxmlformats.org/officeDocument/2006/relationships/tags" Target="../tags/tag41.xml"/><Relationship Id="rId25" Type="http://schemas.openxmlformats.org/officeDocument/2006/relationships/tags" Target="../tags/tag40.xml"/><Relationship Id="rId24" Type="http://schemas.openxmlformats.org/officeDocument/2006/relationships/tags" Target="../tags/tag39.xml"/><Relationship Id="rId23" Type="http://schemas.openxmlformats.org/officeDocument/2006/relationships/tags" Target="../tags/tag38.xml"/><Relationship Id="rId22" Type="http://schemas.openxmlformats.org/officeDocument/2006/relationships/tags" Target="../tags/tag37.xml"/><Relationship Id="rId21" Type="http://schemas.openxmlformats.org/officeDocument/2006/relationships/tags" Target="../tags/tag36.xml"/><Relationship Id="rId20" Type="http://schemas.openxmlformats.org/officeDocument/2006/relationships/tags" Target="../tags/tag35.xml"/><Relationship Id="rId2" Type="http://schemas.openxmlformats.org/officeDocument/2006/relationships/tags" Target="../tags/tag17.xml"/><Relationship Id="rId19" Type="http://schemas.openxmlformats.org/officeDocument/2006/relationships/tags" Target="../tags/tag34.xml"/><Relationship Id="rId18" Type="http://schemas.openxmlformats.org/officeDocument/2006/relationships/tags" Target="../tags/tag33.xml"/><Relationship Id="rId17" Type="http://schemas.openxmlformats.org/officeDocument/2006/relationships/tags" Target="../tags/tag32.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2" Type="http://schemas.openxmlformats.org/officeDocument/2006/relationships/slideLayout" Target="../slideLayouts/slideLayout2.xml"/><Relationship Id="rId21" Type="http://schemas.openxmlformats.org/officeDocument/2006/relationships/image" Target="../media/image5.jpeg"/><Relationship Id="rId20" Type="http://schemas.openxmlformats.org/officeDocument/2006/relationships/tags" Target="../tags/tag65.xml"/><Relationship Id="rId2" Type="http://schemas.openxmlformats.org/officeDocument/2006/relationships/tags" Target="../tags/tag47.xml"/><Relationship Id="rId19" Type="http://schemas.openxmlformats.org/officeDocument/2006/relationships/tags" Target="../tags/tag64.xml"/><Relationship Id="rId18" Type="http://schemas.openxmlformats.org/officeDocument/2006/relationships/tags" Target="../tags/tag63.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tags" Target="../tags/tag66.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6" Type="http://schemas.openxmlformats.org/officeDocument/2006/relationships/slideLayout" Target="../slideLayouts/slideLayout2.xml"/><Relationship Id="rId55" Type="http://schemas.openxmlformats.org/officeDocument/2006/relationships/tags" Target="../tags/tag121.xml"/><Relationship Id="rId54" Type="http://schemas.openxmlformats.org/officeDocument/2006/relationships/tags" Target="../tags/tag120.xml"/><Relationship Id="rId53" Type="http://schemas.openxmlformats.org/officeDocument/2006/relationships/tags" Target="../tags/tag119.xml"/><Relationship Id="rId52" Type="http://schemas.openxmlformats.org/officeDocument/2006/relationships/tags" Target="../tags/tag118.xml"/><Relationship Id="rId51" Type="http://schemas.openxmlformats.org/officeDocument/2006/relationships/tags" Target="../tags/tag117.xml"/><Relationship Id="rId50" Type="http://schemas.openxmlformats.org/officeDocument/2006/relationships/tags" Target="../tags/tag116.xml"/><Relationship Id="rId5" Type="http://schemas.openxmlformats.org/officeDocument/2006/relationships/tags" Target="../tags/tag71.xml"/><Relationship Id="rId49" Type="http://schemas.openxmlformats.org/officeDocument/2006/relationships/tags" Target="../tags/tag115.xml"/><Relationship Id="rId48" Type="http://schemas.openxmlformats.org/officeDocument/2006/relationships/tags" Target="../tags/tag114.xml"/><Relationship Id="rId47" Type="http://schemas.openxmlformats.org/officeDocument/2006/relationships/tags" Target="../tags/tag113.xml"/><Relationship Id="rId46" Type="http://schemas.openxmlformats.org/officeDocument/2006/relationships/tags" Target="../tags/tag112.xml"/><Relationship Id="rId45" Type="http://schemas.openxmlformats.org/officeDocument/2006/relationships/tags" Target="../tags/tag111.xml"/><Relationship Id="rId44" Type="http://schemas.openxmlformats.org/officeDocument/2006/relationships/tags" Target="../tags/tag110.xml"/><Relationship Id="rId43" Type="http://schemas.openxmlformats.org/officeDocument/2006/relationships/tags" Target="../tags/tag109.xml"/><Relationship Id="rId42" Type="http://schemas.openxmlformats.org/officeDocument/2006/relationships/tags" Target="../tags/tag108.xml"/><Relationship Id="rId41" Type="http://schemas.openxmlformats.org/officeDocument/2006/relationships/tags" Target="../tags/tag107.xml"/><Relationship Id="rId40" Type="http://schemas.openxmlformats.org/officeDocument/2006/relationships/tags" Target="../tags/tag106.xml"/><Relationship Id="rId4" Type="http://schemas.openxmlformats.org/officeDocument/2006/relationships/tags" Target="../tags/tag70.xml"/><Relationship Id="rId39" Type="http://schemas.openxmlformats.org/officeDocument/2006/relationships/tags" Target="../tags/tag105.xml"/><Relationship Id="rId38" Type="http://schemas.openxmlformats.org/officeDocument/2006/relationships/tags" Target="../tags/tag104.xml"/><Relationship Id="rId37" Type="http://schemas.openxmlformats.org/officeDocument/2006/relationships/tags" Target="../tags/tag103.xml"/><Relationship Id="rId36" Type="http://schemas.openxmlformats.org/officeDocument/2006/relationships/tags" Target="../tags/tag102.xml"/><Relationship Id="rId35" Type="http://schemas.openxmlformats.org/officeDocument/2006/relationships/tags" Target="../tags/tag101.xml"/><Relationship Id="rId34" Type="http://schemas.openxmlformats.org/officeDocument/2006/relationships/tags" Target="../tags/tag100.xml"/><Relationship Id="rId33" Type="http://schemas.openxmlformats.org/officeDocument/2006/relationships/tags" Target="../tags/tag99.xml"/><Relationship Id="rId32" Type="http://schemas.openxmlformats.org/officeDocument/2006/relationships/tags" Target="../tags/tag98.xml"/><Relationship Id="rId31" Type="http://schemas.openxmlformats.org/officeDocument/2006/relationships/tags" Target="../tags/tag97.xml"/><Relationship Id="rId30" Type="http://schemas.openxmlformats.org/officeDocument/2006/relationships/tags" Target="../tags/tag96.xml"/><Relationship Id="rId3" Type="http://schemas.openxmlformats.org/officeDocument/2006/relationships/tags" Target="../tags/tag69.xml"/><Relationship Id="rId29" Type="http://schemas.openxmlformats.org/officeDocument/2006/relationships/tags" Target="../tags/tag95.xml"/><Relationship Id="rId28" Type="http://schemas.openxmlformats.org/officeDocument/2006/relationships/tags" Target="../tags/tag94.xml"/><Relationship Id="rId27" Type="http://schemas.openxmlformats.org/officeDocument/2006/relationships/tags" Target="../tags/tag93.xml"/><Relationship Id="rId26" Type="http://schemas.openxmlformats.org/officeDocument/2006/relationships/tags" Target="../tags/tag92.xml"/><Relationship Id="rId25" Type="http://schemas.openxmlformats.org/officeDocument/2006/relationships/tags" Target="../tags/tag91.xml"/><Relationship Id="rId24" Type="http://schemas.openxmlformats.org/officeDocument/2006/relationships/tags" Target="../tags/tag90.xml"/><Relationship Id="rId23" Type="http://schemas.openxmlformats.org/officeDocument/2006/relationships/tags" Target="../tags/tag89.xml"/><Relationship Id="rId22" Type="http://schemas.openxmlformats.org/officeDocument/2006/relationships/tags" Target="../tags/tag88.xml"/><Relationship Id="rId21" Type="http://schemas.openxmlformats.org/officeDocument/2006/relationships/tags" Target="../tags/tag87.xml"/><Relationship Id="rId20" Type="http://schemas.openxmlformats.org/officeDocument/2006/relationships/tags" Target="../tags/tag86.xml"/><Relationship Id="rId2" Type="http://schemas.openxmlformats.org/officeDocument/2006/relationships/tags" Target="../tags/tag68.xml"/><Relationship Id="rId19" Type="http://schemas.openxmlformats.org/officeDocument/2006/relationships/tags" Target="../tags/tag85.xml"/><Relationship Id="rId18" Type="http://schemas.openxmlformats.org/officeDocument/2006/relationships/tags" Target="../tags/tag84.xml"/><Relationship Id="rId17" Type="http://schemas.openxmlformats.org/officeDocument/2006/relationships/tags" Target="../tags/tag83.xml"/><Relationship Id="rId16" Type="http://schemas.openxmlformats.org/officeDocument/2006/relationships/tags" Target="../tags/tag82.xml"/><Relationship Id="rId15" Type="http://schemas.openxmlformats.org/officeDocument/2006/relationships/tags" Target="../tags/tag81.xml"/><Relationship Id="rId14" Type="http://schemas.openxmlformats.org/officeDocument/2006/relationships/tags" Target="../tags/tag80.xml"/><Relationship Id="rId13" Type="http://schemas.openxmlformats.org/officeDocument/2006/relationships/tags" Target="../tags/tag79.xml"/><Relationship Id="rId12" Type="http://schemas.openxmlformats.org/officeDocument/2006/relationships/tags" Target="../tags/tag78.xml"/><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tags" Target="../tags/tag67.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image" Target="../media/image1.svg"/><Relationship Id="rId7" Type="http://schemas.openxmlformats.org/officeDocument/2006/relationships/image" Target="../media/image7.png"/><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9" Type="http://schemas.openxmlformats.org/officeDocument/2006/relationships/slideLayout" Target="../slideLayouts/slideLayout2.xml"/><Relationship Id="rId28" Type="http://schemas.openxmlformats.org/officeDocument/2006/relationships/tags" Target="../tags/tag144.xml"/><Relationship Id="rId27" Type="http://schemas.openxmlformats.org/officeDocument/2006/relationships/tags" Target="../tags/tag143.xml"/><Relationship Id="rId26" Type="http://schemas.openxmlformats.org/officeDocument/2006/relationships/tags" Target="../tags/tag142.xml"/><Relationship Id="rId25" Type="http://schemas.openxmlformats.org/officeDocument/2006/relationships/tags" Target="../tags/tag141.xml"/><Relationship Id="rId24" Type="http://schemas.openxmlformats.org/officeDocument/2006/relationships/tags" Target="../tags/tag140.xml"/><Relationship Id="rId23" Type="http://schemas.openxmlformats.org/officeDocument/2006/relationships/tags" Target="../tags/tag139.xml"/><Relationship Id="rId22" Type="http://schemas.openxmlformats.org/officeDocument/2006/relationships/tags" Target="../tags/tag138.xml"/><Relationship Id="rId21" Type="http://schemas.openxmlformats.org/officeDocument/2006/relationships/tags" Target="../tags/tag137.xml"/><Relationship Id="rId20" Type="http://schemas.openxmlformats.org/officeDocument/2006/relationships/tags" Target="../tags/tag136.xml"/><Relationship Id="rId2" Type="http://schemas.openxmlformats.org/officeDocument/2006/relationships/tags" Target="../tags/tag125.xml"/><Relationship Id="rId19" Type="http://schemas.openxmlformats.org/officeDocument/2006/relationships/tags" Target="../tags/tag135.xml"/><Relationship Id="rId18" Type="http://schemas.openxmlformats.org/officeDocument/2006/relationships/tags" Target="../tags/tag134.xml"/><Relationship Id="rId17" Type="http://schemas.openxmlformats.org/officeDocument/2006/relationships/tags" Target="../tags/tag133.xml"/><Relationship Id="rId16" Type="http://schemas.openxmlformats.org/officeDocument/2006/relationships/image" Target="../media/image4.svg"/><Relationship Id="rId15" Type="http://schemas.openxmlformats.org/officeDocument/2006/relationships/image" Target="../media/image9.png"/><Relationship Id="rId14" Type="http://schemas.openxmlformats.org/officeDocument/2006/relationships/tags" Target="../tags/tag132.xml"/><Relationship Id="rId13" Type="http://schemas.openxmlformats.org/officeDocument/2006/relationships/image" Target="../media/image3.svg"/><Relationship Id="rId12" Type="http://schemas.openxmlformats.org/officeDocument/2006/relationships/image" Target="../media/image8.png"/><Relationship Id="rId11" Type="http://schemas.openxmlformats.org/officeDocument/2006/relationships/tags" Target="../tags/tag131.xml"/><Relationship Id="rId10" Type="http://schemas.openxmlformats.org/officeDocument/2006/relationships/image" Target="../media/image2.svg"/><Relationship Id="rId1" Type="http://schemas.openxmlformats.org/officeDocument/2006/relationships/tags" Target="../tags/tag124.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tags" Target="../tags/tag145.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png"/><Relationship Id="rId2" Type="http://schemas.openxmlformats.org/officeDocument/2006/relationships/tags" Target="../tags/tag147.xml"/><Relationship Id="rId1" Type="http://schemas.openxmlformats.org/officeDocument/2006/relationships/tags" Target="../tags/tag146.xml"/></Relationships>
</file>

<file path=ppt/slides/_rels/slide13.xml.rels><?xml version="1.0" encoding="UTF-8" standalone="yes"?>
<Relationships xmlns="http://schemas.openxmlformats.org/package/2006/relationships"><Relationship Id="rId9" Type="http://schemas.openxmlformats.org/officeDocument/2006/relationships/image" Target="../media/image5.svg"/><Relationship Id="rId8" Type="http://schemas.openxmlformats.org/officeDocument/2006/relationships/image" Target="../media/image12.png"/><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5" Type="http://schemas.openxmlformats.org/officeDocument/2006/relationships/slideLayout" Target="../slideLayouts/slideLayout2.xml"/><Relationship Id="rId24" Type="http://schemas.openxmlformats.org/officeDocument/2006/relationships/image" Target="../media/image1.jpeg"/><Relationship Id="rId23" Type="http://schemas.openxmlformats.org/officeDocument/2006/relationships/tags" Target="../tags/tag163.xml"/><Relationship Id="rId22" Type="http://schemas.openxmlformats.org/officeDocument/2006/relationships/tags" Target="../tags/tag162.xml"/><Relationship Id="rId21" Type="http://schemas.openxmlformats.org/officeDocument/2006/relationships/image" Target="../media/image7.svg"/><Relationship Id="rId20" Type="http://schemas.openxmlformats.org/officeDocument/2006/relationships/image" Target="../media/image14.png"/><Relationship Id="rId2" Type="http://schemas.openxmlformats.org/officeDocument/2006/relationships/image" Target="../media/image11.png"/><Relationship Id="rId19" Type="http://schemas.openxmlformats.org/officeDocument/2006/relationships/tags" Target="../tags/tag161.xml"/><Relationship Id="rId18" Type="http://schemas.openxmlformats.org/officeDocument/2006/relationships/tags" Target="../tags/tag160.xml"/><Relationship Id="rId17" Type="http://schemas.openxmlformats.org/officeDocument/2006/relationships/tags" Target="../tags/tag159.xml"/><Relationship Id="rId16" Type="http://schemas.openxmlformats.org/officeDocument/2006/relationships/tags" Target="../tags/tag158.xml"/><Relationship Id="rId15" Type="http://schemas.openxmlformats.org/officeDocument/2006/relationships/tags" Target="../tags/tag157.xml"/><Relationship Id="rId14" Type="http://schemas.openxmlformats.org/officeDocument/2006/relationships/image" Target="../media/image6.svg"/><Relationship Id="rId13" Type="http://schemas.openxmlformats.org/officeDocument/2006/relationships/image" Target="../media/image13.png"/><Relationship Id="rId12" Type="http://schemas.openxmlformats.org/officeDocument/2006/relationships/tags" Target="../tags/tag156.xml"/><Relationship Id="rId11" Type="http://schemas.openxmlformats.org/officeDocument/2006/relationships/tags" Target="../tags/tag155.xml"/><Relationship Id="rId10" Type="http://schemas.openxmlformats.org/officeDocument/2006/relationships/tags" Target="../tags/tag154.xml"/><Relationship Id="rId1" Type="http://schemas.openxmlformats.org/officeDocument/2006/relationships/tags" Target="../tags/tag148.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image" Target="../media/image15.jpe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66.xml"/><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3" name="图片 2" descr="年终大促4-"/>
          <p:cNvPicPr>
            <a:picLocks noChangeAspect="1"/>
          </p:cNvPicPr>
          <p:nvPr/>
        </p:nvPicPr>
        <p:blipFill>
          <a:blip r:embed="rId1"/>
          <a:srcRect r="923"/>
          <a:stretch>
            <a:fillRect/>
          </a:stretch>
        </p:blipFill>
        <p:spPr>
          <a:xfrm flipH="1">
            <a:off x="0" y="0"/>
            <a:ext cx="12270740" cy="6857365"/>
          </a:xfrm>
          <a:prstGeom prst="rect">
            <a:avLst/>
          </a:prstGeom>
        </p:spPr>
      </p:pic>
      <p:sp>
        <p:nvSpPr>
          <p:cNvPr id="2" name="文本框 1"/>
          <p:cNvSpPr txBox="1"/>
          <p:nvPr/>
        </p:nvSpPr>
        <p:spPr>
          <a:xfrm>
            <a:off x="7905750" y="2623820"/>
            <a:ext cx="3352165" cy="1076325"/>
          </a:xfrm>
          <a:prstGeom prst="rect">
            <a:avLst/>
          </a:prstGeom>
          <a:noFill/>
        </p:spPr>
        <p:txBody>
          <a:bodyPr wrap="none" rtlCol="0">
            <a:spAutoFit/>
          </a:bodyPr>
          <a:p>
            <a:r>
              <a:rPr lang="en-US" altLang="zh-CN" sz="3200">
                <a:solidFill>
                  <a:schemeClr val="bg1"/>
                </a:solidFill>
                <a:latin typeface="微软雅黑" panose="020B0503020204020204" charset="-122"/>
                <a:ea typeface="微软雅黑" panose="020B0503020204020204" charset="-122"/>
                <a:cs typeface="微软雅黑" panose="020B0503020204020204" charset="-122"/>
              </a:rPr>
              <a:t>618</a:t>
            </a:r>
            <a:r>
              <a:rPr lang="zh-CN" altLang="en-US" sz="3200">
                <a:solidFill>
                  <a:schemeClr val="bg1"/>
                </a:solidFill>
                <a:latin typeface="微软雅黑" panose="020B0503020204020204" charset="-122"/>
                <a:ea typeface="微软雅黑" panose="020B0503020204020204" charset="-122"/>
                <a:cs typeface="微软雅黑" panose="020B0503020204020204" charset="-122"/>
              </a:rPr>
              <a:t>电商大促</a:t>
            </a:r>
            <a:endParaRPr lang="zh-CN" altLang="en-US" sz="3200">
              <a:solidFill>
                <a:schemeClr val="bg1"/>
              </a:solidFill>
              <a:latin typeface="微软雅黑" panose="020B0503020204020204" charset="-122"/>
              <a:ea typeface="微软雅黑" panose="020B0503020204020204" charset="-122"/>
              <a:cs typeface="微软雅黑" panose="020B0503020204020204" charset="-122"/>
            </a:endParaRPr>
          </a:p>
          <a:p>
            <a:r>
              <a:rPr lang="zh-CN" altLang="en-US" sz="3200">
                <a:solidFill>
                  <a:schemeClr val="bg1"/>
                </a:solidFill>
                <a:latin typeface="微软雅黑" panose="020B0503020204020204" charset="-122"/>
                <a:ea typeface="微软雅黑" panose="020B0503020204020204" charset="-122"/>
                <a:cs typeface="微软雅黑" panose="020B0503020204020204" charset="-122"/>
              </a:rPr>
              <a:t>时尚风格</a:t>
            </a:r>
            <a:r>
              <a:rPr lang="en-US" altLang="zh-CN" sz="3200">
                <a:solidFill>
                  <a:schemeClr val="bg1"/>
                </a:solidFill>
                <a:latin typeface="微软雅黑" panose="020B0503020204020204" charset="-122"/>
                <a:ea typeface="微软雅黑" panose="020B0503020204020204" charset="-122"/>
                <a:cs typeface="微软雅黑" panose="020B0503020204020204" charset="-122"/>
              </a:rPr>
              <a:t>PPT</a:t>
            </a:r>
            <a:r>
              <a:rPr lang="zh-CN" altLang="en-US" sz="3200">
                <a:solidFill>
                  <a:schemeClr val="bg1"/>
                </a:solidFill>
                <a:latin typeface="微软雅黑" panose="020B0503020204020204" charset="-122"/>
                <a:ea typeface="微软雅黑" panose="020B0503020204020204" charset="-122"/>
                <a:cs typeface="微软雅黑" panose="020B0503020204020204" charset="-122"/>
              </a:rPr>
              <a:t>模板</a:t>
            </a:r>
            <a:endParaRPr lang="zh-CN" altLang="en-US" sz="320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6" name="图片 5" descr="未标题-1.png3"/>
          <p:cNvPicPr>
            <a:picLocks noChangeAspect="1"/>
          </p:cNvPicPr>
          <p:nvPr/>
        </p:nvPicPr>
        <p:blipFill>
          <a:blip r:embed="rId2"/>
          <a:stretch>
            <a:fillRect/>
          </a:stretch>
        </p:blipFill>
        <p:spPr>
          <a:xfrm>
            <a:off x="-641350" y="-140335"/>
            <a:ext cx="9144000" cy="7315200"/>
          </a:xfrm>
          <a:prstGeom prst="rect">
            <a:avLst/>
          </a:prstGeom>
        </p:spPr>
      </p:pic>
      <p:sp>
        <p:nvSpPr>
          <p:cNvPr id="16" name="PA-矩形: 圆角 15"/>
          <p:cNvSpPr/>
          <p:nvPr>
            <p:custDataLst>
              <p:tags r:id="rId3"/>
            </p:custDataLst>
          </p:nvPr>
        </p:nvSpPr>
        <p:spPr>
          <a:xfrm>
            <a:off x="8300257" y="4001800"/>
            <a:ext cx="2108367" cy="468000"/>
          </a:xfrm>
          <a:prstGeom prst="roundRect">
            <a:avLst>
              <a:gd name="adj" fmla="val 50000"/>
            </a:avLst>
          </a:prstGeom>
          <a:solidFill>
            <a:srgbClr val="EE53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字魂59号-创粗黑" charset="-122"/>
                <a:ea typeface="字魂59号-创粗黑" charset="-122"/>
                <a:cs typeface="字魂59号-创粗黑" charset="-122"/>
              </a:rPr>
              <a:t>汇报人：</a:t>
            </a:r>
            <a:r>
              <a:rPr kumimoji="0" lang="en-US" altLang="zh-CN"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字魂59号-创粗黑" charset="-122"/>
                <a:ea typeface="字魂59号-创粗黑" charset="-122"/>
                <a:cs typeface="字魂59号-创粗黑" charset="-122"/>
              </a:rPr>
              <a:t>PPTCN</a:t>
            </a:r>
            <a:endParaRPr kumimoji="0" lang="en-US" altLang="zh-CN"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字魂59号-创粗黑" charset="-122"/>
              <a:ea typeface="字魂59号-创粗黑" charset="-122"/>
              <a:cs typeface="字魂59号-创粗黑"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118745" y="-454025"/>
            <a:ext cx="2174875" cy="7388225"/>
          </a:xfrm>
          <a:prstGeom prst="rect">
            <a:avLst/>
          </a:prstGeom>
          <a:solidFill>
            <a:srgbClr val="BC3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7"/>
          <p:cNvSpPr/>
          <p:nvPr>
            <p:custDataLst>
              <p:tags r:id="rId1"/>
            </p:custDataLst>
          </p:nvPr>
        </p:nvSpPr>
        <p:spPr>
          <a:xfrm>
            <a:off x="7740968" y="2029778"/>
            <a:ext cx="4303713" cy="7620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cmpd="sng" algn="ctr">
            <a:solidFill>
              <a:srgbClr val="DDDDDD"/>
            </a:solidFill>
            <a:prstDash val="solid"/>
            <a:bevel/>
          </a:ln>
          <a:effectLst/>
        </p:spPr>
        <p:txBody>
          <a:bodyPr lIns="324000" tIns="0" rIns="108000" bIns="144000" anchor="b">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DOLOR SIT AMET </a:t>
            </a:r>
            <a:endParaRPr kumimoji="0" lang="en-US" altLang="zh-CN" sz="18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17" name="任意多边形 16"/>
          <p:cNvSpPr/>
          <p:nvPr>
            <p:custDataLst>
              <p:tags r:id="rId2"/>
            </p:custDataLst>
          </p:nvPr>
        </p:nvSpPr>
        <p:spPr>
          <a:xfrm>
            <a:off x="7155180" y="2250440"/>
            <a:ext cx="549275" cy="549275"/>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BC3A3F"/>
          </a:solidFill>
          <a:ln w="12700" cap="flat" cmpd="sng" algn="ctr">
            <a:noFill/>
            <a:prstDash val="solid"/>
            <a:miter lim="800000"/>
          </a:ln>
          <a:effectLst/>
        </p:spPr>
        <p:txBody>
          <a:bodyPr lIns="0" tIns="180000" rIns="0" bIns="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rPr>
              <a:t>01</a:t>
            </a:r>
            <a:endParaRPr kumimoji="0" lang="en-US" altLang="zh-CN" sz="20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18" name="矩形 17"/>
          <p:cNvSpPr/>
          <p:nvPr>
            <p:custDataLst>
              <p:tags r:id="rId3"/>
            </p:custDataLst>
          </p:nvPr>
        </p:nvSpPr>
        <p:spPr>
          <a:xfrm>
            <a:off x="7555230" y="2231390"/>
            <a:ext cx="163513" cy="168275"/>
          </a:xfrm>
          <a:prstGeom prst="rect">
            <a:avLst/>
          </a:prstGeom>
          <a:solidFill>
            <a:srgbClr val="BC3A3F"/>
          </a:solidFill>
          <a:ln w="12700" cap="flat" cmpd="sng" algn="ctr">
            <a:noFill/>
            <a:prstDash val="solid"/>
            <a:miter lim="800000"/>
          </a:ln>
          <a:effectLst/>
        </p:spPr>
        <p:txBody>
          <a:bodyPr lIns="0" tIns="216000" rIns="180000" bIns="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19" name="矩形 7"/>
          <p:cNvSpPr/>
          <p:nvPr>
            <p:custDataLst>
              <p:tags r:id="rId4"/>
            </p:custDataLst>
          </p:nvPr>
        </p:nvSpPr>
        <p:spPr>
          <a:xfrm>
            <a:off x="7740968" y="3449003"/>
            <a:ext cx="4303713" cy="7620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cmpd="sng" algn="ctr">
            <a:solidFill>
              <a:srgbClr val="DDDDDD"/>
            </a:solidFill>
            <a:prstDash val="solid"/>
            <a:bevel/>
          </a:ln>
          <a:effectLst/>
        </p:spPr>
        <p:txBody>
          <a:bodyPr lIns="324000" tIns="0" rIns="108000" bIns="144000" anchor="b">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DOLOR SIT AMET </a:t>
            </a:r>
            <a:endParaRPr kumimoji="0" lang="en-US" altLang="zh-CN" sz="1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20" name="任意多边形 19"/>
          <p:cNvSpPr/>
          <p:nvPr>
            <p:custDataLst>
              <p:tags r:id="rId5"/>
            </p:custDataLst>
          </p:nvPr>
        </p:nvSpPr>
        <p:spPr>
          <a:xfrm>
            <a:off x="7155180" y="3668078"/>
            <a:ext cx="549275" cy="549275"/>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BC3A3F"/>
          </a:solidFill>
          <a:ln w="12700" cap="flat" cmpd="sng" algn="ctr">
            <a:noFill/>
            <a:prstDash val="solid"/>
            <a:miter lim="800000"/>
          </a:ln>
          <a:effectLst/>
        </p:spPr>
        <p:txBody>
          <a:bodyPr lIns="0" tIns="180000" rIns="0" bIns="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rPr>
              <a:t>02</a:t>
            </a:r>
            <a:endParaRPr kumimoji="0" lang="en-US" altLang="zh-CN" sz="20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21" name="矩形 20"/>
          <p:cNvSpPr/>
          <p:nvPr>
            <p:custDataLst>
              <p:tags r:id="rId6"/>
            </p:custDataLst>
          </p:nvPr>
        </p:nvSpPr>
        <p:spPr>
          <a:xfrm>
            <a:off x="7555230" y="3649028"/>
            <a:ext cx="163513" cy="169863"/>
          </a:xfrm>
          <a:prstGeom prst="rect">
            <a:avLst/>
          </a:prstGeom>
          <a:solidFill>
            <a:srgbClr val="BC3A3F"/>
          </a:solidFill>
          <a:ln w="12700" cap="flat" cmpd="sng" algn="ctr">
            <a:noFill/>
            <a:prstDash val="solid"/>
            <a:miter lim="800000"/>
          </a:ln>
          <a:effectLst/>
        </p:spPr>
        <p:txBody>
          <a:bodyPr lIns="0" tIns="216000" rIns="180000" bIns="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22" name="矩形 7"/>
          <p:cNvSpPr/>
          <p:nvPr>
            <p:custDataLst>
              <p:tags r:id="rId7"/>
            </p:custDataLst>
          </p:nvPr>
        </p:nvSpPr>
        <p:spPr>
          <a:xfrm>
            <a:off x="7740968" y="4866640"/>
            <a:ext cx="4303713" cy="76200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12700" cap="sq" cmpd="sng" algn="ctr">
            <a:solidFill>
              <a:srgbClr val="DDDDDD"/>
            </a:solidFill>
            <a:prstDash val="solid"/>
            <a:bevel/>
          </a:ln>
          <a:effectLst/>
        </p:spPr>
        <p:txBody>
          <a:bodyPr lIns="324000" tIns="0" rIns="108000" bIns="144000" anchor="b">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DOLOR SIT AMET </a:t>
            </a:r>
            <a:endParaRPr kumimoji="0" lang="en-US" altLang="zh-CN" sz="18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23" name="任意多边形 22"/>
          <p:cNvSpPr/>
          <p:nvPr>
            <p:custDataLst>
              <p:tags r:id="rId8"/>
            </p:custDataLst>
          </p:nvPr>
        </p:nvSpPr>
        <p:spPr>
          <a:xfrm>
            <a:off x="7155180" y="5085715"/>
            <a:ext cx="549275" cy="550863"/>
          </a:xfrm>
          <a:custGeom>
            <a:avLst/>
            <a:gdLst>
              <a:gd name="connsiteX0" fmla="*/ 0 w 696310"/>
              <a:gd name="connsiteY0" fmla="*/ 0 h 696310"/>
              <a:gd name="connsiteX1" fmla="*/ 459827 w 696310"/>
              <a:gd name="connsiteY1" fmla="*/ 0 h 696310"/>
              <a:gd name="connsiteX2" fmla="*/ 459827 w 696310"/>
              <a:gd name="connsiteY2" fmla="*/ 236483 h 696310"/>
              <a:gd name="connsiteX3" fmla="*/ 696310 w 696310"/>
              <a:gd name="connsiteY3" fmla="*/ 236483 h 696310"/>
              <a:gd name="connsiteX4" fmla="*/ 696310 w 696310"/>
              <a:gd name="connsiteY4" fmla="*/ 696310 h 696310"/>
              <a:gd name="connsiteX5" fmla="*/ 0 w 696310"/>
              <a:gd name="connsiteY5" fmla="*/ 696310 h 69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310" h="696310">
                <a:moveTo>
                  <a:pt x="0" y="0"/>
                </a:moveTo>
                <a:lnTo>
                  <a:pt x="459827" y="0"/>
                </a:lnTo>
                <a:lnTo>
                  <a:pt x="459827" y="236483"/>
                </a:lnTo>
                <a:lnTo>
                  <a:pt x="696310" y="236483"/>
                </a:lnTo>
                <a:lnTo>
                  <a:pt x="696310" y="696310"/>
                </a:lnTo>
                <a:lnTo>
                  <a:pt x="0" y="696310"/>
                </a:lnTo>
                <a:close/>
              </a:path>
            </a:pathLst>
          </a:custGeom>
          <a:solidFill>
            <a:srgbClr val="BC3A3F"/>
          </a:solidFill>
          <a:ln w="12700" cap="flat" cmpd="sng" algn="ctr">
            <a:noFill/>
            <a:prstDash val="solid"/>
            <a:miter lim="800000"/>
          </a:ln>
          <a:effectLst/>
        </p:spPr>
        <p:txBody>
          <a:bodyPr lIns="0" tIns="180000" rIns="0" bIns="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rPr>
              <a:t>03</a:t>
            </a:r>
            <a:endParaRPr kumimoji="0" lang="en-US" altLang="zh-CN" sz="20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24" name="矩形 23"/>
          <p:cNvSpPr/>
          <p:nvPr>
            <p:custDataLst>
              <p:tags r:id="rId9"/>
            </p:custDataLst>
          </p:nvPr>
        </p:nvSpPr>
        <p:spPr>
          <a:xfrm>
            <a:off x="7555230" y="5068253"/>
            <a:ext cx="163513" cy="168275"/>
          </a:xfrm>
          <a:prstGeom prst="rect">
            <a:avLst/>
          </a:prstGeom>
          <a:solidFill>
            <a:srgbClr val="BC3A3F"/>
          </a:solidFill>
          <a:ln w="12700" cap="flat" cmpd="sng" algn="ctr">
            <a:noFill/>
            <a:prstDash val="solid"/>
            <a:miter lim="800000"/>
          </a:ln>
          <a:effectLst/>
        </p:spPr>
        <p:txBody>
          <a:bodyPr lIns="0" tIns="216000" rIns="180000" bIns="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400" b="0" i="0" u="none" strike="noStrike" kern="0" cap="none" spc="0" normalizeH="0" baseline="0" noProof="0">
              <a:ln>
                <a:noFill/>
              </a:ln>
              <a:solidFill>
                <a:schemeClr val="bg1"/>
              </a:solidFill>
              <a:effectLst/>
              <a:uLnTx/>
              <a:uFillTx/>
              <a:latin typeface="微软雅黑" panose="020B0503020204020204" charset="-122"/>
              <a:ea typeface="微软雅黑" panose="020B0503020204020204" charset="-122"/>
              <a:cs typeface="+mn-cs"/>
            </a:endParaRPr>
          </a:p>
        </p:txBody>
      </p:sp>
      <p:sp>
        <p:nvSpPr>
          <p:cNvPr id="27" name="文本框 26"/>
          <p:cNvSpPr txBox="1"/>
          <p:nvPr>
            <p:custDataLst>
              <p:tags r:id="rId10"/>
            </p:custDataLst>
          </p:nvPr>
        </p:nvSpPr>
        <p:spPr>
          <a:xfrm>
            <a:off x="9523730" y="1223010"/>
            <a:ext cx="1868805" cy="368300"/>
          </a:xfrm>
          <a:prstGeom prst="rect">
            <a:avLst/>
          </a:prstGeom>
          <a:noFill/>
        </p:spPr>
        <p:txBody>
          <a:bodyPr wrap="none">
            <a:spAutoFit/>
          </a:bodyPr>
          <a:lstStyle/>
          <a:p>
            <a:pPr marR="0" defTabSz="914400" eaLnBrk="1" fontAlgn="auto" hangingPunct="1">
              <a:spcBef>
                <a:spcPts val="0"/>
              </a:spcBef>
              <a:spcAft>
                <a:spcPts val="0"/>
              </a:spcAft>
              <a:buClrTx/>
              <a:buSzTx/>
              <a:buFontTx/>
              <a:defRPr/>
            </a:pPr>
            <a:r>
              <a:rPr kumimoji="0" lang="en-US" altLang="zh-CN" b="1" kern="1200" cap="none" spc="400" normalizeH="0" baseline="0" noProof="0" dirty="0">
                <a:solidFill>
                  <a:schemeClr val="tx1">
                    <a:lumMod val="75000"/>
                    <a:lumOff val="25000"/>
                  </a:schemeClr>
                </a:solidFill>
                <a:latin typeface="微软雅黑" panose="020B0503020204020204" charset="-122"/>
                <a:ea typeface="微软雅黑" panose="020B0503020204020204" charset="-122"/>
                <a:cs typeface="+mn-cs"/>
              </a:rPr>
              <a:t>CONTENTS</a:t>
            </a:r>
            <a:endParaRPr kumimoji="0" lang="en-US" altLang="zh-CN" b="1" kern="1200" cap="none" spc="400" normalizeH="0" baseline="0" noProof="0" dirty="0">
              <a:solidFill>
                <a:schemeClr val="tx1">
                  <a:lumMod val="75000"/>
                  <a:lumOff val="25000"/>
                </a:schemeClr>
              </a:solidFill>
              <a:latin typeface="微软雅黑" panose="020B0503020204020204" charset="-122"/>
              <a:ea typeface="微软雅黑" panose="020B0503020204020204" charset="-122"/>
              <a:cs typeface="+mn-cs"/>
            </a:endParaRPr>
          </a:p>
        </p:txBody>
      </p:sp>
      <p:sp>
        <p:nvSpPr>
          <p:cNvPr id="28" name="文本框 1"/>
          <p:cNvSpPr txBox="1">
            <a:spLocks noChangeArrowheads="1"/>
          </p:cNvSpPr>
          <p:nvPr>
            <p:custDataLst>
              <p:tags r:id="rId11"/>
            </p:custDataLst>
          </p:nvPr>
        </p:nvSpPr>
        <p:spPr bwMode="auto">
          <a:xfrm>
            <a:off x="8170324" y="1084704"/>
            <a:ext cx="1627204"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w="19050">
                  <a:solidFill>
                    <a:srgbClr val="FFFFFF"/>
                  </a:solidFill>
                </a:ln>
                <a:solidFill>
                  <a:schemeClr val="tx1">
                    <a:lumMod val="75000"/>
                    <a:lumOff val="25000"/>
                  </a:schemeClr>
                </a:solidFill>
                <a:effectLst>
                  <a:outerShdw dist="228600" dir="9600000" algn="r" rotWithShape="0">
                    <a:srgbClr val="FFFFFF">
                      <a:lumMod val="65000"/>
                      <a:alpha val="20000"/>
                    </a:srgbClr>
                  </a:outerShdw>
                </a:effectLst>
                <a:uLnTx/>
                <a:uFillTx/>
                <a:latin typeface="微软雅黑" panose="020B0503020204020204" charset="-122"/>
                <a:ea typeface="微软雅黑" panose="020B0503020204020204" charset="-122"/>
                <a:cs typeface="微软雅黑" panose="020B0503020204020204" charset="-122"/>
              </a:rPr>
              <a:t>目 录</a:t>
            </a:r>
            <a:endParaRPr kumimoji="0" lang="zh-CN" altLang="en-US" sz="3600" b="1" i="0" u="none" strike="noStrike" kern="1200" cap="none" spc="0" normalizeH="0" baseline="0" noProof="0" dirty="0">
              <a:ln w="19050">
                <a:solidFill>
                  <a:srgbClr val="FFFFFF"/>
                </a:solidFill>
              </a:ln>
              <a:solidFill>
                <a:schemeClr val="tx1">
                  <a:lumMod val="75000"/>
                  <a:lumOff val="25000"/>
                </a:schemeClr>
              </a:solidFill>
              <a:effectLst>
                <a:outerShdw dist="228600" dir="9600000" algn="r" rotWithShape="0">
                  <a:srgbClr val="FFFFFF">
                    <a:lumMod val="65000"/>
                    <a:alpha val="20000"/>
                  </a:srgbClr>
                </a:outerShdw>
              </a:effectLst>
              <a:uLnTx/>
              <a:uFillTx/>
              <a:latin typeface="微软雅黑" panose="020B0503020204020204" charset="-122"/>
              <a:ea typeface="微软雅黑" panose="020B0503020204020204" charset="-122"/>
              <a:cs typeface="微软雅黑" panose="020B0503020204020204" charset="-122"/>
            </a:endParaRPr>
          </a:p>
        </p:txBody>
      </p:sp>
      <p:pic>
        <p:nvPicPr>
          <p:cNvPr id="2" name="图片 1"/>
          <p:cNvPicPr>
            <a:picLocks noChangeAspect="1"/>
          </p:cNvPicPr>
          <p:nvPr/>
        </p:nvPicPr>
        <p:blipFill>
          <a:blip r:embed="rId12"/>
          <a:stretch>
            <a:fillRect/>
          </a:stretch>
        </p:blipFill>
        <p:spPr>
          <a:xfrm>
            <a:off x="444500" y="1287780"/>
            <a:ext cx="6146800" cy="4692015"/>
          </a:xfrm>
          <a:prstGeom prst="rect">
            <a:avLst/>
          </a:prstGeom>
        </p:spPr>
      </p:pic>
    </p:spTree>
  </p:cSld>
  <p:clrMapOvr>
    <a:masterClrMapping/>
  </p:clrMapOvr>
  <p:transition>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年终大促4-"/>
          <p:cNvPicPr>
            <a:picLocks noChangeAspect="1"/>
          </p:cNvPicPr>
          <p:nvPr/>
        </p:nvPicPr>
        <p:blipFill>
          <a:blip r:embed="rId1"/>
          <a:srcRect r="72601"/>
          <a:stretch>
            <a:fillRect/>
          </a:stretch>
        </p:blipFill>
        <p:spPr>
          <a:xfrm flipH="1">
            <a:off x="3271520" y="0"/>
            <a:ext cx="5648325" cy="6857365"/>
          </a:xfrm>
          <a:prstGeom prst="rect">
            <a:avLst/>
          </a:prstGeom>
        </p:spPr>
      </p:pic>
      <p:sp>
        <p:nvSpPr>
          <p:cNvPr id="5" name="文本框 4"/>
          <p:cNvSpPr txBox="1"/>
          <p:nvPr/>
        </p:nvSpPr>
        <p:spPr>
          <a:xfrm>
            <a:off x="4109085" y="561340"/>
            <a:ext cx="5369560" cy="3153410"/>
          </a:xfrm>
          <a:prstGeom prst="rect">
            <a:avLst/>
          </a:prstGeom>
          <a:noFill/>
        </p:spPr>
        <p:txBody>
          <a:bodyPr wrap="none" rtlCol="0">
            <a:spAutoFit/>
          </a:bodyPr>
          <a:p>
            <a:r>
              <a:rPr lang="en-US" altLang="zh-CN" sz="19900">
                <a:solidFill>
                  <a:schemeClr val="bg1"/>
                </a:solidFill>
                <a:latin typeface="庞门正道标题体" panose="02010600030101010101" charset="-122"/>
                <a:ea typeface="庞门正道标题体" panose="02010600030101010101" charset="-122"/>
              </a:rPr>
              <a:t>ONE</a:t>
            </a:r>
            <a:endParaRPr lang="en-US" altLang="zh-CN" sz="19900">
              <a:solidFill>
                <a:schemeClr val="bg1"/>
              </a:solidFill>
              <a:latin typeface="庞门正道标题体" panose="02010600030101010101" charset="-122"/>
              <a:ea typeface="庞门正道标题体" panose="02010600030101010101" charset="-122"/>
            </a:endParaRPr>
          </a:p>
        </p:txBody>
      </p:sp>
      <p:sp>
        <p:nvSpPr>
          <p:cNvPr id="6" name="文本占位符 6"/>
          <p:cNvSpPr txBox="1"/>
          <p:nvPr>
            <p:custDataLst>
              <p:tags r:id="rId2"/>
            </p:custDataLst>
          </p:nvPr>
        </p:nvSpPr>
        <p:spPr>
          <a:xfrm>
            <a:off x="4591411" y="4212589"/>
            <a:ext cx="3006638" cy="364400"/>
          </a:xfrm>
          <a:prstGeom prst="roundRect">
            <a:avLst>
              <a:gd name="adj" fmla="val 50000"/>
            </a:avLst>
          </a:prstGeom>
          <a:solidFill>
            <a:schemeClr val="bg1"/>
          </a:solidFill>
          <a:ln>
            <a:noFill/>
          </a:ln>
          <a:effectLst>
            <a:reflection blurRad="6350" stA="50000" endA="300" endPos="38500" dist="50800" dir="5400000" sy="-100000" algn="bl" rotWithShape="0"/>
          </a:effectLst>
          <a:scene3d>
            <a:camera prst="orthographicFront">
              <a:rot lat="0" lon="0" rev="0"/>
            </a:camera>
            <a:lightRig rig="balanced" dir="t">
              <a:rot lat="0" lon="0" rev="8700000"/>
            </a:lightRig>
          </a:scene3d>
          <a:sp3d>
            <a:bevelT w="107950" h="38100"/>
          </a:sp3d>
        </p:spPr>
        <p:txBody>
          <a:bodyPr vert="horz" lIns="91440" tIns="45720" rIns="91440" bIns="45720" rtlCol="0" anchor="ctr">
            <a:normAutofit fontScale="57500" lnSpcReduction="20000"/>
          </a:bodyPr>
          <a:lstStyle>
            <a:lvl1pPr marL="357505" indent="-357505" algn="ctr" defTabSz="914400" rtl="0" eaLnBrk="1" latinLnBrk="0" hangingPunct="1">
              <a:lnSpc>
                <a:spcPct val="110000"/>
              </a:lnSpc>
              <a:spcBef>
                <a:spcPts val="1800"/>
              </a:spcBef>
              <a:spcAft>
                <a:spcPts val="0"/>
              </a:spcAft>
              <a:buClr>
                <a:schemeClr val="accent1">
                  <a:lumMod val="60000"/>
                  <a:lumOff val="40000"/>
                </a:schemeClr>
              </a:buClr>
              <a:buSzPct val="80000"/>
              <a:buFont typeface="Wingdings" panose="05000000000000000000" pitchFamily="2" charset="2"/>
              <a:buNone/>
              <a:defRPr lang="en-US" altLang="zh-CN" sz="1600" kern="1200" baseline="0" dirty="0">
                <a:solidFill>
                  <a:schemeClr val="bg1"/>
                </a:solidFill>
                <a:latin typeface="Arial" panose="020B0604020202020204" pitchFamily="34" charset="0"/>
                <a:ea typeface="微软雅黑" panose="020B0503020204020204" charset="-122"/>
                <a:cs typeface="+mn-cs"/>
              </a:defRPr>
            </a:lvl1pPr>
            <a:lvl2pPr marL="357505" indent="-357505"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Clr>
                <a:srgbClr val="64606D">
                  <a:lumMod val="60000"/>
                  <a:lumOff val="40000"/>
                </a:srgbClr>
              </a:buClr>
              <a:defRPr/>
            </a:pPr>
            <a:r>
              <a:rPr lang="en-US" altLang="zh-CN">
                <a:solidFill>
                  <a:schemeClr val="tx1">
                    <a:lumMod val="75000"/>
                    <a:lumOff val="25000"/>
                  </a:schemeClr>
                </a:solidFill>
                <a:latin typeface="微软雅黑" panose="020B0503020204020204" charset="-122"/>
              </a:rPr>
              <a:t>Lorem ipsum dolor</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ndParaRPr>
          </a:p>
        </p:txBody>
      </p:sp>
      <p:pic>
        <p:nvPicPr>
          <p:cNvPr id="2" name="图片 1" descr="未标题-1.png3"/>
          <p:cNvPicPr>
            <a:picLocks noChangeAspect="1"/>
          </p:cNvPicPr>
          <p:nvPr/>
        </p:nvPicPr>
        <p:blipFill>
          <a:blip r:embed="rId3"/>
          <a:stretch>
            <a:fillRect/>
          </a:stretch>
        </p:blipFill>
        <p:spPr>
          <a:xfrm>
            <a:off x="4629150" y="4577080"/>
            <a:ext cx="2969260" cy="2375535"/>
          </a:xfrm>
          <a:prstGeom prst="rect">
            <a:avLst/>
          </a:prstGeom>
        </p:spPr>
      </p:pic>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10132695" y="-416560"/>
            <a:ext cx="2174875" cy="73882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MH_Desc_1"/>
          <p:cNvSpPr txBox="1"/>
          <p:nvPr>
            <p:custDataLst>
              <p:tags r:id="rId1"/>
            </p:custDataLst>
          </p:nvPr>
        </p:nvSpPr>
        <p:spPr>
          <a:xfrm>
            <a:off x="886460" y="2726055"/>
            <a:ext cx="4338955" cy="1846580"/>
          </a:xfrm>
          <a:prstGeom prst="rect">
            <a:avLst/>
          </a:prstGeom>
          <a:noFill/>
        </p:spPr>
        <p:txBody>
          <a:bodyPr lIns="0" tIns="0" rIns="0" bIns="0" anchor="ctr">
            <a:normAutofit fontScale="90000" lnSpcReduction="20000"/>
          </a:bodyPr>
          <a:lstStyle>
            <a:defPPr>
              <a:defRPr lang="zh-CN"/>
            </a:defPPr>
            <a:lvl1pPr>
              <a:lnSpc>
                <a:spcPct val="130000"/>
              </a:lnSpc>
              <a:defRPr sz="1200"/>
            </a:lvl1pPr>
          </a:lstStyle>
          <a:p>
            <a:pPr marL="0" marR="0" lvl="0" indent="0" algn="just" defTabSz="914400" rtl="0" eaLnBrk="1" fontAlgn="auto" latinLnBrk="0" hangingPunct="1">
              <a:lnSpc>
                <a:spcPct val="140000"/>
              </a:lnSpc>
              <a:spcBef>
                <a:spcPts val="0"/>
              </a:spcBef>
              <a:spcAft>
                <a:spcPts val="0"/>
              </a:spcAft>
              <a:buClrTx/>
              <a:buSzTx/>
              <a:buFontTx/>
              <a:buNone/>
              <a:defRPr/>
            </a:pPr>
            <a:r>
              <a:rPr kumimoji="0" lang="en-US" altLang="zh-CN" sz="16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a:t>
            </a:r>
            <a:r>
              <a:rPr kumimoji="0" lang="en-US" altLang="zh-CN" sz="1600" b="0"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DOLOR SIT </a:t>
            </a:r>
            <a:r>
              <a:rPr kumimoji="0" lang="en-US" altLang="zh-CN" sz="16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AMET CONSECTETUR ADIPISICING ELIT SED DO EIUSMOD TEMPOR INCIDIDUNT UT LABORE ET DOLORE MAGNA ALIQUA UT ENIM AD MINIM VENIAM QUIS NOSTRUD EXERCITATION ULLAMCO LABORIS NISI UT ALIQUIP EX EA COMMODO CONSEQUAT DUIS AUTE IRURE DOLOR IN REPREHENDERIT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5132" name="MH_PageTitle"/>
          <p:cNvSpPr>
            <a:spLocks noGrp="1"/>
          </p:cNvSpPr>
          <p:nvPr>
            <p:ph type="title"/>
            <p:custDataLst>
              <p:tags r:id="rId2"/>
            </p:custDataLst>
          </p:nvPr>
        </p:nvSpPr>
        <p:spPr>
          <a:xfrm>
            <a:off x="838200" y="1136015"/>
            <a:ext cx="10515600" cy="1325563"/>
          </a:xfrm>
        </p:spPr>
        <p:txBody>
          <a:bodyPr vert="horz" wrap="square" lIns="91440" tIns="45720" rIns="91440" bIns="45720" anchor="ctr"/>
          <a:p>
            <a:pPr eaLnBrk="1" hangingPunct="1"/>
            <a:r>
              <a:rPr lang="en-US" altLang="zh-CN" sz="2400" dirty="0">
                <a:latin typeface="庞门正道标题体" panose="02010600030101010101" charset="-122"/>
                <a:ea typeface="庞门正道标题体" panose="02010600030101010101" charset="-122"/>
              </a:rPr>
              <a:t>LOREM IPSUM DOLOR </a:t>
            </a:r>
            <a:endParaRPr lang="en-US" altLang="zh-CN" sz="2400" dirty="0">
              <a:latin typeface="庞门正道标题体" panose="02010600030101010101" charset="-122"/>
              <a:ea typeface="庞门正道标题体" panose="02010600030101010101" charset="-122"/>
            </a:endParaRPr>
          </a:p>
        </p:txBody>
      </p:sp>
      <p:sp>
        <p:nvSpPr>
          <p:cNvPr id="6" name="文本框 5"/>
          <p:cNvSpPr txBox="1"/>
          <p:nvPr/>
        </p:nvSpPr>
        <p:spPr>
          <a:xfrm>
            <a:off x="1821180" y="5376545"/>
            <a:ext cx="1554480" cy="368300"/>
          </a:xfrm>
          <a:prstGeom prst="rect">
            <a:avLst/>
          </a:prstGeom>
          <a:noFill/>
          <a:ln w="25400">
            <a:solidFill>
              <a:srgbClr val="C00000"/>
            </a:solidFill>
          </a:ln>
        </p:spPr>
        <p:txBody>
          <a:bodyPr wrap="none" rtlCol="0">
            <a:spAutoFit/>
          </a:bodyPr>
          <a:p>
            <a:r>
              <a:rPr lang="zh-CN" altLang="en-US">
                <a:solidFill>
                  <a:schemeClr val="tx1">
                    <a:lumMod val="75000"/>
                    <a:lumOff val="25000"/>
                  </a:schemeClr>
                </a:solidFill>
                <a:latin typeface="微软雅黑" panose="020B0503020204020204" charset="-122"/>
                <a:ea typeface="微软雅黑" panose="020B0503020204020204" charset="-122"/>
              </a:rPr>
              <a:t>输入标题内容</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3"/>
          <a:stretch>
            <a:fillRect/>
          </a:stretch>
        </p:blipFill>
        <p:spPr>
          <a:xfrm>
            <a:off x="6751320" y="2109470"/>
            <a:ext cx="4810125" cy="3267075"/>
          </a:xfrm>
          <a:prstGeom prst="rect">
            <a:avLst/>
          </a:prstGeom>
        </p:spPr>
      </p:pic>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32" name="MH_PageTitle"/>
          <p:cNvSpPr>
            <a:spLocks noGrp="1"/>
          </p:cNvSpPr>
          <p:nvPr>
            <p:ph type="title"/>
            <p:custDataLst>
              <p:tags r:id="rId1"/>
            </p:custDataLst>
          </p:nvPr>
        </p:nvSpPr>
        <p:spPr>
          <a:xfrm>
            <a:off x="838200" y="-11430"/>
            <a:ext cx="10515600" cy="1325563"/>
          </a:xfrm>
        </p:spPr>
        <p:txBody>
          <a:bodyPr vert="horz" wrap="square" lIns="91440" tIns="45720" rIns="91440" bIns="45720" anchor="ctr"/>
          <a:p>
            <a:pPr algn="ctr" eaLnBrk="1" hangingPunct="1"/>
            <a:r>
              <a:rPr lang="en-US" altLang="zh-CN" sz="2800" dirty="0">
                <a:latin typeface="庞门正道标题体" panose="02010600030101010101" charset="-122"/>
                <a:ea typeface="庞门正道标题体" panose="02010600030101010101" charset="-122"/>
              </a:rPr>
              <a:t>LOREM IPSUM DOLOR </a:t>
            </a:r>
            <a:endParaRPr lang="en-US" altLang="zh-CN" sz="2800" dirty="0">
              <a:latin typeface="庞门正道标题体" panose="02010600030101010101" charset="-122"/>
              <a:ea typeface="庞门正道标题体" panose="02010600030101010101" charset="-122"/>
            </a:endParaRPr>
          </a:p>
        </p:txBody>
      </p:sp>
      <p:grpSp>
        <p:nvGrpSpPr>
          <p:cNvPr id="2" name="PA-组合 10"/>
          <p:cNvGrpSpPr/>
          <p:nvPr>
            <p:custDataLst>
              <p:tags r:id="rId2"/>
            </p:custDataLst>
          </p:nvPr>
        </p:nvGrpSpPr>
        <p:grpSpPr>
          <a:xfrm>
            <a:off x="2146811" y="2128058"/>
            <a:ext cx="1463627" cy="1747397"/>
            <a:chOff x="1136651" y="3139017"/>
            <a:chExt cx="414866" cy="495301"/>
          </a:xfrm>
          <a:solidFill>
            <a:srgbClr val="C00000"/>
          </a:solidFill>
        </p:grpSpPr>
        <p:sp>
          <p:nvSpPr>
            <p:cNvPr id="12" name="PA-圆形"/>
            <p:cNvSpPr>
              <a:spLocks noChangeArrowheads="1"/>
            </p:cNvSpPr>
            <p:nvPr>
              <p:custDataLst>
                <p:tags r:id="rId3"/>
              </p:custDataLst>
            </p:nvPr>
          </p:nvSpPr>
          <p:spPr bwMode="auto">
            <a:xfrm>
              <a:off x="1136651" y="3251200"/>
              <a:ext cx="122767"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13" name="PA-圆形"/>
            <p:cNvSpPr>
              <a:spLocks noChangeArrowheads="1"/>
            </p:cNvSpPr>
            <p:nvPr>
              <p:custDataLst>
                <p:tags r:id="rId4"/>
              </p:custDataLst>
            </p:nvPr>
          </p:nvSpPr>
          <p:spPr bwMode="auto">
            <a:xfrm>
              <a:off x="1426633" y="3251200"/>
              <a:ext cx="124884" cy="122767"/>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14" name="PA-圆形"/>
            <p:cNvSpPr>
              <a:spLocks noChangeArrowheads="1"/>
            </p:cNvSpPr>
            <p:nvPr>
              <p:custDataLst>
                <p:tags r:id="rId5"/>
              </p:custDataLst>
            </p:nvPr>
          </p:nvSpPr>
          <p:spPr bwMode="auto">
            <a:xfrm>
              <a:off x="1217084" y="3388784"/>
              <a:ext cx="116416" cy="118533"/>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15" name="PA-圆形"/>
            <p:cNvSpPr>
              <a:spLocks noChangeArrowheads="1"/>
            </p:cNvSpPr>
            <p:nvPr>
              <p:custDataLst>
                <p:tags r:id="rId6"/>
              </p:custDataLst>
            </p:nvPr>
          </p:nvSpPr>
          <p:spPr bwMode="auto">
            <a:xfrm>
              <a:off x="1352551" y="3386667"/>
              <a:ext cx="120649"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16" name="PA-圆形"/>
            <p:cNvSpPr>
              <a:spLocks noChangeArrowheads="1"/>
            </p:cNvSpPr>
            <p:nvPr>
              <p:custDataLst>
                <p:tags r:id="rId7"/>
              </p:custDataLst>
            </p:nvPr>
          </p:nvSpPr>
          <p:spPr bwMode="auto">
            <a:xfrm>
              <a:off x="1280584" y="3513667"/>
              <a:ext cx="122767"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17" name="PA-葡萄"/>
            <p:cNvSpPr/>
            <p:nvPr>
              <p:custDataLst>
                <p:tags r:id="rId8"/>
              </p:custDataLst>
            </p:nvPr>
          </p:nvSpPr>
          <p:spPr bwMode="auto">
            <a:xfrm>
              <a:off x="1219200" y="3139017"/>
              <a:ext cx="247651" cy="234949"/>
            </a:xfrm>
            <a:custGeom>
              <a:avLst/>
              <a:gdLst>
                <a:gd name="T0" fmla="*/ 37 w 82"/>
                <a:gd name="T1" fmla="*/ 41 h 78"/>
                <a:gd name="T2" fmla="*/ 21 w 82"/>
                <a:gd name="T3" fmla="*/ 59 h 78"/>
                <a:gd name="T4" fmla="*/ 40 w 82"/>
                <a:gd name="T5" fmla="*/ 78 h 78"/>
                <a:gd name="T6" fmla="*/ 59 w 82"/>
                <a:gd name="T7" fmla="*/ 59 h 78"/>
                <a:gd name="T8" fmla="*/ 45 w 82"/>
                <a:gd name="T9" fmla="*/ 41 h 78"/>
                <a:gd name="T10" fmla="*/ 45 w 82"/>
                <a:gd name="T11" fmla="*/ 8 h 78"/>
                <a:gd name="T12" fmla="*/ 82 w 82"/>
                <a:gd name="T13" fmla="*/ 8 h 78"/>
                <a:gd name="T14" fmla="*/ 82 w 82"/>
                <a:gd name="T15" fmla="*/ 0 h 78"/>
                <a:gd name="T16" fmla="*/ 0 w 82"/>
                <a:gd name="T17" fmla="*/ 0 h 78"/>
                <a:gd name="T18" fmla="*/ 0 w 82"/>
                <a:gd name="T19" fmla="*/ 8 h 78"/>
                <a:gd name="T20" fmla="*/ 37 w 82"/>
                <a:gd name="T21" fmla="*/ 8 h 78"/>
                <a:gd name="T22" fmla="*/ 37 w 82"/>
                <a:gd name="T23"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78">
                  <a:moveTo>
                    <a:pt x="37" y="41"/>
                  </a:moveTo>
                  <a:cubicBezTo>
                    <a:pt x="28" y="42"/>
                    <a:pt x="21" y="50"/>
                    <a:pt x="21" y="59"/>
                  </a:cubicBezTo>
                  <a:cubicBezTo>
                    <a:pt x="21" y="70"/>
                    <a:pt x="30" y="78"/>
                    <a:pt x="40" y="78"/>
                  </a:cubicBezTo>
                  <a:cubicBezTo>
                    <a:pt x="51" y="78"/>
                    <a:pt x="59" y="70"/>
                    <a:pt x="59" y="59"/>
                  </a:cubicBezTo>
                  <a:cubicBezTo>
                    <a:pt x="59" y="51"/>
                    <a:pt x="53" y="43"/>
                    <a:pt x="45" y="41"/>
                  </a:cubicBezTo>
                  <a:cubicBezTo>
                    <a:pt x="45" y="8"/>
                    <a:pt x="45" y="8"/>
                    <a:pt x="45" y="8"/>
                  </a:cubicBezTo>
                  <a:cubicBezTo>
                    <a:pt x="82" y="8"/>
                    <a:pt x="82" y="8"/>
                    <a:pt x="82" y="8"/>
                  </a:cubicBezTo>
                  <a:cubicBezTo>
                    <a:pt x="82" y="0"/>
                    <a:pt x="82" y="0"/>
                    <a:pt x="82" y="0"/>
                  </a:cubicBezTo>
                  <a:cubicBezTo>
                    <a:pt x="0" y="0"/>
                    <a:pt x="0" y="0"/>
                    <a:pt x="0" y="0"/>
                  </a:cubicBezTo>
                  <a:cubicBezTo>
                    <a:pt x="0" y="8"/>
                    <a:pt x="0" y="8"/>
                    <a:pt x="0" y="8"/>
                  </a:cubicBezTo>
                  <a:cubicBezTo>
                    <a:pt x="37" y="8"/>
                    <a:pt x="37" y="8"/>
                    <a:pt x="37" y="8"/>
                  </a:cubicBezTo>
                  <a:lnTo>
                    <a:pt x="37" y="41"/>
                  </a:lnTo>
                  <a:close/>
                </a:path>
              </a:pathLst>
            </a:cu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grpSp>
      <p:grpSp>
        <p:nvGrpSpPr>
          <p:cNvPr id="18" name="PA-组合 17"/>
          <p:cNvGrpSpPr/>
          <p:nvPr>
            <p:custDataLst>
              <p:tags r:id="rId9"/>
            </p:custDataLst>
          </p:nvPr>
        </p:nvGrpSpPr>
        <p:grpSpPr>
          <a:xfrm>
            <a:off x="5364187" y="2128058"/>
            <a:ext cx="1463627" cy="1747397"/>
            <a:chOff x="1136651" y="3139017"/>
            <a:chExt cx="414866" cy="495301"/>
          </a:xfrm>
          <a:solidFill>
            <a:srgbClr val="C00000"/>
          </a:solidFill>
        </p:grpSpPr>
        <p:sp>
          <p:nvSpPr>
            <p:cNvPr id="19" name="PA-圆形"/>
            <p:cNvSpPr>
              <a:spLocks noChangeArrowheads="1"/>
            </p:cNvSpPr>
            <p:nvPr>
              <p:custDataLst>
                <p:tags r:id="rId10"/>
              </p:custDataLst>
            </p:nvPr>
          </p:nvSpPr>
          <p:spPr bwMode="auto">
            <a:xfrm>
              <a:off x="1136651" y="3251200"/>
              <a:ext cx="122767"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0" name="PA-圆形"/>
            <p:cNvSpPr>
              <a:spLocks noChangeArrowheads="1"/>
            </p:cNvSpPr>
            <p:nvPr>
              <p:custDataLst>
                <p:tags r:id="rId11"/>
              </p:custDataLst>
            </p:nvPr>
          </p:nvSpPr>
          <p:spPr bwMode="auto">
            <a:xfrm>
              <a:off x="1426633" y="3251200"/>
              <a:ext cx="124884" cy="122767"/>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1" name="PA-圆形"/>
            <p:cNvSpPr>
              <a:spLocks noChangeArrowheads="1"/>
            </p:cNvSpPr>
            <p:nvPr>
              <p:custDataLst>
                <p:tags r:id="rId12"/>
              </p:custDataLst>
            </p:nvPr>
          </p:nvSpPr>
          <p:spPr bwMode="auto">
            <a:xfrm>
              <a:off x="1217084" y="3388784"/>
              <a:ext cx="116416" cy="118533"/>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2" name="PA-圆形"/>
            <p:cNvSpPr>
              <a:spLocks noChangeArrowheads="1"/>
            </p:cNvSpPr>
            <p:nvPr>
              <p:custDataLst>
                <p:tags r:id="rId13"/>
              </p:custDataLst>
            </p:nvPr>
          </p:nvSpPr>
          <p:spPr bwMode="auto">
            <a:xfrm>
              <a:off x="1352551" y="3386667"/>
              <a:ext cx="120649"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3" name="PA-圆形"/>
            <p:cNvSpPr>
              <a:spLocks noChangeArrowheads="1"/>
            </p:cNvSpPr>
            <p:nvPr>
              <p:custDataLst>
                <p:tags r:id="rId14"/>
              </p:custDataLst>
            </p:nvPr>
          </p:nvSpPr>
          <p:spPr bwMode="auto">
            <a:xfrm>
              <a:off x="1280584" y="3513667"/>
              <a:ext cx="122767"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4" name="PA-葡萄"/>
            <p:cNvSpPr/>
            <p:nvPr>
              <p:custDataLst>
                <p:tags r:id="rId15"/>
              </p:custDataLst>
            </p:nvPr>
          </p:nvSpPr>
          <p:spPr bwMode="auto">
            <a:xfrm>
              <a:off x="1219200" y="3139017"/>
              <a:ext cx="247651" cy="234949"/>
            </a:xfrm>
            <a:custGeom>
              <a:avLst/>
              <a:gdLst>
                <a:gd name="T0" fmla="*/ 37 w 82"/>
                <a:gd name="T1" fmla="*/ 41 h 78"/>
                <a:gd name="T2" fmla="*/ 21 w 82"/>
                <a:gd name="T3" fmla="*/ 59 h 78"/>
                <a:gd name="T4" fmla="*/ 40 w 82"/>
                <a:gd name="T5" fmla="*/ 78 h 78"/>
                <a:gd name="T6" fmla="*/ 59 w 82"/>
                <a:gd name="T7" fmla="*/ 59 h 78"/>
                <a:gd name="T8" fmla="*/ 45 w 82"/>
                <a:gd name="T9" fmla="*/ 41 h 78"/>
                <a:gd name="T10" fmla="*/ 45 w 82"/>
                <a:gd name="T11" fmla="*/ 8 h 78"/>
                <a:gd name="T12" fmla="*/ 82 w 82"/>
                <a:gd name="T13" fmla="*/ 8 h 78"/>
                <a:gd name="T14" fmla="*/ 82 w 82"/>
                <a:gd name="T15" fmla="*/ 0 h 78"/>
                <a:gd name="T16" fmla="*/ 0 w 82"/>
                <a:gd name="T17" fmla="*/ 0 h 78"/>
                <a:gd name="T18" fmla="*/ 0 w 82"/>
                <a:gd name="T19" fmla="*/ 8 h 78"/>
                <a:gd name="T20" fmla="*/ 37 w 82"/>
                <a:gd name="T21" fmla="*/ 8 h 78"/>
                <a:gd name="T22" fmla="*/ 37 w 82"/>
                <a:gd name="T23"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78">
                  <a:moveTo>
                    <a:pt x="37" y="41"/>
                  </a:moveTo>
                  <a:cubicBezTo>
                    <a:pt x="28" y="42"/>
                    <a:pt x="21" y="50"/>
                    <a:pt x="21" y="59"/>
                  </a:cubicBezTo>
                  <a:cubicBezTo>
                    <a:pt x="21" y="70"/>
                    <a:pt x="30" y="78"/>
                    <a:pt x="40" y="78"/>
                  </a:cubicBezTo>
                  <a:cubicBezTo>
                    <a:pt x="51" y="78"/>
                    <a:pt x="59" y="70"/>
                    <a:pt x="59" y="59"/>
                  </a:cubicBezTo>
                  <a:cubicBezTo>
                    <a:pt x="59" y="51"/>
                    <a:pt x="53" y="43"/>
                    <a:pt x="45" y="41"/>
                  </a:cubicBezTo>
                  <a:cubicBezTo>
                    <a:pt x="45" y="8"/>
                    <a:pt x="45" y="8"/>
                    <a:pt x="45" y="8"/>
                  </a:cubicBezTo>
                  <a:cubicBezTo>
                    <a:pt x="82" y="8"/>
                    <a:pt x="82" y="8"/>
                    <a:pt x="82" y="8"/>
                  </a:cubicBezTo>
                  <a:cubicBezTo>
                    <a:pt x="82" y="0"/>
                    <a:pt x="82" y="0"/>
                    <a:pt x="82" y="0"/>
                  </a:cubicBezTo>
                  <a:cubicBezTo>
                    <a:pt x="0" y="0"/>
                    <a:pt x="0" y="0"/>
                    <a:pt x="0" y="0"/>
                  </a:cubicBezTo>
                  <a:cubicBezTo>
                    <a:pt x="0" y="8"/>
                    <a:pt x="0" y="8"/>
                    <a:pt x="0" y="8"/>
                  </a:cubicBezTo>
                  <a:cubicBezTo>
                    <a:pt x="37" y="8"/>
                    <a:pt x="37" y="8"/>
                    <a:pt x="37" y="8"/>
                  </a:cubicBezTo>
                  <a:lnTo>
                    <a:pt x="37" y="41"/>
                  </a:lnTo>
                  <a:close/>
                </a:path>
              </a:pathLst>
            </a:cu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grpSp>
      <p:grpSp>
        <p:nvGrpSpPr>
          <p:cNvPr id="25" name="PA-组合 24"/>
          <p:cNvGrpSpPr/>
          <p:nvPr>
            <p:custDataLst>
              <p:tags r:id="rId16"/>
            </p:custDataLst>
          </p:nvPr>
        </p:nvGrpSpPr>
        <p:grpSpPr>
          <a:xfrm>
            <a:off x="8581563" y="2128058"/>
            <a:ext cx="1463627" cy="1747397"/>
            <a:chOff x="1136651" y="3139017"/>
            <a:chExt cx="414866" cy="495301"/>
          </a:xfrm>
          <a:solidFill>
            <a:srgbClr val="C00000"/>
          </a:solidFill>
        </p:grpSpPr>
        <p:sp>
          <p:nvSpPr>
            <p:cNvPr id="26" name="PA-圆形"/>
            <p:cNvSpPr>
              <a:spLocks noChangeArrowheads="1"/>
            </p:cNvSpPr>
            <p:nvPr>
              <p:custDataLst>
                <p:tags r:id="rId17"/>
              </p:custDataLst>
            </p:nvPr>
          </p:nvSpPr>
          <p:spPr bwMode="auto">
            <a:xfrm>
              <a:off x="1136651" y="3251200"/>
              <a:ext cx="122767"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7" name="PA-圆形"/>
            <p:cNvSpPr>
              <a:spLocks noChangeArrowheads="1"/>
            </p:cNvSpPr>
            <p:nvPr>
              <p:custDataLst>
                <p:tags r:id="rId18"/>
              </p:custDataLst>
            </p:nvPr>
          </p:nvSpPr>
          <p:spPr bwMode="auto">
            <a:xfrm>
              <a:off x="1426633" y="3251200"/>
              <a:ext cx="124884" cy="122767"/>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8" name="PA-圆形"/>
            <p:cNvSpPr>
              <a:spLocks noChangeArrowheads="1"/>
            </p:cNvSpPr>
            <p:nvPr>
              <p:custDataLst>
                <p:tags r:id="rId19"/>
              </p:custDataLst>
            </p:nvPr>
          </p:nvSpPr>
          <p:spPr bwMode="auto">
            <a:xfrm>
              <a:off x="1217084" y="3388784"/>
              <a:ext cx="116416" cy="118533"/>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29" name="PA-圆形"/>
            <p:cNvSpPr>
              <a:spLocks noChangeArrowheads="1"/>
            </p:cNvSpPr>
            <p:nvPr>
              <p:custDataLst>
                <p:tags r:id="rId20"/>
              </p:custDataLst>
            </p:nvPr>
          </p:nvSpPr>
          <p:spPr bwMode="auto">
            <a:xfrm>
              <a:off x="1352551" y="3386667"/>
              <a:ext cx="120649"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30" name="PA-圆形"/>
            <p:cNvSpPr>
              <a:spLocks noChangeArrowheads="1"/>
            </p:cNvSpPr>
            <p:nvPr>
              <p:custDataLst>
                <p:tags r:id="rId21"/>
              </p:custDataLst>
            </p:nvPr>
          </p:nvSpPr>
          <p:spPr bwMode="auto">
            <a:xfrm>
              <a:off x="1280584" y="3513667"/>
              <a:ext cx="122767" cy="120651"/>
            </a:xfrm>
            <a:prstGeom prst="ellipse">
              <a:avLst/>
            </a:pr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sp>
          <p:nvSpPr>
            <p:cNvPr id="31" name="PA-葡萄"/>
            <p:cNvSpPr/>
            <p:nvPr>
              <p:custDataLst>
                <p:tags r:id="rId22"/>
              </p:custDataLst>
            </p:nvPr>
          </p:nvSpPr>
          <p:spPr bwMode="auto">
            <a:xfrm>
              <a:off x="1219200" y="3139017"/>
              <a:ext cx="247651" cy="234949"/>
            </a:xfrm>
            <a:custGeom>
              <a:avLst/>
              <a:gdLst>
                <a:gd name="T0" fmla="*/ 37 w 82"/>
                <a:gd name="T1" fmla="*/ 41 h 78"/>
                <a:gd name="T2" fmla="*/ 21 w 82"/>
                <a:gd name="T3" fmla="*/ 59 h 78"/>
                <a:gd name="T4" fmla="*/ 40 w 82"/>
                <a:gd name="T5" fmla="*/ 78 h 78"/>
                <a:gd name="T6" fmla="*/ 59 w 82"/>
                <a:gd name="T7" fmla="*/ 59 h 78"/>
                <a:gd name="T8" fmla="*/ 45 w 82"/>
                <a:gd name="T9" fmla="*/ 41 h 78"/>
                <a:gd name="T10" fmla="*/ 45 w 82"/>
                <a:gd name="T11" fmla="*/ 8 h 78"/>
                <a:gd name="T12" fmla="*/ 82 w 82"/>
                <a:gd name="T13" fmla="*/ 8 h 78"/>
                <a:gd name="T14" fmla="*/ 82 w 82"/>
                <a:gd name="T15" fmla="*/ 0 h 78"/>
                <a:gd name="T16" fmla="*/ 0 w 82"/>
                <a:gd name="T17" fmla="*/ 0 h 78"/>
                <a:gd name="T18" fmla="*/ 0 w 82"/>
                <a:gd name="T19" fmla="*/ 8 h 78"/>
                <a:gd name="T20" fmla="*/ 37 w 82"/>
                <a:gd name="T21" fmla="*/ 8 h 78"/>
                <a:gd name="T22" fmla="*/ 37 w 82"/>
                <a:gd name="T23"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78">
                  <a:moveTo>
                    <a:pt x="37" y="41"/>
                  </a:moveTo>
                  <a:cubicBezTo>
                    <a:pt x="28" y="42"/>
                    <a:pt x="21" y="50"/>
                    <a:pt x="21" y="59"/>
                  </a:cubicBezTo>
                  <a:cubicBezTo>
                    <a:pt x="21" y="70"/>
                    <a:pt x="30" y="78"/>
                    <a:pt x="40" y="78"/>
                  </a:cubicBezTo>
                  <a:cubicBezTo>
                    <a:pt x="51" y="78"/>
                    <a:pt x="59" y="70"/>
                    <a:pt x="59" y="59"/>
                  </a:cubicBezTo>
                  <a:cubicBezTo>
                    <a:pt x="59" y="51"/>
                    <a:pt x="53" y="43"/>
                    <a:pt x="45" y="41"/>
                  </a:cubicBezTo>
                  <a:cubicBezTo>
                    <a:pt x="45" y="8"/>
                    <a:pt x="45" y="8"/>
                    <a:pt x="45" y="8"/>
                  </a:cubicBezTo>
                  <a:cubicBezTo>
                    <a:pt x="82" y="8"/>
                    <a:pt x="82" y="8"/>
                    <a:pt x="82" y="8"/>
                  </a:cubicBezTo>
                  <a:cubicBezTo>
                    <a:pt x="82" y="0"/>
                    <a:pt x="82" y="0"/>
                    <a:pt x="82" y="0"/>
                  </a:cubicBezTo>
                  <a:cubicBezTo>
                    <a:pt x="0" y="0"/>
                    <a:pt x="0" y="0"/>
                    <a:pt x="0" y="0"/>
                  </a:cubicBezTo>
                  <a:cubicBezTo>
                    <a:pt x="0" y="8"/>
                    <a:pt x="0" y="8"/>
                    <a:pt x="0" y="8"/>
                  </a:cubicBezTo>
                  <a:cubicBezTo>
                    <a:pt x="37" y="8"/>
                    <a:pt x="37" y="8"/>
                    <a:pt x="37" y="8"/>
                  </a:cubicBezTo>
                  <a:lnTo>
                    <a:pt x="37" y="41"/>
                  </a:lnTo>
                  <a:close/>
                </a:path>
              </a:pathLst>
            </a:custGeom>
            <a:grpFill/>
            <a:ln>
              <a:noFill/>
            </a:ln>
          </p:spPr>
          <p:txBody>
            <a:bodyPr/>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endParaRPr>
            </a:p>
          </p:txBody>
        </p:sp>
      </p:grpSp>
      <p:grpSp>
        <p:nvGrpSpPr>
          <p:cNvPr id="32" name="PA-组合 31"/>
          <p:cNvGrpSpPr/>
          <p:nvPr>
            <p:custDataLst>
              <p:tags r:id="rId23"/>
            </p:custDataLst>
          </p:nvPr>
        </p:nvGrpSpPr>
        <p:grpSpPr>
          <a:xfrm>
            <a:off x="1645130" y="4345835"/>
            <a:ext cx="2392310" cy="1232966"/>
            <a:chOff x="3552927" y="2220959"/>
            <a:chExt cx="2392310" cy="1232966"/>
          </a:xfrm>
        </p:grpSpPr>
        <p:sp>
          <p:nvSpPr>
            <p:cNvPr id="33" name="PA-文本框 61"/>
            <p:cNvSpPr txBox="1"/>
            <p:nvPr>
              <p:custDataLst>
                <p:tags r:id="rId24"/>
              </p:custDataLst>
            </p:nvPr>
          </p:nvSpPr>
          <p:spPr>
            <a:xfrm>
              <a:off x="3552927" y="2623313"/>
              <a:ext cx="2392310" cy="830612"/>
            </a:xfrm>
            <a:prstGeom prst="rect">
              <a:avLst/>
            </a:prstGeom>
            <a:noFill/>
          </p:spPr>
          <p:txBody>
            <a:bodyPr wrap="square" lIns="0" tIns="0" rIns="0" bIns="0" rtlCol="0">
              <a:spAutoFit/>
            </a:bodyPr>
            <a:p>
              <a:pPr algn="ct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4" name="PA-矩形 33"/>
            <p:cNvSpPr/>
            <p:nvPr>
              <p:custDataLst>
                <p:tags r:id="rId25"/>
              </p:custDataLst>
            </p:nvPr>
          </p:nvSpPr>
          <p:spPr>
            <a:xfrm>
              <a:off x="3630827" y="2220959"/>
              <a:ext cx="2287806" cy="400110"/>
            </a:xfrm>
            <a:prstGeom prst="rect">
              <a:avLst/>
            </a:prstGeom>
          </p:spPr>
          <p:txBody>
            <a:bodyPr wrap="none">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35" name="PA-组合 34"/>
          <p:cNvGrpSpPr/>
          <p:nvPr>
            <p:custDataLst>
              <p:tags r:id="rId26"/>
            </p:custDataLst>
          </p:nvPr>
        </p:nvGrpSpPr>
        <p:grpSpPr>
          <a:xfrm>
            <a:off x="4899845" y="4345835"/>
            <a:ext cx="2392310" cy="1232966"/>
            <a:chOff x="3552927" y="2220959"/>
            <a:chExt cx="2392310" cy="1232966"/>
          </a:xfrm>
        </p:grpSpPr>
        <p:sp>
          <p:nvSpPr>
            <p:cNvPr id="36" name="PA-文本框 61"/>
            <p:cNvSpPr txBox="1"/>
            <p:nvPr>
              <p:custDataLst>
                <p:tags r:id="rId27"/>
              </p:custDataLst>
            </p:nvPr>
          </p:nvSpPr>
          <p:spPr>
            <a:xfrm>
              <a:off x="3552927" y="2623313"/>
              <a:ext cx="2392310" cy="830612"/>
            </a:xfrm>
            <a:prstGeom prst="rect">
              <a:avLst/>
            </a:prstGeom>
            <a:noFill/>
          </p:spPr>
          <p:txBody>
            <a:bodyPr wrap="square" lIns="0" tIns="0" rIns="0" bIns="0" rtlCol="0">
              <a:spAutoFit/>
            </a:bodyPr>
            <a:p>
              <a:pPr algn="ct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7" name="PA-矩形 36"/>
            <p:cNvSpPr/>
            <p:nvPr>
              <p:custDataLst>
                <p:tags r:id="rId28"/>
              </p:custDataLst>
            </p:nvPr>
          </p:nvSpPr>
          <p:spPr>
            <a:xfrm>
              <a:off x="3630827" y="2220959"/>
              <a:ext cx="2287806" cy="400110"/>
            </a:xfrm>
            <a:prstGeom prst="rect">
              <a:avLst/>
            </a:prstGeom>
          </p:spPr>
          <p:txBody>
            <a:bodyPr wrap="none">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38" name="PA-组合 37"/>
          <p:cNvGrpSpPr/>
          <p:nvPr>
            <p:custDataLst>
              <p:tags r:id="rId29"/>
            </p:custDataLst>
          </p:nvPr>
        </p:nvGrpSpPr>
        <p:grpSpPr>
          <a:xfrm>
            <a:off x="8112771" y="4345835"/>
            <a:ext cx="2392310" cy="1232966"/>
            <a:chOff x="3552927" y="2220959"/>
            <a:chExt cx="2392310" cy="1232966"/>
          </a:xfrm>
        </p:grpSpPr>
        <p:sp>
          <p:nvSpPr>
            <p:cNvPr id="39" name="PA-文本框 61"/>
            <p:cNvSpPr txBox="1"/>
            <p:nvPr>
              <p:custDataLst>
                <p:tags r:id="rId30"/>
              </p:custDataLst>
            </p:nvPr>
          </p:nvSpPr>
          <p:spPr>
            <a:xfrm>
              <a:off x="3552927" y="2623313"/>
              <a:ext cx="2392310" cy="830612"/>
            </a:xfrm>
            <a:prstGeom prst="rect">
              <a:avLst/>
            </a:prstGeom>
            <a:noFill/>
          </p:spPr>
          <p:txBody>
            <a:bodyPr wrap="square" lIns="0" tIns="0" rIns="0" bIns="0" rtlCol="0">
              <a:spAutoFit/>
            </a:bodyPr>
            <a:p>
              <a:pPr algn="ct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40" name="PA-矩形 39"/>
            <p:cNvSpPr/>
            <p:nvPr>
              <p:custDataLst>
                <p:tags r:id="rId31"/>
              </p:custDataLst>
            </p:nvPr>
          </p:nvSpPr>
          <p:spPr>
            <a:xfrm>
              <a:off x="3630827" y="2220959"/>
              <a:ext cx="2287806" cy="400110"/>
            </a:xfrm>
            <a:prstGeom prst="rect">
              <a:avLst/>
            </a:prstGeom>
          </p:spPr>
          <p:txBody>
            <a:bodyPr wrap="none">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年终大促4-"/>
          <p:cNvPicPr>
            <a:picLocks noChangeAspect="1"/>
          </p:cNvPicPr>
          <p:nvPr/>
        </p:nvPicPr>
        <p:blipFill>
          <a:blip r:embed="rId1"/>
          <a:srcRect r="923" b="57042"/>
          <a:stretch>
            <a:fillRect/>
          </a:stretch>
        </p:blipFill>
        <p:spPr>
          <a:xfrm flipH="1">
            <a:off x="0" y="0"/>
            <a:ext cx="12270740" cy="2945765"/>
          </a:xfrm>
          <a:prstGeom prst="rect">
            <a:avLst/>
          </a:prstGeom>
        </p:spPr>
      </p:pic>
      <p:sp>
        <p:nvSpPr>
          <p:cNvPr id="5132" name="MH_PageTitle"/>
          <p:cNvSpPr>
            <a:spLocks noGrp="1"/>
          </p:cNvSpPr>
          <p:nvPr>
            <p:ph type="title"/>
            <p:custDataLst>
              <p:tags r:id="rId2"/>
            </p:custDataLst>
          </p:nvPr>
        </p:nvSpPr>
        <p:spPr>
          <a:xfrm>
            <a:off x="838200" y="1006475"/>
            <a:ext cx="10515600" cy="1325563"/>
          </a:xfrm>
        </p:spPr>
        <p:txBody>
          <a:bodyPr vert="horz" wrap="square" lIns="91440" tIns="45720" rIns="91440" bIns="45720" anchor="ctr"/>
          <a:p>
            <a:pPr eaLnBrk="1" hangingPunct="1"/>
            <a:r>
              <a:rPr lang="en-US" altLang="zh-CN" sz="2400" dirty="0">
                <a:solidFill>
                  <a:schemeClr val="bg1"/>
                </a:solidFill>
                <a:latin typeface="庞门正道标题体" panose="02010600030101010101" charset="-122"/>
                <a:ea typeface="庞门正道标题体" panose="02010600030101010101" charset="-122"/>
              </a:rPr>
              <a:t>LOREM IPSUM DOLOR </a:t>
            </a:r>
            <a:endParaRPr lang="en-US" altLang="zh-CN" sz="2400" dirty="0">
              <a:solidFill>
                <a:schemeClr val="bg1"/>
              </a:solidFill>
              <a:latin typeface="庞门正道标题体" panose="02010600030101010101" charset="-122"/>
              <a:ea typeface="庞门正道标题体" panose="02010600030101010101" charset="-122"/>
            </a:endParaRPr>
          </a:p>
        </p:txBody>
      </p:sp>
      <p:sp>
        <p:nvSpPr>
          <p:cNvPr id="11" name="MH_Other_1"/>
          <p:cNvSpPr/>
          <p:nvPr>
            <p:custDataLst>
              <p:tags r:id="rId3"/>
            </p:custDataLst>
          </p:nvPr>
        </p:nvSpPr>
        <p:spPr>
          <a:xfrm>
            <a:off x="763270" y="3378200"/>
            <a:ext cx="1435100"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2" name="MH_Other_2"/>
          <p:cNvSpPr/>
          <p:nvPr>
            <p:custDataLst>
              <p:tags r:id="rId4"/>
            </p:custDataLst>
          </p:nvPr>
        </p:nvSpPr>
        <p:spPr>
          <a:xfrm>
            <a:off x="1126485" y="4420875"/>
            <a:ext cx="708735"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3" name="MH_Other_3"/>
          <p:cNvSpPr/>
          <p:nvPr>
            <p:custDataLst>
              <p:tags r:id="rId5"/>
            </p:custDataLst>
          </p:nvPr>
        </p:nvSpPr>
        <p:spPr>
          <a:xfrm>
            <a:off x="858520" y="3473450"/>
            <a:ext cx="1244600"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4" name="MH_SubTitle_1"/>
          <p:cNvSpPr/>
          <p:nvPr>
            <p:custDataLst>
              <p:tags r:id="rId6"/>
            </p:custDataLst>
          </p:nvPr>
        </p:nvSpPr>
        <p:spPr>
          <a:xfrm>
            <a:off x="942666" y="3557343"/>
            <a:ext cx="1076374" cy="10763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LOREM</a:t>
            </a:r>
            <a:endParaRPr kumimoji="0" lang="en-US" altLang="zh-CN"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5" name="MH_Other_4"/>
          <p:cNvSpPr/>
          <p:nvPr>
            <p:custDataLst>
              <p:tags r:id="rId7"/>
            </p:custDataLst>
          </p:nvPr>
        </p:nvSpPr>
        <p:spPr>
          <a:xfrm>
            <a:off x="1022033" y="3560763"/>
            <a:ext cx="990600" cy="973138"/>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7" name="MH_Other_5"/>
          <p:cNvSpPr/>
          <p:nvPr>
            <p:custDataLst>
              <p:tags r:id="rId8"/>
            </p:custDataLst>
          </p:nvPr>
        </p:nvSpPr>
        <p:spPr>
          <a:xfrm>
            <a:off x="2561908" y="3378200"/>
            <a:ext cx="1435100"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8" name="MH_Other_6"/>
          <p:cNvSpPr/>
          <p:nvPr>
            <p:custDataLst>
              <p:tags r:id="rId9"/>
            </p:custDataLst>
          </p:nvPr>
        </p:nvSpPr>
        <p:spPr>
          <a:xfrm>
            <a:off x="2924863" y="4420875"/>
            <a:ext cx="708737"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9" name="MH_Other_7"/>
          <p:cNvSpPr/>
          <p:nvPr>
            <p:custDataLst>
              <p:tags r:id="rId10"/>
            </p:custDataLst>
          </p:nvPr>
        </p:nvSpPr>
        <p:spPr>
          <a:xfrm>
            <a:off x="2657158" y="3473450"/>
            <a:ext cx="1244600"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0" name="MH_SubTitle_2"/>
          <p:cNvSpPr/>
          <p:nvPr>
            <p:custDataLst>
              <p:tags r:id="rId11"/>
            </p:custDataLst>
          </p:nvPr>
        </p:nvSpPr>
        <p:spPr>
          <a:xfrm>
            <a:off x="2741045" y="3557343"/>
            <a:ext cx="1076373" cy="10763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LOREM</a:t>
            </a:r>
            <a:endParaRPr kumimoji="0" lang="en-US" altLang="zh-CN"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1" name="MH_Other_8"/>
          <p:cNvSpPr/>
          <p:nvPr>
            <p:custDataLst>
              <p:tags r:id="rId12"/>
            </p:custDataLst>
          </p:nvPr>
        </p:nvSpPr>
        <p:spPr>
          <a:xfrm>
            <a:off x="2820670" y="3560763"/>
            <a:ext cx="990600" cy="973138"/>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2" name="MH_Other_9"/>
          <p:cNvSpPr/>
          <p:nvPr>
            <p:custDataLst>
              <p:tags r:id="rId13"/>
            </p:custDataLst>
          </p:nvPr>
        </p:nvSpPr>
        <p:spPr>
          <a:xfrm>
            <a:off x="4360545" y="3378200"/>
            <a:ext cx="1435100"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3" name="MH_Other_10"/>
          <p:cNvSpPr/>
          <p:nvPr>
            <p:custDataLst>
              <p:tags r:id="rId14"/>
            </p:custDataLst>
          </p:nvPr>
        </p:nvSpPr>
        <p:spPr>
          <a:xfrm>
            <a:off x="4723242" y="4420875"/>
            <a:ext cx="708735"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4" name="MH_Other_11"/>
          <p:cNvSpPr/>
          <p:nvPr>
            <p:custDataLst>
              <p:tags r:id="rId15"/>
            </p:custDataLst>
          </p:nvPr>
        </p:nvSpPr>
        <p:spPr>
          <a:xfrm>
            <a:off x="4455795" y="3473450"/>
            <a:ext cx="1244600"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5" name="MH_SubTitle_3"/>
          <p:cNvSpPr/>
          <p:nvPr>
            <p:custDataLst>
              <p:tags r:id="rId16"/>
            </p:custDataLst>
          </p:nvPr>
        </p:nvSpPr>
        <p:spPr>
          <a:xfrm>
            <a:off x="4539423" y="3557343"/>
            <a:ext cx="1076374" cy="10763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rPr>
              <a:t>LOREM</a:t>
            </a:r>
            <a:endParaRPr kumimoji="0" lang="en-US" altLang="zh-CN" sz="16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26" name="MH_Other_12"/>
          <p:cNvSpPr/>
          <p:nvPr>
            <p:custDataLst>
              <p:tags r:id="rId17"/>
            </p:custDataLst>
          </p:nvPr>
        </p:nvSpPr>
        <p:spPr>
          <a:xfrm>
            <a:off x="4617720" y="3560763"/>
            <a:ext cx="992188" cy="973138"/>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5149" name="MH_Text_1"/>
          <p:cNvSpPr/>
          <p:nvPr>
            <p:custDataLst>
              <p:tags r:id="rId18"/>
            </p:custDataLst>
          </p:nvPr>
        </p:nvSpPr>
        <p:spPr>
          <a:xfrm>
            <a:off x="737870" y="5332413"/>
            <a:ext cx="1466850" cy="1316037"/>
          </a:xfrm>
          <a:prstGeom prst="rect">
            <a:avLst/>
          </a:prstGeom>
          <a:noFill/>
          <a:ln w="9525">
            <a:noFill/>
          </a:ln>
        </p:spPr>
        <p:txBody>
          <a:bodyPr wrap="none"/>
          <a:p>
            <a:pPr algn="just" eaLnBrk="1" hangingPunct="1">
              <a:lnSpc>
                <a:spcPct val="130000"/>
              </a:lnSpc>
            </a:pPr>
            <a:r>
              <a:rPr lang="en-US" altLang="zh-CN" sz="1600" dirty="0">
                <a:latin typeface="微软雅黑" panose="020B0503020204020204" charset="-122"/>
                <a:ea typeface="微软雅黑" panose="020B0503020204020204" charset="-122"/>
              </a:rPr>
              <a:t>Lorem ipsum</a:t>
            </a:r>
            <a:endParaRPr lang="en-US" altLang="zh-CN" sz="1600" dirty="0">
              <a:latin typeface="微软雅黑" panose="020B0503020204020204" charset="-122"/>
              <a:ea typeface="微软雅黑" panose="020B0503020204020204" charset="-122"/>
            </a:endParaRPr>
          </a:p>
          <a:p>
            <a:pPr algn="just" eaLnBrk="1" hangingPunct="1">
              <a:lnSpc>
                <a:spcPct val="130000"/>
              </a:lnSpc>
            </a:pPr>
            <a:r>
              <a:rPr lang="en-US" altLang="zh-CN" sz="1600" dirty="0">
                <a:latin typeface="微软雅黑" panose="020B0503020204020204" charset="-122"/>
                <a:ea typeface="微软雅黑" panose="020B0503020204020204" charset="-122"/>
              </a:rPr>
              <a:t>Lorem ipsum</a:t>
            </a:r>
            <a:endParaRPr lang="en-US" altLang="zh-CN" sz="1600" dirty="0">
              <a:latin typeface="微软雅黑" panose="020B0503020204020204" charset="-122"/>
              <a:ea typeface="微软雅黑" panose="020B0503020204020204" charset="-122"/>
            </a:endParaRPr>
          </a:p>
        </p:txBody>
      </p:sp>
      <p:sp>
        <p:nvSpPr>
          <p:cNvPr id="5159" name="MH_Text_2"/>
          <p:cNvSpPr/>
          <p:nvPr>
            <p:custDataLst>
              <p:tags r:id="rId19"/>
            </p:custDataLst>
          </p:nvPr>
        </p:nvSpPr>
        <p:spPr>
          <a:xfrm>
            <a:off x="2542858" y="5332413"/>
            <a:ext cx="1466850" cy="1316037"/>
          </a:xfrm>
          <a:prstGeom prst="rect">
            <a:avLst/>
          </a:prstGeom>
          <a:noFill/>
          <a:ln w="9525">
            <a:noFill/>
          </a:ln>
        </p:spPr>
        <p:txBody>
          <a:bodyPr wrap="none"/>
          <a:p>
            <a:pPr algn="just" eaLnBrk="1" hangingPunct="1">
              <a:lnSpc>
                <a:spcPct val="130000"/>
              </a:lnSpc>
            </a:pPr>
            <a:r>
              <a:rPr lang="en-US" altLang="zh-CN" sz="1600" dirty="0">
                <a:latin typeface="微软雅黑" panose="020B0503020204020204" charset="-122"/>
                <a:ea typeface="微软雅黑" panose="020B0503020204020204" charset="-122"/>
              </a:rPr>
              <a:t>Lorem ipsum</a:t>
            </a:r>
            <a:endParaRPr lang="en-US" altLang="zh-CN" sz="1600" dirty="0">
              <a:latin typeface="微软雅黑" panose="020B0503020204020204" charset="-122"/>
              <a:ea typeface="微软雅黑" panose="020B0503020204020204" charset="-122"/>
            </a:endParaRPr>
          </a:p>
          <a:p>
            <a:pPr algn="just" eaLnBrk="1" hangingPunct="1">
              <a:lnSpc>
                <a:spcPct val="130000"/>
              </a:lnSpc>
            </a:pPr>
            <a:r>
              <a:rPr lang="en-US" altLang="zh-CN" sz="1600" dirty="0">
                <a:latin typeface="微软雅黑" panose="020B0503020204020204" charset="-122"/>
                <a:ea typeface="微软雅黑" panose="020B0503020204020204" charset="-122"/>
              </a:rPr>
              <a:t>Lorem ipsum</a:t>
            </a:r>
            <a:endParaRPr lang="en-US" altLang="zh-CN" sz="1600" dirty="0">
              <a:latin typeface="微软雅黑" panose="020B0503020204020204" charset="-122"/>
              <a:ea typeface="微软雅黑" panose="020B0503020204020204" charset="-122"/>
            </a:endParaRPr>
          </a:p>
        </p:txBody>
      </p:sp>
      <p:sp>
        <p:nvSpPr>
          <p:cNvPr id="5160" name="MH_Text_3"/>
          <p:cNvSpPr/>
          <p:nvPr>
            <p:custDataLst>
              <p:tags r:id="rId20"/>
            </p:custDataLst>
          </p:nvPr>
        </p:nvSpPr>
        <p:spPr>
          <a:xfrm>
            <a:off x="4349433" y="5332413"/>
            <a:ext cx="1466850" cy="1316037"/>
          </a:xfrm>
          <a:prstGeom prst="rect">
            <a:avLst/>
          </a:prstGeom>
          <a:noFill/>
          <a:ln w="9525">
            <a:noFill/>
          </a:ln>
        </p:spPr>
        <p:txBody>
          <a:bodyPr wrap="none"/>
          <a:p>
            <a:pPr algn="just" eaLnBrk="1" hangingPunct="1">
              <a:lnSpc>
                <a:spcPct val="130000"/>
              </a:lnSpc>
            </a:pPr>
            <a:r>
              <a:rPr lang="en-US" altLang="zh-CN" sz="1600" dirty="0">
                <a:latin typeface="微软雅黑" panose="020B0503020204020204" charset="-122"/>
                <a:ea typeface="微软雅黑" panose="020B0503020204020204" charset="-122"/>
              </a:rPr>
              <a:t>Lorem ipsum</a:t>
            </a:r>
            <a:endParaRPr lang="en-US" altLang="zh-CN" sz="1600" dirty="0">
              <a:latin typeface="微软雅黑" panose="020B0503020204020204" charset="-122"/>
              <a:ea typeface="微软雅黑" panose="020B0503020204020204" charset="-122"/>
            </a:endParaRPr>
          </a:p>
          <a:p>
            <a:pPr algn="just" eaLnBrk="1" hangingPunct="1">
              <a:lnSpc>
                <a:spcPct val="130000"/>
              </a:lnSpc>
            </a:pPr>
            <a:r>
              <a:rPr lang="en-US" altLang="zh-CN" sz="1600" dirty="0">
                <a:latin typeface="微软雅黑" panose="020B0503020204020204" charset="-122"/>
                <a:ea typeface="微软雅黑" panose="020B0503020204020204" charset="-122"/>
              </a:rPr>
              <a:t>Lorem ipsum</a:t>
            </a:r>
            <a:endParaRPr lang="en-US" altLang="zh-CN" sz="1600" dirty="0">
              <a:latin typeface="微软雅黑" panose="020B0503020204020204" charset="-122"/>
              <a:ea typeface="微软雅黑" panose="020B0503020204020204" charset="-122"/>
            </a:endParaRPr>
          </a:p>
        </p:txBody>
      </p:sp>
      <p:sp>
        <p:nvSpPr>
          <p:cNvPr id="2" name="矩形 1"/>
          <p:cNvSpPr/>
          <p:nvPr/>
        </p:nvSpPr>
        <p:spPr>
          <a:xfrm>
            <a:off x="6666230" y="1420495"/>
            <a:ext cx="4862830" cy="4431030"/>
          </a:xfrm>
          <a:prstGeom prst="rect">
            <a:avLst/>
          </a:prstGeom>
          <a:blipFill rotWithShape="1">
            <a:blip r:embed="rId2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年终大促4-"/>
          <p:cNvPicPr>
            <a:picLocks noChangeAspect="1"/>
          </p:cNvPicPr>
          <p:nvPr/>
        </p:nvPicPr>
        <p:blipFill>
          <a:blip r:embed="rId1"/>
          <a:srcRect r="72601"/>
          <a:stretch>
            <a:fillRect/>
          </a:stretch>
        </p:blipFill>
        <p:spPr>
          <a:xfrm flipH="1">
            <a:off x="3271520" y="0"/>
            <a:ext cx="5648325" cy="6857365"/>
          </a:xfrm>
          <a:prstGeom prst="rect">
            <a:avLst/>
          </a:prstGeom>
        </p:spPr>
      </p:pic>
      <p:sp>
        <p:nvSpPr>
          <p:cNvPr id="5" name="文本框 4"/>
          <p:cNvSpPr txBox="1"/>
          <p:nvPr/>
        </p:nvSpPr>
        <p:spPr>
          <a:xfrm>
            <a:off x="4109085" y="561340"/>
            <a:ext cx="3973830" cy="3153410"/>
          </a:xfrm>
          <a:prstGeom prst="rect">
            <a:avLst/>
          </a:prstGeom>
          <a:noFill/>
        </p:spPr>
        <p:txBody>
          <a:bodyPr wrap="none" rtlCol="0">
            <a:spAutoFit/>
          </a:bodyPr>
          <a:p>
            <a:r>
              <a:rPr lang="en-US" altLang="zh-CN" sz="19900">
                <a:solidFill>
                  <a:schemeClr val="bg1"/>
                </a:solidFill>
                <a:latin typeface="庞门正道标题体" panose="02010600030101010101" charset="-122"/>
                <a:ea typeface="庞门正道标题体" panose="02010600030101010101" charset="-122"/>
              </a:rPr>
              <a:t>TWO</a:t>
            </a:r>
            <a:endParaRPr lang="en-US" altLang="zh-CN" sz="19900">
              <a:solidFill>
                <a:schemeClr val="bg1"/>
              </a:solidFill>
              <a:latin typeface="庞门正道标题体" panose="02010600030101010101" charset="-122"/>
              <a:ea typeface="庞门正道标题体" panose="02010600030101010101" charset="-122"/>
            </a:endParaRPr>
          </a:p>
        </p:txBody>
      </p:sp>
      <p:sp>
        <p:nvSpPr>
          <p:cNvPr id="6" name="文本占位符 6"/>
          <p:cNvSpPr txBox="1"/>
          <p:nvPr>
            <p:custDataLst>
              <p:tags r:id="rId2"/>
            </p:custDataLst>
          </p:nvPr>
        </p:nvSpPr>
        <p:spPr>
          <a:xfrm>
            <a:off x="4591411" y="4212589"/>
            <a:ext cx="3006638" cy="364400"/>
          </a:xfrm>
          <a:prstGeom prst="roundRect">
            <a:avLst>
              <a:gd name="adj" fmla="val 50000"/>
            </a:avLst>
          </a:prstGeom>
          <a:solidFill>
            <a:schemeClr val="bg1"/>
          </a:solidFill>
          <a:ln>
            <a:noFill/>
          </a:ln>
          <a:effectLst>
            <a:reflection blurRad="6350" stA="50000" endA="300" endPos="38500" dist="50800" dir="5400000" sy="-100000" algn="bl" rotWithShape="0"/>
          </a:effectLst>
          <a:scene3d>
            <a:camera prst="orthographicFront">
              <a:rot lat="0" lon="0" rev="0"/>
            </a:camera>
            <a:lightRig rig="balanced" dir="t">
              <a:rot lat="0" lon="0" rev="8700000"/>
            </a:lightRig>
          </a:scene3d>
          <a:sp3d>
            <a:bevelT w="107950" h="38100"/>
          </a:sp3d>
        </p:spPr>
        <p:txBody>
          <a:bodyPr vert="horz" lIns="91440" tIns="45720" rIns="91440" bIns="45720" rtlCol="0" anchor="ctr">
            <a:normAutofit fontScale="57500" lnSpcReduction="20000"/>
          </a:bodyPr>
          <a:lstStyle>
            <a:lvl1pPr marL="357505" indent="-357505" algn="ctr" defTabSz="914400" rtl="0" eaLnBrk="1" latinLnBrk="0" hangingPunct="1">
              <a:lnSpc>
                <a:spcPct val="110000"/>
              </a:lnSpc>
              <a:spcBef>
                <a:spcPts val="1800"/>
              </a:spcBef>
              <a:spcAft>
                <a:spcPts val="0"/>
              </a:spcAft>
              <a:buClr>
                <a:schemeClr val="accent1">
                  <a:lumMod val="60000"/>
                  <a:lumOff val="40000"/>
                </a:schemeClr>
              </a:buClr>
              <a:buSzPct val="80000"/>
              <a:buFont typeface="Wingdings" panose="05000000000000000000" pitchFamily="2" charset="2"/>
              <a:buNone/>
              <a:defRPr lang="en-US" altLang="zh-CN" sz="1600" kern="1200" baseline="0" dirty="0">
                <a:solidFill>
                  <a:schemeClr val="bg1"/>
                </a:solidFill>
                <a:latin typeface="Arial" panose="020B0604020202020204" pitchFamily="34" charset="0"/>
                <a:ea typeface="微软雅黑" panose="020B0503020204020204" charset="-122"/>
                <a:cs typeface="+mn-cs"/>
              </a:defRPr>
            </a:lvl1pPr>
            <a:lvl2pPr marL="357505" indent="-357505"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Clr>
                <a:srgbClr val="64606D">
                  <a:lumMod val="60000"/>
                  <a:lumOff val="40000"/>
                </a:srgbClr>
              </a:buClr>
              <a:defRPr/>
            </a:pPr>
            <a:r>
              <a:rPr lang="en-US" altLang="zh-CN">
                <a:solidFill>
                  <a:schemeClr val="tx1">
                    <a:lumMod val="75000"/>
                    <a:lumOff val="25000"/>
                  </a:schemeClr>
                </a:solidFill>
                <a:latin typeface="微软雅黑" panose="020B0503020204020204" charset="-122"/>
              </a:rPr>
              <a:t>Lorem ipsum dolor</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ndParaRPr>
          </a:p>
        </p:txBody>
      </p:sp>
      <p:pic>
        <p:nvPicPr>
          <p:cNvPr id="2" name="图片 1" descr="未标题-1.png3"/>
          <p:cNvPicPr>
            <a:picLocks noChangeAspect="1"/>
          </p:cNvPicPr>
          <p:nvPr/>
        </p:nvPicPr>
        <p:blipFill>
          <a:blip r:embed="rId3"/>
          <a:stretch>
            <a:fillRect/>
          </a:stretch>
        </p:blipFill>
        <p:spPr>
          <a:xfrm>
            <a:off x="4629150" y="4577080"/>
            <a:ext cx="2969260" cy="2375535"/>
          </a:xfrm>
          <a:prstGeom prst="rect">
            <a:avLst/>
          </a:prstGeom>
        </p:spPr>
      </p:pic>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9" name="PA-组合 108"/>
          <p:cNvGrpSpPr/>
          <p:nvPr>
            <p:custDataLst>
              <p:tags r:id="rId1"/>
            </p:custDataLst>
          </p:nvPr>
        </p:nvGrpSpPr>
        <p:grpSpPr>
          <a:xfrm>
            <a:off x="7606704" y="3864428"/>
            <a:ext cx="644699" cy="67968"/>
            <a:chOff x="0" y="0"/>
            <a:chExt cx="603012" cy="63571"/>
          </a:xfrm>
          <a:solidFill>
            <a:schemeClr val="bg1">
              <a:alpha val="58000"/>
            </a:schemeClr>
          </a:solidFill>
        </p:grpSpPr>
        <p:sp>
          <p:nvSpPr>
            <p:cNvPr id="40" name="PA-椭圆 109"/>
            <p:cNvSpPr/>
            <p:nvPr>
              <p:custDataLst>
                <p:tags r:id="rId2"/>
              </p:custDataLst>
            </p:nvPr>
          </p:nvSpPr>
          <p:spPr>
            <a:xfrm>
              <a:off x="-1" y="51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41" name="PA-椭圆 110"/>
            <p:cNvSpPr/>
            <p:nvPr>
              <p:custDataLst>
                <p:tags r:id="rId3"/>
              </p:custDataLst>
            </p:nvPr>
          </p:nvSpPr>
          <p:spPr>
            <a:xfrm>
              <a:off x="269974" y="255"/>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42" name="PA-椭圆 111"/>
            <p:cNvSpPr/>
            <p:nvPr>
              <p:custDataLst>
                <p:tags r:id="rId4"/>
              </p:custDataLst>
            </p:nvPr>
          </p:nvSpPr>
          <p:spPr>
            <a:xfrm>
              <a:off x="539949" y="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48" name="PA-组合 47"/>
          <p:cNvGrpSpPr/>
          <p:nvPr>
            <p:custDataLst>
              <p:tags r:id="rId5"/>
            </p:custDataLst>
          </p:nvPr>
        </p:nvGrpSpPr>
        <p:grpSpPr>
          <a:xfrm>
            <a:off x="852138" y="1589214"/>
            <a:ext cx="10527046" cy="4529992"/>
            <a:chOff x="852138" y="1589214"/>
            <a:chExt cx="10527046" cy="4529992"/>
          </a:xfrm>
        </p:grpSpPr>
        <p:sp>
          <p:nvSpPr>
            <p:cNvPr id="3" name="PA-圆角矩形 21"/>
            <p:cNvSpPr/>
            <p:nvPr>
              <p:custDataLst>
                <p:tags r:id="rId6"/>
              </p:custDataLst>
            </p:nvPr>
          </p:nvSpPr>
          <p:spPr>
            <a:xfrm>
              <a:off x="927204" y="3380640"/>
              <a:ext cx="10345610" cy="968121"/>
            </a:xfrm>
            <a:prstGeom prst="roundRect">
              <a:avLst>
                <a:gd name="adj" fmla="val 50000"/>
              </a:avLst>
            </a:prstGeom>
            <a:solidFill>
              <a:srgbClr val="C00000"/>
            </a:solidFill>
            <a:ln w="12700">
              <a:miter lim="400000"/>
            </a:ln>
          </p:spPr>
          <p:txBody>
            <a:bodyPr lIns="45719" rIns="45719" anchor="ct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nvGrpSpPr>
            <p:cNvPr id="5" name="椭圆 4"/>
            <p:cNvGrpSpPr/>
            <p:nvPr/>
          </p:nvGrpSpPr>
          <p:grpSpPr>
            <a:xfrm>
              <a:off x="1166138" y="3511159"/>
              <a:ext cx="737353" cy="737353"/>
              <a:chOff x="0" y="0"/>
              <a:chExt cx="689674" cy="689674"/>
            </a:xfrm>
            <a:solidFill>
              <a:schemeClr val="bg1"/>
            </a:solidFill>
          </p:grpSpPr>
          <p:sp>
            <p:nvSpPr>
              <p:cNvPr id="6" name="PA-圆形"/>
              <p:cNvSpPr/>
              <p:nvPr>
                <p:custDataLst>
                  <p:tags r:id="rId7"/>
                </p:custDataLst>
              </p:nvPr>
            </p:nvSpPr>
            <p:spPr>
              <a:xfrm>
                <a:off x="0" y="0"/>
                <a:ext cx="689674" cy="689674"/>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7" name="PA-1"/>
              <p:cNvSpPr txBox="1"/>
              <p:nvPr>
                <p:custDataLst>
                  <p:tags r:id="rId8"/>
                </p:custDataLst>
              </p:nvPr>
            </p:nvSpPr>
            <p:spPr>
              <a:xfrm>
                <a:off x="100999" y="172113"/>
                <a:ext cx="487676" cy="345448"/>
              </a:xfrm>
              <a:prstGeom prst="rect">
                <a:avLst/>
              </a:prstGeom>
              <a:grpFill/>
              <a:ln w="12700" cap="flat">
                <a:noFill/>
                <a:miter lim="400000"/>
              </a:ln>
              <a:effectLst/>
            </p:spPr>
            <p:txBody>
              <a:bodyPr wrap="square" lIns="45719" tIns="45719" rIns="45719" bIns="45719" numCol="1" anchor="ctr">
                <a:spAutoFit/>
              </a:bodyPr>
              <a:lstStyle>
                <a:lvl1pPr algn="ctr">
                  <a:defRPr>
                    <a:solidFill>
                      <a:srgbClr val="FFFFFF"/>
                    </a:solidFill>
                  </a:defRPr>
                </a:lvl1pPr>
              </a:lstStyle>
              <a:p>
                <a:r>
                  <a:rPr dirty="0">
                    <a:solidFill>
                      <a:schemeClr val="tx1">
                        <a:lumMod val="75000"/>
                        <a:lumOff val="25000"/>
                      </a:schemeClr>
                    </a:solidFill>
                    <a:latin typeface="微软雅黑" panose="020B0503020204020204" charset="-122"/>
                    <a:ea typeface="微软雅黑" panose="020B0503020204020204" charset="-122"/>
                    <a:cs typeface="字魂59号-创粗黑" charset="-122"/>
                  </a:rPr>
                  <a:t>1</a:t>
                </a: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8" name="椭圆 35"/>
            <p:cNvGrpSpPr/>
            <p:nvPr/>
          </p:nvGrpSpPr>
          <p:grpSpPr>
            <a:xfrm>
              <a:off x="10330580" y="3511159"/>
              <a:ext cx="737353" cy="737353"/>
              <a:chOff x="0" y="0"/>
              <a:chExt cx="689674" cy="689674"/>
            </a:xfrm>
            <a:solidFill>
              <a:schemeClr val="bg1"/>
            </a:solidFill>
          </p:grpSpPr>
          <p:sp>
            <p:nvSpPr>
              <p:cNvPr id="9" name="PA-圆形"/>
              <p:cNvSpPr/>
              <p:nvPr>
                <p:custDataLst>
                  <p:tags r:id="rId9"/>
                </p:custDataLst>
              </p:nvPr>
            </p:nvSpPr>
            <p:spPr>
              <a:xfrm>
                <a:off x="0" y="0"/>
                <a:ext cx="689674" cy="689674"/>
              </a:xfrm>
              <a:prstGeom prst="ellipse">
                <a:avLst/>
              </a:prstGeom>
              <a:grpFill/>
              <a:ln w="12700" cap="flat">
                <a:noFill/>
                <a:miter lim="400000"/>
              </a:ln>
              <a:effectLst/>
            </p:spPr>
            <p:txBody>
              <a:bodyPr wrap="square" lIns="45719" tIns="45719" rIns="45719" bIns="45719" numCol="1" anchor="ctr">
                <a:noAutofit/>
              </a:bodyPr>
              <a:lstStyle/>
              <a:p>
                <a:pPr algn="ct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10" name="PA-6"/>
              <p:cNvSpPr txBox="1"/>
              <p:nvPr>
                <p:custDataLst>
                  <p:tags r:id="rId10"/>
                </p:custDataLst>
              </p:nvPr>
            </p:nvSpPr>
            <p:spPr>
              <a:xfrm>
                <a:off x="100999" y="172113"/>
                <a:ext cx="487676" cy="345448"/>
              </a:xfrm>
              <a:prstGeom prst="rect">
                <a:avLst/>
              </a:prstGeom>
              <a:grpFill/>
              <a:ln w="12700" cap="flat">
                <a:noFill/>
                <a:miter lim="400000"/>
              </a:ln>
              <a:effectLst/>
            </p:spPr>
            <p:txBody>
              <a:bodyPr wrap="square" lIns="45719" tIns="45719" rIns="45719" bIns="45719" numCol="1" anchor="ctr">
                <a:spAutoFit/>
              </a:bodyPr>
              <a:lstStyle>
                <a:lvl1pPr algn="ctr">
                  <a:defRPr>
                    <a:solidFill>
                      <a:srgbClr val="FFFFFF"/>
                    </a:solidFill>
                  </a:defRPr>
                </a:lvl1pPr>
              </a:lstStyle>
              <a:p>
                <a:r>
                  <a:rPr dirty="0">
                    <a:solidFill>
                      <a:schemeClr val="tx1">
                        <a:lumMod val="75000"/>
                        <a:lumOff val="25000"/>
                      </a:schemeClr>
                    </a:solidFill>
                    <a:latin typeface="微软雅黑" panose="020B0503020204020204" charset="-122"/>
                    <a:ea typeface="微软雅黑" panose="020B0503020204020204" charset="-122"/>
                    <a:cs typeface="字魂59号-创粗黑" charset="-122"/>
                  </a:rPr>
                  <a:t>6</a:t>
                </a: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11" name="椭圆 36"/>
            <p:cNvGrpSpPr/>
            <p:nvPr/>
          </p:nvGrpSpPr>
          <p:grpSpPr>
            <a:xfrm>
              <a:off x="8497693" y="3511159"/>
              <a:ext cx="737353" cy="737353"/>
              <a:chOff x="0" y="0"/>
              <a:chExt cx="689674" cy="689674"/>
            </a:xfrm>
            <a:solidFill>
              <a:schemeClr val="bg1"/>
            </a:solidFill>
          </p:grpSpPr>
          <p:sp>
            <p:nvSpPr>
              <p:cNvPr id="12" name="PA-圆形"/>
              <p:cNvSpPr/>
              <p:nvPr>
                <p:custDataLst>
                  <p:tags r:id="rId11"/>
                </p:custDataLst>
              </p:nvPr>
            </p:nvSpPr>
            <p:spPr>
              <a:xfrm>
                <a:off x="0" y="0"/>
                <a:ext cx="689674" cy="689674"/>
              </a:xfrm>
              <a:prstGeom prst="ellipse">
                <a:avLst/>
              </a:prstGeom>
              <a:grpFill/>
              <a:ln w="12700" cap="flat">
                <a:noFill/>
                <a:miter lim="400000"/>
              </a:ln>
              <a:effectLst/>
            </p:spPr>
            <p:txBody>
              <a:bodyPr wrap="square" lIns="45719" tIns="45719" rIns="45719" bIns="45719" numCol="1" anchor="ctr">
                <a:noAutofit/>
              </a:bodyPr>
              <a:lstStyle/>
              <a:p>
                <a:pPr algn="ct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13" name="PA-5"/>
              <p:cNvSpPr txBox="1"/>
              <p:nvPr>
                <p:custDataLst>
                  <p:tags r:id="rId12"/>
                </p:custDataLst>
              </p:nvPr>
            </p:nvSpPr>
            <p:spPr>
              <a:xfrm>
                <a:off x="100999" y="172113"/>
                <a:ext cx="487676" cy="345448"/>
              </a:xfrm>
              <a:prstGeom prst="rect">
                <a:avLst/>
              </a:prstGeom>
              <a:grpFill/>
              <a:ln w="12700" cap="flat">
                <a:noFill/>
                <a:miter lim="400000"/>
              </a:ln>
              <a:effectLst/>
            </p:spPr>
            <p:txBody>
              <a:bodyPr wrap="square" lIns="45719" tIns="45719" rIns="45719" bIns="45719" numCol="1" anchor="ctr">
                <a:spAutoFit/>
              </a:bodyPr>
              <a:lstStyle>
                <a:lvl1pPr algn="ctr">
                  <a:defRPr>
                    <a:solidFill>
                      <a:srgbClr val="FFFFFF"/>
                    </a:solidFill>
                  </a:defRPr>
                </a:lvl1pPr>
              </a:lstStyle>
              <a:p>
                <a:r>
                  <a:rPr dirty="0">
                    <a:solidFill>
                      <a:schemeClr val="tx1">
                        <a:lumMod val="75000"/>
                        <a:lumOff val="25000"/>
                      </a:schemeClr>
                    </a:solidFill>
                    <a:latin typeface="微软雅黑" panose="020B0503020204020204" charset="-122"/>
                    <a:ea typeface="微软雅黑" panose="020B0503020204020204" charset="-122"/>
                    <a:cs typeface="字魂59号-创粗黑" charset="-122"/>
                  </a:rPr>
                  <a:t>5</a:t>
                </a: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14" name="椭圆 37"/>
            <p:cNvGrpSpPr/>
            <p:nvPr/>
          </p:nvGrpSpPr>
          <p:grpSpPr>
            <a:xfrm>
              <a:off x="6664804" y="3511159"/>
              <a:ext cx="737353" cy="737353"/>
              <a:chOff x="0" y="0"/>
              <a:chExt cx="689674" cy="689674"/>
            </a:xfrm>
            <a:solidFill>
              <a:schemeClr val="bg1"/>
            </a:solidFill>
          </p:grpSpPr>
          <p:sp>
            <p:nvSpPr>
              <p:cNvPr id="15" name="PA-圆形"/>
              <p:cNvSpPr/>
              <p:nvPr>
                <p:custDataLst>
                  <p:tags r:id="rId13"/>
                </p:custDataLst>
              </p:nvPr>
            </p:nvSpPr>
            <p:spPr>
              <a:xfrm>
                <a:off x="0" y="0"/>
                <a:ext cx="689674" cy="689674"/>
              </a:xfrm>
              <a:prstGeom prst="ellipse">
                <a:avLst/>
              </a:prstGeom>
              <a:grpFill/>
              <a:ln w="12700" cap="flat">
                <a:noFill/>
                <a:miter lim="400000"/>
              </a:ln>
              <a:effectLst/>
            </p:spPr>
            <p:txBody>
              <a:bodyPr wrap="square" lIns="45719" tIns="45719" rIns="45719" bIns="45719" numCol="1" anchor="ctr">
                <a:noAutofit/>
              </a:bodyPr>
              <a:lstStyle/>
              <a:p>
                <a:pPr algn="ct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16" name="PA-4"/>
              <p:cNvSpPr txBox="1"/>
              <p:nvPr>
                <p:custDataLst>
                  <p:tags r:id="rId14"/>
                </p:custDataLst>
              </p:nvPr>
            </p:nvSpPr>
            <p:spPr>
              <a:xfrm>
                <a:off x="100999" y="172113"/>
                <a:ext cx="487676" cy="345448"/>
              </a:xfrm>
              <a:prstGeom prst="rect">
                <a:avLst/>
              </a:prstGeom>
              <a:grpFill/>
              <a:ln w="12700" cap="flat">
                <a:noFill/>
                <a:miter lim="400000"/>
              </a:ln>
              <a:effectLst/>
            </p:spPr>
            <p:txBody>
              <a:bodyPr wrap="square" lIns="45719" tIns="45719" rIns="45719" bIns="45719" numCol="1" anchor="ctr">
                <a:spAutoFit/>
              </a:bodyPr>
              <a:lstStyle>
                <a:lvl1pPr algn="ctr">
                  <a:defRPr>
                    <a:solidFill>
                      <a:srgbClr val="FFFFFF"/>
                    </a:solidFill>
                  </a:defRPr>
                </a:lvl1pPr>
              </a:lstStyle>
              <a:p>
                <a:r>
                  <a:rPr dirty="0">
                    <a:solidFill>
                      <a:schemeClr val="tx1">
                        <a:lumMod val="75000"/>
                        <a:lumOff val="25000"/>
                      </a:schemeClr>
                    </a:solidFill>
                    <a:latin typeface="微软雅黑" panose="020B0503020204020204" charset="-122"/>
                    <a:ea typeface="微软雅黑" panose="020B0503020204020204" charset="-122"/>
                    <a:cs typeface="字魂59号-创粗黑" charset="-122"/>
                  </a:rPr>
                  <a:t>4</a:t>
                </a: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17" name="椭圆 38"/>
            <p:cNvGrpSpPr/>
            <p:nvPr/>
          </p:nvGrpSpPr>
          <p:grpSpPr>
            <a:xfrm>
              <a:off x="4831915" y="3511159"/>
              <a:ext cx="737353" cy="737353"/>
              <a:chOff x="0" y="0"/>
              <a:chExt cx="689674" cy="689674"/>
            </a:xfrm>
            <a:solidFill>
              <a:schemeClr val="bg1"/>
            </a:solidFill>
          </p:grpSpPr>
          <p:sp>
            <p:nvSpPr>
              <p:cNvPr id="18" name="PA-圆形"/>
              <p:cNvSpPr/>
              <p:nvPr>
                <p:custDataLst>
                  <p:tags r:id="rId15"/>
                </p:custDataLst>
              </p:nvPr>
            </p:nvSpPr>
            <p:spPr>
              <a:xfrm>
                <a:off x="0" y="0"/>
                <a:ext cx="689674" cy="689674"/>
              </a:xfrm>
              <a:prstGeom prst="ellipse">
                <a:avLst/>
              </a:prstGeom>
              <a:grpFill/>
              <a:ln w="12700" cap="flat">
                <a:noFill/>
                <a:miter lim="400000"/>
              </a:ln>
              <a:effectLst/>
            </p:spPr>
            <p:txBody>
              <a:bodyPr wrap="square" lIns="45719" tIns="45719" rIns="45719" bIns="45719" numCol="1" anchor="ctr">
                <a:noAutofit/>
              </a:bodyPr>
              <a:lstStyle/>
              <a:p>
                <a:pPr algn="ct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20" name="PA-3"/>
              <p:cNvSpPr txBox="1"/>
              <p:nvPr>
                <p:custDataLst>
                  <p:tags r:id="rId16"/>
                </p:custDataLst>
              </p:nvPr>
            </p:nvSpPr>
            <p:spPr>
              <a:xfrm>
                <a:off x="100999" y="172113"/>
                <a:ext cx="487676" cy="345448"/>
              </a:xfrm>
              <a:prstGeom prst="rect">
                <a:avLst/>
              </a:prstGeom>
              <a:grpFill/>
              <a:ln w="12700" cap="flat">
                <a:noFill/>
                <a:miter lim="400000"/>
              </a:ln>
              <a:effectLst/>
            </p:spPr>
            <p:txBody>
              <a:bodyPr wrap="square" lIns="45719" tIns="45719" rIns="45719" bIns="45719" numCol="1" anchor="ctr">
                <a:spAutoFit/>
              </a:bodyPr>
              <a:lstStyle>
                <a:lvl1pPr algn="ctr">
                  <a:defRPr>
                    <a:solidFill>
                      <a:srgbClr val="FFFFFF"/>
                    </a:solidFill>
                  </a:defRPr>
                </a:lvl1pPr>
              </a:lstStyle>
              <a:p>
                <a:r>
                  <a:rPr dirty="0">
                    <a:solidFill>
                      <a:schemeClr val="tx1">
                        <a:lumMod val="75000"/>
                        <a:lumOff val="25000"/>
                      </a:schemeClr>
                    </a:solidFill>
                    <a:latin typeface="微软雅黑" panose="020B0503020204020204" charset="-122"/>
                    <a:ea typeface="微软雅黑" panose="020B0503020204020204" charset="-122"/>
                    <a:cs typeface="字魂59号-创粗黑" charset="-122"/>
                  </a:rPr>
                  <a:t>3</a:t>
                </a: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21" name="椭圆 39"/>
            <p:cNvGrpSpPr/>
            <p:nvPr/>
          </p:nvGrpSpPr>
          <p:grpSpPr>
            <a:xfrm>
              <a:off x="2999026" y="3511159"/>
              <a:ext cx="737353" cy="737353"/>
              <a:chOff x="0" y="0"/>
              <a:chExt cx="689674" cy="689674"/>
            </a:xfrm>
            <a:solidFill>
              <a:schemeClr val="bg1"/>
            </a:solidFill>
          </p:grpSpPr>
          <p:sp>
            <p:nvSpPr>
              <p:cNvPr id="22" name="PA-圆形"/>
              <p:cNvSpPr/>
              <p:nvPr>
                <p:custDataLst>
                  <p:tags r:id="rId17"/>
                </p:custDataLst>
              </p:nvPr>
            </p:nvSpPr>
            <p:spPr>
              <a:xfrm>
                <a:off x="0" y="0"/>
                <a:ext cx="689674" cy="689674"/>
              </a:xfrm>
              <a:prstGeom prst="ellipse">
                <a:avLst/>
              </a:prstGeom>
              <a:grpFill/>
              <a:ln w="12700" cap="flat">
                <a:noFill/>
                <a:miter lim="400000"/>
              </a:ln>
              <a:effectLst/>
            </p:spPr>
            <p:txBody>
              <a:bodyPr wrap="square" lIns="45719" tIns="45719" rIns="45719" bIns="45719" numCol="1" anchor="ctr">
                <a:noAutofit/>
              </a:bodyPr>
              <a:lstStyle/>
              <a:p>
                <a:pPr algn="ct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23" name="PA-2"/>
              <p:cNvSpPr txBox="1"/>
              <p:nvPr>
                <p:custDataLst>
                  <p:tags r:id="rId18"/>
                </p:custDataLst>
              </p:nvPr>
            </p:nvSpPr>
            <p:spPr>
              <a:xfrm>
                <a:off x="100999" y="172113"/>
                <a:ext cx="487676" cy="345448"/>
              </a:xfrm>
              <a:prstGeom prst="rect">
                <a:avLst/>
              </a:prstGeom>
              <a:grpFill/>
              <a:ln w="12700" cap="flat">
                <a:noFill/>
                <a:miter lim="400000"/>
              </a:ln>
              <a:effectLst/>
            </p:spPr>
            <p:txBody>
              <a:bodyPr wrap="square" lIns="45719" tIns="45719" rIns="45719" bIns="45719" numCol="1" anchor="ctr">
                <a:spAutoFit/>
              </a:bodyPr>
              <a:lstStyle>
                <a:lvl1pPr algn="ctr">
                  <a:defRPr>
                    <a:solidFill>
                      <a:srgbClr val="FFFFFF"/>
                    </a:solidFill>
                  </a:defRPr>
                </a:lvl1pPr>
              </a:lstStyle>
              <a:p>
                <a:r>
                  <a:rPr dirty="0">
                    <a:solidFill>
                      <a:schemeClr val="tx1">
                        <a:lumMod val="75000"/>
                        <a:lumOff val="25000"/>
                      </a:schemeClr>
                    </a:solidFill>
                    <a:latin typeface="微软雅黑" panose="020B0503020204020204" charset="-122"/>
                    <a:ea typeface="微软雅黑" panose="020B0503020204020204" charset="-122"/>
                    <a:cs typeface="字魂59号-创粗黑" charset="-122"/>
                  </a:rPr>
                  <a:t>2</a:t>
                </a: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sp>
          <p:nvSpPr>
            <p:cNvPr id="24" name="PA-直线连接符 6"/>
            <p:cNvSpPr/>
            <p:nvPr>
              <p:custDataLst>
                <p:tags r:id="rId19"/>
              </p:custDataLst>
            </p:nvPr>
          </p:nvSpPr>
          <p:spPr>
            <a:xfrm flipH="1" flipV="1">
              <a:off x="1534885" y="1589214"/>
              <a:ext cx="8209" cy="1800000"/>
            </a:xfrm>
            <a:prstGeom prst="line">
              <a:avLst/>
            </a:prstGeom>
            <a:ln w="12700">
              <a:solidFill>
                <a:srgbClr val="C00000"/>
              </a:solidFill>
              <a:miter/>
              <a:tailEnd type="oval"/>
            </a:ln>
          </p:spPr>
          <p:txBody>
            <a:bodyPr lIns="45719" rIns="45719"/>
            <a:lstStyle/>
            <a:p>
              <a:endParaRPr dirty="0">
                <a:latin typeface="字魂59号-创粗黑" charset="-122"/>
                <a:cs typeface="字魂59号-创粗黑" charset="-122"/>
              </a:endParaRPr>
            </a:p>
          </p:txBody>
        </p:sp>
        <p:sp>
          <p:nvSpPr>
            <p:cNvPr id="25" name="PA-直线连接符 46"/>
            <p:cNvSpPr/>
            <p:nvPr>
              <p:custDataLst>
                <p:tags r:id="rId20"/>
              </p:custDataLst>
            </p:nvPr>
          </p:nvSpPr>
          <p:spPr>
            <a:xfrm flipH="1">
              <a:off x="3353574" y="4258894"/>
              <a:ext cx="487" cy="1795314"/>
            </a:xfrm>
            <a:prstGeom prst="line">
              <a:avLst/>
            </a:prstGeom>
            <a:ln w="12700">
              <a:solidFill>
                <a:srgbClr val="C00000"/>
              </a:solidFill>
              <a:miter/>
              <a:tailEnd type="oval"/>
            </a:ln>
          </p:spPr>
          <p:txBody>
            <a:bodyPr lIns="45719" rIns="45719"/>
            <a:lstStyle/>
            <a:p>
              <a:endParaRPr dirty="0">
                <a:latin typeface="字魂59号-创粗黑" charset="-122"/>
                <a:cs typeface="字魂59号-创粗黑" charset="-122"/>
              </a:endParaRPr>
            </a:p>
          </p:txBody>
        </p:sp>
        <p:sp>
          <p:nvSpPr>
            <p:cNvPr id="26" name="PA-直线连接符 52"/>
            <p:cNvSpPr/>
            <p:nvPr>
              <p:custDataLst>
                <p:tags r:id="rId21"/>
              </p:custDataLst>
            </p:nvPr>
          </p:nvSpPr>
          <p:spPr>
            <a:xfrm flipV="1">
              <a:off x="5197635" y="1589214"/>
              <a:ext cx="1" cy="1800000"/>
            </a:xfrm>
            <a:prstGeom prst="line">
              <a:avLst/>
            </a:prstGeom>
            <a:ln w="12700">
              <a:solidFill>
                <a:srgbClr val="C00000"/>
              </a:solidFill>
              <a:miter/>
              <a:tailEnd type="oval"/>
            </a:ln>
          </p:spPr>
          <p:txBody>
            <a:bodyPr lIns="45719" rIns="45719"/>
            <a:lstStyle/>
            <a:p>
              <a:endParaRPr dirty="0">
                <a:latin typeface="字魂59号-创粗黑" charset="-122"/>
                <a:cs typeface="字魂59号-创粗黑" charset="-122"/>
              </a:endParaRPr>
            </a:p>
          </p:txBody>
        </p:sp>
        <p:sp>
          <p:nvSpPr>
            <p:cNvPr id="27" name="PA-直线连接符 55"/>
            <p:cNvSpPr/>
            <p:nvPr>
              <p:custDataLst>
                <p:tags r:id="rId22"/>
              </p:custDataLst>
            </p:nvPr>
          </p:nvSpPr>
          <p:spPr>
            <a:xfrm flipH="1">
              <a:off x="7027381" y="4258894"/>
              <a:ext cx="1164" cy="1860312"/>
            </a:xfrm>
            <a:prstGeom prst="line">
              <a:avLst/>
            </a:prstGeom>
            <a:ln w="12700">
              <a:solidFill>
                <a:srgbClr val="C00000"/>
              </a:solidFill>
              <a:miter/>
              <a:tailEnd type="oval"/>
            </a:ln>
          </p:spPr>
          <p:txBody>
            <a:bodyPr lIns="45719" rIns="45719"/>
            <a:lstStyle/>
            <a:p>
              <a:endParaRPr dirty="0">
                <a:latin typeface="字魂59号-创粗黑" charset="-122"/>
                <a:cs typeface="字魂59号-创粗黑" charset="-122"/>
              </a:endParaRPr>
            </a:p>
          </p:txBody>
        </p:sp>
        <p:sp>
          <p:nvSpPr>
            <p:cNvPr id="28" name="PA-直线连接符 62"/>
            <p:cNvSpPr/>
            <p:nvPr>
              <p:custDataLst>
                <p:tags r:id="rId23"/>
              </p:custDataLst>
            </p:nvPr>
          </p:nvSpPr>
          <p:spPr>
            <a:xfrm flipV="1">
              <a:off x="8858051" y="1589214"/>
              <a:ext cx="1" cy="1800000"/>
            </a:xfrm>
            <a:prstGeom prst="line">
              <a:avLst/>
            </a:prstGeom>
            <a:ln w="12700">
              <a:solidFill>
                <a:srgbClr val="C00000"/>
              </a:solidFill>
              <a:miter/>
              <a:tailEnd type="oval"/>
            </a:ln>
          </p:spPr>
          <p:txBody>
            <a:bodyPr lIns="45719" rIns="45719"/>
            <a:lstStyle/>
            <a:p>
              <a:endParaRPr dirty="0">
                <a:latin typeface="字魂59号-创粗黑" charset="-122"/>
                <a:cs typeface="字魂59号-创粗黑" charset="-122"/>
              </a:endParaRPr>
            </a:p>
          </p:txBody>
        </p:sp>
        <p:sp>
          <p:nvSpPr>
            <p:cNvPr id="29" name="PA-直线连接符 68"/>
            <p:cNvSpPr/>
            <p:nvPr>
              <p:custDataLst>
                <p:tags r:id="rId24"/>
              </p:custDataLst>
            </p:nvPr>
          </p:nvSpPr>
          <p:spPr>
            <a:xfrm>
              <a:off x="10702352" y="4258894"/>
              <a:ext cx="1" cy="1800000"/>
            </a:xfrm>
            <a:prstGeom prst="line">
              <a:avLst/>
            </a:prstGeom>
            <a:ln w="12700">
              <a:solidFill>
                <a:srgbClr val="C00000"/>
              </a:solidFill>
              <a:miter/>
              <a:tailEnd type="oval"/>
            </a:ln>
          </p:spPr>
          <p:txBody>
            <a:bodyPr lIns="45719" rIns="45719"/>
            <a:lstStyle/>
            <a:p>
              <a:endParaRPr dirty="0">
                <a:latin typeface="字魂59号-创粗黑" charset="-122"/>
                <a:cs typeface="字魂59号-创粗黑" charset="-122"/>
              </a:endParaRPr>
            </a:p>
          </p:txBody>
        </p:sp>
        <p:grpSp>
          <p:nvGrpSpPr>
            <p:cNvPr id="30" name="组合 23"/>
            <p:cNvGrpSpPr/>
            <p:nvPr/>
          </p:nvGrpSpPr>
          <p:grpSpPr>
            <a:xfrm>
              <a:off x="2108475" y="3864428"/>
              <a:ext cx="644699" cy="67968"/>
              <a:chOff x="0" y="0"/>
              <a:chExt cx="603012" cy="63571"/>
            </a:xfrm>
            <a:solidFill>
              <a:schemeClr val="bg1">
                <a:alpha val="58000"/>
              </a:schemeClr>
            </a:solidFill>
          </p:grpSpPr>
          <p:sp>
            <p:nvSpPr>
              <p:cNvPr id="31" name="PA-椭圆 22"/>
              <p:cNvSpPr/>
              <p:nvPr>
                <p:custDataLst>
                  <p:tags r:id="rId25"/>
                </p:custDataLst>
              </p:nvPr>
            </p:nvSpPr>
            <p:spPr>
              <a:xfrm>
                <a:off x="-1" y="51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2" name="PA-椭圆 93"/>
              <p:cNvSpPr/>
              <p:nvPr>
                <p:custDataLst>
                  <p:tags r:id="rId26"/>
                </p:custDataLst>
              </p:nvPr>
            </p:nvSpPr>
            <p:spPr>
              <a:xfrm>
                <a:off x="269974" y="255"/>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3" name="PA-椭圆 94"/>
              <p:cNvSpPr/>
              <p:nvPr>
                <p:custDataLst>
                  <p:tags r:id="rId27"/>
                </p:custDataLst>
              </p:nvPr>
            </p:nvSpPr>
            <p:spPr>
              <a:xfrm>
                <a:off x="539949" y="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34" name="组合 100"/>
            <p:cNvGrpSpPr/>
            <p:nvPr/>
          </p:nvGrpSpPr>
          <p:grpSpPr>
            <a:xfrm>
              <a:off x="3943268" y="3864428"/>
              <a:ext cx="644699" cy="67968"/>
              <a:chOff x="0" y="0"/>
              <a:chExt cx="603012" cy="63571"/>
            </a:xfrm>
            <a:solidFill>
              <a:schemeClr val="bg1">
                <a:alpha val="58000"/>
              </a:schemeClr>
            </a:solidFill>
          </p:grpSpPr>
          <p:sp>
            <p:nvSpPr>
              <p:cNvPr id="35" name="PA-椭圆 101"/>
              <p:cNvSpPr/>
              <p:nvPr>
                <p:custDataLst>
                  <p:tags r:id="rId28"/>
                </p:custDataLst>
              </p:nvPr>
            </p:nvSpPr>
            <p:spPr>
              <a:xfrm>
                <a:off x="-1" y="51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6" name="PA-椭圆 102"/>
              <p:cNvSpPr/>
              <p:nvPr>
                <p:custDataLst>
                  <p:tags r:id="rId29"/>
                </p:custDataLst>
              </p:nvPr>
            </p:nvSpPr>
            <p:spPr>
              <a:xfrm>
                <a:off x="269974" y="255"/>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7" name="PA-椭圆 103"/>
              <p:cNvSpPr/>
              <p:nvPr>
                <p:custDataLst>
                  <p:tags r:id="rId30"/>
                </p:custDataLst>
              </p:nvPr>
            </p:nvSpPr>
            <p:spPr>
              <a:xfrm>
                <a:off x="539949" y="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38" name="组合 104"/>
            <p:cNvGrpSpPr/>
            <p:nvPr/>
          </p:nvGrpSpPr>
          <p:grpSpPr>
            <a:xfrm>
              <a:off x="5778063" y="3864428"/>
              <a:ext cx="644699" cy="67968"/>
              <a:chOff x="0" y="0"/>
              <a:chExt cx="603012" cy="63571"/>
            </a:xfrm>
            <a:solidFill>
              <a:schemeClr val="bg1">
                <a:alpha val="58000"/>
              </a:schemeClr>
            </a:solidFill>
          </p:grpSpPr>
          <p:sp>
            <p:nvSpPr>
              <p:cNvPr id="43" name="PA-椭圆 105"/>
              <p:cNvSpPr/>
              <p:nvPr>
                <p:custDataLst>
                  <p:tags r:id="rId31"/>
                </p:custDataLst>
              </p:nvPr>
            </p:nvSpPr>
            <p:spPr>
              <a:xfrm>
                <a:off x="-1" y="51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44" name="PA-椭圆 106"/>
              <p:cNvSpPr/>
              <p:nvPr>
                <p:custDataLst>
                  <p:tags r:id="rId32"/>
                </p:custDataLst>
              </p:nvPr>
            </p:nvSpPr>
            <p:spPr>
              <a:xfrm>
                <a:off x="269974" y="255"/>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45" name="PA-椭圆 107"/>
              <p:cNvSpPr/>
              <p:nvPr>
                <p:custDataLst>
                  <p:tags r:id="rId33"/>
                </p:custDataLst>
              </p:nvPr>
            </p:nvSpPr>
            <p:spPr>
              <a:xfrm>
                <a:off x="539949" y="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46" name="组合 112"/>
            <p:cNvGrpSpPr/>
            <p:nvPr/>
          </p:nvGrpSpPr>
          <p:grpSpPr>
            <a:xfrm>
              <a:off x="9434414" y="3864428"/>
              <a:ext cx="644699" cy="67968"/>
              <a:chOff x="0" y="0"/>
              <a:chExt cx="603012" cy="63571"/>
            </a:xfrm>
            <a:solidFill>
              <a:schemeClr val="bg1">
                <a:alpha val="58000"/>
              </a:schemeClr>
            </a:solidFill>
          </p:grpSpPr>
          <p:sp>
            <p:nvSpPr>
              <p:cNvPr id="47" name="PA-椭圆 113"/>
              <p:cNvSpPr/>
              <p:nvPr>
                <p:custDataLst>
                  <p:tags r:id="rId34"/>
                </p:custDataLst>
              </p:nvPr>
            </p:nvSpPr>
            <p:spPr>
              <a:xfrm>
                <a:off x="-1" y="51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49" name="PA-椭圆 114"/>
              <p:cNvSpPr/>
              <p:nvPr>
                <p:custDataLst>
                  <p:tags r:id="rId35"/>
                </p:custDataLst>
              </p:nvPr>
            </p:nvSpPr>
            <p:spPr>
              <a:xfrm>
                <a:off x="269974" y="255"/>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50" name="PA-椭圆 115"/>
              <p:cNvSpPr/>
              <p:nvPr>
                <p:custDataLst>
                  <p:tags r:id="rId36"/>
                </p:custDataLst>
              </p:nvPr>
            </p:nvSpPr>
            <p:spPr>
              <a:xfrm>
                <a:off x="539949" y="0"/>
                <a:ext cx="63063" cy="63063"/>
              </a:xfrm>
              <a:prstGeom prst="ellipse">
                <a:avLst/>
              </a:prstGeom>
              <a:grpFill/>
              <a:ln w="12700" cap="flat">
                <a:noFill/>
                <a:miter lim="400000"/>
              </a:ln>
              <a:effectLst/>
            </p:spPr>
            <p:txBody>
              <a:bodyPr wrap="square" lIns="45719" tIns="45719" rIns="45719" bIns="45719" numCol="1" anchor="ctr">
                <a:noAutofit/>
              </a:bodyP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sp>
          <p:nvSpPr>
            <p:cNvPr id="51" name="PA-圆角矩形 116"/>
            <p:cNvSpPr/>
            <p:nvPr>
              <p:custDataLst>
                <p:tags r:id="rId37"/>
              </p:custDataLst>
            </p:nvPr>
          </p:nvSpPr>
          <p:spPr>
            <a:xfrm>
              <a:off x="852138" y="3295276"/>
              <a:ext cx="10527046" cy="1117868"/>
            </a:xfrm>
            <a:prstGeom prst="roundRect">
              <a:avLst>
                <a:gd name="adj" fmla="val 50000"/>
              </a:avLst>
            </a:prstGeom>
            <a:ln w="12700">
              <a:solidFill>
                <a:srgbClr val="ED528F"/>
              </a:solidFill>
              <a:miter/>
            </a:ln>
          </p:spPr>
          <p:txBody>
            <a:bodyPr lIns="45719" rIns="45719" anchor="ctr"/>
            <a:lstStyle/>
            <a:p>
              <a:pPr algn="ctr">
                <a:defRPr>
                  <a:solidFill>
                    <a:srgbClr val="FFFFFF"/>
                  </a:solidFill>
                </a:defRPr>
              </a:pPr>
              <a:endParaRPr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60" name="PA-组合 59"/>
          <p:cNvGrpSpPr/>
          <p:nvPr>
            <p:custDataLst>
              <p:tags r:id="rId38"/>
            </p:custDataLst>
          </p:nvPr>
        </p:nvGrpSpPr>
        <p:grpSpPr>
          <a:xfrm>
            <a:off x="1747431" y="1833122"/>
            <a:ext cx="2484475" cy="1218247"/>
            <a:chOff x="3460762" y="2235678"/>
            <a:chExt cx="2484475" cy="1218247"/>
          </a:xfrm>
        </p:grpSpPr>
        <p:sp>
          <p:nvSpPr>
            <p:cNvPr id="61" name="PA-文本框 61"/>
            <p:cNvSpPr txBox="1"/>
            <p:nvPr>
              <p:custDataLst>
                <p:tags r:id="rId39"/>
              </p:custDataLst>
            </p:nvPr>
          </p:nvSpPr>
          <p:spPr>
            <a:xfrm>
              <a:off x="3552927" y="2623313"/>
              <a:ext cx="2392310" cy="830612"/>
            </a:xfrm>
            <a:prstGeom prst="rect">
              <a:avLst/>
            </a:prstGeom>
            <a:noFill/>
          </p:spPr>
          <p:txBody>
            <a:bodyPr wrap="square" lIns="0" tIns="0" rIns="0" bIns="0" rtlCol="0">
              <a:spAutoFit/>
            </a:bodyPr>
            <a:lstStyle/>
            <a:p>
              <a:pP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62" name="PA-矩形 61"/>
            <p:cNvSpPr/>
            <p:nvPr>
              <p:custDataLst>
                <p:tags r:id="rId40"/>
              </p:custDataLst>
            </p:nvPr>
          </p:nvSpPr>
          <p:spPr>
            <a:xfrm>
              <a:off x="3460762" y="2235678"/>
              <a:ext cx="2287806"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63" name="PA-组合 62"/>
          <p:cNvGrpSpPr/>
          <p:nvPr>
            <p:custDataLst>
              <p:tags r:id="rId41"/>
            </p:custDataLst>
          </p:nvPr>
        </p:nvGrpSpPr>
        <p:grpSpPr>
          <a:xfrm>
            <a:off x="5310785" y="1833122"/>
            <a:ext cx="2484475" cy="1218247"/>
            <a:chOff x="3460762" y="2235678"/>
            <a:chExt cx="2484475" cy="1218247"/>
          </a:xfrm>
        </p:grpSpPr>
        <p:sp>
          <p:nvSpPr>
            <p:cNvPr id="64" name="PA-文本框 61"/>
            <p:cNvSpPr txBox="1"/>
            <p:nvPr>
              <p:custDataLst>
                <p:tags r:id="rId42"/>
              </p:custDataLst>
            </p:nvPr>
          </p:nvSpPr>
          <p:spPr>
            <a:xfrm>
              <a:off x="3552927" y="2623313"/>
              <a:ext cx="2392310" cy="830612"/>
            </a:xfrm>
            <a:prstGeom prst="rect">
              <a:avLst/>
            </a:prstGeom>
            <a:noFill/>
          </p:spPr>
          <p:txBody>
            <a:bodyPr wrap="square" lIns="0" tIns="0" rIns="0" bIns="0" rtlCol="0">
              <a:spAutoFit/>
            </a:bodyPr>
            <a:lstStyle/>
            <a:p>
              <a:pP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65" name="PA-矩形 64"/>
            <p:cNvSpPr/>
            <p:nvPr>
              <p:custDataLst>
                <p:tags r:id="rId43"/>
              </p:custDataLst>
            </p:nvPr>
          </p:nvSpPr>
          <p:spPr>
            <a:xfrm>
              <a:off x="3460762" y="2235678"/>
              <a:ext cx="2287806"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66" name="PA-组合 65"/>
          <p:cNvGrpSpPr/>
          <p:nvPr>
            <p:custDataLst>
              <p:tags r:id="rId44"/>
            </p:custDataLst>
          </p:nvPr>
        </p:nvGrpSpPr>
        <p:grpSpPr>
          <a:xfrm>
            <a:off x="8953326" y="1833122"/>
            <a:ext cx="2484475" cy="1218247"/>
            <a:chOff x="3460762" y="2235678"/>
            <a:chExt cx="2484475" cy="1218247"/>
          </a:xfrm>
        </p:grpSpPr>
        <p:sp>
          <p:nvSpPr>
            <p:cNvPr id="67" name="PA-文本框 61"/>
            <p:cNvSpPr txBox="1"/>
            <p:nvPr>
              <p:custDataLst>
                <p:tags r:id="rId45"/>
              </p:custDataLst>
            </p:nvPr>
          </p:nvSpPr>
          <p:spPr>
            <a:xfrm>
              <a:off x="3552927" y="2623313"/>
              <a:ext cx="2392310" cy="830612"/>
            </a:xfrm>
            <a:prstGeom prst="rect">
              <a:avLst/>
            </a:prstGeom>
            <a:noFill/>
          </p:spPr>
          <p:txBody>
            <a:bodyPr wrap="square" lIns="0" tIns="0" rIns="0" bIns="0" rtlCol="0">
              <a:spAutoFit/>
            </a:bodyPr>
            <a:lstStyle/>
            <a:p>
              <a:pP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68" name="PA-矩形 67"/>
            <p:cNvSpPr/>
            <p:nvPr>
              <p:custDataLst>
                <p:tags r:id="rId46"/>
              </p:custDataLst>
            </p:nvPr>
          </p:nvSpPr>
          <p:spPr>
            <a:xfrm>
              <a:off x="3460762" y="2235678"/>
              <a:ext cx="2287806"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69" name="PA-组合 68"/>
          <p:cNvGrpSpPr/>
          <p:nvPr>
            <p:custDataLst>
              <p:tags r:id="rId47"/>
            </p:custDataLst>
          </p:nvPr>
        </p:nvGrpSpPr>
        <p:grpSpPr>
          <a:xfrm>
            <a:off x="7990765" y="4732300"/>
            <a:ext cx="2488562" cy="1218247"/>
            <a:chOff x="2494075" y="1879177"/>
            <a:chExt cx="2488562" cy="1218247"/>
          </a:xfrm>
        </p:grpSpPr>
        <p:sp>
          <p:nvSpPr>
            <p:cNvPr id="70" name="PA-文本框 61"/>
            <p:cNvSpPr txBox="1"/>
            <p:nvPr>
              <p:custDataLst>
                <p:tags r:id="rId48"/>
              </p:custDataLst>
            </p:nvPr>
          </p:nvSpPr>
          <p:spPr>
            <a:xfrm>
              <a:off x="2494075" y="2266812"/>
              <a:ext cx="2392310" cy="830612"/>
            </a:xfrm>
            <a:prstGeom prst="rect">
              <a:avLst/>
            </a:prstGeom>
            <a:noFill/>
          </p:spPr>
          <p:txBody>
            <a:bodyPr wrap="square" lIns="0" tIns="0" rIns="0" bIns="0" rtlCol="0">
              <a:spAutoFit/>
            </a:bodyPr>
            <a:lstStyle/>
            <a:p>
              <a:pPr algn="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71" name="PA-矩形 70"/>
            <p:cNvSpPr/>
            <p:nvPr>
              <p:custDataLst>
                <p:tags r:id="rId49"/>
              </p:custDataLst>
            </p:nvPr>
          </p:nvSpPr>
          <p:spPr>
            <a:xfrm>
              <a:off x="2694831" y="1879177"/>
              <a:ext cx="2287806" cy="400110"/>
            </a:xfrm>
            <a:prstGeom prst="rect">
              <a:avLst/>
            </a:prstGeom>
          </p:spPr>
          <p:txBody>
            <a:bodyPr wrap="none">
              <a:sp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72" name="PA-组合 71"/>
          <p:cNvGrpSpPr/>
          <p:nvPr>
            <p:custDataLst>
              <p:tags r:id="rId50"/>
            </p:custDataLst>
          </p:nvPr>
        </p:nvGrpSpPr>
        <p:grpSpPr>
          <a:xfrm>
            <a:off x="4332830" y="4732300"/>
            <a:ext cx="2488562" cy="1218247"/>
            <a:chOff x="2494075" y="1879177"/>
            <a:chExt cx="2488562" cy="1218247"/>
          </a:xfrm>
        </p:grpSpPr>
        <p:sp>
          <p:nvSpPr>
            <p:cNvPr id="73" name="PA-文本框 61"/>
            <p:cNvSpPr txBox="1"/>
            <p:nvPr>
              <p:custDataLst>
                <p:tags r:id="rId51"/>
              </p:custDataLst>
            </p:nvPr>
          </p:nvSpPr>
          <p:spPr>
            <a:xfrm>
              <a:off x="2494075" y="2266812"/>
              <a:ext cx="2392310" cy="830612"/>
            </a:xfrm>
            <a:prstGeom prst="rect">
              <a:avLst/>
            </a:prstGeom>
            <a:noFill/>
          </p:spPr>
          <p:txBody>
            <a:bodyPr wrap="square" lIns="0" tIns="0" rIns="0" bIns="0" rtlCol="0">
              <a:spAutoFit/>
            </a:bodyPr>
            <a:lstStyle/>
            <a:p>
              <a:pPr algn="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74" name="PA-矩形 73"/>
            <p:cNvSpPr/>
            <p:nvPr>
              <p:custDataLst>
                <p:tags r:id="rId52"/>
              </p:custDataLst>
            </p:nvPr>
          </p:nvSpPr>
          <p:spPr>
            <a:xfrm>
              <a:off x="2694831" y="1879177"/>
              <a:ext cx="2287806" cy="400110"/>
            </a:xfrm>
            <a:prstGeom prst="rect">
              <a:avLst/>
            </a:prstGeom>
          </p:spPr>
          <p:txBody>
            <a:bodyPr wrap="none">
              <a:sp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grpSp>
        <p:nvGrpSpPr>
          <p:cNvPr id="75" name="PA-组合 74"/>
          <p:cNvGrpSpPr/>
          <p:nvPr>
            <p:custDataLst>
              <p:tags r:id="rId53"/>
            </p:custDataLst>
          </p:nvPr>
        </p:nvGrpSpPr>
        <p:grpSpPr>
          <a:xfrm>
            <a:off x="753500" y="4732300"/>
            <a:ext cx="2488562" cy="1218247"/>
            <a:chOff x="2494075" y="1879177"/>
            <a:chExt cx="2488562" cy="1218247"/>
          </a:xfrm>
        </p:grpSpPr>
        <p:sp>
          <p:nvSpPr>
            <p:cNvPr id="76" name="PA-文本框 61"/>
            <p:cNvSpPr txBox="1"/>
            <p:nvPr>
              <p:custDataLst>
                <p:tags r:id="rId54"/>
              </p:custDataLst>
            </p:nvPr>
          </p:nvSpPr>
          <p:spPr>
            <a:xfrm>
              <a:off x="2494075" y="2266812"/>
              <a:ext cx="2392310" cy="830612"/>
            </a:xfrm>
            <a:prstGeom prst="rect">
              <a:avLst/>
            </a:prstGeom>
            <a:noFill/>
          </p:spPr>
          <p:txBody>
            <a:bodyPr wrap="square" lIns="0" tIns="0" rIns="0" bIns="0" rtlCol="0">
              <a:spAutoFit/>
            </a:bodyPr>
            <a:lstStyle/>
            <a:p>
              <a:pPr algn="r">
                <a:lnSpc>
                  <a:spcPct val="125000"/>
                </a:lnSpc>
                <a:defRPr/>
              </a:pPr>
              <a:r>
                <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rPr>
                <a:t>Click here to add the text, the text is the extraction of your thought, please try to explain the point of view as succinctly as possible.</a:t>
              </a:r>
              <a:endParaRPr lang="en-US" sz="11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77" name="PA-矩形 76"/>
            <p:cNvSpPr/>
            <p:nvPr>
              <p:custDataLst>
                <p:tags r:id="rId55"/>
              </p:custDataLst>
            </p:nvPr>
          </p:nvSpPr>
          <p:spPr>
            <a:xfrm>
              <a:off x="2694831" y="1879177"/>
              <a:ext cx="2287806" cy="400110"/>
            </a:xfrm>
            <a:prstGeom prst="rect">
              <a:avLst/>
            </a:prstGeom>
          </p:spPr>
          <p:txBody>
            <a:bodyPr wrap="none">
              <a:sp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rPr>
                <a:t>单击此处添加标题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3695065" y="-40005"/>
            <a:ext cx="4801235" cy="69373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1019810" y="1874520"/>
            <a:ext cx="3564255" cy="3564255"/>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74" name="MH_PageTitle"/>
          <p:cNvSpPr>
            <a:spLocks noGrp="1"/>
          </p:cNvSpPr>
          <p:nvPr>
            <p:ph type="title"/>
            <p:custDataLst>
              <p:tags r:id="rId2"/>
            </p:custDataLst>
          </p:nvPr>
        </p:nvSpPr>
        <p:spPr>
          <a:xfrm>
            <a:off x="8496300" y="1546225"/>
            <a:ext cx="3652520" cy="1325880"/>
          </a:xfrm>
        </p:spPr>
        <p:txBody>
          <a:bodyPr vert="horz" wrap="square" lIns="91440" tIns="45720" rIns="91440" bIns="45720" anchor="ctr"/>
          <a:p>
            <a:pPr algn="ctr" eaLnBrk="1" hangingPunct="1"/>
            <a:r>
              <a:rPr lang="en-US" altLang="zh-CN" sz="2400" dirty="0">
                <a:latin typeface="庞门正道标题体" panose="02010600030101010101" charset="-122"/>
                <a:ea typeface="庞门正道标题体" panose="02010600030101010101" charset="-122"/>
              </a:rPr>
              <a:t>LOREM IPSUM DOLOR</a:t>
            </a:r>
            <a:endParaRPr lang="en-US" altLang="zh-CN" sz="2400" dirty="0">
              <a:latin typeface="庞门正道标题体" panose="02010600030101010101" charset="-122"/>
              <a:ea typeface="庞门正道标题体" panose="02010600030101010101" charset="-122"/>
            </a:endParaRPr>
          </a:p>
        </p:txBody>
      </p:sp>
      <p:sp>
        <p:nvSpPr>
          <p:cNvPr id="19" name="MH_Desc_1"/>
          <p:cNvSpPr txBox="1"/>
          <p:nvPr>
            <p:custDataLst>
              <p:tags r:id="rId3"/>
            </p:custDataLst>
          </p:nvPr>
        </p:nvSpPr>
        <p:spPr>
          <a:xfrm>
            <a:off x="8724900" y="2671445"/>
            <a:ext cx="3195320" cy="2952115"/>
          </a:xfrm>
          <a:prstGeom prst="rect">
            <a:avLst/>
          </a:prstGeom>
          <a:noFill/>
        </p:spPr>
        <p:txBody>
          <a:bodyPr lIns="0" tIns="0" rIns="0" bIns="0" anchor="ctr"/>
          <a:lstStyle>
            <a:defPPr>
              <a:defRPr lang="zh-CN"/>
            </a:defPPr>
            <a:lvl1pPr>
              <a:lnSpc>
                <a:spcPct val="130000"/>
              </a:lnSpc>
              <a:defRPr sz="1200"/>
            </a:lvl1pPr>
          </a:lstStyle>
          <a:p>
            <a:pPr marL="0" marR="0" lvl="0" indent="0" algn="just" defTabSz="914400" rtl="0" eaLnBrk="1" fontAlgn="auto" latinLnBrk="0" hangingPunct="1">
              <a:lnSpc>
                <a:spcPct val="140000"/>
              </a:lnSpc>
              <a:spcBef>
                <a:spcPts val="0"/>
              </a:spcBef>
              <a:spcAft>
                <a:spcPts val="0"/>
              </a:spcAft>
              <a:buClrTx/>
              <a:buSzTx/>
              <a:buFontTx/>
              <a:buNone/>
              <a:defRPr/>
            </a:pPr>
            <a:r>
              <a:rPr kumimoji="0" lang="en-US" altLang="zh-CN" b="0" i="0" u="none" strike="noStrike" kern="1200" cap="none" spc="0" normalizeH="0" baseline="0" noProof="0">
                <a:ln>
                  <a:noFill/>
                </a:ln>
                <a:solidFill>
                  <a:schemeClr val="tx1">
                    <a:lumMod val="65000"/>
                    <a:lumOff val="35000"/>
                  </a:schemeClr>
                </a:solidFill>
                <a:effectLst/>
                <a:uLnTx/>
                <a:uFillTx/>
                <a:latin typeface="+mn-lt"/>
                <a:ea typeface="微软雅黑" panose="020B0503020204020204" charset="-122"/>
                <a:cs typeface="+mn-cs"/>
              </a:rPr>
              <a:t>LOREM IPSUM </a:t>
            </a:r>
            <a:r>
              <a:rPr kumimoji="0" lang="en-US" altLang="zh-CN" b="0" i="0" u="none" strike="noStrike" kern="1200" cap="none" spc="0" normalizeH="0" baseline="0" noProof="0" smtClean="0">
                <a:ln>
                  <a:noFill/>
                </a:ln>
                <a:solidFill>
                  <a:schemeClr val="tx1">
                    <a:lumMod val="65000"/>
                    <a:lumOff val="35000"/>
                  </a:schemeClr>
                </a:solidFill>
                <a:effectLst/>
                <a:uLnTx/>
                <a:uFillTx/>
                <a:latin typeface="+mn-lt"/>
                <a:ea typeface="微软雅黑" panose="020B0503020204020204" charset="-122"/>
                <a:cs typeface="+mn-cs"/>
              </a:rPr>
              <a:t>DOLOR SIT </a:t>
            </a:r>
            <a:r>
              <a:rPr kumimoji="0" lang="en-US" altLang="zh-CN" b="0" i="0" u="none" strike="noStrike" kern="1200" cap="none" spc="0" normalizeH="0" baseline="0" noProof="0">
                <a:ln>
                  <a:noFill/>
                </a:ln>
                <a:solidFill>
                  <a:schemeClr val="tx1">
                    <a:lumMod val="65000"/>
                    <a:lumOff val="35000"/>
                  </a:schemeClr>
                </a:solidFill>
                <a:effectLst/>
                <a:uLnTx/>
                <a:uFillTx/>
                <a:latin typeface="+mn-lt"/>
                <a:ea typeface="微软雅黑" panose="020B0503020204020204" charset="-122"/>
                <a:cs typeface="+mn-cs"/>
              </a:rPr>
              <a:t>AMET CONSECTETUR ADIPISICING ELIT SED DO EIUSMOD TEMPOR INCIDIDUNT UT LABORE ET DOLORE MAGNA ALIQUA UT ENIM AD MINIM VENIAM QUIS NOSTRUD EXERCITATION ULLAMCO LABORIS NISI UT ALIQUIP EX EA COMMODO CONSEQUAT DUIS AUTE IRURE DOLOR IN REPREHENDERIT</a:t>
            </a:r>
            <a:endParaRPr kumimoji="0" lang="en-US" altLang="zh-CN" b="0" i="0" u="none" strike="noStrike" kern="1200" cap="none" spc="0" normalizeH="0" baseline="0" noProof="0" dirty="0">
              <a:ln>
                <a:noFill/>
              </a:ln>
              <a:solidFill>
                <a:schemeClr val="tx1">
                  <a:lumMod val="65000"/>
                  <a:lumOff val="35000"/>
                </a:schemeClr>
              </a:solidFill>
              <a:effectLst/>
              <a:uLnTx/>
              <a:uFillTx/>
              <a:latin typeface="+mn-lt"/>
              <a:ea typeface="微软雅黑" panose="020B0503020204020204" charset="-122"/>
              <a:cs typeface="+mn-cs"/>
            </a:endParaRP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 name="PA-组合 15"/>
          <p:cNvGrpSpPr/>
          <p:nvPr>
            <p:custDataLst>
              <p:tags r:id="rId1"/>
            </p:custDataLst>
          </p:nvPr>
        </p:nvGrpSpPr>
        <p:grpSpPr>
          <a:xfrm>
            <a:off x="4679596" y="2143980"/>
            <a:ext cx="2908999" cy="2947358"/>
            <a:chOff x="4641496" y="2484975"/>
            <a:chExt cx="2908999" cy="2947358"/>
          </a:xfrm>
        </p:grpSpPr>
        <p:grpSp>
          <p:nvGrpSpPr>
            <p:cNvPr id="3" name="组合 2"/>
            <p:cNvGrpSpPr/>
            <p:nvPr/>
          </p:nvGrpSpPr>
          <p:grpSpPr>
            <a:xfrm>
              <a:off x="4641496" y="2484975"/>
              <a:ext cx="2908999" cy="2947358"/>
              <a:chOff x="4641496" y="2484975"/>
              <a:chExt cx="2908999" cy="2947358"/>
            </a:xfrm>
          </p:grpSpPr>
          <p:sp>
            <p:nvSpPr>
              <p:cNvPr id="18" name="PA-任意多边形: 形状 2"/>
              <p:cNvSpPr/>
              <p:nvPr>
                <p:custDataLst>
                  <p:tags r:id="rId2"/>
                </p:custDataLst>
              </p:nvPr>
            </p:nvSpPr>
            <p:spPr>
              <a:xfrm flipV="1">
                <a:off x="4641496" y="3958654"/>
                <a:ext cx="1611138" cy="1473679"/>
              </a:xfrm>
              <a:custGeom>
                <a:avLst/>
                <a:gdLst>
                  <a:gd name="connsiteX0" fmla="*/ 529431 w 2400300"/>
                  <a:gd name="connsiteY0" fmla="*/ 2195513 h 2195513"/>
                  <a:gd name="connsiteX1" fmla="*/ 628087 w 2400300"/>
                  <a:gd name="connsiteY1" fmla="*/ 2135577 h 2195513"/>
                  <a:gd name="connsiteX2" fmla="*/ 1200150 w 2400300"/>
                  <a:gd name="connsiteY2" fmla="*/ 1990725 h 2195513"/>
                  <a:gd name="connsiteX3" fmla="*/ 2400300 w 2400300"/>
                  <a:gd name="connsiteY3" fmla="*/ 1990725 h 2195513"/>
                  <a:gd name="connsiteX4" fmla="*/ 2400300 w 2400300"/>
                  <a:gd name="connsiteY4" fmla="*/ 1200150 h 2195513"/>
                  <a:gd name="connsiteX5" fmla="*/ 1200150 w 2400300"/>
                  <a:gd name="connsiteY5" fmla="*/ 0 h 2195513"/>
                  <a:gd name="connsiteX6" fmla="*/ 0 w 2400300"/>
                  <a:gd name="connsiteY6" fmla="*/ 0 h 2195513"/>
                  <a:gd name="connsiteX7" fmla="*/ 0 w 2400300"/>
                  <a:gd name="connsiteY7" fmla="*/ 1200150 h 2195513"/>
                  <a:gd name="connsiteX8" fmla="*/ 529135 w 2400300"/>
                  <a:gd name="connsiteY8" fmla="*/ 2195333 h 2195513"/>
                  <a:gd name="connsiteX9" fmla="*/ 529431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529431" y="2195513"/>
                    </a:moveTo>
                    <a:lnTo>
                      <a:pt x="628087" y="2135577"/>
                    </a:lnTo>
                    <a:cubicBezTo>
                      <a:pt x="798140" y="2043198"/>
                      <a:pt x="993017" y="1990725"/>
                      <a:pt x="1200150" y="1990725"/>
                    </a:cubicBezTo>
                    <a:lnTo>
                      <a:pt x="2400300" y="1990725"/>
                    </a:lnTo>
                    <a:lnTo>
                      <a:pt x="2400300" y="1200150"/>
                    </a:lnTo>
                    <a:cubicBezTo>
                      <a:pt x="2400300" y="537325"/>
                      <a:pt x="1862975" y="0"/>
                      <a:pt x="1200150" y="0"/>
                    </a:cubicBezTo>
                    <a:lnTo>
                      <a:pt x="0" y="0"/>
                    </a:lnTo>
                    <a:lnTo>
                      <a:pt x="0" y="1200150"/>
                    </a:lnTo>
                    <a:cubicBezTo>
                      <a:pt x="0" y="1614415"/>
                      <a:pt x="209893" y="1979658"/>
                      <a:pt x="529135" y="2195333"/>
                    </a:cubicBezTo>
                    <a:lnTo>
                      <a:pt x="529431" y="2195513"/>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sz="135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19" name="PA-任意多边形: 形状 3"/>
              <p:cNvSpPr/>
              <p:nvPr>
                <p:custDataLst>
                  <p:tags r:id="rId3"/>
                </p:custDataLst>
              </p:nvPr>
            </p:nvSpPr>
            <p:spPr>
              <a:xfrm flipV="1">
                <a:off x="5939357" y="2484975"/>
                <a:ext cx="1611138" cy="1473679"/>
              </a:xfrm>
              <a:custGeom>
                <a:avLst/>
                <a:gdLst>
                  <a:gd name="connsiteX0" fmla="*/ 1200150 w 2400300"/>
                  <a:gd name="connsiteY0" fmla="*/ 2195513 h 2195513"/>
                  <a:gd name="connsiteX1" fmla="*/ 2400300 w 2400300"/>
                  <a:gd name="connsiteY1" fmla="*/ 2195513 h 2195513"/>
                  <a:gd name="connsiteX2" fmla="*/ 2400300 w 2400300"/>
                  <a:gd name="connsiteY2" fmla="*/ 995363 h 2195513"/>
                  <a:gd name="connsiteX3" fmla="*/ 1871165 w 2400300"/>
                  <a:gd name="connsiteY3" fmla="*/ 180 h 2195513"/>
                  <a:gd name="connsiteX4" fmla="*/ 1870869 w 2400300"/>
                  <a:gd name="connsiteY4" fmla="*/ 0 h 2195513"/>
                  <a:gd name="connsiteX5" fmla="*/ 1772213 w 2400300"/>
                  <a:gd name="connsiteY5" fmla="*/ 59935 h 2195513"/>
                  <a:gd name="connsiteX6" fmla="*/ 1200150 w 2400300"/>
                  <a:gd name="connsiteY6" fmla="*/ 204787 h 2195513"/>
                  <a:gd name="connsiteX7" fmla="*/ 0 w 2400300"/>
                  <a:gd name="connsiteY7" fmla="*/ 204787 h 2195513"/>
                  <a:gd name="connsiteX8" fmla="*/ 0 w 2400300"/>
                  <a:gd name="connsiteY8" fmla="*/ 995363 h 2195513"/>
                  <a:gd name="connsiteX9" fmla="*/ 1200150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1200150" y="2195513"/>
                    </a:moveTo>
                    <a:lnTo>
                      <a:pt x="2400300" y="2195513"/>
                    </a:lnTo>
                    <a:lnTo>
                      <a:pt x="2400300" y="995363"/>
                    </a:lnTo>
                    <a:cubicBezTo>
                      <a:pt x="2400300" y="581098"/>
                      <a:pt x="2190408" y="215855"/>
                      <a:pt x="1871165" y="180"/>
                    </a:cubicBezTo>
                    <a:lnTo>
                      <a:pt x="1870869" y="0"/>
                    </a:lnTo>
                    <a:lnTo>
                      <a:pt x="1772213" y="59935"/>
                    </a:lnTo>
                    <a:cubicBezTo>
                      <a:pt x="1602160" y="152314"/>
                      <a:pt x="1407283" y="204787"/>
                      <a:pt x="1200150" y="204787"/>
                    </a:cubicBezTo>
                    <a:lnTo>
                      <a:pt x="0" y="204787"/>
                    </a:lnTo>
                    <a:lnTo>
                      <a:pt x="0" y="995363"/>
                    </a:lnTo>
                    <a:cubicBezTo>
                      <a:pt x="0" y="1658188"/>
                      <a:pt x="537325" y="2195513"/>
                      <a:pt x="1200150" y="2195513"/>
                    </a:cubicBez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sz="135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20" name="PA-任意多边形: 形状 4"/>
              <p:cNvSpPr/>
              <p:nvPr>
                <p:custDataLst>
                  <p:tags r:id="rId4"/>
                </p:custDataLst>
              </p:nvPr>
            </p:nvSpPr>
            <p:spPr>
              <a:xfrm>
                <a:off x="4641496" y="2484975"/>
                <a:ext cx="1454500" cy="1611137"/>
              </a:xfrm>
              <a:custGeom>
                <a:avLst/>
                <a:gdLst>
                  <a:gd name="connsiteX0" fmla="*/ 0 w 2166938"/>
                  <a:gd name="connsiteY0" fmla="*/ 0 h 2400300"/>
                  <a:gd name="connsiteX1" fmla="*/ 1200150 w 2166938"/>
                  <a:gd name="connsiteY1" fmla="*/ 0 h 2400300"/>
                  <a:gd name="connsiteX2" fmla="*/ 2126244 w 2166938"/>
                  <a:gd name="connsiteY2" fmla="*/ 436743 h 2400300"/>
                  <a:gd name="connsiteX3" fmla="*/ 2166938 w 2166938"/>
                  <a:gd name="connsiteY3" fmla="*/ 491162 h 2400300"/>
                  <a:gd name="connsiteX4" fmla="*/ 2138542 w 2166938"/>
                  <a:gd name="connsiteY4" fmla="*/ 529135 h 2400300"/>
                  <a:gd name="connsiteX5" fmla="*/ 1933575 w 2166938"/>
                  <a:gd name="connsiteY5" fmla="*/ 1200150 h 2400300"/>
                  <a:gd name="connsiteX6" fmla="*/ 1933575 w 2166938"/>
                  <a:gd name="connsiteY6" fmla="*/ 2400300 h 2400300"/>
                  <a:gd name="connsiteX7" fmla="*/ 1200150 w 2166938"/>
                  <a:gd name="connsiteY7" fmla="*/ 2400300 h 2400300"/>
                  <a:gd name="connsiteX8" fmla="*/ 0 w 2166938"/>
                  <a:gd name="connsiteY8" fmla="*/ 1200150 h 2400300"/>
                  <a:gd name="connsiteX9" fmla="*/ 0 w 2166938"/>
                  <a:gd name="connsiteY9"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6938" h="2400300">
                    <a:moveTo>
                      <a:pt x="0" y="0"/>
                    </a:moveTo>
                    <a:lnTo>
                      <a:pt x="1200150" y="0"/>
                    </a:lnTo>
                    <a:cubicBezTo>
                      <a:pt x="1572989" y="0"/>
                      <a:pt x="1906119" y="170013"/>
                      <a:pt x="2126244" y="436743"/>
                    </a:cubicBezTo>
                    <a:lnTo>
                      <a:pt x="2166938" y="491162"/>
                    </a:lnTo>
                    <a:lnTo>
                      <a:pt x="2138542" y="529135"/>
                    </a:lnTo>
                    <a:cubicBezTo>
                      <a:pt x="2009137" y="720680"/>
                      <a:pt x="1933575" y="951591"/>
                      <a:pt x="1933575" y="1200150"/>
                    </a:cubicBezTo>
                    <a:lnTo>
                      <a:pt x="1933575" y="2400300"/>
                    </a:lnTo>
                    <a:lnTo>
                      <a:pt x="1200150" y="2400300"/>
                    </a:lnTo>
                    <a:cubicBezTo>
                      <a:pt x="537325" y="2400300"/>
                      <a:pt x="0" y="1862975"/>
                      <a:pt x="0" y="1200150"/>
                    </a:cubicBezTo>
                    <a:lnTo>
                      <a:pt x="0" y="0"/>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sz="135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21" name="PA-任意多边形: 形状 5"/>
              <p:cNvSpPr/>
              <p:nvPr>
                <p:custDataLst>
                  <p:tags r:id="rId5"/>
                </p:custDataLst>
              </p:nvPr>
            </p:nvSpPr>
            <p:spPr>
              <a:xfrm flipV="1">
                <a:off x="6095996" y="3821196"/>
                <a:ext cx="1454499" cy="1611137"/>
              </a:xfrm>
              <a:custGeom>
                <a:avLst/>
                <a:gdLst>
                  <a:gd name="connsiteX0" fmla="*/ 233362 w 2166937"/>
                  <a:gd name="connsiteY0" fmla="*/ 2400300 h 2400300"/>
                  <a:gd name="connsiteX1" fmla="*/ 966787 w 2166937"/>
                  <a:gd name="connsiteY1" fmla="*/ 2400300 h 2400300"/>
                  <a:gd name="connsiteX2" fmla="*/ 2166937 w 2166937"/>
                  <a:gd name="connsiteY2" fmla="*/ 1200150 h 2400300"/>
                  <a:gd name="connsiteX3" fmla="*/ 2166937 w 2166937"/>
                  <a:gd name="connsiteY3" fmla="*/ 0 h 2400300"/>
                  <a:gd name="connsiteX4" fmla="*/ 966787 w 2166937"/>
                  <a:gd name="connsiteY4" fmla="*/ 0 h 2400300"/>
                  <a:gd name="connsiteX5" fmla="*/ 40693 w 2166937"/>
                  <a:gd name="connsiteY5" fmla="*/ 436743 h 2400300"/>
                  <a:gd name="connsiteX6" fmla="*/ 0 w 2166937"/>
                  <a:gd name="connsiteY6" fmla="*/ 491162 h 2400300"/>
                  <a:gd name="connsiteX7" fmla="*/ 28395 w 2166937"/>
                  <a:gd name="connsiteY7" fmla="*/ 529135 h 2400300"/>
                  <a:gd name="connsiteX8" fmla="*/ 233362 w 2166937"/>
                  <a:gd name="connsiteY8" fmla="*/ 1200150 h 2400300"/>
                  <a:gd name="connsiteX9" fmla="*/ 233362 w 2166937"/>
                  <a:gd name="connsiteY9" fmla="*/ 1600994 h 2400300"/>
                  <a:gd name="connsiteX10" fmla="*/ 233362 w 2166937"/>
                  <a:gd name="connsiteY10" fmla="*/ 1990725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6937" h="2400300">
                    <a:moveTo>
                      <a:pt x="233362" y="2400300"/>
                    </a:moveTo>
                    <a:lnTo>
                      <a:pt x="966787" y="2400300"/>
                    </a:lnTo>
                    <a:cubicBezTo>
                      <a:pt x="1629612" y="2400300"/>
                      <a:pt x="2166937" y="1862975"/>
                      <a:pt x="2166937" y="1200150"/>
                    </a:cubicBezTo>
                    <a:lnTo>
                      <a:pt x="2166937" y="0"/>
                    </a:lnTo>
                    <a:lnTo>
                      <a:pt x="966787" y="0"/>
                    </a:lnTo>
                    <a:cubicBezTo>
                      <a:pt x="593948" y="0"/>
                      <a:pt x="260818" y="170013"/>
                      <a:pt x="40693" y="436743"/>
                    </a:cubicBezTo>
                    <a:lnTo>
                      <a:pt x="0" y="491162"/>
                    </a:lnTo>
                    <a:lnTo>
                      <a:pt x="28395" y="529135"/>
                    </a:lnTo>
                    <a:cubicBezTo>
                      <a:pt x="157801" y="720680"/>
                      <a:pt x="233362" y="951591"/>
                      <a:pt x="233362" y="1200150"/>
                    </a:cubicBezTo>
                    <a:lnTo>
                      <a:pt x="233362" y="1600994"/>
                    </a:lnTo>
                    <a:lnTo>
                      <a:pt x="233362" y="1990725"/>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sz="135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grpSp>
        <p:pic>
          <p:nvPicPr>
            <p:cNvPr id="22" name="PA-图形 11"/>
            <p:cNvPicPr>
              <a:picLocks noChangeAspect="1"/>
            </p:cNvPicPr>
            <p:nvPr>
              <p:custDataLst>
                <p:tags r:id="rId6"/>
              </p:custDataLst>
            </p:nvPr>
          </p:nvPicPr>
          <p:blipFill>
            <a:blip r:embed="rId7">
              <a:extLst>
                <a:ext uri="{96DAC541-7B7A-43D3-8B79-37D633B846F1}">
                  <asvg:svgBlip xmlns:asvg="http://schemas.microsoft.com/office/drawing/2016/SVG/main" r:embed="rId8"/>
                </a:ext>
              </a:extLst>
            </a:blip>
            <a:stretch>
              <a:fillRect/>
            </a:stretch>
          </p:blipFill>
          <p:spPr>
            <a:xfrm>
              <a:off x="5146469" y="4515354"/>
              <a:ext cx="439847" cy="463948"/>
            </a:xfrm>
            <a:prstGeom prst="rect">
              <a:avLst/>
            </a:prstGeom>
          </p:spPr>
        </p:pic>
        <p:pic>
          <p:nvPicPr>
            <p:cNvPr id="23" name="PA-图形 12"/>
            <p:cNvPicPr>
              <a:picLocks noChangeAspect="1"/>
            </p:cNvPicPr>
            <p:nvPr>
              <p:custDataLst>
                <p:tags r:id="rId9"/>
              </p:custDataLst>
            </p:nvPr>
          </p:nvPicPr>
          <p:blipFill>
            <a:blip r:embed="rId7">
              <a:extLst>
                <a:ext uri="{96DAC541-7B7A-43D3-8B79-37D633B846F1}">
                  <asvg:svgBlip xmlns:asvg="http://schemas.microsoft.com/office/drawing/2016/SVG/main" r:embed="rId10"/>
                </a:ext>
              </a:extLst>
            </a:blip>
            <a:stretch>
              <a:fillRect/>
            </a:stretch>
          </p:blipFill>
          <p:spPr>
            <a:xfrm>
              <a:off x="6623649" y="4420916"/>
              <a:ext cx="521055" cy="549155"/>
            </a:xfrm>
            <a:prstGeom prst="rect">
              <a:avLst/>
            </a:prstGeom>
          </p:spPr>
        </p:pic>
        <p:pic>
          <p:nvPicPr>
            <p:cNvPr id="24" name="PA-图形 13"/>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6657853" y="2996877"/>
              <a:ext cx="452648" cy="504169"/>
            </a:xfrm>
            <a:prstGeom prst="rect">
              <a:avLst/>
            </a:prstGeom>
          </p:spPr>
        </p:pic>
        <p:pic>
          <p:nvPicPr>
            <p:cNvPr id="25" name="PA-图形 14"/>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5101389" y="2990674"/>
              <a:ext cx="504000" cy="502162"/>
            </a:xfrm>
            <a:prstGeom prst="rect">
              <a:avLst/>
            </a:prstGeom>
          </p:spPr>
        </p:pic>
      </p:grpSp>
      <p:grpSp>
        <p:nvGrpSpPr>
          <p:cNvPr id="26" name="PA-组合 16"/>
          <p:cNvGrpSpPr/>
          <p:nvPr>
            <p:custDataLst>
              <p:tags r:id="rId17"/>
            </p:custDataLst>
          </p:nvPr>
        </p:nvGrpSpPr>
        <p:grpSpPr>
          <a:xfrm>
            <a:off x="1070778" y="2020104"/>
            <a:ext cx="3072449" cy="1518099"/>
            <a:chOff x="2758745" y="873871"/>
            <a:chExt cx="2290477" cy="1518099"/>
          </a:xfrm>
        </p:grpSpPr>
        <p:sp>
          <p:nvSpPr>
            <p:cNvPr id="27" name="PA-文本框 17"/>
            <p:cNvSpPr txBox="1"/>
            <p:nvPr>
              <p:custDataLst>
                <p:tags r:id="rId18"/>
              </p:custDataLst>
            </p:nvPr>
          </p:nvSpPr>
          <p:spPr>
            <a:xfrm>
              <a:off x="2758745" y="873871"/>
              <a:ext cx="1820587" cy="400110"/>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rPr>
                <a:t>添加标题</a:t>
              </a:r>
              <a:endPar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28" name="PA-矩形 8"/>
            <p:cNvSpPr/>
            <p:nvPr>
              <p:custDataLst>
                <p:tags r:id="rId19"/>
              </p:custDataLst>
            </p:nvPr>
          </p:nvSpPr>
          <p:spPr>
            <a:xfrm>
              <a:off x="2758745" y="1223570"/>
              <a:ext cx="2290477" cy="1168400"/>
            </a:xfrm>
            <a:prstGeom prst="rect">
              <a:avLst/>
            </a:prstGeom>
          </p:spPr>
          <p:txBody>
            <a:bodyPr wrap="square">
              <a:spAutoFit/>
            </a:bodyPr>
            <a:lstStyle/>
            <a:p>
              <a:pPr algn="l">
                <a:lnSpc>
                  <a:spcPct val="125000"/>
                </a:lnSpc>
                <a:defRPr/>
              </a:pPr>
              <a:r>
                <a:rPr lang="en-US" sz="1400" dirty="0">
                  <a:solidFill>
                    <a:schemeClr val="tx1">
                      <a:lumMod val="75000"/>
                      <a:lumOff val="25000"/>
                    </a:schemeClr>
                  </a:solidFill>
                  <a:latin typeface="微软雅黑" panose="020B0503020204020204" charset="-122"/>
                  <a:ea typeface="微软雅黑" panose="020B0503020204020204" charset="-122"/>
                  <a:cs typeface="字魂59号-创粗黑" charset="-122"/>
                  <a:sym typeface="+mn-ea"/>
                </a:rPr>
                <a:t>Click here to add the text, the text is the extraction of your thought, please try to explain the point of view as succinctly as possible.</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sym typeface="Arial" panose="020B0604020202020204" pitchFamily="34" charset="0"/>
              </a:endParaRPr>
            </a:p>
          </p:txBody>
        </p:sp>
      </p:grpSp>
      <p:grpSp>
        <p:nvGrpSpPr>
          <p:cNvPr id="29" name="PA-组合 19"/>
          <p:cNvGrpSpPr/>
          <p:nvPr>
            <p:custDataLst>
              <p:tags r:id="rId20"/>
            </p:custDataLst>
          </p:nvPr>
        </p:nvGrpSpPr>
        <p:grpSpPr>
          <a:xfrm>
            <a:off x="8584857" y="2020104"/>
            <a:ext cx="3072449" cy="1518099"/>
            <a:chOff x="2758745" y="873871"/>
            <a:chExt cx="2290477" cy="1518099"/>
          </a:xfrm>
        </p:grpSpPr>
        <p:sp>
          <p:nvSpPr>
            <p:cNvPr id="30" name="PA-文本框 20"/>
            <p:cNvSpPr txBox="1"/>
            <p:nvPr>
              <p:custDataLst>
                <p:tags r:id="rId21"/>
              </p:custDataLst>
            </p:nvPr>
          </p:nvSpPr>
          <p:spPr>
            <a:xfrm>
              <a:off x="3228635" y="873871"/>
              <a:ext cx="1820587" cy="400110"/>
            </a:xfrm>
            <a:prstGeom prst="rect">
              <a:avLst/>
            </a:prstGeom>
            <a:noFill/>
          </p:spPr>
          <p:txBody>
            <a:bodyPr wrap="square" rtlCol="0">
              <a:spAutoFit/>
            </a:bodyPr>
            <a:lstStyle/>
            <a:p>
              <a:pPr algn="r"/>
              <a:r>
                <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rPr>
                <a:t>添加标题</a:t>
              </a:r>
              <a:endPar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1" name="PA-矩形 8"/>
            <p:cNvSpPr/>
            <p:nvPr>
              <p:custDataLst>
                <p:tags r:id="rId22"/>
              </p:custDataLst>
            </p:nvPr>
          </p:nvSpPr>
          <p:spPr>
            <a:xfrm>
              <a:off x="2758745" y="1223570"/>
              <a:ext cx="2290477" cy="1168400"/>
            </a:xfrm>
            <a:prstGeom prst="rect">
              <a:avLst/>
            </a:prstGeom>
          </p:spPr>
          <p:txBody>
            <a:bodyPr wrap="square">
              <a:spAutoFit/>
            </a:bodyPr>
            <a:lstStyle/>
            <a:p>
              <a:pPr algn="r">
                <a:lnSpc>
                  <a:spcPct val="125000"/>
                </a:lnSpc>
                <a:defRPr/>
              </a:pPr>
              <a:r>
                <a:rPr lang="en-US" sz="1400" dirty="0">
                  <a:solidFill>
                    <a:schemeClr val="tx1">
                      <a:lumMod val="75000"/>
                      <a:lumOff val="25000"/>
                    </a:schemeClr>
                  </a:solidFill>
                  <a:latin typeface="微软雅黑" panose="020B0503020204020204" charset="-122"/>
                  <a:ea typeface="微软雅黑" panose="020B0503020204020204" charset="-122"/>
                  <a:cs typeface="字魂59号-创粗黑" charset="-122"/>
                  <a:sym typeface="+mn-ea"/>
                </a:rPr>
                <a:t>Click here to add the text, the text is the extraction of your thought, please try to explain the point of view as succinctly as possible.</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sym typeface="Arial" panose="020B0604020202020204" pitchFamily="34" charset="0"/>
              </a:endParaRPr>
            </a:p>
          </p:txBody>
        </p:sp>
      </p:grpSp>
      <p:grpSp>
        <p:nvGrpSpPr>
          <p:cNvPr id="32" name="PA-组合 22"/>
          <p:cNvGrpSpPr/>
          <p:nvPr>
            <p:custDataLst>
              <p:tags r:id="rId23"/>
            </p:custDataLst>
          </p:nvPr>
        </p:nvGrpSpPr>
        <p:grpSpPr>
          <a:xfrm>
            <a:off x="1070778" y="3923204"/>
            <a:ext cx="3072449" cy="1518099"/>
            <a:chOff x="2758745" y="873871"/>
            <a:chExt cx="2290477" cy="1518099"/>
          </a:xfrm>
        </p:grpSpPr>
        <p:sp>
          <p:nvSpPr>
            <p:cNvPr id="33" name="PA-文本框 23"/>
            <p:cNvSpPr txBox="1"/>
            <p:nvPr>
              <p:custDataLst>
                <p:tags r:id="rId24"/>
              </p:custDataLst>
            </p:nvPr>
          </p:nvSpPr>
          <p:spPr>
            <a:xfrm>
              <a:off x="2758745" y="873871"/>
              <a:ext cx="1820587" cy="400110"/>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rPr>
                <a:t>添加标题</a:t>
              </a:r>
              <a:endPar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4" name="PA-矩形 8"/>
            <p:cNvSpPr/>
            <p:nvPr>
              <p:custDataLst>
                <p:tags r:id="rId25"/>
              </p:custDataLst>
            </p:nvPr>
          </p:nvSpPr>
          <p:spPr>
            <a:xfrm>
              <a:off x="2758745" y="1223570"/>
              <a:ext cx="2290477" cy="1168400"/>
            </a:xfrm>
            <a:prstGeom prst="rect">
              <a:avLst/>
            </a:prstGeom>
          </p:spPr>
          <p:txBody>
            <a:bodyPr wrap="square">
              <a:spAutoFit/>
            </a:bodyPr>
            <a:lstStyle/>
            <a:p>
              <a:pPr algn="l">
                <a:lnSpc>
                  <a:spcPct val="125000"/>
                </a:lnSpc>
                <a:defRPr/>
              </a:pPr>
              <a:r>
                <a:rPr lang="en-US" sz="1400" dirty="0">
                  <a:solidFill>
                    <a:schemeClr val="tx1">
                      <a:lumMod val="75000"/>
                      <a:lumOff val="25000"/>
                    </a:schemeClr>
                  </a:solidFill>
                  <a:latin typeface="微软雅黑" panose="020B0503020204020204" charset="-122"/>
                  <a:ea typeface="微软雅黑" panose="020B0503020204020204" charset="-122"/>
                  <a:cs typeface="字魂59号-创粗黑" charset="-122"/>
                  <a:sym typeface="+mn-ea"/>
                </a:rPr>
                <a:t>Click here to add the text, the text is the extraction of your thought, please try to explain the point of view as succinctly as possible.</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sym typeface="Arial" panose="020B0604020202020204" pitchFamily="34" charset="0"/>
              </a:endParaRPr>
            </a:p>
          </p:txBody>
        </p:sp>
      </p:grpSp>
      <p:grpSp>
        <p:nvGrpSpPr>
          <p:cNvPr id="35" name="PA-组合 25"/>
          <p:cNvGrpSpPr/>
          <p:nvPr>
            <p:custDataLst>
              <p:tags r:id="rId26"/>
            </p:custDataLst>
          </p:nvPr>
        </p:nvGrpSpPr>
        <p:grpSpPr>
          <a:xfrm>
            <a:off x="8584857" y="3923204"/>
            <a:ext cx="3072449" cy="1518099"/>
            <a:chOff x="2758745" y="873871"/>
            <a:chExt cx="2290477" cy="1518099"/>
          </a:xfrm>
        </p:grpSpPr>
        <p:sp>
          <p:nvSpPr>
            <p:cNvPr id="36" name="PA-文本框 26"/>
            <p:cNvSpPr txBox="1"/>
            <p:nvPr>
              <p:custDataLst>
                <p:tags r:id="rId27"/>
              </p:custDataLst>
            </p:nvPr>
          </p:nvSpPr>
          <p:spPr>
            <a:xfrm>
              <a:off x="3228635" y="873871"/>
              <a:ext cx="1820587" cy="400110"/>
            </a:xfrm>
            <a:prstGeom prst="rect">
              <a:avLst/>
            </a:prstGeom>
            <a:noFill/>
          </p:spPr>
          <p:txBody>
            <a:bodyPr wrap="square" rtlCol="0">
              <a:spAutoFit/>
            </a:bodyPr>
            <a:lstStyle/>
            <a:p>
              <a:pPr algn="r"/>
              <a:r>
                <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rPr>
                <a:t>添加标题</a:t>
              </a:r>
              <a:endParaRPr lang="zh-CN" altLang="en-US" sz="2000" dirty="0">
                <a:solidFill>
                  <a:schemeClr val="tx1">
                    <a:lumMod val="75000"/>
                    <a:lumOff val="25000"/>
                  </a:schemeClr>
                </a:solidFill>
                <a:latin typeface="微软雅黑" panose="020B0503020204020204" charset="-122"/>
                <a:ea typeface="微软雅黑" panose="020B0503020204020204" charset="-122"/>
                <a:cs typeface="字魂59号-创粗黑" charset="-122"/>
              </a:endParaRPr>
            </a:p>
          </p:txBody>
        </p:sp>
        <p:sp>
          <p:nvSpPr>
            <p:cNvPr id="37" name="PA-矩形 8"/>
            <p:cNvSpPr/>
            <p:nvPr>
              <p:custDataLst>
                <p:tags r:id="rId28"/>
              </p:custDataLst>
            </p:nvPr>
          </p:nvSpPr>
          <p:spPr>
            <a:xfrm>
              <a:off x="2758745" y="1223570"/>
              <a:ext cx="2290477" cy="1168400"/>
            </a:xfrm>
            <a:prstGeom prst="rect">
              <a:avLst/>
            </a:prstGeom>
          </p:spPr>
          <p:txBody>
            <a:bodyPr wrap="square">
              <a:spAutoFit/>
            </a:bodyPr>
            <a:lstStyle/>
            <a:p>
              <a:pPr algn="r">
                <a:lnSpc>
                  <a:spcPct val="125000"/>
                </a:lnSpc>
                <a:defRPr/>
              </a:pPr>
              <a:r>
                <a:rPr lang="en-US" sz="1400" dirty="0">
                  <a:solidFill>
                    <a:schemeClr val="tx1">
                      <a:lumMod val="75000"/>
                      <a:lumOff val="25000"/>
                    </a:schemeClr>
                  </a:solidFill>
                  <a:latin typeface="微软雅黑" panose="020B0503020204020204" charset="-122"/>
                  <a:ea typeface="微软雅黑" panose="020B0503020204020204" charset="-122"/>
                  <a:cs typeface="字魂59号-创粗黑" charset="-122"/>
                  <a:sym typeface="+mn-ea"/>
                </a:rPr>
                <a:t>Click here to add the text, the text is the extraction of your thought, please try to explain the point of view as succinctly as possible.</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字魂59号-创粗黑" charset="-122"/>
                <a:sym typeface="Arial" panose="020B0604020202020204" pitchFamily="34" charset="0"/>
              </a:endParaRPr>
            </a:p>
          </p:txBody>
        </p:sp>
      </p:gr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descr="年终大促4-"/>
          <p:cNvPicPr>
            <a:picLocks noChangeAspect="1"/>
          </p:cNvPicPr>
          <p:nvPr/>
        </p:nvPicPr>
        <p:blipFill>
          <a:blip r:embed="rId1"/>
          <a:srcRect r="72601"/>
          <a:stretch>
            <a:fillRect/>
          </a:stretch>
        </p:blipFill>
        <p:spPr>
          <a:xfrm flipH="1">
            <a:off x="3271520" y="0"/>
            <a:ext cx="5648325" cy="6857365"/>
          </a:xfrm>
          <a:prstGeom prst="rect">
            <a:avLst/>
          </a:prstGeom>
        </p:spPr>
      </p:pic>
      <p:sp>
        <p:nvSpPr>
          <p:cNvPr id="5" name="文本框 4"/>
          <p:cNvSpPr txBox="1"/>
          <p:nvPr/>
        </p:nvSpPr>
        <p:spPr>
          <a:xfrm>
            <a:off x="2863215" y="548640"/>
            <a:ext cx="6501130" cy="3153410"/>
          </a:xfrm>
          <a:prstGeom prst="rect">
            <a:avLst/>
          </a:prstGeom>
          <a:noFill/>
        </p:spPr>
        <p:txBody>
          <a:bodyPr wrap="none" rtlCol="0">
            <a:spAutoFit/>
          </a:bodyPr>
          <a:p>
            <a:r>
              <a:rPr lang="en-US" altLang="zh-CN" sz="19900">
                <a:solidFill>
                  <a:schemeClr val="bg1"/>
                </a:solidFill>
                <a:latin typeface="庞门正道标题体" panose="02010600030101010101" charset="-122"/>
                <a:ea typeface="庞门正道标题体" panose="02010600030101010101" charset="-122"/>
              </a:rPr>
              <a:t>THREE</a:t>
            </a:r>
            <a:endParaRPr lang="en-US" altLang="zh-CN" sz="19900">
              <a:solidFill>
                <a:schemeClr val="bg1"/>
              </a:solidFill>
              <a:latin typeface="庞门正道标题体" panose="02010600030101010101" charset="-122"/>
              <a:ea typeface="庞门正道标题体" panose="02010600030101010101" charset="-122"/>
            </a:endParaRPr>
          </a:p>
        </p:txBody>
      </p:sp>
      <p:sp>
        <p:nvSpPr>
          <p:cNvPr id="6" name="文本占位符 6"/>
          <p:cNvSpPr txBox="1"/>
          <p:nvPr>
            <p:custDataLst>
              <p:tags r:id="rId2"/>
            </p:custDataLst>
          </p:nvPr>
        </p:nvSpPr>
        <p:spPr>
          <a:xfrm>
            <a:off x="4591411" y="4212589"/>
            <a:ext cx="3006638" cy="364400"/>
          </a:xfrm>
          <a:prstGeom prst="roundRect">
            <a:avLst>
              <a:gd name="adj" fmla="val 50000"/>
            </a:avLst>
          </a:prstGeom>
          <a:solidFill>
            <a:schemeClr val="bg1"/>
          </a:solidFill>
          <a:ln>
            <a:noFill/>
          </a:ln>
          <a:effectLst>
            <a:reflection blurRad="6350" stA="50000" endA="300" endPos="38500" dist="50800" dir="5400000" sy="-100000" algn="bl" rotWithShape="0"/>
          </a:effectLst>
          <a:scene3d>
            <a:camera prst="orthographicFront">
              <a:rot lat="0" lon="0" rev="0"/>
            </a:camera>
            <a:lightRig rig="balanced" dir="t">
              <a:rot lat="0" lon="0" rev="8700000"/>
            </a:lightRig>
          </a:scene3d>
          <a:sp3d>
            <a:bevelT w="107950" h="38100"/>
          </a:sp3d>
        </p:spPr>
        <p:txBody>
          <a:bodyPr vert="horz" lIns="91440" tIns="45720" rIns="91440" bIns="45720" rtlCol="0" anchor="ctr">
            <a:normAutofit fontScale="57500" lnSpcReduction="20000"/>
          </a:bodyPr>
          <a:lstStyle>
            <a:lvl1pPr marL="357505" indent="-357505" algn="ctr" defTabSz="914400" rtl="0" eaLnBrk="1" latinLnBrk="0" hangingPunct="1">
              <a:lnSpc>
                <a:spcPct val="110000"/>
              </a:lnSpc>
              <a:spcBef>
                <a:spcPts val="1800"/>
              </a:spcBef>
              <a:spcAft>
                <a:spcPts val="0"/>
              </a:spcAft>
              <a:buClr>
                <a:schemeClr val="accent1">
                  <a:lumMod val="60000"/>
                  <a:lumOff val="40000"/>
                </a:schemeClr>
              </a:buClr>
              <a:buSzPct val="80000"/>
              <a:buFont typeface="Wingdings" panose="05000000000000000000" pitchFamily="2" charset="2"/>
              <a:buNone/>
              <a:defRPr lang="en-US" altLang="zh-CN" sz="1600" kern="1200" baseline="0" dirty="0">
                <a:solidFill>
                  <a:schemeClr val="bg1"/>
                </a:solidFill>
                <a:latin typeface="Arial" panose="020B0604020202020204" pitchFamily="34" charset="0"/>
                <a:ea typeface="微软雅黑" panose="020B0503020204020204" charset="-122"/>
                <a:cs typeface="+mn-cs"/>
              </a:defRPr>
            </a:lvl1pPr>
            <a:lvl2pPr marL="357505" indent="-357505" algn="just" defTabSz="914400" rtl="0" eaLnBrk="1" latinLnBrk="0" hangingPunct="1">
              <a:lnSpc>
                <a:spcPct val="13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rgbClr val="7D7D7D"/>
                </a:solidFill>
                <a:latin typeface="幼圆" panose="02010509060101010101" pitchFamily="49" charset="-122"/>
                <a:ea typeface="幼圆" panose="020105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Clr>
                <a:srgbClr val="64606D">
                  <a:lumMod val="60000"/>
                  <a:lumOff val="40000"/>
                </a:srgbClr>
              </a:buClr>
              <a:defRPr/>
            </a:pPr>
            <a:r>
              <a:rPr lang="en-US" altLang="zh-CN">
                <a:solidFill>
                  <a:schemeClr val="tx1">
                    <a:lumMod val="75000"/>
                    <a:lumOff val="25000"/>
                  </a:schemeClr>
                </a:solidFill>
                <a:latin typeface="微软雅黑" panose="020B0503020204020204" charset="-122"/>
              </a:rPr>
              <a:t>Lorem ipsum dolor</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ndParaRPr>
          </a:p>
        </p:txBody>
      </p:sp>
      <p:pic>
        <p:nvPicPr>
          <p:cNvPr id="2" name="图片 1" descr="未标题-1.png3"/>
          <p:cNvPicPr>
            <a:picLocks noChangeAspect="1"/>
          </p:cNvPicPr>
          <p:nvPr/>
        </p:nvPicPr>
        <p:blipFill>
          <a:blip r:embed="rId3"/>
          <a:stretch>
            <a:fillRect/>
          </a:stretch>
        </p:blipFill>
        <p:spPr>
          <a:xfrm>
            <a:off x="4629150" y="4577080"/>
            <a:ext cx="2969260" cy="2375535"/>
          </a:xfrm>
          <a:prstGeom prst="rect">
            <a:avLst/>
          </a:prstGeom>
        </p:spPr>
      </p:pic>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MH_PageTitle"/>
          <p:cNvSpPr>
            <a:spLocks noGrp="1"/>
          </p:cNvSpPr>
          <p:nvPr>
            <p:ph type="title"/>
            <p:custDataLst>
              <p:tags r:id="rId1"/>
            </p:custDataLst>
          </p:nvPr>
        </p:nvSpPr>
        <p:spPr>
          <a:xfrm>
            <a:off x="1306195" y="1257300"/>
            <a:ext cx="3652520" cy="1325880"/>
          </a:xfrm>
        </p:spPr>
        <p:txBody>
          <a:bodyPr vert="horz" wrap="square" lIns="91440" tIns="45720" rIns="91440" bIns="45720" anchor="ctr"/>
          <a:p>
            <a:pPr algn="ctr" eaLnBrk="1" hangingPunct="1"/>
            <a:r>
              <a:rPr lang="en-US" altLang="zh-CN" sz="2400" dirty="0">
                <a:latin typeface="庞门正道标题体" panose="02010600030101010101" charset="-122"/>
                <a:ea typeface="庞门正道标题体" panose="02010600030101010101" charset="-122"/>
              </a:rPr>
              <a:t>LOREM IPSUM DOLOR</a:t>
            </a:r>
            <a:endParaRPr lang="en-US" altLang="zh-CN" sz="2400" dirty="0">
              <a:latin typeface="庞门正道标题体" panose="02010600030101010101" charset="-122"/>
              <a:ea typeface="庞门正道标题体" panose="02010600030101010101" charset="-122"/>
            </a:endParaRPr>
          </a:p>
        </p:txBody>
      </p:sp>
      <p:sp>
        <p:nvSpPr>
          <p:cNvPr id="19" name="MH_Desc_1"/>
          <p:cNvSpPr txBox="1"/>
          <p:nvPr>
            <p:custDataLst>
              <p:tags r:id="rId2"/>
            </p:custDataLst>
          </p:nvPr>
        </p:nvSpPr>
        <p:spPr>
          <a:xfrm>
            <a:off x="1534795" y="2382520"/>
            <a:ext cx="3195320" cy="2952115"/>
          </a:xfrm>
          <a:prstGeom prst="rect">
            <a:avLst/>
          </a:prstGeom>
          <a:noFill/>
        </p:spPr>
        <p:txBody>
          <a:bodyPr lIns="0" tIns="0" rIns="0" bIns="0" anchor="ctr"/>
          <a:lstStyle>
            <a:defPPr>
              <a:defRPr lang="zh-CN"/>
            </a:defPPr>
            <a:lvl1pPr>
              <a:lnSpc>
                <a:spcPct val="130000"/>
              </a:lnSpc>
              <a:defRPr sz="1200"/>
            </a:lvl1pPr>
          </a:lstStyle>
          <a:p>
            <a:pPr marL="0" marR="0" lvl="0" indent="0" algn="just" defTabSz="914400" rtl="0" eaLnBrk="1" fontAlgn="auto" latinLnBrk="0" hangingPunct="1">
              <a:lnSpc>
                <a:spcPct val="140000"/>
              </a:lnSpc>
              <a:spcBef>
                <a:spcPts val="0"/>
              </a:spcBef>
              <a:spcAft>
                <a:spcPts val="0"/>
              </a:spcAft>
              <a:buClrTx/>
              <a:buSzTx/>
              <a:buFontTx/>
              <a:buNone/>
              <a:defRPr/>
            </a:pPr>
            <a:r>
              <a:rPr kumimoji="0" lang="en-US" altLang="zh-CN" b="0" i="0" u="none" strike="noStrike" kern="1200" cap="none" spc="0" normalizeH="0" baseline="0" noProof="0">
                <a:ln>
                  <a:noFill/>
                </a:ln>
                <a:solidFill>
                  <a:schemeClr val="tx1">
                    <a:lumMod val="65000"/>
                    <a:lumOff val="35000"/>
                  </a:schemeClr>
                </a:solidFill>
                <a:effectLst/>
                <a:uLnTx/>
                <a:uFillTx/>
                <a:latin typeface="+mn-lt"/>
                <a:ea typeface="微软雅黑" panose="020B0503020204020204" charset="-122"/>
                <a:cs typeface="+mn-cs"/>
              </a:rPr>
              <a:t>LOREM IPSUM </a:t>
            </a:r>
            <a:r>
              <a:rPr kumimoji="0" lang="en-US" altLang="zh-CN" b="0" i="0" u="none" strike="noStrike" kern="1200" cap="none" spc="0" normalizeH="0" baseline="0" noProof="0" smtClean="0">
                <a:ln>
                  <a:noFill/>
                </a:ln>
                <a:solidFill>
                  <a:schemeClr val="tx1">
                    <a:lumMod val="65000"/>
                    <a:lumOff val="35000"/>
                  </a:schemeClr>
                </a:solidFill>
                <a:effectLst/>
                <a:uLnTx/>
                <a:uFillTx/>
                <a:latin typeface="+mn-lt"/>
                <a:ea typeface="微软雅黑" panose="020B0503020204020204" charset="-122"/>
                <a:cs typeface="+mn-cs"/>
              </a:rPr>
              <a:t>DOLOR SIT </a:t>
            </a:r>
            <a:r>
              <a:rPr kumimoji="0" lang="en-US" altLang="zh-CN" b="0" i="0" u="none" strike="noStrike" kern="1200" cap="none" spc="0" normalizeH="0" baseline="0" noProof="0">
                <a:ln>
                  <a:noFill/>
                </a:ln>
                <a:solidFill>
                  <a:schemeClr val="tx1">
                    <a:lumMod val="65000"/>
                    <a:lumOff val="35000"/>
                  </a:schemeClr>
                </a:solidFill>
                <a:effectLst/>
                <a:uLnTx/>
                <a:uFillTx/>
                <a:latin typeface="+mn-lt"/>
                <a:ea typeface="微软雅黑" panose="020B0503020204020204" charset="-122"/>
                <a:cs typeface="+mn-cs"/>
              </a:rPr>
              <a:t>AMET CONSECTETUR ADIPISICING ELIT SED DO EIUSMOD TEMPOR INCIDIDUNT UT LABORE ET DOLORE MAGNA ALIQUA UT ENIM AD MINIM VENIAM QUIS NOSTRUD EXERCITATION ULLAMCO LABORIS NISI UT ALIQUIP EX EA COMMODO CONSEQUAT DUIS AUTE IRURE DOLOR IN REPREHENDERIT</a:t>
            </a:r>
            <a:endParaRPr kumimoji="0" lang="en-US" altLang="zh-CN" b="0" i="0" u="none" strike="noStrike" kern="1200" cap="none" spc="0" normalizeH="0" baseline="0" noProof="0" dirty="0">
              <a:ln>
                <a:noFill/>
              </a:ln>
              <a:solidFill>
                <a:schemeClr val="tx1">
                  <a:lumMod val="65000"/>
                  <a:lumOff val="35000"/>
                </a:schemeClr>
              </a:solidFill>
              <a:effectLst/>
              <a:uLnTx/>
              <a:uFillTx/>
              <a:latin typeface="+mn-lt"/>
              <a:ea typeface="微软雅黑" panose="020B0503020204020204" charset="-122"/>
              <a:cs typeface="+mn-cs"/>
            </a:endParaRPr>
          </a:p>
        </p:txBody>
      </p:sp>
      <p:pic>
        <p:nvPicPr>
          <p:cNvPr id="2" name="图片 1"/>
          <p:cNvPicPr>
            <a:picLocks noChangeAspect="1"/>
          </p:cNvPicPr>
          <p:nvPr/>
        </p:nvPicPr>
        <p:blipFill>
          <a:blip r:embed="rId3"/>
          <a:stretch>
            <a:fillRect/>
          </a:stretch>
        </p:blipFill>
        <p:spPr>
          <a:xfrm>
            <a:off x="6392545" y="1257300"/>
            <a:ext cx="4512310" cy="4512310"/>
          </a:xfrm>
          <a:prstGeom prst="rect">
            <a:avLst/>
          </a:prstGeom>
        </p:spPr>
      </p:pic>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PA-图片 3"/>
          <p:cNvPicPr>
            <a:picLocks noChangeAspect="1" noChangeArrowheads="1"/>
          </p:cNvPicPr>
          <p:nvPr>
            <p:custDataLst>
              <p:tags r:id="rId1"/>
            </p:custDataLst>
          </p:nvPr>
        </p:nvPicPr>
        <p:blipFill>
          <a:blip r:embed="rId2" cstate="print"/>
          <a:srcRect/>
          <a:stretch>
            <a:fillRect/>
          </a:stretch>
        </p:blipFill>
        <p:spPr bwMode="auto">
          <a:xfrm>
            <a:off x="43180" y="2035175"/>
            <a:ext cx="6290945" cy="37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PA-组合 7"/>
          <p:cNvGrpSpPr/>
          <p:nvPr>
            <p:custDataLst>
              <p:tags r:id="rId3"/>
            </p:custDataLst>
          </p:nvPr>
        </p:nvGrpSpPr>
        <p:grpSpPr>
          <a:xfrm>
            <a:off x="6907871" y="1735524"/>
            <a:ext cx="4593745" cy="859258"/>
            <a:chOff x="1371338" y="1962787"/>
            <a:chExt cx="4593745" cy="859258"/>
          </a:xfrm>
        </p:grpSpPr>
        <p:grpSp>
          <p:nvGrpSpPr>
            <p:cNvPr id="6" name="组合 5"/>
            <p:cNvGrpSpPr/>
            <p:nvPr/>
          </p:nvGrpSpPr>
          <p:grpSpPr>
            <a:xfrm>
              <a:off x="2230609" y="1962787"/>
              <a:ext cx="3734474" cy="859258"/>
              <a:chOff x="6692455" y="2133577"/>
              <a:chExt cx="3734474" cy="859258"/>
            </a:xfrm>
          </p:grpSpPr>
          <p:sp>
            <p:nvSpPr>
              <p:cNvPr id="7" name="PA-1"/>
              <p:cNvSpPr txBox="1">
                <a:spLocks noChangeArrowheads="1"/>
              </p:cNvSpPr>
              <p:nvPr>
                <p:custDataLst>
                  <p:tags r:id="rId4"/>
                </p:custDataLst>
              </p:nvPr>
            </p:nvSpPr>
            <p:spPr bwMode="auto">
              <a:xfrm>
                <a:off x="6692455" y="2133577"/>
                <a:ext cx="1562619"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spcBef>
                    <a:spcPct val="20000"/>
                  </a:spcBef>
                </a:pPr>
                <a:r>
                  <a:rPr lang="zh-CN" altLang="en-US" sz="2000" b="1" dirty="0">
                    <a:latin typeface="微软雅黑" panose="020B0503020204020204" charset="-122"/>
                    <a:cs typeface="+mn-ea"/>
                    <a:sym typeface="+mn-lt"/>
                  </a:rPr>
                  <a:t>单击添加标题</a:t>
                </a:r>
                <a:endParaRPr lang="zh-CN" altLang="en-US" sz="2000" b="1" dirty="0">
                  <a:latin typeface="微软雅黑" panose="020B0503020204020204" charset="-122"/>
                  <a:cs typeface="+mn-ea"/>
                  <a:sym typeface="+mn-lt"/>
                </a:endParaRPr>
              </a:p>
            </p:txBody>
          </p:sp>
          <p:sp>
            <p:nvSpPr>
              <p:cNvPr id="29" name="PA-1"/>
              <p:cNvSpPr txBox="1">
                <a:spLocks noChangeArrowheads="1"/>
              </p:cNvSpPr>
              <p:nvPr>
                <p:custDataLst>
                  <p:tags r:id="rId5"/>
                </p:custDataLst>
              </p:nvPr>
            </p:nvSpPr>
            <p:spPr bwMode="auto">
              <a:xfrm>
                <a:off x="6692455" y="2454355"/>
                <a:ext cx="3734474" cy="53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gn="l">
                  <a:lnSpc>
                    <a:spcPct val="125000"/>
                  </a:lnSpc>
                  <a:defRPr/>
                </a:pPr>
                <a:r>
                  <a:rPr lang="en-US" sz="1400" dirty="0">
                    <a:solidFill>
                      <a:schemeClr val="tx1">
                        <a:lumMod val="75000"/>
                        <a:lumOff val="25000"/>
                      </a:schemeClr>
                    </a:solidFill>
                    <a:latin typeface="微软雅黑" panose="020B0503020204020204" charset="-122"/>
                    <a:cs typeface="字魂59号-创粗黑" charset="-122"/>
                    <a:sym typeface="+mn-ea"/>
                  </a:rPr>
                  <a:t>Click here to add the text, the text is the extraction of your thought, </a:t>
                </a:r>
                <a:endParaRPr lang="zh-CN" altLang="en-US" sz="1400" dirty="0">
                  <a:solidFill>
                    <a:schemeClr val="tx1">
                      <a:lumMod val="75000"/>
                      <a:lumOff val="25000"/>
                    </a:schemeClr>
                  </a:solidFill>
                  <a:latin typeface="微软雅黑" panose="020B0503020204020204" charset="-122"/>
                  <a:cs typeface="+mn-ea"/>
                  <a:sym typeface="+mn-lt"/>
                </a:endParaRPr>
              </a:p>
            </p:txBody>
          </p:sp>
        </p:grpSp>
        <p:grpSp>
          <p:nvGrpSpPr>
            <p:cNvPr id="30" name="组合 29"/>
            <p:cNvGrpSpPr/>
            <p:nvPr/>
          </p:nvGrpSpPr>
          <p:grpSpPr>
            <a:xfrm>
              <a:off x="1371338" y="2153617"/>
              <a:ext cx="547360" cy="547360"/>
              <a:chOff x="1274142" y="2133619"/>
              <a:chExt cx="547360" cy="547360"/>
            </a:xfrm>
          </p:grpSpPr>
          <p:sp>
            <p:nvSpPr>
              <p:cNvPr id="31" name="PA-矩形: 圆角 10"/>
              <p:cNvSpPr/>
              <p:nvPr>
                <p:custDataLst>
                  <p:tags r:id="rId6"/>
                </p:custDataLst>
              </p:nvPr>
            </p:nvSpPr>
            <p:spPr>
              <a:xfrm rot="2700000">
                <a:off x="1274142" y="2133619"/>
                <a:ext cx="547360" cy="547360"/>
              </a:xfrm>
              <a:prstGeom prst="roundRect">
                <a:avLst>
                  <a:gd name="adj" fmla="val 14129"/>
                </a:avLst>
              </a:prstGeom>
              <a:solidFill>
                <a:srgbClr val="C00000"/>
              </a:solidFill>
              <a:ln>
                <a:noFill/>
              </a:ln>
              <a:effectLst/>
            </p:spPr>
            <p:txBody>
              <a:bodyPr vert="horz" wrap="square" lIns="91440" tIns="45720" rIns="91440" bIns="45720" numCol="1" anchor="t" anchorCtr="0" compatLnSpc="1"/>
              <a:lstStyle/>
              <a:p>
                <a:endParaRPr lang="zh-CN" altLang="en-US" dirty="0">
                  <a:solidFill>
                    <a:prstClr val="black"/>
                  </a:solidFill>
                  <a:latin typeface="微软雅黑" panose="020B0503020204020204" charset="-122"/>
                  <a:ea typeface="微软雅黑" panose="020B0503020204020204" charset="-122"/>
                  <a:cs typeface="字魂59号-创粗黑" charset="-122"/>
                </a:endParaRPr>
              </a:p>
            </p:txBody>
          </p:sp>
          <p:pic>
            <p:nvPicPr>
              <p:cNvPr id="32" name="PA-图形 11"/>
              <p:cNvPicPr>
                <a:picLocks noChangeAspect="1"/>
              </p:cNvPicPr>
              <p:nvPr>
                <p:custDataLst>
                  <p:tags r:id="rId7"/>
                </p:custDataLst>
              </p:nvPr>
            </p:nvPicPr>
            <p:blipFill>
              <a:blip r:embed="rId8">
                <a:extLst>
                  <a:ext uri="{96DAC541-7B7A-43D3-8B79-37D633B846F1}">
                    <asvg:svgBlip xmlns:asvg="http://schemas.microsoft.com/office/drawing/2016/SVG/main" r:embed="rId9"/>
                  </a:ext>
                </a:extLst>
              </a:blip>
              <a:stretch>
                <a:fillRect/>
              </a:stretch>
            </p:blipFill>
            <p:spPr>
              <a:xfrm>
                <a:off x="1393448" y="2266933"/>
                <a:ext cx="270988" cy="270000"/>
              </a:xfrm>
              <a:prstGeom prst="rect">
                <a:avLst/>
              </a:prstGeom>
            </p:spPr>
          </p:pic>
        </p:grpSp>
      </p:grpSp>
      <p:grpSp>
        <p:nvGrpSpPr>
          <p:cNvPr id="33" name="PA-组合 14"/>
          <p:cNvGrpSpPr/>
          <p:nvPr>
            <p:custDataLst>
              <p:tags r:id="rId10"/>
            </p:custDataLst>
          </p:nvPr>
        </p:nvGrpSpPr>
        <p:grpSpPr>
          <a:xfrm>
            <a:off x="6907871" y="3164377"/>
            <a:ext cx="4593745" cy="859258"/>
            <a:chOff x="1371338" y="3302412"/>
            <a:chExt cx="4593745" cy="859258"/>
          </a:xfrm>
        </p:grpSpPr>
        <p:grpSp>
          <p:nvGrpSpPr>
            <p:cNvPr id="34" name="组合 33"/>
            <p:cNvGrpSpPr/>
            <p:nvPr/>
          </p:nvGrpSpPr>
          <p:grpSpPr>
            <a:xfrm>
              <a:off x="1371338" y="3493242"/>
              <a:ext cx="547360" cy="547360"/>
              <a:chOff x="1274142" y="3402938"/>
              <a:chExt cx="547360" cy="547360"/>
            </a:xfrm>
          </p:grpSpPr>
          <p:sp>
            <p:nvSpPr>
              <p:cNvPr id="35" name="PA-矩形: 圆角 19"/>
              <p:cNvSpPr/>
              <p:nvPr>
                <p:custDataLst>
                  <p:tags r:id="rId11"/>
                </p:custDataLst>
              </p:nvPr>
            </p:nvSpPr>
            <p:spPr>
              <a:xfrm rot="2700000">
                <a:off x="1274142" y="3402938"/>
                <a:ext cx="547360" cy="547360"/>
              </a:xfrm>
              <a:prstGeom prst="roundRect">
                <a:avLst>
                  <a:gd name="adj" fmla="val 14129"/>
                </a:avLst>
              </a:prstGeom>
              <a:solidFill>
                <a:srgbClr val="C00000"/>
              </a:solidFill>
              <a:ln>
                <a:noFill/>
              </a:ln>
              <a:effectLst/>
            </p:spPr>
            <p:txBody>
              <a:bodyPr vert="horz" wrap="square" lIns="91440" tIns="45720" rIns="91440" bIns="45720" numCol="1" anchor="t" anchorCtr="0" compatLnSpc="1"/>
              <a:lstStyle/>
              <a:p>
                <a:endParaRPr lang="zh-CN" altLang="en-US" dirty="0">
                  <a:solidFill>
                    <a:prstClr val="black"/>
                  </a:solidFill>
                  <a:latin typeface="微软雅黑" panose="020B0503020204020204" charset="-122"/>
                  <a:ea typeface="微软雅黑" panose="020B0503020204020204" charset="-122"/>
                  <a:cs typeface="字魂59号-创粗黑" charset="-122"/>
                </a:endParaRPr>
              </a:p>
            </p:txBody>
          </p:sp>
          <p:pic>
            <p:nvPicPr>
              <p:cNvPr id="36" name="PA-图形 20"/>
              <p:cNvPicPr>
                <a:picLocks noChangeAspect="1"/>
              </p:cNvPicPr>
              <p:nvPr>
                <p:custDataLst>
                  <p:tags r:id="rId12"/>
                </p:custDataLst>
              </p:nvPr>
            </p:nvPicPr>
            <p:blipFill>
              <a:blip r:embed="rId13">
                <a:extLst>
                  <a:ext uri="{96DAC541-7B7A-43D3-8B79-37D633B846F1}">
                    <asvg:svgBlip xmlns:asvg="http://schemas.microsoft.com/office/drawing/2016/SVG/main" r:embed="rId14"/>
                  </a:ext>
                </a:extLst>
              </a:blip>
              <a:stretch>
                <a:fillRect/>
              </a:stretch>
            </p:blipFill>
            <p:spPr>
              <a:xfrm>
                <a:off x="1405480" y="3545348"/>
                <a:ext cx="252000" cy="265808"/>
              </a:xfrm>
              <a:prstGeom prst="rect">
                <a:avLst/>
              </a:prstGeom>
            </p:spPr>
          </p:pic>
        </p:grpSp>
        <p:grpSp>
          <p:nvGrpSpPr>
            <p:cNvPr id="37" name="组合 36"/>
            <p:cNvGrpSpPr/>
            <p:nvPr/>
          </p:nvGrpSpPr>
          <p:grpSpPr>
            <a:xfrm>
              <a:off x="2230609" y="3302412"/>
              <a:ext cx="3734474" cy="859258"/>
              <a:chOff x="6692455" y="2133577"/>
              <a:chExt cx="3734474" cy="859258"/>
            </a:xfrm>
          </p:grpSpPr>
          <p:sp>
            <p:nvSpPr>
              <p:cNvPr id="38" name="PA-1"/>
              <p:cNvSpPr txBox="1">
                <a:spLocks noChangeArrowheads="1"/>
              </p:cNvSpPr>
              <p:nvPr>
                <p:custDataLst>
                  <p:tags r:id="rId15"/>
                </p:custDataLst>
              </p:nvPr>
            </p:nvSpPr>
            <p:spPr bwMode="auto">
              <a:xfrm>
                <a:off x="6692455" y="2133577"/>
                <a:ext cx="15626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spcBef>
                    <a:spcPct val="20000"/>
                  </a:spcBef>
                </a:pPr>
                <a:r>
                  <a:rPr lang="zh-CN" altLang="en-US" sz="2000" b="1" dirty="0">
                    <a:latin typeface="微软雅黑" panose="020B0503020204020204" charset="-122"/>
                    <a:cs typeface="+mn-ea"/>
                    <a:sym typeface="+mn-lt"/>
                  </a:rPr>
                  <a:t>单击添加标题</a:t>
                </a:r>
                <a:endParaRPr lang="zh-CN" altLang="en-US" sz="2000" b="1" dirty="0">
                  <a:latin typeface="微软雅黑" panose="020B0503020204020204" charset="-122"/>
                  <a:cs typeface="+mn-ea"/>
                  <a:sym typeface="+mn-lt"/>
                </a:endParaRPr>
              </a:p>
            </p:txBody>
          </p:sp>
          <p:sp>
            <p:nvSpPr>
              <p:cNvPr id="39" name="PA-1"/>
              <p:cNvSpPr txBox="1">
                <a:spLocks noChangeArrowheads="1"/>
              </p:cNvSpPr>
              <p:nvPr>
                <p:custDataLst>
                  <p:tags r:id="rId16"/>
                </p:custDataLst>
              </p:nvPr>
            </p:nvSpPr>
            <p:spPr bwMode="auto">
              <a:xfrm>
                <a:off x="6692455" y="2454355"/>
                <a:ext cx="3734474" cy="53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gn="l">
                  <a:lnSpc>
                    <a:spcPct val="125000"/>
                  </a:lnSpc>
                  <a:defRPr/>
                </a:pPr>
                <a:r>
                  <a:rPr lang="en-US" sz="1400" dirty="0">
                    <a:solidFill>
                      <a:schemeClr val="tx1">
                        <a:lumMod val="75000"/>
                        <a:lumOff val="25000"/>
                      </a:schemeClr>
                    </a:solidFill>
                    <a:latin typeface="微软雅黑" panose="020B0503020204020204" charset="-122"/>
                    <a:cs typeface="字魂59号-创粗黑" charset="-122"/>
                    <a:sym typeface="+mn-ea"/>
                  </a:rPr>
                  <a:t>Click here to add the text, the text is the extraction of your thought, </a:t>
                </a:r>
                <a:endParaRPr lang="zh-CN" altLang="en-US" sz="1400" dirty="0">
                  <a:solidFill>
                    <a:schemeClr val="tx1">
                      <a:lumMod val="75000"/>
                      <a:lumOff val="25000"/>
                    </a:schemeClr>
                  </a:solidFill>
                  <a:latin typeface="微软雅黑" panose="020B0503020204020204" charset="-122"/>
                  <a:cs typeface="+mn-ea"/>
                  <a:sym typeface="+mn-lt"/>
                </a:endParaRPr>
              </a:p>
            </p:txBody>
          </p:sp>
        </p:grpSp>
      </p:grpSp>
      <p:grpSp>
        <p:nvGrpSpPr>
          <p:cNvPr id="40" name="PA-组合 21"/>
          <p:cNvGrpSpPr/>
          <p:nvPr>
            <p:custDataLst>
              <p:tags r:id="rId17"/>
            </p:custDataLst>
          </p:nvPr>
        </p:nvGrpSpPr>
        <p:grpSpPr>
          <a:xfrm>
            <a:off x="6907871" y="4593229"/>
            <a:ext cx="4593745" cy="859258"/>
            <a:chOff x="1371338" y="4820492"/>
            <a:chExt cx="4593745" cy="859258"/>
          </a:xfrm>
        </p:grpSpPr>
        <p:grpSp>
          <p:nvGrpSpPr>
            <p:cNvPr id="41" name="组合 40"/>
            <p:cNvGrpSpPr/>
            <p:nvPr/>
          </p:nvGrpSpPr>
          <p:grpSpPr>
            <a:xfrm>
              <a:off x="1371338" y="5011322"/>
              <a:ext cx="547360" cy="547360"/>
              <a:chOff x="1274142" y="4738111"/>
              <a:chExt cx="547360" cy="547360"/>
            </a:xfrm>
          </p:grpSpPr>
          <p:sp>
            <p:nvSpPr>
              <p:cNvPr id="42" name="PA-矩形: 圆角 26"/>
              <p:cNvSpPr/>
              <p:nvPr>
                <p:custDataLst>
                  <p:tags r:id="rId18"/>
                </p:custDataLst>
              </p:nvPr>
            </p:nvSpPr>
            <p:spPr>
              <a:xfrm rot="2700000">
                <a:off x="1274142" y="4738111"/>
                <a:ext cx="547360" cy="547360"/>
              </a:xfrm>
              <a:prstGeom prst="roundRect">
                <a:avLst>
                  <a:gd name="adj" fmla="val 14129"/>
                </a:avLst>
              </a:prstGeom>
              <a:solidFill>
                <a:srgbClr val="C00000"/>
              </a:solidFill>
              <a:ln>
                <a:noFill/>
              </a:ln>
              <a:effectLst/>
            </p:spPr>
            <p:txBody>
              <a:bodyPr vert="horz" wrap="square" lIns="91440" tIns="45720" rIns="91440" bIns="45720" numCol="1" anchor="t" anchorCtr="0" compatLnSpc="1"/>
              <a:lstStyle/>
              <a:p>
                <a:endParaRPr lang="zh-CN" altLang="en-US" dirty="0">
                  <a:solidFill>
                    <a:prstClr val="black"/>
                  </a:solidFill>
                  <a:latin typeface="微软雅黑" panose="020B0503020204020204" charset="-122"/>
                  <a:ea typeface="微软雅黑" panose="020B0503020204020204" charset="-122"/>
                  <a:cs typeface="字魂59号-创粗黑" charset="-122"/>
                </a:endParaRPr>
              </a:p>
            </p:txBody>
          </p:sp>
          <p:pic>
            <p:nvPicPr>
              <p:cNvPr id="43" name="PA-图形 27"/>
              <p:cNvPicPr>
                <a:picLocks noChangeAspect="1"/>
              </p:cNvPicPr>
              <p:nvPr>
                <p:custDataLst>
                  <p:tags r:id="rId19"/>
                </p:custDataLst>
              </p:nvPr>
            </p:nvPicPr>
            <p:blipFill>
              <a:blip r:embed="rId20">
                <a:extLst>
                  <a:ext uri="{96DAC541-7B7A-43D3-8B79-37D633B846F1}">
                    <asvg:svgBlip xmlns:asvg="http://schemas.microsoft.com/office/drawing/2016/SVG/main" r:embed="rId21"/>
                  </a:ext>
                </a:extLst>
              </a:blip>
              <a:stretch>
                <a:fillRect/>
              </a:stretch>
            </p:blipFill>
            <p:spPr>
              <a:xfrm>
                <a:off x="1397862" y="4892684"/>
                <a:ext cx="252000" cy="252353"/>
              </a:xfrm>
              <a:prstGeom prst="rect">
                <a:avLst/>
              </a:prstGeom>
            </p:spPr>
          </p:pic>
        </p:grpSp>
        <p:grpSp>
          <p:nvGrpSpPr>
            <p:cNvPr id="44" name="组合 43"/>
            <p:cNvGrpSpPr/>
            <p:nvPr/>
          </p:nvGrpSpPr>
          <p:grpSpPr>
            <a:xfrm>
              <a:off x="2230609" y="4820492"/>
              <a:ext cx="3734474" cy="859258"/>
              <a:chOff x="6692455" y="2133577"/>
              <a:chExt cx="3734474" cy="859258"/>
            </a:xfrm>
          </p:grpSpPr>
          <p:sp>
            <p:nvSpPr>
              <p:cNvPr id="45" name="PA-1"/>
              <p:cNvSpPr txBox="1">
                <a:spLocks noChangeArrowheads="1"/>
              </p:cNvSpPr>
              <p:nvPr>
                <p:custDataLst>
                  <p:tags r:id="rId22"/>
                </p:custDataLst>
              </p:nvPr>
            </p:nvSpPr>
            <p:spPr bwMode="auto">
              <a:xfrm>
                <a:off x="6692455" y="2133577"/>
                <a:ext cx="15626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spcBef>
                    <a:spcPct val="20000"/>
                  </a:spcBef>
                </a:pPr>
                <a:r>
                  <a:rPr lang="zh-CN" altLang="en-US" sz="2000" b="1" dirty="0">
                    <a:latin typeface="微软雅黑" panose="020B0503020204020204" charset="-122"/>
                    <a:cs typeface="+mn-ea"/>
                    <a:sym typeface="+mn-lt"/>
                  </a:rPr>
                  <a:t>单击添加标题</a:t>
                </a:r>
                <a:endParaRPr lang="zh-CN" altLang="en-US" sz="2000" b="1" dirty="0">
                  <a:latin typeface="微软雅黑" panose="020B0503020204020204" charset="-122"/>
                  <a:cs typeface="+mn-ea"/>
                  <a:sym typeface="+mn-lt"/>
                </a:endParaRPr>
              </a:p>
            </p:txBody>
          </p:sp>
          <p:sp>
            <p:nvSpPr>
              <p:cNvPr id="46" name="PA-1"/>
              <p:cNvSpPr txBox="1">
                <a:spLocks noChangeArrowheads="1"/>
              </p:cNvSpPr>
              <p:nvPr>
                <p:custDataLst>
                  <p:tags r:id="rId23"/>
                </p:custDataLst>
              </p:nvPr>
            </p:nvSpPr>
            <p:spPr bwMode="auto">
              <a:xfrm>
                <a:off x="6692455" y="2454355"/>
                <a:ext cx="3734474" cy="53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Arial" panose="020B0604020202020204" pitchFamily="34" charset="0"/>
                    <a:ea typeface="微软雅黑" panose="020B0503020204020204" charset="-122"/>
                  </a:defRPr>
                </a:lvl1pPr>
                <a:lvl2pPr marL="742950" indent="-285750" defTabSz="1216025">
                  <a:defRPr>
                    <a:solidFill>
                      <a:schemeClr val="tx1"/>
                    </a:solidFill>
                    <a:latin typeface="Arial" panose="020B0604020202020204" pitchFamily="34" charset="0"/>
                    <a:ea typeface="微软雅黑" panose="020B0503020204020204" charset="-122"/>
                  </a:defRPr>
                </a:lvl2pPr>
                <a:lvl3pPr marL="1143000" indent="-228600" defTabSz="1216025">
                  <a:defRPr>
                    <a:solidFill>
                      <a:schemeClr val="tx1"/>
                    </a:solidFill>
                    <a:latin typeface="Arial" panose="020B0604020202020204" pitchFamily="34" charset="0"/>
                    <a:ea typeface="微软雅黑" panose="020B0503020204020204" charset="-122"/>
                  </a:defRPr>
                </a:lvl3pPr>
                <a:lvl4pPr marL="1600200" indent="-228600" defTabSz="1216025">
                  <a:defRPr>
                    <a:solidFill>
                      <a:schemeClr val="tx1"/>
                    </a:solidFill>
                    <a:latin typeface="Arial" panose="020B0604020202020204" pitchFamily="34" charset="0"/>
                    <a:ea typeface="微软雅黑" panose="020B0503020204020204" charset="-122"/>
                  </a:defRPr>
                </a:lvl4pPr>
                <a:lvl5pPr marL="2057400" indent="-228600" defTabSz="1216025">
                  <a:defRPr>
                    <a:solidFill>
                      <a:schemeClr val="tx1"/>
                    </a:solidFill>
                    <a:latin typeface="Arial" panose="020B0604020202020204" pitchFamily="34" charset="0"/>
                    <a:ea typeface="微软雅黑" panose="020B0503020204020204"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charset="-122"/>
                  </a:defRPr>
                </a:lvl9pPr>
              </a:lstStyle>
              <a:p>
                <a:pPr algn="l">
                  <a:lnSpc>
                    <a:spcPct val="125000"/>
                  </a:lnSpc>
                  <a:defRPr/>
                </a:pPr>
                <a:r>
                  <a:rPr lang="en-US" sz="1400" dirty="0">
                    <a:solidFill>
                      <a:schemeClr val="tx1">
                        <a:lumMod val="75000"/>
                        <a:lumOff val="25000"/>
                      </a:schemeClr>
                    </a:solidFill>
                    <a:latin typeface="微软雅黑" panose="020B0503020204020204" charset="-122"/>
                    <a:cs typeface="字魂59号-创粗黑" charset="-122"/>
                    <a:sym typeface="+mn-ea"/>
                  </a:rPr>
                  <a:t>Click here to add the text, the text is the extraction of your thought, </a:t>
                </a:r>
                <a:endParaRPr lang="zh-CN" altLang="en-US" sz="1400" dirty="0">
                  <a:solidFill>
                    <a:schemeClr val="tx1">
                      <a:lumMod val="75000"/>
                      <a:lumOff val="25000"/>
                    </a:schemeClr>
                  </a:solidFill>
                  <a:latin typeface="微软雅黑" panose="020B0503020204020204" charset="-122"/>
                  <a:cs typeface="+mn-ea"/>
                  <a:sym typeface="+mn-lt"/>
                </a:endParaRPr>
              </a:p>
            </p:txBody>
          </p:sp>
        </p:grpSp>
      </p:grpSp>
      <p:pic>
        <p:nvPicPr>
          <p:cNvPr id="48" name="图片 47" descr="年终大促4-"/>
          <p:cNvPicPr>
            <a:picLocks noChangeAspect="1"/>
          </p:cNvPicPr>
          <p:nvPr/>
        </p:nvPicPr>
        <p:blipFill>
          <a:blip r:embed="rId24"/>
          <a:srcRect l="25628" t="58709" r="46973" b="11668"/>
          <a:stretch>
            <a:fillRect/>
          </a:stretch>
        </p:blipFill>
        <p:spPr>
          <a:xfrm flipH="1">
            <a:off x="955040" y="2451735"/>
            <a:ext cx="4378960" cy="2738755"/>
          </a:xfrm>
          <a:prstGeom prst="rect">
            <a:avLst/>
          </a:prstGeom>
        </p:spPr>
      </p:pic>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立方体 3"/>
          <p:cNvSpPr/>
          <p:nvPr/>
        </p:nvSpPr>
        <p:spPr>
          <a:xfrm>
            <a:off x="6309360" y="1059815"/>
            <a:ext cx="4738370" cy="4738370"/>
          </a:xfrm>
          <a:prstGeom prst="cube">
            <a:avLst/>
          </a:prstGeom>
          <a:blipFill rotWithShape="1">
            <a:blip r:embed="rId1"/>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74" name="MH_PageTitle"/>
          <p:cNvSpPr>
            <a:spLocks noGrp="1"/>
          </p:cNvSpPr>
          <p:nvPr>
            <p:ph type="title"/>
            <p:custDataLst>
              <p:tags r:id="rId2"/>
            </p:custDataLst>
          </p:nvPr>
        </p:nvSpPr>
        <p:spPr>
          <a:xfrm>
            <a:off x="1306195" y="1257300"/>
            <a:ext cx="3652520" cy="1325880"/>
          </a:xfrm>
        </p:spPr>
        <p:txBody>
          <a:bodyPr vert="horz" wrap="square" lIns="91440" tIns="45720" rIns="91440" bIns="45720" anchor="ctr"/>
          <a:p>
            <a:pPr algn="ctr" eaLnBrk="1" hangingPunct="1"/>
            <a:r>
              <a:rPr lang="en-US" altLang="zh-CN" sz="2400" dirty="0">
                <a:solidFill>
                  <a:schemeClr val="tx1">
                    <a:lumMod val="75000"/>
                    <a:lumOff val="25000"/>
                  </a:schemeClr>
                </a:solidFill>
                <a:latin typeface="微软雅黑" panose="020B0503020204020204" charset="-122"/>
                <a:ea typeface="微软雅黑" panose="020B0503020204020204" charset="-122"/>
              </a:rPr>
              <a:t>LOREM IPSUM DOLOR</a:t>
            </a: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19" name="MH_Desc_1"/>
          <p:cNvSpPr txBox="1"/>
          <p:nvPr>
            <p:custDataLst>
              <p:tags r:id="rId3"/>
            </p:custDataLst>
          </p:nvPr>
        </p:nvSpPr>
        <p:spPr>
          <a:xfrm>
            <a:off x="1534795" y="2382520"/>
            <a:ext cx="3195320" cy="2952115"/>
          </a:xfrm>
          <a:prstGeom prst="rect">
            <a:avLst/>
          </a:prstGeom>
          <a:noFill/>
        </p:spPr>
        <p:txBody>
          <a:bodyPr lIns="0" tIns="0" rIns="0" bIns="0" anchor="ctr"/>
          <a:lstStyle>
            <a:defPPr>
              <a:defRPr lang="zh-CN"/>
            </a:defPPr>
            <a:lvl1pPr>
              <a:lnSpc>
                <a:spcPct val="130000"/>
              </a:lnSpc>
              <a:defRPr sz="1200"/>
            </a:lvl1pPr>
          </a:lstStyle>
          <a:p>
            <a:pPr marL="0" marR="0" lvl="0" indent="0" algn="just" defTabSz="914400" rtl="0" eaLnBrk="1" fontAlgn="auto" latinLnBrk="0" hangingPunct="1">
              <a:lnSpc>
                <a:spcPct val="140000"/>
              </a:lnSpc>
              <a:spcBef>
                <a:spcPts val="0"/>
              </a:spcBef>
              <a:spcAft>
                <a:spcPts val="0"/>
              </a:spcAft>
              <a:buClrTx/>
              <a:buSzTx/>
              <a:buFontTx/>
              <a:buNone/>
              <a:defRPr/>
            </a:pPr>
            <a:r>
              <a:rPr kumimoji="0" lang="en-US" altLang="zh-CN"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a:t>
            </a:r>
            <a:r>
              <a:rPr kumimoji="0" lang="en-US" altLang="zh-CN" b="0"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DOLOR SIT </a:t>
            </a:r>
            <a:r>
              <a:rPr kumimoji="0" lang="en-US" altLang="zh-CN"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AMET CONSECTETUR ADIPISICING ELIT SED DO EIUSMOD TEMPOR INCIDIDUNT UT LABORE ET DOLORE MAGNA ALIQUA UT ENIM AD MINIM VENIAM QUIS NOSTRUD EXERCITATION ULLAMCO LABORIS NISI UT ALIQUIP EX EA COMMODO CONSEQUAT DUIS AUTE IRURE DOLOR IN REPREHENDERIT</a:t>
            </a:r>
            <a:endParaRPr kumimoji="0" lang="en-US" altLang="zh-CN"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3" name="图片 2" descr="年终大促4-"/>
          <p:cNvPicPr>
            <a:picLocks noChangeAspect="1"/>
          </p:cNvPicPr>
          <p:nvPr/>
        </p:nvPicPr>
        <p:blipFill>
          <a:blip r:embed="rId1"/>
          <a:srcRect r="923"/>
          <a:stretch>
            <a:fillRect/>
          </a:stretch>
        </p:blipFill>
        <p:spPr>
          <a:xfrm flipH="1">
            <a:off x="0" y="0"/>
            <a:ext cx="12270740" cy="6857365"/>
          </a:xfrm>
          <a:prstGeom prst="rect">
            <a:avLst/>
          </a:prstGeom>
        </p:spPr>
      </p:pic>
      <p:sp>
        <p:nvSpPr>
          <p:cNvPr id="2" name="文本框 1"/>
          <p:cNvSpPr txBox="1"/>
          <p:nvPr/>
        </p:nvSpPr>
        <p:spPr>
          <a:xfrm>
            <a:off x="8159750" y="2992120"/>
            <a:ext cx="2621280" cy="583565"/>
          </a:xfrm>
          <a:prstGeom prst="rect">
            <a:avLst/>
          </a:prstGeom>
          <a:noFill/>
        </p:spPr>
        <p:txBody>
          <a:bodyPr wrap="none" rtlCol="0">
            <a:spAutoFit/>
          </a:bodyPr>
          <a:p>
            <a:r>
              <a:rPr lang="zh-CN" altLang="en-US" sz="3200">
                <a:solidFill>
                  <a:schemeClr val="bg1"/>
                </a:solidFill>
                <a:latin typeface="微软雅黑" panose="020B0503020204020204" charset="-122"/>
                <a:ea typeface="微软雅黑" panose="020B0503020204020204" charset="-122"/>
                <a:cs typeface="微软雅黑" panose="020B0503020204020204" charset="-122"/>
              </a:rPr>
              <a:t>感谢您的聆听</a:t>
            </a:r>
            <a:endParaRPr lang="zh-CN" altLang="en-US" sz="320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6" name="图片 5" descr="未标题-1.png3"/>
          <p:cNvPicPr>
            <a:picLocks noChangeAspect="1"/>
          </p:cNvPicPr>
          <p:nvPr/>
        </p:nvPicPr>
        <p:blipFill>
          <a:blip r:embed="rId2"/>
          <a:stretch>
            <a:fillRect/>
          </a:stretch>
        </p:blipFill>
        <p:spPr>
          <a:xfrm>
            <a:off x="-641350" y="-140335"/>
            <a:ext cx="9144000" cy="7315200"/>
          </a:xfrm>
          <a:prstGeom prst="rect">
            <a:avLst/>
          </a:prstGeom>
        </p:spPr>
      </p:pic>
      <p:sp>
        <p:nvSpPr>
          <p:cNvPr id="16" name="PA-矩形: 圆角 15"/>
          <p:cNvSpPr/>
          <p:nvPr>
            <p:custDataLst>
              <p:tags r:id="rId3"/>
            </p:custDataLst>
          </p:nvPr>
        </p:nvSpPr>
        <p:spPr>
          <a:xfrm>
            <a:off x="8300257" y="4001800"/>
            <a:ext cx="2108367" cy="468000"/>
          </a:xfrm>
          <a:prstGeom prst="roundRect">
            <a:avLst>
              <a:gd name="adj" fmla="val 50000"/>
            </a:avLst>
          </a:prstGeom>
          <a:solidFill>
            <a:srgbClr val="EE538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字魂59号-创粗黑" charset="-122"/>
                <a:ea typeface="字魂59号-创粗黑" charset="-122"/>
                <a:cs typeface="字魂59号-创粗黑" charset="-122"/>
              </a:rPr>
              <a:t>汇报人：</a:t>
            </a:r>
            <a:r>
              <a:rPr kumimoji="0" lang="en-US" altLang="zh-CN"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字魂59号-创粗黑" charset="-122"/>
                <a:ea typeface="字魂59号-创粗黑" charset="-122"/>
                <a:cs typeface="字魂59号-创粗黑" charset="-122"/>
              </a:rPr>
              <a:t>PPTCN</a:t>
            </a:r>
            <a:endParaRPr kumimoji="0" lang="en-US" altLang="zh-CN" sz="1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字魂59号-创粗黑" charset="-122"/>
              <a:ea typeface="字魂59号-创粗黑" charset="-122"/>
              <a:cs typeface="字魂59号-创粗黑"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图片2"/>
          <p:cNvPicPr>
            <a:picLocks noChangeAspect="1"/>
          </p:cNvPicPr>
          <p:nvPr/>
        </p:nvPicPr>
        <p:blipFill>
          <a:blip r:embed="rId1"/>
          <a:stretch>
            <a:fillRect/>
          </a:stretch>
        </p:blipFill>
        <p:spPr>
          <a:xfrm>
            <a:off x="0" y="0"/>
            <a:ext cx="12174855" cy="6858000"/>
          </a:xfrm>
          <a:prstGeom prst="rect">
            <a:avLst/>
          </a:prstGeom>
        </p:spPr>
      </p:pic>
    </p:spTree>
  </p:cSld>
  <p:clrMapOvr>
    <a:masterClrMapping/>
  </p:clrMapOvr>
  <p:transition>
    <p:random/>
  </p:transition>
</p:sld>
</file>

<file path=ppt/tags/tag1.xml><?xml version="1.0" encoding="utf-8"?>
<p:tagLst xmlns:p="http://schemas.openxmlformats.org/presentationml/2006/main">
  <p:tag name="PA" val="v5.2.10"/>
</p:tagLst>
</file>

<file path=ppt/tags/tag2.xml><?xml version="1.0" encoding="utf-8"?>
<p:tagLst xmlns:p="http://schemas.openxmlformats.org/presentationml/2006/main">
  <p:tag name="POCKET_APPLY_TIME" val="2019年9月9日"/>
  <p:tag name="POCKET_APPLY_TYPE" val="Slide"/>
</p:tagLst>
</file>

<file path=ppt/tags/tag3.xml><?xml version="1.0" encoding="utf-8"?>
<p:tagLst xmlns:p="http://schemas.openxmlformats.org/presentationml/2006/main">
  <p:tag name="POCKET_APPLY_TIME" val="2019年9月9日"/>
  <p:tag name="POCKET_APPLY_TYPE" val="Slide"/>
</p:tagLst>
</file>

<file path=ppt/tags/tag4.xml><?xml version="1.0" encoding="utf-8"?>
<p:tagLst xmlns:p="http://schemas.openxmlformats.org/presentationml/2006/main">
  <p:tag name="POCKET_APPLY_TIME" val="2019年9月9日"/>
  <p:tag name="POCKET_APPLY_TYPE" val="Slide"/>
</p:tagLst>
</file>

<file path=ppt/tags/tag5.xml><?xml version="1.0" encoding="utf-8"?>
<p:tagLst xmlns:p="http://schemas.openxmlformats.org/presentationml/2006/main">
  <p:tag name="POCKET_APPLY_TIME" val="2019年9月9日"/>
  <p:tag name="POCKET_APPLY_TYPE" val="Slide"/>
</p:tagLst>
</file>

<file path=ppt/tags/tag6.xml><?xml version="1.0" encoding="utf-8"?>
<p:tagLst xmlns:p="http://schemas.openxmlformats.org/presentationml/2006/main">
  <p:tag name="POCKET_APPLY_TIME" val="2019年9月9日"/>
  <p:tag name="POCKET_APPLY_TYPE" val="Slide"/>
</p:tagLst>
</file>

<file path=ppt/tags/tag7.xml><?xml version="1.0" encoding="utf-8"?>
<p:tagLst xmlns:p="http://schemas.openxmlformats.org/presentationml/2006/main">
  <p:tag name="POCKET_APPLY_TIME" val="2019年9月9日"/>
  <p:tag name="POCKET_APPLY_TYPE" val="Slide"/>
</p:tagLst>
</file>

<file path=ppt/tags/tag8.xml><?xml version="1.0" encoding="utf-8"?>
<p:tagLst xmlns:p="http://schemas.openxmlformats.org/presentationml/2006/main">
  <p:tag name="POCKET_APPLY_TIME" val="2019年9月9日"/>
  <p:tag name="POCKET_APPLY_TYPE" val="Slide"/>
</p:tagLst>
</file>

<file path=ppt/tags/tag9.xml><?xml version="1.0" encoding="utf-8"?>
<p:tagLst xmlns:p="http://schemas.openxmlformats.org/presentationml/2006/main">
  <p:tag name="POCKET_APPLY_TIME" val="2019年9月9日"/>
  <p:tag name="POCKET_APPLY_TYPE" val="Slide"/>
</p:tagLst>
</file>

<file path=ppt/tags/tag10.xml><?xml version="1.0" encoding="utf-8"?>
<p:tagLst xmlns:p="http://schemas.openxmlformats.org/presentationml/2006/main">
  <p:tag name="POCKET_APPLY_TIME" val="2019年9月9日"/>
  <p:tag name="POCKET_APPLY_TYPE" val="Slide"/>
</p:tagLst>
</file>

<file path=ppt/tags/tag11.xml><?xml version="1.0" encoding="utf-8"?>
<p:tagLst xmlns:p="http://schemas.openxmlformats.org/presentationml/2006/main">
  <p:tag name="POCKET_APPLY_TIME" val="2019年9月9日"/>
  <p:tag name="POCKET_APPLY_TYPE" val="Slide"/>
</p:tagLst>
</file>

<file path=ppt/tags/tag12.xml><?xml version="1.0" encoding="utf-8"?>
<p:tagLst xmlns:p="http://schemas.openxmlformats.org/presentationml/2006/main">
  <p:tag name="POCKET_APPLY_TIME" val="2019年9月9日"/>
  <p:tag name="POCKET_APPLY_TYPE" val="Slide"/>
</p:tagLst>
</file>

<file path=ppt/tags/tag13.xml><?xml version="1.0" encoding="utf-8"?>
<p:tagLst xmlns:p="http://schemas.openxmlformats.org/presentationml/2006/main">
  <p:tag name="POCKET_APPLY_TIME" val="2019年9月9日"/>
  <p:tag name="POCKET_APPLY_TYPE" val="Slide"/>
</p:tagLst>
</file>

<file path=ppt/tags/tag14.xml><?xml version="1.0" encoding="utf-8"?>
<p:tagLst xmlns:p="http://schemas.openxmlformats.org/presentationml/2006/main">
  <p:tag name="POCKET_APPLY_TIME" val="2019年9月9日"/>
  <p:tag name="POCKET_APPLY_TYPE" val="Slide"/>
  <p:tag name="APPLYTYPE" val="Desc"/>
  <p:tag name="APPLYORDER" val="1"/>
</p:tagLst>
</file>

<file path=ppt/tags/tag15.xml><?xml version="1.0" encoding="utf-8"?>
<p:tagLst xmlns:p="http://schemas.openxmlformats.org/presentationml/2006/main">
  <p:tag name="POCKET_APPLY_TIME" val="2019年9月9日"/>
  <p:tag name="POCKET_APPLY_TYPE" val="Slide"/>
  <p:tag name="APPLYTYPE" val="PageTitle"/>
  <p:tag name="APPLYORDER" val="PageTitle"/>
</p:tagLst>
</file>

<file path=ppt/tags/tag16.xml><?xml version="1.0" encoding="utf-8"?>
<p:tagLst xmlns:p="http://schemas.openxmlformats.org/presentationml/2006/main">
  <p:tag name="POCKET_APPLY_TIME" val="2019年9月9日"/>
  <p:tag name="POCKET_APPLY_TYPE" val="Slide"/>
  <p:tag name="APPLYTYPE" val="PageTitle"/>
  <p:tag name="APPLYORDER" val="PageTitle"/>
</p:tagLst>
</file>

<file path=ppt/tags/tag17.xml><?xml version="1.0" encoding="utf-8"?>
<p:tagLst xmlns:p="http://schemas.openxmlformats.org/presentationml/2006/main">
  <p:tag name="PA" val="v5.2.10"/>
</p:tagLst>
</file>

<file path=ppt/tags/tag18.xml><?xml version="1.0" encoding="utf-8"?>
<p:tagLst xmlns:p="http://schemas.openxmlformats.org/presentationml/2006/main">
  <p:tag name="PA" val="v5.2.10"/>
</p:tagLst>
</file>

<file path=ppt/tags/tag19.xml><?xml version="1.0" encoding="utf-8"?>
<p:tagLst xmlns:p="http://schemas.openxmlformats.org/presentationml/2006/main">
  <p:tag name="PA" val="v5.2.10"/>
</p:tagLst>
</file>

<file path=ppt/tags/tag20.xml><?xml version="1.0" encoding="utf-8"?>
<p:tagLst xmlns:p="http://schemas.openxmlformats.org/presentationml/2006/main">
  <p:tag name="PA" val="v5.2.10"/>
</p:tagLst>
</file>

<file path=ppt/tags/tag21.xml><?xml version="1.0" encoding="utf-8"?>
<p:tagLst xmlns:p="http://schemas.openxmlformats.org/presentationml/2006/main">
  <p:tag name="PA" val="v5.2.10"/>
</p:tagLst>
</file>

<file path=ppt/tags/tag22.xml><?xml version="1.0" encoding="utf-8"?>
<p:tagLst xmlns:p="http://schemas.openxmlformats.org/presentationml/2006/main">
  <p:tag name="PA" val="v5.2.10"/>
</p:tagLst>
</file>

<file path=ppt/tags/tag23.xml><?xml version="1.0" encoding="utf-8"?>
<p:tagLst xmlns:p="http://schemas.openxmlformats.org/presentationml/2006/main">
  <p:tag name="PA" val="v5.2.10"/>
</p:tagLst>
</file>

<file path=ppt/tags/tag24.xml><?xml version="1.0" encoding="utf-8"?>
<p:tagLst xmlns:p="http://schemas.openxmlformats.org/presentationml/2006/main">
  <p:tag name="PA" val="v5.2.10"/>
</p:tagLst>
</file>

<file path=ppt/tags/tag25.xml><?xml version="1.0" encoding="utf-8"?>
<p:tagLst xmlns:p="http://schemas.openxmlformats.org/presentationml/2006/main">
  <p:tag name="PA" val="v5.2.10"/>
</p:tagLst>
</file>

<file path=ppt/tags/tag26.xml><?xml version="1.0" encoding="utf-8"?>
<p:tagLst xmlns:p="http://schemas.openxmlformats.org/presentationml/2006/main">
  <p:tag name="PA" val="v5.2.10"/>
</p:tagLst>
</file>

<file path=ppt/tags/tag27.xml><?xml version="1.0" encoding="utf-8"?>
<p:tagLst xmlns:p="http://schemas.openxmlformats.org/presentationml/2006/main">
  <p:tag name="PA" val="v5.2.10"/>
</p:tagLst>
</file>

<file path=ppt/tags/tag28.xml><?xml version="1.0" encoding="utf-8"?>
<p:tagLst xmlns:p="http://schemas.openxmlformats.org/presentationml/2006/main">
  <p:tag name="PA" val="v5.2.10"/>
</p:tagLst>
</file>

<file path=ppt/tags/tag29.xml><?xml version="1.0" encoding="utf-8"?>
<p:tagLst xmlns:p="http://schemas.openxmlformats.org/presentationml/2006/main">
  <p:tag name="PA" val="v5.2.10"/>
</p:tagLst>
</file>

<file path=ppt/tags/tag30.xml><?xml version="1.0" encoding="utf-8"?>
<p:tagLst xmlns:p="http://schemas.openxmlformats.org/presentationml/2006/main">
  <p:tag name="PA" val="v5.2.10"/>
</p:tagLst>
</file>

<file path=ppt/tags/tag31.xml><?xml version="1.0" encoding="utf-8"?>
<p:tagLst xmlns:p="http://schemas.openxmlformats.org/presentationml/2006/main">
  <p:tag name="PA" val="v5.2.10"/>
</p:tagLst>
</file>

<file path=ppt/tags/tag32.xml><?xml version="1.0" encoding="utf-8"?>
<p:tagLst xmlns:p="http://schemas.openxmlformats.org/presentationml/2006/main">
  <p:tag name="PA" val="v5.2.10"/>
</p:tagLst>
</file>

<file path=ppt/tags/tag33.xml><?xml version="1.0" encoding="utf-8"?>
<p:tagLst xmlns:p="http://schemas.openxmlformats.org/presentationml/2006/main">
  <p:tag name="PA" val="v5.2.10"/>
</p:tagLst>
</file>

<file path=ppt/tags/tag34.xml><?xml version="1.0" encoding="utf-8"?>
<p:tagLst xmlns:p="http://schemas.openxmlformats.org/presentationml/2006/main">
  <p:tag name="PA" val="v5.2.10"/>
</p:tagLst>
</file>

<file path=ppt/tags/tag35.xml><?xml version="1.0" encoding="utf-8"?>
<p:tagLst xmlns:p="http://schemas.openxmlformats.org/presentationml/2006/main">
  <p:tag name="PA" val="v5.2.10"/>
</p:tagLst>
</file>

<file path=ppt/tags/tag36.xml><?xml version="1.0" encoding="utf-8"?>
<p:tagLst xmlns:p="http://schemas.openxmlformats.org/presentationml/2006/main">
  <p:tag name="PA" val="v5.2.10"/>
</p:tagLst>
</file>

<file path=ppt/tags/tag37.xml><?xml version="1.0" encoding="utf-8"?>
<p:tagLst xmlns:p="http://schemas.openxmlformats.org/presentationml/2006/main">
  <p:tag name="PA" val="v5.2.10"/>
</p:tagLst>
</file>

<file path=ppt/tags/tag38.xml><?xml version="1.0" encoding="utf-8"?>
<p:tagLst xmlns:p="http://schemas.openxmlformats.org/presentationml/2006/main">
  <p:tag name="PA" val="v5.2.10"/>
</p:tagLst>
</file>

<file path=ppt/tags/tag39.xml><?xml version="1.0" encoding="utf-8"?>
<p:tagLst xmlns:p="http://schemas.openxmlformats.org/presentationml/2006/main">
  <p:tag name="PA" val="v5.2.10"/>
</p:tagLst>
</file>

<file path=ppt/tags/tag40.xml><?xml version="1.0" encoding="utf-8"?>
<p:tagLst xmlns:p="http://schemas.openxmlformats.org/presentationml/2006/main">
  <p:tag name="PA" val="v5.2.10"/>
</p:tagLst>
</file>

<file path=ppt/tags/tag41.xml><?xml version="1.0" encoding="utf-8"?>
<p:tagLst xmlns:p="http://schemas.openxmlformats.org/presentationml/2006/main">
  <p:tag name="PA" val="v5.2.10"/>
</p:tagLst>
</file>

<file path=ppt/tags/tag42.xml><?xml version="1.0" encoding="utf-8"?>
<p:tagLst xmlns:p="http://schemas.openxmlformats.org/presentationml/2006/main">
  <p:tag name="PA" val="v5.2.10"/>
</p:tagLst>
</file>

<file path=ppt/tags/tag43.xml><?xml version="1.0" encoding="utf-8"?>
<p:tagLst xmlns:p="http://schemas.openxmlformats.org/presentationml/2006/main">
  <p:tag name="PA" val="v5.2.10"/>
</p:tagLst>
</file>

<file path=ppt/tags/tag44.xml><?xml version="1.0" encoding="utf-8"?>
<p:tagLst xmlns:p="http://schemas.openxmlformats.org/presentationml/2006/main">
  <p:tag name="PA" val="v5.2.10"/>
</p:tagLst>
</file>

<file path=ppt/tags/tag45.xml><?xml version="1.0" encoding="utf-8"?>
<p:tagLst xmlns:p="http://schemas.openxmlformats.org/presentationml/2006/main">
  <p:tag name="PA" val="v5.2.10"/>
</p:tagLst>
</file>

<file path=ppt/tags/tag46.xml><?xml version="1.0" encoding="utf-8"?>
<p:tagLst xmlns:p="http://schemas.openxmlformats.org/presentationml/2006/main">
  <p:tag name="PA" val="v5.2.10"/>
</p:tagLst>
</file>

<file path=ppt/tags/tag47.xml><?xml version="1.0" encoding="utf-8"?>
<p:tagLst xmlns:p="http://schemas.openxmlformats.org/presentationml/2006/main">
  <p:tag name="POCKET_APPLY_TIME" val="2019年9月9日"/>
  <p:tag name="POCKET_APPLY_TYPE" val="Slide"/>
  <p:tag name="APPLYTYPE" val="PageTitle"/>
  <p:tag name="APPLYORDER" val="PageTitle"/>
</p:tagLst>
</file>

<file path=ppt/tags/tag48.xml><?xml version="1.0" encoding="utf-8"?>
<p:tagLst xmlns:p="http://schemas.openxmlformats.org/presentationml/2006/main">
  <p:tag name="POCKET_APPLY_TIME" val="2019年9月9日"/>
  <p:tag name="POCKET_APPLY_TYPE" val="Slide"/>
  <p:tag name="APPLYTYPE" val="Other"/>
  <p:tag name="APPLYORDER" val="1"/>
</p:tagLst>
</file>

<file path=ppt/tags/tag49.xml><?xml version="1.0" encoding="utf-8"?>
<p:tagLst xmlns:p="http://schemas.openxmlformats.org/presentationml/2006/main">
  <p:tag name="POCKET_APPLY_TIME" val="2019年9月9日"/>
  <p:tag name="POCKET_APPLY_TYPE" val="Slide"/>
  <p:tag name="APPLYTYPE" val="Other"/>
  <p:tag name="APPLYORDER" val="2"/>
</p:tagLst>
</file>

<file path=ppt/tags/tag50.xml><?xml version="1.0" encoding="utf-8"?>
<p:tagLst xmlns:p="http://schemas.openxmlformats.org/presentationml/2006/main">
  <p:tag name="POCKET_APPLY_TIME" val="2019年9月9日"/>
  <p:tag name="POCKET_APPLY_TYPE" val="Slide"/>
  <p:tag name="APPLYTYPE" val="Other"/>
  <p:tag name="APPLYORDER" val="3"/>
</p:tagLst>
</file>

<file path=ppt/tags/tag51.xml><?xml version="1.0" encoding="utf-8"?>
<p:tagLst xmlns:p="http://schemas.openxmlformats.org/presentationml/2006/main">
  <p:tag name="POCKET_APPLY_TIME" val="2019年9月9日"/>
  <p:tag name="POCKET_APPLY_TYPE" val="Slide"/>
  <p:tag name="APPLYTYPE" val="SubTitle"/>
  <p:tag name="APPLYORDER" val="1"/>
</p:tagLst>
</file>

<file path=ppt/tags/tag52.xml><?xml version="1.0" encoding="utf-8"?>
<p:tagLst xmlns:p="http://schemas.openxmlformats.org/presentationml/2006/main">
  <p:tag name="POCKET_APPLY_TIME" val="2019年9月9日"/>
  <p:tag name="POCKET_APPLY_TYPE" val="Slide"/>
  <p:tag name="APPLYTYPE" val="Other"/>
  <p:tag name="APPLYORDER" val="4"/>
</p:tagLst>
</file>

<file path=ppt/tags/tag53.xml><?xml version="1.0" encoding="utf-8"?>
<p:tagLst xmlns:p="http://schemas.openxmlformats.org/presentationml/2006/main">
  <p:tag name="POCKET_APPLY_TIME" val="2019年9月9日"/>
  <p:tag name="POCKET_APPLY_TYPE" val="Slide"/>
  <p:tag name="APPLYTYPE" val="Other"/>
  <p:tag name="APPLYORDER" val="5"/>
</p:tagLst>
</file>

<file path=ppt/tags/tag54.xml><?xml version="1.0" encoding="utf-8"?>
<p:tagLst xmlns:p="http://schemas.openxmlformats.org/presentationml/2006/main">
  <p:tag name="POCKET_APPLY_TIME" val="2019年9月9日"/>
  <p:tag name="POCKET_APPLY_TYPE" val="Slide"/>
  <p:tag name="APPLYTYPE" val="Other"/>
  <p:tag name="APPLYORDER" val="6"/>
</p:tagLst>
</file>

<file path=ppt/tags/tag55.xml><?xml version="1.0" encoding="utf-8"?>
<p:tagLst xmlns:p="http://schemas.openxmlformats.org/presentationml/2006/main">
  <p:tag name="POCKET_APPLY_TIME" val="2019年9月9日"/>
  <p:tag name="POCKET_APPLY_TYPE" val="Slide"/>
  <p:tag name="APPLYTYPE" val="Other"/>
  <p:tag name="APPLYORDER" val="7"/>
</p:tagLst>
</file>

<file path=ppt/tags/tag56.xml><?xml version="1.0" encoding="utf-8"?>
<p:tagLst xmlns:p="http://schemas.openxmlformats.org/presentationml/2006/main">
  <p:tag name="POCKET_APPLY_TIME" val="2019年9月9日"/>
  <p:tag name="POCKET_APPLY_TYPE" val="Slide"/>
  <p:tag name="APPLYTYPE" val="SubTitle"/>
  <p:tag name="APPLYORDER" val="2"/>
</p:tagLst>
</file>

<file path=ppt/tags/tag57.xml><?xml version="1.0" encoding="utf-8"?>
<p:tagLst xmlns:p="http://schemas.openxmlformats.org/presentationml/2006/main">
  <p:tag name="POCKET_APPLY_TIME" val="2019年9月9日"/>
  <p:tag name="POCKET_APPLY_TYPE" val="Slide"/>
  <p:tag name="APPLYTYPE" val="Other"/>
  <p:tag name="APPLYORDER" val="8"/>
</p:tagLst>
</file>

<file path=ppt/tags/tag58.xml><?xml version="1.0" encoding="utf-8"?>
<p:tagLst xmlns:p="http://schemas.openxmlformats.org/presentationml/2006/main">
  <p:tag name="POCKET_APPLY_TIME" val="2019年9月9日"/>
  <p:tag name="POCKET_APPLY_TYPE" val="Slide"/>
  <p:tag name="APPLYTYPE" val="Other"/>
  <p:tag name="APPLYORDER" val="9"/>
</p:tagLst>
</file>

<file path=ppt/tags/tag59.xml><?xml version="1.0" encoding="utf-8"?>
<p:tagLst xmlns:p="http://schemas.openxmlformats.org/presentationml/2006/main">
  <p:tag name="POCKET_APPLY_TIME" val="2019年9月9日"/>
  <p:tag name="POCKET_APPLY_TYPE" val="Slide"/>
  <p:tag name="APPLYTYPE" val="Other"/>
  <p:tag name="APPLYORDER" val="10"/>
</p:tagLst>
</file>

<file path=ppt/tags/tag60.xml><?xml version="1.0" encoding="utf-8"?>
<p:tagLst xmlns:p="http://schemas.openxmlformats.org/presentationml/2006/main">
  <p:tag name="POCKET_APPLY_TIME" val="2019年9月9日"/>
  <p:tag name="POCKET_APPLY_TYPE" val="Slide"/>
  <p:tag name="APPLYTYPE" val="Other"/>
  <p:tag name="APPLYORDER" val="11"/>
</p:tagLst>
</file>

<file path=ppt/tags/tag61.xml><?xml version="1.0" encoding="utf-8"?>
<p:tagLst xmlns:p="http://schemas.openxmlformats.org/presentationml/2006/main">
  <p:tag name="POCKET_APPLY_TIME" val="2019年9月9日"/>
  <p:tag name="POCKET_APPLY_TYPE" val="Slide"/>
  <p:tag name="APPLYTYPE" val="SubTitle"/>
  <p:tag name="APPLYORDER" val="3"/>
</p:tagLst>
</file>

<file path=ppt/tags/tag62.xml><?xml version="1.0" encoding="utf-8"?>
<p:tagLst xmlns:p="http://schemas.openxmlformats.org/presentationml/2006/main">
  <p:tag name="POCKET_APPLY_TIME" val="2019年9月9日"/>
  <p:tag name="POCKET_APPLY_TYPE" val="Slide"/>
  <p:tag name="APPLYTYPE" val="Other"/>
  <p:tag name="APPLYORDER" val="12"/>
</p:tagLst>
</file>

<file path=ppt/tags/tag63.xml><?xml version="1.0" encoding="utf-8"?>
<p:tagLst xmlns:p="http://schemas.openxmlformats.org/presentationml/2006/main">
  <p:tag name="POCKET_APPLY_TIME" val="2019年9月9日"/>
  <p:tag name="POCKET_APPLY_TYPE" val="Slide"/>
  <p:tag name="APPLYTYPE" val="Text"/>
  <p:tag name="APPLYORDER" val="1"/>
</p:tagLst>
</file>

<file path=ppt/tags/tag64.xml><?xml version="1.0" encoding="utf-8"?>
<p:tagLst xmlns:p="http://schemas.openxmlformats.org/presentationml/2006/main">
  <p:tag name="POCKET_APPLY_TIME" val="2019年9月9日"/>
  <p:tag name="POCKET_APPLY_TYPE" val="Slide"/>
  <p:tag name="APPLYTYPE" val="Text"/>
  <p:tag name="APPLYORDER" val="2"/>
</p:tagLst>
</file>

<file path=ppt/tags/tag65.xml><?xml version="1.0" encoding="utf-8"?>
<p:tagLst xmlns:p="http://schemas.openxmlformats.org/presentationml/2006/main">
  <p:tag name="POCKET_APPLY_TIME" val="2019年9月9日"/>
  <p:tag name="POCKET_APPLY_TYPE" val="Slide"/>
  <p:tag name="APPLYTYPE" val="Text"/>
  <p:tag name="APPLYORDER" val="3"/>
</p:tagLst>
</file>

<file path=ppt/tags/tag66.xml><?xml version="1.0" encoding="utf-8"?>
<p:tagLst xmlns:p="http://schemas.openxmlformats.org/presentationml/2006/main">
  <p:tag name="POCKET_APPLY_TIME" val="2019年9月9日"/>
  <p:tag name="POCKET_APPLY_TYPE" val="Slide"/>
</p:tagLst>
</file>

<file path=ppt/tags/tag67.xml><?xml version="1.0" encoding="utf-8"?>
<p:tagLst xmlns:p="http://schemas.openxmlformats.org/presentationml/2006/main">
  <p:tag name="PA" val="v5.2.10"/>
</p:tagLst>
</file>

<file path=ppt/tags/tag68.xml><?xml version="1.0" encoding="utf-8"?>
<p:tagLst xmlns:p="http://schemas.openxmlformats.org/presentationml/2006/main">
  <p:tag name="PA" val="v5.2.10"/>
</p:tagLst>
</file>

<file path=ppt/tags/tag69.xml><?xml version="1.0" encoding="utf-8"?>
<p:tagLst xmlns:p="http://schemas.openxmlformats.org/presentationml/2006/main">
  <p:tag name="PA" val="v5.2.10"/>
</p:tagLst>
</file>

<file path=ppt/tags/tag70.xml><?xml version="1.0" encoding="utf-8"?>
<p:tagLst xmlns:p="http://schemas.openxmlformats.org/presentationml/2006/main">
  <p:tag name="PA" val="v5.2.10"/>
</p:tagLst>
</file>

<file path=ppt/tags/tag71.xml><?xml version="1.0" encoding="utf-8"?>
<p:tagLst xmlns:p="http://schemas.openxmlformats.org/presentationml/2006/main">
  <p:tag name="PA" val="v5.2.10"/>
</p:tagLst>
</file>

<file path=ppt/tags/tag72.xml><?xml version="1.0" encoding="utf-8"?>
<p:tagLst xmlns:p="http://schemas.openxmlformats.org/presentationml/2006/main">
  <p:tag name="PA" val="v5.2.10"/>
</p:tagLst>
</file>

<file path=ppt/tags/tag73.xml><?xml version="1.0" encoding="utf-8"?>
<p:tagLst xmlns:p="http://schemas.openxmlformats.org/presentationml/2006/main">
  <p:tag name="PA" val="v5.2.10"/>
</p:tagLst>
</file>

<file path=ppt/tags/tag74.xml><?xml version="1.0" encoding="utf-8"?>
<p:tagLst xmlns:p="http://schemas.openxmlformats.org/presentationml/2006/main">
  <p:tag name="PA" val="v5.2.10"/>
</p:tagLst>
</file>

<file path=ppt/tags/tag75.xml><?xml version="1.0" encoding="utf-8"?>
<p:tagLst xmlns:p="http://schemas.openxmlformats.org/presentationml/2006/main">
  <p:tag name="PA" val="v5.2.10"/>
</p:tagLst>
</file>

<file path=ppt/tags/tag76.xml><?xml version="1.0" encoding="utf-8"?>
<p:tagLst xmlns:p="http://schemas.openxmlformats.org/presentationml/2006/main">
  <p:tag name="PA" val="v5.2.10"/>
</p:tagLst>
</file>

<file path=ppt/tags/tag77.xml><?xml version="1.0" encoding="utf-8"?>
<p:tagLst xmlns:p="http://schemas.openxmlformats.org/presentationml/2006/main">
  <p:tag name="PA" val="v5.2.10"/>
</p:tagLst>
</file>

<file path=ppt/tags/tag78.xml><?xml version="1.0" encoding="utf-8"?>
<p:tagLst xmlns:p="http://schemas.openxmlformats.org/presentationml/2006/main">
  <p:tag name="PA" val="v5.2.10"/>
</p:tagLst>
</file>

<file path=ppt/tags/tag79.xml><?xml version="1.0" encoding="utf-8"?>
<p:tagLst xmlns:p="http://schemas.openxmlformats.org/presentationml/2006/main">
  <p:tag name="PA" val="v5.2.10"/>
</p:tagLst>
</file>

<file path=ppt/tags/tag80.xml><?xml version="1.0" encoding="utf-8"?>
<p:tagLst xmlns:p="http://schemas.openxmlformats.org/presentationml/2006/main">
  <p:tag name="PA" val="v5.2.10"/>
</p:tagLst>
</file>

<file path=ppt/tags/tag81.xml><?xml version="1.0" encoding="utf-8"?>
<p:tagLst xmlns:p="http://schemas.openxmlformats.org/presentationml/2006/main">
  <p:tag name="PA" val="v5.2.10"/>
</p:tagLst>
</file>

<file path=ppt/tags/tag82.xml><?xml version="1.0" encoding="utf-8"?>
<p:tagLst xmlns:p="http://schemas.openxmlformats.org/presentationml/2006/main">
  <p:tag name="PA" val="v5.2.10"/>
</p:tagLst>
</file>

<file path=ppt/tags/tag83.xml><?xml version="1.0" encoding="utf-8"?>
<p:tagLst xmlns:p="http://schemas.openxmlformats.org/presentationml/2006/main">
  <p:tag name="PA" val="v5.2.10"/>
</p:tagLst>
</file>

<file path=ppt/tags/tag84.xml><?xml version="1.0" encoding="utf-8"?>
<p:tagLst xmlns:p="http://schemas.openxmlformats.org/presentationml/2006/main">
  <p:tag name="PA" val="v5.2.10"/>
</p:tagLst>
</file>

<file path=ppt/tags/tag85.xml><?xml version="1.0" encoding="utf-8"?>
<p:tagLst xmlns:p="http://schemas.openxmlformats.org/presentationml/2006/main">
  <p:tag name="PA" val="v5.2.10"/>
</p:tagLst>
</file>

<file path=ppt/tags/tag86.xml><?xml version="1.0" encoding="utf-8"?>
<p:tagLst xmlns:p="http://schemas.openxmlformats.org/presentationml/2006/main">
  <p:tag name="PA" val="v5.2.10"/>
</p:tagLst>
</file>

<file path=ppt/tags/tag87.xml><?xml version="1.0" encoding="utf-8"?>
<p:tagLst xmlns:p="http://schemas.openxmlformats.org/presentationml/2006/main">
  <p:tag name="PA" val="v5.2.10"/>
</p:tagLst>
</file>

<file path=ppt/tags/tag88.xml><?xml version="1.0" encoding="utf-8"?>
<p:tagLst xmlns:p="http://schemas.openxmlformats.org/presentationml/2006/main">
  <p:tag name="PA" val="v5.2.10"/>
</p:tagLst>
</file>

<file path=ppt/tags/tag89.xml><?xml version="1.0" encoding="utf-8"?>
<p:tagLst xmlns:p="http://schemas.openxmlformats.org/presentationml/2006/main">
  <p:tag name="PA" val="v5.2.10"/>
</p:tagLst>
</file>

<file path=ppt/tags/tag90.xml><?xml version="1.0" encoding="utf-8"?>
<p:tagLst xmlns:p="http://schemas.openxmlformats.org/presentationml/2006/main">
  <p:tag name="PA" val="v5.2.10"/>
</p:tagLst>
</file>

<file path=ppt/tags/tag91.xml><?xml version="1.0" encoding="utf-8"?>
<p:tagLst xmlns:p="http://schemas.openxmlformats.org/presentationml/2006/main">
  <p:tag name="PA" val="v5.2.10"/>
</p:tagLst>
</file>

<file path=ppt/tags/tag92.xml><?xml version="1.0" encoding="utf-8"?>
<p:tagLst xmlns:p="http://schemas.openxmlformats.org/presentationml/2006/main">
  <p:tag name="PA" val="v5.2.10"/>
</p:tagLst>
</file>

<file path=ppt/tags/tag93.xml><?xml version="1.0" encoding="utf-8"?>
<p:tagLst xmlns:p="http://schemas.openxmlformats.org/presentationml/2006/main">
  <p:tag name="PA" val="v5.2.10"/>
</p:tagLst>
</file>

<file path=ppt/tags/tag94.xml><?xml version="1.0" encoding="utf-8"?>
<p:tagLst xmlns:p="http://schemas.openxmlformats.org/presentationml/2006/main">
  <p:tag name="PA" val="v5.2.10"/>
</p:tagLst>
</file>

<file path=ppt/tags/tag95.xml><?xml version="1.0" encoding="utf-8"?>
<p:tagLst xmlns:p="http://schemas.openxmlformats.org/presentationml/2006/main">
  <p:tag name="PA" val="v5.2.10"/>
</p:tagLst>
</file>

<file path=ppt/tags/tag96.xml><?xml version="1.0" encoding="utf-8"?>
<p:tagLst xmlns:p="http://schemas.openxmlformats.org/presentationml/2006/main">
  <p:tag name="PA" val="v5.2.10"/>
</p:tagLst>
</file>

<file path=ppt/tags/tag97.xml><?xml version="1.0" encoding="utf-8"?>
<p:tagLst xmlns:p="http://schemas.openxmlformats.org/presentationml/2006/main">
  <p:tag name="PA" val="v5.2.10"/>
</p:tagLst>
</file>

<file path=ppt/tags/tag98.xml><?xml version="1.0" encoding="utf-8"?>
<p:tagLst xmlns:p="http://schemas.openxmlformats.org/presentationml/2006/main">
  <p:tag name="PA" val="v5.2.10"/>
</p:tagLst>
</file>

<file path=ppt/tags/tag99.xml><?xml version="1.0" encoding="utf-8"?>
<p:tagLst xmlns:p="http://schemas.openxmlformats.org/presentationml/2006/main">
  <p:tag name="PA" val="v5.2.10"/>
</p:tagLst>
</file>

<file path=ppt/tags/tag100.xml><?xml version="1.0" encoding="utf-8"?>
<p:tagLst xmlns:p="http://schemas.openxmlformats.org/presentationml/2006/main">
  <p:tag name="PA" val="v5.2.10"/>
</p:tagLst>
</file>

<file path=ppt/tags/tag101.xml><?xml version="1.0" encoding="utf-8"?>
<p:tagLst xmlns:p="http://schemas.openxmlformats.org/presentationml/2006/main">
  <p:tag name="PA" val="v5.2.10"/>
</p:tagLst>
</file>

<file path=ppt/tags/tag102.xml><?xml version="1.0" encoding="utf-8"?>
<p:tagLst xmlns:p="http://schemas.openxmlformats.org/presentationml/2006/main">
  <p:tag name="PA" val="v5.2.10"/>
</p:tagLst>
</file>

<file path=ppt/tags/tag103.xml><?xml version="1.0" encoding="utf-8"?>
<p:tagLst xmlns:p="http://schemas.openxmlformats.org/presentationml/2006/main">
  <p:tag name="PA" val="v5.2.10"/>
</p:tagLst>
</file>

<file path=ppt/tags/tag104.xml><?xml version="1.0" encoding="utf-8"?>
<p:tagLst xmlns:p="http://schemas.openxmlformats.org/presentationml/2006/main">
  <p:tag name="PA" val="v5.2.10"/>
</p:tagLst>
</file>

<file path=ppt/tags/tag105.xml><?xml version="1.0" encoding="utf-8"?>
<p:tagLst xmlns:p="http://schemas.openxmlformats.org/presentationml/2006/main">
  <p:tag name="PA" val="v5.2.10"/>
</p:tagLst>
</file>

<file path=ppt/tags/tag106.xml><?xml version="1.0" encoding="utf-8"?>
<p:tagLst xmlns:p="http://schemas.openxmlformats.org/presentationml/2006/main">
  <p:tag name="PA" val="v5.2.10"/>
</p:tagLst>
</file>

<file path=ppt/tags/tag107.xml><?xml version="1.0" encoding="utf-8"?>
<p:tagLst xmlns:p="http://schemas.openxmlformats.org/presentationml/2006/main">
  <p:tag name="PA" val="v5.2.10"/>
</p:tagLst>
</file>

<file path=ppt/tags/tag108.xml><?xml version="1.0" encoding="utf-8"?>
<p:tagLst xmlns:p="http://schemas.openxmlformats.org/presentationml/2006/main">
  <p:tag name="PA" val="v5.2.10"/>
</p:tagLst>
</file>

<file path=ppt/tags/tag109.xml><?xml version="1.0" encoding="utf-8"?>
<p:tagLst xmlns:p="http://schemas.openxmlformats.org/presentationml/2006/main">
  <p:tag name="PA" val="v5.2.10"/>
</p:tagLst>
</file>

<file path=ppt/tags/tag110.xml><?xml version="1.0" encoding="utf-8"?>
<p:tagLst xmlns:p="http://schemas.openxmlformats.org/presentationml/2006/main">
  <p:tag name="PA" val="v5.2.10"/>
</p:tagLst>
</file>

<file path=ppt/tags/tag111.xml><?xml version="1.0" encoding="utf-8"?>
<p:tagLst xmlns:p="http://schemas.openxmlformats.org/presentationml/2006/main">
  <p:tag name="PA" val="v5.2.10"/>
</p:tagLst>
</file>

<file path=ppt/tags/tag112.xml><?xml version="1.0" encoding="utf-8"?>
<p:tagLst xmlns:p="http://schemas.openxmlformats.org/presentationml/2006/main">
  <p:tag name="PA" val="v5.2.10"/>
</p:tagLst>
</file>

<file path=ppt/tags/tag113.xml><?xml version="1.0" encoding="utf-8"?>
<p:tagLst xmlns:p="http://schemas.openxmlformats.org/presentationml/2006/main">
  <p:tag name="PA" val="v5.2.10"/>
</p:tagLst>
</file>

<file path=ppt/tags/tag114.xml><?xml version="1.0" encoding="utf-8"?>
<p:tagLst xmlns:p="http://schemas.openxmlformats.org/presentationml/2006/main">
  <p:tag name="PA" val="v5.2.10"/>
</p:tagLst>
</file>

<file path=ppt/tags/tag115.xml><?xml version="1.0" encoding="utf-8"?>
<p:tagLst xmlns:p="http://schemas.openxmlformats.org/presentationml/2006/main">
  <p:tag name="PA" val="v5.2.10"/>
</p:tagLst>
</file>

<file path=ppt/tags/tag116.xml><?xml version="1.0" encoding="utf-8"?>
<p:tagLst xmlns:p="http://schemas.openxmlformats.org/presentationml/2006/main">
  <p:tag name="PA" val="v5.2.10"/>
</p:tagLst>
</file>

<file path=ppt/tags/tag117.xml><?xml version="1.0" encoding="utf-8"?>
<p:tagLst xmlns:p="http://schemas.openxmlformats.org/presentationml/2006/main">
  <p:tag name="PA" val="v5.2.10"/>
</p:tagLst>
</file>

<file path=ppt/tags/tag118.xml><?xml version="1.0" encoding="utf-8"?>
<p:tagLst xmlns:p="http://schemas.openxmlformats.org/presentationml/2006/main">
  <p:tag name="PA" val="v5.2.10"/>
</p:tagLst>
</file>

<file path=ppt/tags/tag119.xml><?xml version="1.0" encoding="utf-8"?>
<p:tagLst xmlns:p="http://schemas.openxmlformats.org/presentationml/2006/main">
  <p:tag name="PA" val="v5.2.10"/>
</p:tagLst>
</file>

<file path=ppt/tags/tag120.xml><?xml version="1.0" encoding="utf-8"?>
<p:tagLst xmlns:p="http://schemas.openxmlformats.org/presentationml/2006/main">
  <p:tag name="PA" val="v5.2.10"/>
</p:tagLst>
</file>

<file path=ppt/tags/tag121.xml><?xml version="1.0" encoding="utf-8"?>
<p:tagLst xmlns:p="http://schemas.openxmlformats.org/presentationml/2006/main">
  <p:tag name="PA" val="v5.2.10"/>
</p:tagLst>
</file>

<file path=ppt/tags/tag122.xml><?xml version="1.0" encoding="utf-8"?>
<p:tagLst xmlns:p="http://schemas.openxmlformats.org/presentationml/2006/main">
  <p:tag name="POCKET_APPLY_TIME" val="2019年9月9日"/>
  <p:tag name="POCKET_APPLY_TYPE" val="Slide"/>
  <p:tag name="APPLYTYPE" val="PageTitle"/>
  <p:tag name="APPLYORDER" val="PageTitle"/>
</p:tagLst>
</file>

<file path=ppt/tags/tag123.xml><?xml version="1.0" encoding="utf-8"?>
<p:tagLst xmlns:p="http://schemas.openxmlformats.org/presentationml/2006/main">
  <p:tag name="POCKET_APPLY_TIME" val="2019年9月9日"/>
  <p:tag name="POCKET_APPLY_TYPE" val="Slide"/>
  <p:tag name="APPLYTYPE" val="Desc"/>
  <p:tag name="APPLYORDER" val="1"/>
</p:tagLst>
</file>

<file path=ppt/tags/tag124.xml><?xml version="1.0" encoding="utf-8"?>
<p:tagLst xmlns:p="http://schemas.openxmlformats.org/presentationml/2006/main">
  <p:tag name="PA" val="v5.2.10"/>
</p:tagLst>
</file>

<file path=ppt/tags/tag125.xml><?xml version="1.0" encoding="utf-8"?>
<p:tagLst xmlns:p="http://schemas.openxmlformats.org/presentationml/2006/main">
  <p:tag name="PA" val="v5.2.10"/>
</p:tagLst>
</file>

<file path=ppt/tags/tag126.xml><?xml version="1.0" encoding="utf-8"?>
<p:tagLst xmlns:p="http://schemas.openxmlformats.org/presentationml/2006/main">
  <p:tag name="PA" val="v5.2.10"/>
</p:tagLst>
</file>

<file path=ppt/tags/tag127.xml><?xml version="1.0" encoding="utf-8"?>
<p:tagLst xmlns:p="http://schemas.openxmlformats.org/presentationml/2006/main">
  <p:tag name="PA" val="v5.2.10"/>
</p:tagLst>
</file>

<file path=ppt/tags/tag128.xml><?xml version="1.0" encoding="utf-8"?>
<p:tagLst xmlns:p="http://schemas.openxmlformats.org/presentationml/2006/main">
  <p:tag name="PA" val="v5.2.10"/>
</p:tagLst>
</file>

<file path=ppt/tags/tag129.xml><?xml version="1.0" encoding="utf-8"?>
<p:tagLst xmlns:p="http://schemas.openxmlformats.org/presentationml/2006/main">
  <p:tag name="PA" val="v5.2.10"/>
</p:tagLst>
</file>

<file path=ppt/tags/tag130.xml><?xml version="1.0" encoding="utf-8"?>
<p:tagLst xmlns:p="http://schemas.openxmlformats.org/presentationml/2006/main">
  <p:tag name="PA" val="v5.2.10"/>
</p:tagLst>
</file>

<file path=ppt/tags/tag131.xml><?xml version="1.0" encoding="utf-8"?>
<p:tagLst xmlns:p="http://schemas.openxmlformats.org/presentationml/2006/main">
  <p:tag name="PA" val="v5.2.10"/>
</p:tagLst>
</file>

<file path=ppt/tags/tag132.xml><?xml version="1.0" encoding="utf-8"?>
<p:tagLst xmlns:p="http://schemas.openxmlformats.org/presentationml/2006/main">
  <p:tag name="PA" val="v5.2.10"/>
</p:tagLst>
</file>

<file path=ppt/tags/tag133.xml><?xml version="1.0" encoding="utf-8"?>
<p:tagLst xmlns:p="http://schemas.openxmlformats.org/presentationml/2006/main">
  <p:tag name="PA" val="v5.2.10"/>
</p:tagLst>
</file>

<file path=ppt/tags/tag134.xml><?xml version="1.0" encoding="utf-8"?>
<p:tagLst xmlns:p="http://schemas.openxmlformats.org/presentationml/2006/main">
  <p:tag name="PA" val="v5.2.10"/>
</p:tagLst>
</file>

<file path=ppt/tags/tag135.xml><?xml version="1.0" encoding="utf-8"?>
<p:tagLst xmlns:p="http://schemas.openxmlformats.org/presentationml/2006/main">
  <p:tag name="PA" val="v5.2.10"/>
</p:tagLst>
</file>

<file path=ppt/tags/tag136.xml><?xml version="1.0" encoding="utf-8"?>
<p:tagLst xmlns:p="http://schemas.openxmlformats.org/presentationml/2006/main">
  <p:tag name="PA" val="v5.2.10"/>
</p:tagLst>
</file>

<file path=ppt/tags/tag137.xml><?xml version="1.0" encoding="utf-8"?>
<p:tagLst xmlns:p="http://schemas.openxmlformats.org/presentationml/2006/main">
  <p:tag name="PA" val="v5.2.10"/>
</p:tagLst>
</file>

<file path=ppt/tags/tag138.xml><?xml version="1.0" encoding="utf-8"?>
<p:tagLst xmlns:p="http://schemas.openxmlformats.org/presentationml/2006/main">
  <p:tag name="PA" val="v5.2.10"/>
</p:tagLst>
</file>

<file path=ppt/tags/tag139.xml><?xml version="1.0" encoding="utf-8"?>
<p:tagLst xmlns:p="http://schemas.openxmlformats.org/presentationml/2006/main">
  <p:tag name="PA" val="v5.2.10"/>
</p:tagLst>
</file>

<file path=ppt/tags/tag140.xml><?xml version="1.0" encoding="utf-8"?>
<p:tagLst xmlns:p="http://schemas.openxmlformats.org/presentationml/2006/main">
  <p:tag name="PA" val="v5.2.10"/>
</p:tagLst>
</file>

<file path=ppt/tags/tag141.xml><?xml version="1.0" encoding="utf-8"?>
<p:tagLst xmlns:p="http://schemas.openxmlformats.org/presentationml/2006/main">
  <p:tag name="PA" val="v5.2.10"/>
</p:tagLst>
</file>

<file path=ppt/tags/tag142.xml><?xml version="1.0" encoding="utf-8"?>
<p:tagLst xmlns:p="http://schemas.openxmlformats.org/presentationml/2006/main">
  <p:tag name="PA" val="v5.2.10"/>
</p:tagLst>
</file>

<file path=ppt/tags/tag143.xml><?xml version="1.0" encoding="utf-8"?>
<p:tagLst xmlns:p="http://schemas.openxmlformats.org/presentationml/2006/main">
  <p:tag name="PA" val="v5.2.10"/>
</p:tagLst>
</file>

<file path=ppt/tags/tag144.xml><?xml version="1.0" encoding="utf-8"?>
<p:tagLst xmlns:p="http://schemas.openxmlformats.org/presentationml/2006/main">
  <p:tag name="PA" val="v5.2.10"/>
</p:tagLst>
</file>

<file path=ppt/tags/tag145.xml><?xml version="1.0" encoding="utf-8"?>
<p:tagLst xmlns:p="http://schemas.openxmlformats.org/presentationml/2006/main">
  <p:tag name="POCKET_APPLY_TIME" val="2019年9月9日"/>
  <p:tag name="POCKET_APPLY_TYPE" val="Slide"/>
</p:tagLst>
</file>

<file path=ppt/tags/tag146.xml><?xml version="1.0" encoding="utf-8"?>
<p:tagLst xmlns:p="http://schemas.openxmlformats.org/presentationml/2006/main">
  <p:tag name="POCKET_APPLY_TIME" val="2019年9月9日"/>
  <p:tag name="POCKET_APPLY_TYPE" val="Slide"/>
  <p:tag name="APPLYTYPE" val="PageTitle"/>
  <p:tag name="APPLYORDER" val="PageTitle"/>
</p:tagLst>
</file>

<file path=ppt/tags/tag147.xml><?xml version="1.0" encoding="utf-8"?>
<p:tagLst xmlns:p="http://schemas.openxmlformats.org/presentationml/2006/main">
  <p:tag name="POCKET_APPLY_TIME" val="2019年9月9日"/>
  <p:tag name="POCKET_APPLY_TYPE" val="Slide"/>
  <p:tag name="APPLYTYPE" val="Desc"/>
  <p:tag name="APPLYORDER" val="1"/>
</p:tagLst>
</file>

<file path=ppt/tags/tag148.xml><?xml version="1.0" encoding="utf-8"?>
<p:tagLst xmlns:p="http://schemas.openxmlformats.org/presentationml/2006/main">
  <p:tag name="PA" val="v5.2.10"/>
</p:tagLst>
</file>

<file path=ppt/tags/tag149.xml><?xml version="1.0" encoding="utf-8"?>
<p:tagLst xmlns:p="http://schemas.openxmlformats.org/presentationml/2006/main">
  <p:tag name="PA" val="v5.2.10"/>
</p:tagLst>
</file>

<file path=ppt/tags/tag150.xml><?xml version="1.0" encoding="utf-8"?>
<p:tagLst xmlns:p="http://schemas.openxmlformats.org/presentationml/2006/main">
  <p:tag name="PA" val="v5.2.10"/>
</p:tagLst>
</file>

<file path=ppt/tags/tag151.xml><?xml version="1.0" encoding="utf-8"?>
<p:tagLst xmlns:p="http://schemas.openxmlformats.org/presentationml/2006/main">
  <p:tag name="PA" val="v5.2.10"/>
</p:tagLst>
</file>

<file path=ppt/tags/tag152.xml><?xml version="1.0" encoding="utf-8"?>
<p:tagLst xmlns:p="http://schemas.openxmlformats.org/presentationml/2006/main">
  <p:tag name="PA" val="v5.2.10"/>
</p:tagLst>
</file>

<file path=ppt/tags/tag153.xml><?xml version="1.0" encoding="utf-8"?>
<p:tagLst xmlns:p="http://schemas.openxmlformats.org/presentationml/2006/main">
  <p:tag name="PA" val="v5.2.10"/>
</p:tagLst>
</file>

<file path=ppt/tags/tag154.xml><?xml version="1.0" encoding="utf-8"?>
<p:tagLst xmlns:p="http://schemas.openxmlformats.org/presentationml/2006/main">
  <p:tag name="PA" val="v5.2.10"/>
</p:tagLst>
</file>

<file path=ppt/tags/tag155.xml><?xml version="1.0" encoding="utf-8"?>
<p:tagLst xmlns:p="http://schemas.openxmlformats.org/presentationml/2006/main">
  <p:tag name="PA" val="v5.2.10"/>
</p:tagLst>
</file>

<file path=ppt/tags/tag156.xml><?xml version="1.0" encoding="utf-8"?>
<p:tagLst xmlns:p="http://schemas.openxmlformats.org/presentationml/2006/main">
  <p:tag name="PA" val="v5.2.10"/>
</p:tagLst>
</file>

<file path=ppt/tags/tag157.xml><?xml version="1.0" encoding="utf-8"?>
<p:tagLst xmlns:p="http://schemas.openxmlformats.org/presentationml/2006/main">
  <p:tag name="PA" val="v5.2.10"/>
</p:tagLst>
</file>

<file path=ppt/tags/tag158.xml><?xml version="1.0" encoding="utf-8"?>
<p:tagLst xmlns:p="http://schemas.openxmlformats.org/presentationml/2006/main">
  <p:tag name="PA" val="v5.2.10"/>
</p:tagLst>
</file>

<file path=ppt/tags/tag159.xml><?xml version="1.0" encoding="utf-8"?>
<p:tagLst xmlns:p="http://schemas.openxmlformats.org/presentationml/2006/main">
  <p:tag name="PA" val="v5.2.10"/>
</p:tagLst>
</file>

<file path=ppt/tags/tag160.xml><?xml version="1.0" encoding="utf-8"?>
<p:tagLst xmlns:p="http://schemas.openxmlformats.org/presentationml/2006/main">
  <p:tag name="PA" val="v5.2.10"/>
</p:tagLst>
</file>

<file path=ppt/tags/tag161.xml><?xml version="1.0" encoding="utf-8"?>
<p:tagLst xmlns:p="http://schemas.openxmlformats.org/presentationml/2006/main">
  <p:tag name="PA" val="v5.2.10"/>
</p:tagLst>
</file>

<file path=ppt/tags/tag162.xml><?xml version="1.0" encoding="utf-8"?>
<p:tagLst xmlns:p="http://schemas.openxmlformats.org/presentationml/2006/main">
  <p:tag name="PA" val="v5.2.10"/>
</p:tagLst>
</file>

<file path=ppt/tags/tag163.xml><?xml version="1.0" encoding="utf-8"?>
<p:tagLst xmlns:p="http://schemas.openxmlformats.org/presentationml/2006/main">
  <p:tag name="PA" val="v5.2.10"/>
</p:tagLst>
</file>

<file path=ppt/tags/tag164.xml><?xml version="1.0" encoding="utf-8"?>
<p:tagLst xmlns:p="http://schemas.openxmlformats.org/presentationml/2006/main">
  <p:tag name="POCKET_APPLY_TIME" val="2019年9月9日"/>
  <p:tag name="POCKET_APPLY_TYPE" val="Slide"/>
  <p:tag name="APPLYTYPE" val="PageTitle"/>
  <p:tag name="APPLYORDER" val="PageTitle"/>
</p:tagLst>
</file>

<file path=ppt/tags/tag165.xml><?xml version="1.0" encoding="utf-8"?>
<p:tagLst xmlns:p="http://schemas.openxmlformats.org/presentationml/2006/main">
  <p:tag name="POCKET_APPLY_TIME" val="2019年9月9日"/>
  <p:tag name="POCKET_APPLY_TYPE" val="Slide"/>
  <p:tag name="APPLYTYPE" val="Desc"/>
  <p:tag name="APPLYORDER" val="1"/>
</p:tagLst>
</file>

<file path=ppt/tags/tag166.xml><?xml version="1.0" encoding="utf-8"?>
<p:tagLst xmlns:p="http://schemas.openxmlformats.org/presentationml/2006/main">
  <p:tag name="PA" val="v5.2.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3578</Words>
  <Application>WPS 演示</Application>
  <PresentationFormat>宽屏</PresentationFormat>
  <Paragraphs>150</Paragraphs>
  <Slides>16</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16</vt:i4>
      </vt:variant>
    </vt:vector>
  </HeadingPairs>
  <TitlesOfParts>
    <vt:vector size="33" baseType="lpstr">
      <vt:lpstr>Arial</vt:lpstr>
      <vt:lpstr>宋体</vt:lpstr>
      <vt:lpstr>Wingdings</vt:lpstr>
      <vt:lpstr>站酷小薇LOGO体</vt:lpstr>
      <vt:lpstr>庞门正道标题体</vt:lpstr>
      <vt:lpstr>Calibri</vt:lpstr>
      <vt:lpstr>微软雅黑</vt:lpstr>
      <vt:lpstr>幼圆</vt:lpstr>
      <vt:lpstr>Calibri</vt:lpstr>
      <vt:lpstr>等线</vt:lpstr>
      <vt:lpstr>方正姚体</vt:lpstr>
      <vt:lpstr>Arial Unicode MS</vt:lpstr>
      <vt:lpstr>字魂59号-创粗黑</vt:lpstr>
      <vt:lpstr>黑体</vt:lpstr>
      <vt:lpstr>字魂凤鸣手书</vt:lpstr>
      <vt:lpstr>汉仪粗简黑简</vt:lpstr>
      <vt:lpstr>Office 主题</vt:lpstr>
      <vt:lpstr>PowerPoint 演示文稿</vt:lpstr>
      <vt:lpstr>PowerPoint 演示文稿</vt:lpstr>
      <vt:lpstr>PowerPoint 演示文稿</vt:lpstr>
      <vt:lpstr>LOREM IPSUM DOLOR </vt:lpstr>
      <vt:lpstr>LOREM IPSUM DOLOR </vt:lpstr>
      <vt:lpstr>LOREM IPSUM DOLOR </vt:lpstr>
      <vt:lpstr>PowerPoint 演示文稿</vt:lpstr>
      <vt:lpstr>LOREM IPSUM DOLOR</vt:lpstr>
      <vt:lpstr>LOREM IPSUM DOLOR</vt:lpstr>
      <vt:lpstr>PowerPoint 演示文稿</vt:lpstr>
      <vt:lpstr>PowerPoint 演示文稿</vt:lpstr>
      <vt:lpstr>LOREM IPSUM DOLOR</vt:lpstr>
      <vt:lpstr>PowerPoint 演示文稿</vt:lpstr>
      <vt:lpstr>LOREM IPSUM DOLOR</vt:lpstr>
      <vt:lpstr>PowerPoint 演示文稿</vt:lpstr>
      <vt:lpstr>LOREM IPSUM DOLOR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罗祉璇</cp:lastModifiedBy>
  <cp:revision>5</cp:revision>
  <dcterms:created xsi:type="dcterms:W3CDTF">2019-09-09T05:32:00Z</dcterms:created>
  <dcterms:modified xsi:type="dcterms:W3CDTF">2020-06-04T07:27:00Z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