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97" r:id="rId2"/>
    <p:sldId id="428" r:id="rId3"/>
    <p:sldId id="257" r:id="rId4"/>
    <p:sldId id="476" r:id="rId5"/>
    <p:sldId id="477" r:id="rId6"/>
    <p:sldId id="503" r:id="rId7"/>
    <p:sldId id="504" r:id="rId8"/>
    <p:sldId id="499" r:id="rId9"/>
    <p:sldId id="481" r:id="rId10"/>
    <p:sldId id="480" r:id="rId11"/>
    <p:sldId id="482" r:id="rId12"/>
    <p:sldId id="483" r:id="rId13"/>
    <p:sldId id="500" r:id="rId14"/>
    <p:sldId id="495" r:id="rId15"/>
    <p:sldId id="486" r:id="rId16"/>
    <p:sldId id="487" r:id="rId17"/>
    <p:sldId id="484" r:id="rId18"/>
    <p:sldId id="501" r:id="rId19"/>
    <p:sldId id="488" r:id="rId20"/>
    <p:sldId id="496" r:id="rId21"/>
    <p:sldId id="494" r:id="rId22"/>
    <p:sldId id="478" r:id="rId23"/>
    <p:sldId id="502" r:id="rId24"/>
    <p:sldId id="284" r:id="rId25"/>
    <p:sldId id="285" r:id="rId26"/>
    <p:sldId id="272" r:id="rId27"/>
    <p:sldId id="493" r:id="rId28"/>
    <p:sldId id="506" r:id="rId29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1AA"/>
    <a:srgbClr val="336987"/>
    <a:srgbClr val="E6E6E6"/>
    <a:srgbClr val="D52B08"/>
    <a:srgbClr val="F3CFCF"/>
    <a:srgbClr val="D0CECF"/>
    <a:srgbClr val="6B93B3"/>
    <a:srgbClr val="43536A"/>
    <a:srgbClr val="42526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96"/>
      </p:cViewPr>
      <p:guideLst>
        <p:guide orient="horz" pos="259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263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91402-DBD2-4631-B330-74752352E03D}" type="datetimeFigureOut">
              <a:rPr lang="zh-CN" altLang="en-US" smtClean="0"/>
              <a:t>2018/12/5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CFAA5-A4C6-4CDD-93C5-4754678CBD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507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2018/12/5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840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421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85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923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94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429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273E7-0F43-4543-B139-94BEA1EC1DE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055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273E7-0F43-4543-B139-94BEA1EC1DE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790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124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3558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CC5DAD1-D1AF-44D4-A47A-A363DDE8D855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58F95FA4-D2F0-4C13-B8B5-2FDC9F362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81C74B18-EA98-424C-A5F4-5C2CD33A8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DEFDA87-7FEF-49F0-BF77-C4CF8A1E9423}"/>
              </a:ext>
            </a:extLst>
          </p:cNvPr>
          <p:cNvSpPr/>
          <p:nvPr userDrawn="1"/>
        </p:nvSpPr>
        <p:spPr>
          <a:xfrm>
            <a:off x="2286000" y="197158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9210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8BE5DB-2218-4127-AB43-D6BB096DB134}"/>
              </a:ext>
            </a:extLst>
          </p:cNvPr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基本情况</a:t>
            </a:r>
            <a:endParaRPr lang="en-GB" altLang="zh-CN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2B3A11C-FD2E-4AB2-88CC-B1D7DBDAB80D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DCCFBA00-2FA9-481E-BD4C-0270EF8E1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8FB01483-C80F-42AF-8146-97BD2CEE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0819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04E39-95E1-487B-81A9-FA0A4E0FB5E4}"/>
              </a:ext>
            </a:extLst>
          </p:cNvPr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必要性与可行性</a:t>
            </a:r>
            <a:endParaRPr lang="en-GB" altLang="zh-CN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1176252-B91A-46C6-A80F-C5FCF5E906EA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2110A9A4-43B3-4707-9B13-EFE7CFBAA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AA95DB6F-B5FC-4FF7-A806-4B013B43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413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04E39-95E1-487B-81A9-FA0A4E0FB5E4}"/>
              </a:ext>
            </a:extLst>
          </p:cNvPr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进度与计划安排</a:t>
            </a:r>
            <a:endParaRPr lang="en-GB" altLang="zh-CN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1176252-B91A-46C6-A80F-C5FCF5E906EA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2110A9A4-43B3-4707-9B13-EFE7CFBAA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AA95DB6F-B5FC-4FF7-A806-4B013B43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68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04E39-95E1-487B-81A9-FA0A4E0FB5E4}"/>
              </a:ext>
            </a:extLst>
          </p:cNvPr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实施条件</a:t>
            </a:r>
            <a:endParaRPr lang="en-GB" altLang="zh-CN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1176252-B91A-46C6-A80F-C5FCF5E906EA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2110A9A4-43B3-4707-9B13-EFE7CFBAA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AA95DB6F-B5FC-4FF7-A806-4B013B43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3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504E39-95E1-487B-81A9-FA0A4E0FB5E4}"/>
              </a:ext>
            </a:extLst>
          </p:cNvPr>
          <p:cNvSpPr txBox="1">
            <a:spLocks/>
          </p:cNvSpPr>
          <p:nvPr userDrawn="1"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主要结论</a:t>
            </a:r>
            <a:endParaRPr lang="en-GB" altLang="zh-CN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1176252-B91A-46C6-A80F-C5FCF5E906EA}"/>
              </a:ext>
            </a:extLst>
          </p:cNvPr>
          <p:cNvGrpSpPr/>
          <p:nvPr userDrawn="1"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xmlns="" id="{2110A9A4-43B3-4707-9B13-EFE7CFBAA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xmlns="" id="{AA95DB6F-B5FC-4FF7-A806-4B013B43E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6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286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9" r:id="rId4"/>
    <p:sldLayoutId id="2147483660" r:id="rId5"/>
    <p:sldLayoutId id="2147483663" r:id="rId6"/>
    <p:sldLayoutId id="2147483662" r:id="rId7"/>
    <p:sldLayoutId id="2147483664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CAD0A80-E2B1-4F9E-A013-DA0D127F012B}"/>
              </a:ext>
            </a:extLst>
          </p:cNvPr>
          <p:cNvGrpSpPr/>
          <p:nvPr/>
        </p:nvGrpSpPr>
        <p:grpSpPr>
          <a:xfrm>
            <a:off x="3242869" y="-524594"/>
            <a:ext cx="5889762" cy="5692116"/>
            <a:chOff x="3276253" y="-5693"/>
            <a:chExt cx="5889762" cy="5149194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620288F8-3F87-4E9F-A4DC-17E3B717D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6253" y="1"/>
              <a:ext cx="5869334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xmlns="" id="{F79D8EC0-E805-46CC-8DA9-216EAE208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681" y="-5693"/>
              <a:ext cx="5869334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" name="AutoShape 3">
            <a:extLst>
              <a:ext uri="{FF2B5EF4-FFF2-40B4-BE49-F238E27FC236}">
                <a16:creationId xmlns:a16="http://schemas.microsoft.com/office/drawing/2014/main" xmlns="" id="{51CD36EC-192B-42D7-B871-1F32877BA36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020695" y="1403325"/>
            <a:ext cx="2376264" cy="237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71">
            <a:extLst>
              <a:ext uri="{FF2B5EF4-FFF2-40B4-BE49-F238E27FC236}">
                <a16:creationId xmlns:a16="http://schemas.microsoft.com/office/drawing/2014/main" xmlns="" id="{355891E8-8ABB-4194-8244-4EE6CE377D18}"/>
              </a:ext>
            </a:extLst>
          </p:cNvPr>
          <p:cNvSpPr txBox="1"/>
          <p:nvPr/>
        </p:nvSpPr>
        <p:spPr>
          <a:xfrm>
            <a:off x="549414" y="2592925"/>
            <a:ext cx="403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项目汇报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企业融资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项目计划书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工作汇报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C3CD0E6-B893-4944-B788-BEE35019F44D}"/>
              </a:ext>
            </a:extLst>
          </p:cNvPr>
          <p:cNvSpPr/>
          <p:nvPr/>
        </p:nvSpPr>
        <p:spPr>
          <a:xfrm>
            <a:off x="539552" y="1950500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+mj-ea"/>
                <a:ea typeface="+mj-ea"/>
                <a:cs typeface="+mn-ea"/>
                <a:sym typeface="+mn-lt"/>
              </a:rPr>
              <a:t>工程情况介绍</a:t>
            </a:r>
            <a:r>
              <a:rPr lang="en-US" altLang="zh-CN" sz="3200" b="1" spc="300" dirty="0" err="1">
                <a:solidFill>
                  <a:srgbClr val="333333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r>
              <a:rPr lang="zh-CN" altLang="en-US" sz="3200" b="1" spc="300" dirty="0">
                <a:solidFill>
                  <a:srgbClr val="333333"/>
                </a:solidFill>
                <a:latin typeface="+mj-ea"/>
                <a:ea typeface="+mj-ea"/>
                <a:cs typeface="+mn-ea"/>
                <a:sym typeface="+mn-lt"/>
              </a:rPr>
              <a:t>模板</a:t>
            </a:r>
            <a:endParaRPr lang="zh-CN" altLang="en-US" sz="3200" b="1" spc="300" dirty="0">
              <a:solidFill>
                <a:srgbClr val="333333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Freeform 3301">
            <a:extLst>
              <a:ext uri="{FF2B5EF4-FFF2-40B4-BE49-F238E27FC236}">
                <a16:creationId xmlns:a16="http://schemas.microsoft.com/office/drawing/2014/main" xmlns="" id="{D624941A-7CFD-4065-B5F5-4E415FFEAD4B}"/>
              </a:ext>
            </a:extLst>
          </p:cNvPr>
          <p:cNvSpPr>
            <a:spLocks/>
          </p:cNvSpPr>
          <p:nvPr/>
        </p:nvSpPr>
        <p:spPr bwMode="auto">
          <a:xfrm>
            <a:off x="-2738" y="806329"/>
            <a:ext cx="319301" cy="639451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  <a:gd name="connsiteX0" fmla="*/ 0 w 4998"/>
              <a:gd name="connsiteY0" fmla="*/ 10000 h 10000"/>
              <a:gd name="connsiteX1" fmla="*/ 0 w 4998"/>
              <a:gd name="connsiteY1" fmla="*/ 0 h 10000"/>
              <a:gd name="connsiteX2" fmla="*/ 4998 w 4998"/>
              <a:gd name="connsiteY2" fmla="*/ 5003 h 10000"/>
              <a:gd name="connsiteX3" fmla="*/ 0 w 4998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8" h="10000">
                <a:moveTo>
                  <a:pt x="0" y="10000"/>
                </a:moveTo>
                <a:lnTo>
                  <a:pt x="0" y="0"/>
                </a:lnTo>
                <a:lnTo>
                  <a:pt x="4998" y="5003"/>
                </a:lnTo>
                <a:lnTo>
                  <a:pt x="0" y="10000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9B6504F5-510D-42F6-94F5-A641BA9C54EC}"/>
              </a:ext>
            </a:extLst>
          </p:cNvPr>
          <p:cNvSpPr/>
          <p:nvPr/>
        </p:nvSpPr>
        <p:spPr>
          <a:xfrm>
            <a:off x="1323538" y="501625"/>
            <a:ext cx="2078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2018</a:t>
            </a:r>
            <a:endParaRPr lang="zh-CN" altLang="en-US" sz="80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pic>
        <p:nvPicPr>
          <p:cNvPr id="42" name="Paula DeAnda - Why Would I Ever">
            <a:hlinkClick r:id="" action="ppaction://media"/>
            <a:extLst>
              <a:ext uri="{FF2B5EF4-FFF2-40B4-BE49-F238E27FC236}">
                <a16:creationId xmlns:a16="http://schemas.microsoft.com/office/drawing/2014/main" xmlns="" id="{8050F7BC-9260-41EA-86F0-E072E4243D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28584" y="-1100658"/>
            <a:ext cx="487363" cy="487363"/>
          </a:xfrm>
          <a:prstGeom prst="rect">
            <a:avLst/>
          </a:prstGeom>
        </p:spPr>
      </p:pic>
      <p:sp>
        <p:nvSpPr>
          <p:cNvPr id="16" name="Freeform 11">
            <a:extLst>
              <a:ext uri="{FF2B5EF4-FFF2-40B4-BE49-F238E27FC236}">
                <a16:creationId xmlns:a16="http://schemas.microsoft.com/office/drawing/2014/main" xmlns="" id="{0B8F1B79-5345-4460-A070-FC0F078FE670}"/>
              </a:ext>
            </a:extLst>
          </p:cNvPr>
          <p:cNvSpPr>
            <a:spLocks/>
          </p:cNvSpPr>
          <p:nvPr/>
        </p:nvSpPr>
        <p:spPr bwMode="auto">
          <a:xfrm rot="10800000">
            <a:off x="-1" y="-81905"/>
            <a:ext cx="1403649" cy="1106483"/>
          </a:xfrm>
          <a:custGeom>
            <a:avLst/>
            <a:gdLst>
              <a:gd name="T0" fmla="*/ 0 w 2911"/>
              <a:gd name="T1" fmla="*/ 3843 h 3843"/>
              <a:gd name="T2" fmla="*/ 2911 w 2911"/>
              <a:gd name="T3" fmla="*/ 3843 h 3843"/>
              <a:gd name="T4" fmla="*/ 2911 w 2911"/>
              <a:gd name="T5" fmla="*/ 0 h 3843"/>
              <a:gd name="T6" fmla="*/ 0 w 2911"/>
              <a:gd name="T7" fmla="*/ 3843 h 3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11" h="3843">
                <a:moveTo>
                  <a:pt x="0" y="3843"/>
                </a:moveTo>
                <a:lnTo>
                  <a:pt x="2911" y="3843"/>
                </a:lnTo>
                <a:lnTo>
                  <a:pt x="2911" y="0"/>
                </a:lnTo>
                <a:lnTo>
                  <a:pt x="0" y="3843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xmlns="" id="{5CCA96DF-BC1F-4DF3-BDC5-735E601148A9}"/>
              </a:ext>
            </a:extLst>
          </p:cNvPr>
          <p:cNvSpPr>
            <a:spLocks/>
          </p:cNvSpPr>
          <p:nvPr/>
        </p:nvSpPr>
        <p:spPr bwMode="auto">
          <a:xfrm rot="16200000">
            <a:off x="7745022" y="-814933"/>
            <a:ext cx="589963" cy="2207993"/>
          </a:xfrm>
          <a:custGeom>
            <a:avLst/>
            <a:gdLst>
              <a:gd name="T0" fmla="*/ 0 w 2911"/>
              <a:gd name="T1" fmla="*/ 3843 h 3843"/>
              <a:gd name="T2" fmla="*/ 2911 w 2911"/>
              <a:gd name="T3" fmla="*/ 3843 h 3843"/>
              <a:gd name="T4" fmla="*/ 2911 w 2911"/>
              <a:gd name="T5" fmla="*/ 0 h 3843"/>
              <a:gd name="T6" fmla="*/ 0 w 2911"/>
              <a:gd name="T7" fmla="*/ 3843 h 3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11" h="3843">
                <a:moveTo>
                  <a:pt x="0" y="3843"/>
                </a:moveTo>
                <a:lnTo>
                  <a:pt x="2911" y="3843"/>
                </a:lnTo>
                <a:lnTo>
                  <a:pt x="2911" y="0"/>
                </a:lnTo>
                <a:lnTo>
                  <a:pt x="0" y="3843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646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34" grpId="0"/>
          <p:bldP spid="35" grpId="0"/>
          <p:bldP spid="38" grpId="0" animBg="1"/>
          <p:bldP spid="41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1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2"/>
                    </p:tgtEl>
                  </p:cMediaNode>
                </p:audio>
              </p:childTnLst>
            </p:cTn>
          </p:par>
        </p:tnLst>
        <p:bldLst>
          <p:bldP spid="34" grpId="0"/>
          <p:bldP spid="35" grpId="0"/>
          <p:bldP spid="38" grpId="0" animBg="1"/>
          <p:bldP spid="41" grpId="0"/>
          <p:bldP spid="16" grpId="0" animBg="1"/>
          <p:bldP spid="17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C453389-7382-44D1-8D2F-694B4755D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854" y="-32789"/>
            <a:ext cx="3458682" cy="5182391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2630374" y="3201715"/>
            <a:ext cx="3142764" cy="468262"/>
            <a:chOff x="4890904" y="3112958"/>
            <a:chExt cx="3142764" cy="468262"/>
          </a:xfrm>
        </p:grpSpPr>
        <p:sp>
          <p:nvSpPr>
            <p:cNvPr id="10" name="Diamond 26"/>
            <p:cNvSpPr/>
            <p:nvPr/>
          </p:nvSpPr>
          <p:spPr>
            <a:xfrm>
              <a:off x="4890904" y="3112958"/>
              <a:ext cx="468262" cy="46826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4" name="TextBox 48"/>
            <p:cNvSpPr txBox="1"/>
            <p:nvPr/>
          </p:nvSpPr>
          <p:spPr>
            <a:xfrm>
              <a:off x="5061738" y="3293089"/>
              <a:ext cx="2971930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进度与计划安排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0374" y="2583544"/>
            <a:ext cx="3142764" cy="468262"/>
            <a:chOff x="4890904" y="2454026"/>
            <a:chExt cx="3142764" cy="468262"/>
          </a:xfrm>
        </p:grpSpPr>
        <p:sp>
          <p:nvSpPr>
            <p:cNvPr id="12" name="Diamond 28"/>
            <p:cNvSpPr/>
            <p:nvPr/>
          </p:nvSpPr>
          <p:spPr>
            <a:xfrm>
              <a:off x="4890904" y="2454026"/>
              <a:ext cx="468262" cy="46826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2" name="TextBox 39"/>
            <p:cNvSpPr txBox="1"/>
            <p:nvPr/>
          </p:nvSpPr>
          <p:spPr>
            <a:xfrm>
              <a:off x="5061738" y="2643006"/>
              <a:ext cx="2971930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实施条件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30374" y="1965373"/>
            <a:ext cx="3142764" cy="468262"/>
            <a:chOff x="4890904" y="1795094"/>
            <a:chExt cx="3142764" cy="468262"/>
          </a:xfrm>
        </p:grpSpPr>
        <p:sp>
          <p:nvSpPr>
            <p:cNvPr id="14" name="Diamond 30"/>
            <p:cNvSpPr/>
            <p:nvPr/>
          </p:nvSpPr>
          <p:spPr>
            <a:xfrm>
              <a:off x="4890904" y="1795094"/>
              <a:ext cx="468262" cy="46826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0" name="TextBox 37"/>
            <p:cNvSpPr txBox="1"/>
            <p:nvPr/>
          </p:nvSpPr>
          <p:spPr>
            <a:xfrm>
              <a:off x="5061738" y="1989730"/>
              <a:ext cx="2971930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必要性与可行性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33822" y="1340559"/>
            <a:ext cx="3206061" cy="468262"/>
            <a:chOff x="4890906" y="1136162"/>
            <a:chExt cx="3206061" cy="468262"/>
          </a:xfrm>
        </p:grpSpPr>
        <p:sp>
          <p:nvSpPr>
            <p:cNvPr id="16" name="Diamond 32"/>
            <p:cNvSpPr/>
            <p:nvPr/>
          </p:nvSpPr>
          <p:spPr>
            <a:xfrm>
              <a:off x="4890906" y="1136162"/>
              <a:ext cx="468262" cy="46826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8" name="TextBox 34"/>
            <p:cNvSpPr txBox="1"/>
            <p:nvPr/>
          </p:nvSpPr>
          <p:spPr>
            <a:xfrm>
              <a:off x="5125037" y="1354376"/>
              <a:ext cx="2971930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基本情况</a:t>
              </a:r>
            </a:p>
          </p:txBody>
        </p:sp>
      </p:grpSp>
      <p:sp>
        <p:nvSpPr>
          <p:cNvPr id="37" name="Arrow: Pentagon 2"/>
          <p:cNvSpPr/>
          <p:nvPr/>
        </p:nvSpPr>
        <p:spPr bwMode="auto">
          <a:xfrm>
            <a:off x="-10205" y="352843"/>
            <a:ext cx="2425853" cy="1303647"/>
          </a:xfrm>
          <a:prstGeom prst="homePlat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目录</a:t>
            </a:r>
            <a:endParaRPr lang="en-US" altLang="zh-CN" sz="4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       CONTENT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A94E903-0998-459B-AEE4-61BEACAA637C}"/>
              </a:ext>
            </a:extLst>
          </p:cNvPr>
          <p:cNvGrpSpPr/>
          <p:nvPr/>
        </p:nvGrpSpPr>
        <p:grpSpPr>
          <a:xfrm>
            <a:off x="7452319" y="3435846"/>
            <a:ext cx="2329321" cy="2054942"/>
            <a:chOff x="5590673" y="1054192"/>
            <a:chExt cx="6332528" cy="5683978"/>
          </a:xfrm>
        </p:grpSpPr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xmlns="" id="{F3BB2E60-C5A5-4446-9C76-E1229D539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xmlns="" id="{1F63E346-6BE2-4D09-B224-1C6333CD3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5070B04-65D4-4223-95CD-E689AF00CBF1}"/>
              </a:ext>
            </a:extLst>
          </p:cNvPr>
          <p:cNvGrpSpPr/>
          <p:nvPr/>
        </p:nvGrpSpPr>
        <p:grpSpPr>
          <a:xfrm>
            <a:off x="2630374" y="3819886"/>
            <a:ext cx="3192435" cy="468262"/>
            <a:chOff x="4890904" y="3112958"/>
            <a:chExt cx="3192435" cy="468262"/>
          </a:xfrm>
        </p:grpSpPr>
        <p:sp>
          <p:nvSpPr>
            <p:cNvPr id="36" name="Diamond 26">
              <a:extLst>
                <a:ext uri="{FF2B5EF4-FFF2-40B4-BE49-F238E27FC236}">
                  <a16:creationId xmlns:a16="http://schemas.microsoft.com/office/drawing/2014/main" xmlns="" id="{B1F181C2-B220-4184-BD06-AE50D917E8A4}"/>
                </a:ext>
              </a:extLst>
            </p:cNvPr>
            <p:cNvSpPr/>
            <p:nvPr/>
          </p:nvSpPr>
          <p:spPr>
            <a:xfrm>
              <a:off x="4890904" y="3112958"/>
              <a:ext cx="468262" cy="46826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38" name="TextBox 48">
              <a:extLst>
                <a:ext uri="{FF2B5EF4-FFF2-40B4-BE49-F238E27FC236}">
                  <a16:creationId xmlns:a16="http://schemas.microsoft.com/office/drawing/2014/main" xmlns="" id="{FEFB562F-F0E0-47BF-B9E9-A8C9C4F66FA7}"/>
                </a:ext>
              </a:extLst>
            </p:cNvPr>
            <p:cNvSpPr txBox="1"/>
            <p:nvPr/>
          </p:nvSpPr>
          <p:spPr>
            <a:xfrm>
              <a:off x="5111409" y="3292685"/>
              <a:ext cx="2971930" cy="18214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2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主要结论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3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75656" y="148748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第一章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97288" y="2499742"/>
            <a:ext cx="33073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5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基本情况</a:t>
            </a:r>
          </a:p>
        </p:txBody>
      </p:sp>
      <p:pic>
        <p:nvPicPr>
          <p:cNvPr id="13" name="图片 12" descr="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80" y="1779794"/>
            <a:ext cx="3750945" cy="336899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E891E6F-AF83-4291-9F47-A37797ABC392}"/>
              </a:ext>
            </a:extLst>
          </p:cNvPr>
          <p:cNvGrpSpPr/>
          <p:nvPr/>
        </p:nvGrpSpPr>
        <p:grpSpPr>
          <a:xfrm rot="5400000" flipH="1">
            <a:off x="-301760" y="-316977"/>
            <a:ext cx="2520280" cy="2421832"/>
            <a:chOff x="5590673" y="1054192"/>
            <a:chExt cx="6332528" cy="5683978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AD56FD61-6E52-4EF9-8C45-1611220EE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xmlns="" id="{A37C3A24-9BD3-4714-A623-5C01F0BC4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48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514350" y="3669024"/>
            <a:ext cx="477716" cy="477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文本框 46"/>
          <p:cNvSpPr txBox="1"/>
          <p:nvPr/>
        </p:nvSpPr>
        <p:spPr>
          <a:xfrm>
            <a:off x="1147973" y="3899848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latin typeface="+mn-lt"/>
                <a:ea typeface="+mn-ea"/>
                <a:cs typeface="+mn-ea"/>
                <a:sym typeface="+mn-lt"/>
              </a:rPr>
              <a:t>此部分内容作为文字排版占位显示</a:t>
            </a:r>
            <a:br>
              <a:rPr lang="zh-CN" altLang="en-US" sz="1050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050" dirty="0">
                <a:latin typeface="+mn-lt"/>
                <a:ea typeface="+mn-ea"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6" name="椭圆 25"/>
          <p:cNvSpPr/>
          <p:nvPr/>
        </p:nvSpPr>
        <p:spPr>
          <a:xfrm>
            <a:off x="3459752" y="3669024"/>
            <a:ext cx="477716" cy="477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文本框 49"/>
          <p:cNvSpPr txBox="1"/>
          <p:nvPr/>
        </p:nvSpPr>
        <p:spPr>
          <a:xfrm>
            <a:off x="4093374" y="3899848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>
                <a:latin typeface="+mn-lt"/>
                <a:ea typeface="+mn-ea"/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050">
                <a:latin typeface="+mn-lt"/>
                <a:ea typeface="+mn-ea"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8" name="矩形 27"/>
          <p:cNvSpPr/>
          <p:nvPr/>
        </p:nvSpPr>
        <p:spPr>
          <a:xfrm>
            <a:off x="4093374" y="3669024"/>
            <a:ext cx="1668236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9" name="椭圆 28"/>
          <p:cNvSpPr/>
          <p:nvPr/>
        </p:nvSpPr>
        <p:spPr>
          <a:xfrm>
            <a:off x="6405154" y="3669024"/>
            <a:ext cx="477716" cy="4777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0" name="文本框 52"/>
          <p:cNvSpPr txBox="1"/>
          <p:nvPr/>
        </p:nvSpPr>
        <p:spPr>
          <a:xfrm>
            <a:off x="7038776" y="3899848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>
                <a:latin typeface="+mn-lt"/>
                <a:ea typeface="+mn-ea"/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1050">
                <a:latin typeface="+mn-lt"/>
                <a:ea typeface="+mn-ea"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1" name="矩形 30"/>
          <p:cNvSpPr/>
          <p:nvPr/>
        </p:nvSpPr>
        <p:spPr>
          <a:xfrm>
            <a:off x="7038776" y="3669024"/>
            <a:ext cx="1668236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2961994" y="1029453"/>
            <a:ext cx="3218794" cy="2042808"/>
            <a:chOff x="2961994" y="1029453"/>
            <a:chExt cx="3218794" cy="2042808"/>
          </a:xfrm>
        </p:grpSpPr>
        <p:sp>
          <p:nvSpPr>
            <p:cNvPr id="5" name="矩形 4"/>
            <p:cNvSpPr/>
            <p:nvPr/>
          </p:nvSpPr>
          <p:spPr>
            <a:xfrm>
              <a:off x="5123207" y="1176402"/>
              <a:ext cx="1057581" cy="18958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文本框 4"/>
            <p:cNvSpPr txBox="1"/>
            <p:nvPr/>
          </p:nvSpPr>
          <p:spPr>
            <a:xfrm>
              <a:off x="5107337" y="2059819"/>
              <a:ext cx="1072732" cy="6232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226240" y="2658600"/>
              <a:ext cx="84642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/>
          </p:nvSpPr>
          <p:spPr>
            <a:xfrm>
              <a:off x="5108258" y="2728162"/>
              <a:ext cx="1070981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 algn="ctr" defTabSz="914378">
                <a:defRPr/>
              </a:pPr>
              <a:r>
                <a:rPr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298863" y="1317193"/>
              <a:ext cx="689679" cy="66459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961994" y="1029453"/>
              <a:ext cx="3213701" cy="148226"/>
              <a:chOff x="574236" y="1959334"/>
              <a:chExt cx="3376715" cy="155745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574236" y="1959334"/>
                <a:ext cx="3376715" cy="15574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685800" y="1996724"/>
                <a:ext cx="452673" cy="80963"/>
                <a:chOff x="685800" y="1996724"/>
                <a:chExt cx="452673" cy="80963"/>
              </a:xfrm>
            </p:grpSpPr>
            <p:sp>
              <p:nvSpPr>
                <p:cNvPr id="42" name="椭圆 41"/>
                <p:cNvSpPr/>
                <p:nvPr/>
              </p:nvSpPr>
              <p:spPr>
                <a:xfrm>
                  <a:off x="68580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871655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105751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2" name="矩形 31"/>
            <p:cNvSpPr/>
            <p:nvPr/>
          </p:nvSpPr>
          <p:spPr>
            <a:xfrm>
              <a:off x="2962929" y="1176207"/>
              <a:ext cx="2160278" cy="189604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74476" y="1469501"/>
            <a:ext cx="2533756" cy="1602801"/>
            <a:chOff x="6174476" y="1469501"/>
            <a:chExt cx="2533756" cy="1602801"/>
          </a:xfrm>
        </p:grpSpPr>
        <p:sp>
          <p:nvSpPr>
            <p:cNvPr id="10" name="矩形 9"/>
            <p:cNvSpPr/>
            <p:nvPr/>
          </p:nvSpPr>
          <p:spPr>
            <a:xfrm>
              <a:off x="7875815" y="1580081"/>
              <a:ext cx="832417" cy="14922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7863324" y="2275414"/>
              <a:ext cx="844342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60%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956912" y="2746712"/>
              <a:ext cx="6662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7864049" y="2801463"/>
              <a:ext cx="842963" cy="196208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sz="1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8062471" y="1775042"/>
              <a:ext cx="382034" cy="381323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174476" y="1469501"/>
              <a:ext cx="2532536" cy="116809"/>
              <a:chOff x="574236" y="1959334"/>
              <a:chExt cx="3376715" cy="155745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574236" y="1959334"/>
                <a:ext cx="3376715" cy="15574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组合 35"/>
              <p:cNvGrpSpPr/>
              <p:nvPr/>
            </p:nvGrpSpPr>
            <p:grpSpPr>
              <a:xfrm>
                <a:off x="685800" y="1996724"/>
                <a:ext cx="452673" cy="80963"/>
                <a:chOff x="685800" y="1996724"/>
                <a:chExt cx="452673" cy="80963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68580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871655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05751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3" name="矩形 32"/>
            <p:cNvSpPr/>
            <p:nvPr/>
          </p:nvSpPr>
          <p:spPr>
            <a:xfrm>
              <a:off x="6174962" y="1580081"/>
              <a:ext cx="1697410" cy="149217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9924" y="1463368"/>
            <a:ext cx="2532537" cy="1602801"/>
            <a:chOff x="430677" y="1469501"/>
            <a:chExt cx="2532537" cy="1602801"/>
          </a:xfrm>
        </p:grpSpPr>
        <p:sp>
          <p:nvSpPr>
            <p:cNvPr id="14" name="矩形 13"/>
            <p:cNvSpPr/>
            <p:nvPr/>
          </p:nvSpPr>
          <p:spPr>
            <a:xfrm>
              <a:off x="2130797" y="1580081"/>
              <a:ext cx="832417" cy="14922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文本框 20"/>
            <p:cNvSpPr txBox="1"/>
            <p:nvPr/>
          </p:nvSpPr>
          <p:spPr>
            <a:xfrm>
              <a:off x="2118306" y="2275414"/>
              <a:ext cx="844342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60%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211894" y="2746712"/>
              <a:ext cx="6662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2119031" y="2801463"/>
              <a:ext cx="842963" cy="196208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sz="1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2315044" y="1807215"/>
              <a:ext cx="424801" cy="34915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0677" y="1469501"/>
              <a:ext cx="2532536" cy="116809"/>
              <a:chOff x="574236" y="1959334"/>
              <a:chExt cx="3376715" cy="15574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574236" y="1959334"/>
                <a:ext cx="3376715" cy="15574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85800" y="1996724"/>
                <a:ext cx="452673" cy="80963"/>
                <a:chOff x="685800" y="1996724"/>
                <a:chExt cx="452673" cy="80963"/>
              </a:xfrm>
            </p:grpSpPr>
            <p:sp>
              <p:nvSpPr>
                <p:cNvPr id="47" name="椭圆 46"/>
                <p:cNvSpPr/>
                <p:nvPr/>
              </p:nvSpPr>
              <p:spPr>
                <a:xfrm>
                  <a:off x="68580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871655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>
                  <a:off x="1057510" y="1996724"/>
                  <a:ext cx="80963" cy="8096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4" name="矩形 33"/>
            <p:cNvSpPr/>
            <p:nvPr/>
          </p:nvSpPr>
          <p:spPr>
            <a:xfrm>
              <a:off x="430963" y="1580081"/>
              <a:ext cx="1703570" cy="1492172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147973" y="3669024"/>
            <a:ext cx="1668236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CDE596F8-40D1-4371-8C37-829B0D6C2B45}"/>
              </a:ext>
            </a:extLst>
          </p:cNvPr>
          <p:cNvGrpSpPr/>
          <p:nvPr/>
        </p:nvGrpSpPr>
        <p:grpSpPr>
          <a:xfrm rot="5400000" flipH="1">
            <a:off x="-260310" y="-209433"/>
            <a:ext cx="1023884" cy="983889"/>
            <a:chOff x="5590673" y="1054192"/>
            <a:chExt cx="6332528" cy="5683978"/>
          </a:xfrm>
        </p:grpSpPr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xmlns="" id="{A1F50DCE-1EC1-4B55-A1E0-B827E6FB7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xmlns="" id="{0129B586-6996-422D-A8AA-43B696EF9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301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6" grpId="0" animBg="1"/>
      <p:bldP spid="27" grpId="0"/>
      <p:bldP spid="28" grpId="0"/>
      <p:bldP spid="29" grpId="0" animBg="1"/>
      <p:bldP spid="30" grpId="0"/>
      <p:bldP spid="3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35906" y="1994600"/>
            <a:ext cx="3501928" cy="1431503"/>
            <a:chOff x="835906" y="1994600"/>
            <a:chExt cx="3501928" cy="1431503"/>
          </a:xfrm>
        </p:grpSpPr>
        <p:sp>
          <p:nvSpPr>
            <p:cNvPr id="7" name="Freeform: Shape 12"/>
            <p:cNvSpPr/>
            <p:nvPr/>
          </p:nvSpPr>
          <p:spPr bwMode="auto">
            <a:xfrm rot="2700000">
              <a:off x="835906" y="1994600"/>
              <a:ext cx="1431503" cy="1431504"/>
            </a:xfrm>
            <a:custGeom>
              <a:avLst/>
              <a:gdLst>
                <a:gd name="connsiteX0" fmla="*/ 0 w 1628122"/>
                <a:gd name="connsiteY0" fmla="*/ 1628122 h 1628122"/>
                <a:gd name="connsiteX1" fmla="*/ 0 w 1628122"/>
                <a:gd name="connsiteY1" fmla="*/ 0 h 1628122"/>
                <a:gd name="connsiteX2" fmla="*/ 1628122 w 1628122"/>
                <a:gd name="connsiteY2" fmla="*/ 1628122 h 1628122"/>
                <a:gd name="connsiteX3" fmla="*/ 0 w 1628122"/>
                <a:gd name="connsiteY3" fmla="*/ 1628122 h 162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122" h="1628122">
                  <a:moveTo>
                    <a:pt x="0" y="1628122"/>
                  </a:moveTo>
                  <a:lnTo>
                    <a:pt x="0" y="0"/>
                  </a:lnTo>
                  <a:lnTo>
                    <a:pt x="1628122" y="1628122"/>
                  </a:lnTo>
                  <a:lnTo>
                    <a:pt x="0" y="1628122"/>
                  </a:lnTo>
                  <a:close/>
                </a:path>
              </a:pathLst>
            </a:custGeom>
            <a:gradFill>
              <a:gsLst>
                <a:gs pos="49000">
                  <a:schemeClr val="accent2">
                    <a:lumMod val="75000"/>
                  </a:schemeClr>
                </a:gs>
                <a:gs pos="50000">
                  <a:schemeClr val="accent1">
                    <a:lumMod val="75000"/>
                  </a:schemeClr>
                </a:gs>
              </a:gsLst>
              <a:lin ang="276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" name="Group 13"/>
            <p:cNvGrpSpPr/>
            <p:nvPr/>
          </p:nvGrpSpPr>
          <p:grpSpPr>
            <a:xfrm flipH="1">
              <a:off x="1549331" y="2095996"/>
              <a:ext cx="2788503" cy="1272959"/>
              <a:chOff x="1695450" y="2114550"/>
              <a:chExt cx="4171949" cy="1143001"/>
            </a:xfrm>
          </p:grpSpPr>
          <p:sp>
            <p:nvSpPr>
              <p:cNvPr id="33" name="Rectangle 14"/>
              <p:cNvSpPr/>
              <p:nvPr/>
            </p:nvSpPr>
            <p:spPr bwMode="auto">
              <a:xfrm>
                <a:off x="4191000" y="2114550"/>
                <a:ext cx="1676399" cy="53340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Diagonal Stripe 15"/>
              <p:cNvSpPr/>
              <p:nvPr/>
            </p:nvSpPr>
            <p:spPr bwMode="auto">
              <a:xfrm rot="10800000">
                <a:off x="2362200" y="2114550"/>
                <a:ext cx="1828800" cy="1143000"/>
              </a:xfrm>
              <a:prstGeom prst="diagStripe">
                <a:avLst>
                  <a:gd name="adj" fmla="val 53333"/>
                </a:avLst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Arrow: Left 16"/>
              <p:cNvSpPr/>
              <p:nvPr/>
            </p:nvSpPr>
            <p:spPr bwMode="auto">
              <a:xfrm>
                <a:off x="1695450" y="2724151"/>
                <a:ext cx="1524000" cy="533400"/>
              </a:xfrm>
              <a:prstGeom prst="leftArrow">
                <a:avLst>
                  <a:gd name="adj1" fmla="val 100000"/>
                  <a:gd name="adj2" fmla="val 49107"/>
                </a:avLst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17"/>
            <p:cNvGrpSpPr/>
            <p:nvPr/>
          </p:nvGrpSpPr>
          <p:grpSpPr>
            <a:xfrm flipH="1" flipV="1">
              <a:off x="1549331" y="2029001"/>
              <a:ext cx="2788503" cy="1272961"/>
              <a:chOff x="1695450" y="2114550"/>
              <a:chExt cx="4171949" cy="1143001"/>
            </a:xfrm>
          </p:grpSpPr>
          <p:sp>
            <p:nvSpPr>
              <p:cNvPr id="30" name="Rectangle 18"/>
              <p:cNvSpPr/>
              <p:nvPr/>
            </p:nvSpPr>
            <p:spPr bwMode="auto">
              <a:xfrm>
                <a:off x="4191000" y="2114550"/>
                <a:ext cx="1676399" cy="53340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Diagonal Stripe 19"/>
              <p:cNvSpPr/>
              <p:nvPr/>
            </p:nvSpPr>
            <p:spPr bwMode="auto">
              <a:xfrm rot="10800000">
                <a:off x="2362200" y="2114550"/>
                <a:ext cx="1828800" cy="1143000"/>
              </a:xfrm>
              <a:prstGeom prst="diagStripe">
                <a:avLst>
                  <a:gd name="adj" fmla="val 53333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Arrow: Left 20"/>
              <p:cNvSpPr/>
              <p:nvPr/>
            </p:nvSpPr>
            <p:spPr bwMode="auto">
              <a:xfrm>
                <a:off x="1695450" y="2724151"/>
                <a:ext cx="1524000" cy="533400"/>
              </a:xfrm>
              <a:prstGeom prst="leftArrow">
                <a:avLst>
                  <a:gd name="adj1" fmla="val 100000"/>
                  <a:gd name="adj2" fmla="val 49107"/>
                </a:avLst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21"/>
            <p:cNvSpPr txBox="1"/>
            <p:nvPr/>
          </p:nvSpPr>
          <p:spPr>
            <a:xfrm>
              <a:off x="3626178" y="2188369"/>
              <a:ext cx="211597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1" name="TextBox 22"/>
            <p:cNvSpPr txBox="1"/>
            <p:nvPr/>
          </p:nvSpPr>
          <p:spPr>
            <a:xfrm>
              <a:off x="3612352" y="2924471"/>
              <a:ext cx="239248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4" name="Freeform: Shape 25"/>
            <p:cNvSpPr>
              <a:spLocks/>
            </p:cNvSpPr>
            <p:nvPr/>
          </p:nvSpPr>
          <p:spPr bwMode="auto">
            <a:xfrm>
              <a:off x="1914851" y="2267933"/>
              <a:ext cx="345554" cy="268027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: Shape 26"/>
            <p:cNvSpPr>
              <a:spLocks/>
            </p:cNvSpPr>
            <p:nvPr/>
          </p:nvSpPr>
          <p:spPr bwMode="auto">
            <a:xfrm>
              <a:off x="1952443" y="2873809"/>
              <a:ext cx="270370" cy="272532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06166" y="1994600"/>
            <a:ext cx="3501929" cy="1431504"/>
            <a:chOff x="4806166" y="1994600"/>
            <a:chExt cx="3501929" cy="1431504"/>
          </a:xfrm>
        </p:grpSpPr>
        <p:sp>
          <p:nvSpPr>
            <p:cNvPr id="4" name="Freeform: Shape 3"/>
            <p:cNvSpPr/>
            <p:nvPr/>
          </p:nvSpPr>
          <p:spPr bwMode="auto">
            <a:xfrm rot="18900000" flipH="1">
              <a:off x="6876592" y="1994600"/>
              <a:ext cx="1431503" cy="1431504"/>
            </a:xfrm>
            <a:custGeom>
              <a:avLst/>
              <a:gdLst>
                <a:gd name="connsiteX0" fmla="*/ 0 w 1628122"/>
                <a:gd name="connsiteY0" fmla="*/ 1628122 h 1628122"/>
                <a:gd name="connsiteX1" fmla="*/ 0 w 1628122"/>
                <a:gd name="connsiteY1" fmla="*/ 0 h 1628122"/>
                <a:gd name="connsiteX2" fmla="*/ 1628122 w 1628122"/>
                <a:gd name="connsiteY2" fmla="*/ 1628122 h 1628122"/>
                <a:gd name="connsiteX3" fmla="*/ 0 w 1628122"/>
                <a:gd name="connsiteY3" fmla="*/ 1628122 h 162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122" h="1628122">
                  <a:moveTo>
                    <a:pt x="0" y="1628122"/>
                  </a:moveTo>
                  <a:lnTo>
                    <a:pt x="0" y="0"/>
                  </a:lnTo>
                  <a:lnTo>
                    <a:pt x="1628122" y="1628122"/>
                  </a:lnTo>
                  <a:lnTo>
                    <a:pt x="0" y="1628122"/>
                  </a:lnTo>
                  <a:close/>
                </a:path>
              </a:pathLst>
            </a:custGeom>
            <a:gradFill>
              <a:gsLst>
                <a:gs pos="49000">
                  <a:schemeClr val="accent4">
                    <a:lumMod val="75000"/>
                  </a:schemeClr>
                </a:gs>
                <a:gs pos="50000">
                  <a:schemeClr val="accent3">
                    <a:lumMod val="75000"/>
                  </a:schemeClr>
                </a:gs>
              </a:gsLst>
              <a:lin ang="276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806166" y="2095994"/>
              <a:ext cx="2788503" cy="1272959"/>
              <a:chOff x="1695450" y="2114550"/>
              <a:chExt cx="4171949" cy="1143001"/>
            </a:xfrm>
          </p:grpSpPr>
          <p:sp>
            <p:nvSpPr>
              <p:cNvPr id="39" name="Rectangle 5"/>
              <p:cNvSpPr/>
              <p:nvPr/>
            </p:nvSpPr>
            <p:spPr bwMode="auto">
              <a:xfrm>
                <a:off x="4191000" y="2114550"/>
                <a:ext cx="1676399" cy="533400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Diagonal Stripe 6"/>
              <p:cNvSpPr/>
              <p:nvPr/>
            </p:nvSpPr>
            <p:spPr bwMode="auto">
              <a:xfrm rot="10800000">
                <a:off x="2362200" y="2114550"/>
                <a:ext cx="1828800" cy="1143000"/>
              </a:xfrm>
              <a:prstGeom prst="diagStripe">
                <a:avLst>
                  <a:gd name="adj" fmla="val 53333"/>
                </a:avLst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Arrow: Left 7"/>
              <p:cNvSpPr/>
              <p:nvPr/>
            </p:nvSpPr>
            <p:spPr bwMode="auto">
              <a:xfrm>
                <a:off x="1695450" y="2724151"/>
                <a:ext cx="1524000" cy="533400"/>
              </a:xfrm>
              <a:prstGeom prst="leftArrow">
                <a:avLst>
                  <a:gd name="adj1" fmla="val 100000"/>
                  <a:gd name="adj2" fmla="val 49107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 flipV="1">
              <a:off x="4806166" y="2028995"/>
              <a:ext cx="2788503" cy="1272962"/>
              <a:chOff x="1695450" y="2114550"/>
              <a:chExt cx="4171949" cy="1143001"/>
            </a:xfrm>
          </p:grpSpPr>
          <p:sp>
            <p:nvSpPr>
              <p:cNvPr id="36" name="Rectangle 9"/>
              <p:cNvSpPr/>
              <p:nvPr/>
            </p:nvSpPr>
            <p:spPr bwMode="auto">
              <a:xfrm>
                <a:off x="4191000" y="2114550"/>
                <a:ext cx="1676399" cy="533400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Diagonal Stripe 10"/>
              <p:cNvSpPr/>
              <p:nvPr/>
            </p:nvSpPr>
            <p:spPr bwMode="auto">
              <a:xfrm rot="10800000">
                <a:off x="2362200" y="2114550"/>
                <a:ext cx="1828800" cy="1143000"/>
              </a:xfrm>
              <a:prstGeom prst="diagStripe">
                <a:avLst>
                  <a:gd name="adj" fmla="val 53333"/>
                </a:avLst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Arrow: Left 11"/>
              <p:cNvSpPr/>
              <p:nvPr/>
            </p:nvSpPr>
            <p:spPr bwMode="auto">
              <a:xfrm>
                <a:off x="1695450" y="2724151"/>
                <a:ext cx="1524000" cy="533400"/>
              </a:xfrm>
              <a:prstGeom prst="leftArrow">
                <a:avLst>
                  <a:gd name="adj1" fmla="val 100000"/>
                  <a:gd name="adj2" fmla="val 49107"/>
                </a:avLst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" name="TextBox 23"/>
            <p:cNvSpPr txBox="1"/>
            <p:nvPr/>
          </p:nvSpPr>
          <p:spPr>
            <a:xfrm>
              <a:off x="5278827" y="2188369"/>
              <a:ext cx="246461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5282434" y="2924471"/>
              <a:ext cx="239248" cy="27699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6" name="Freeform: Shape 27"/>
            <p:cNvSpPr>
              <a:spLocks/>
            </p:cNvSpPr>
            <p:nvPr/>
          </p:nvSpPr>
          <p:spPr bwMode="auto">
            <a:xfrm>
              <a:off x="6939460" y="2269033"/>
              <a:ext cx="262944" cy="266928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: Shape 28"/>
            <p:cNvSpPr>
              <a:spLocks/>
            </p:cNvSpPr>
            <p:nvPr/>
          </p:nvSpPr>
          <p:spPr bwMode="auto">
            <a:xfrm>
              <a:off x="6920482" y="2873809"/>
              <a:ext cx="300898" cy="300899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Group 38"/>
          <p:cNvGrpSpPr/>
          <p:nvPr/>
        </p:nvGrpSpPr>
        <p:grpSpPr>
          <a:xfrm>
            <a:off x="1550272" y="1108779"/>
            <a:ext cx="1768929" cy="675522"/>
            <a:chOff x="546794" y="2203257"/>
            <a:chExt cx="2453658" cy="900696"/>
          </a:xfrm>
        </p:grpSpPr>
        <p:sp>
          <p:nvSpPr>
            <p:cNvPr id="28" name="Rectangle 41"/>
            <p:cNvSpPr/>
            <p:nvPr/>
          </p:nvSpPr>
          <p:spPr>
            <a:xfrm>
              <a:off x="546794" y="2642288"/>
              <a:ext cx="2453658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9" name="TextBox 42"/>
            <p:cNvSpPr txBox="1"/>
            <p:nvPr/>
          </p:nvSpPr>
          <p:spPr>
            <a:xfrm>
              <a:off x="546794" y="2203257"/>
              <a:ext cx="2453658" cy="3928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9" name="Group 43"/>
          <p:cNvGrpSpPr/>
          <p:nvPr/>
        </p:nvGrpSpPr>
        <p:grpSpPr>
          <a:xfrm>
            <a:off x="1549330" y="3597864"/>
            <a:ext cx="1769871" cy="675522"/>
            <a:chOff x="2220389" y="3456601"/>
            <a:chExt cx="2454965" cy="900696"/>
          </a:xfrm>
        </p:grpSpPr>
        <p:sp>
          <p:nvSpPr>
            <p:cNvPr id="26" name="Rectangle 44"/>
            <p:cNvSpPr/>
            <p:nvPr/>
          </p:nvSpPr>
          <p:spPr>
            <a:xfrm>
              <a:off x="2221696" y="3895632"/>
              <a:ext cx="2453658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7" name="TextBox 45"/>
            <p:cNvSpPr txBox="1"/>
            <p:nvPr/>
          </p:nvSpPr>
          <p:spPr>
            <a:xfrm>
              <a:off x="2220389" y="3456601"/>
              <a:ext cx="2454963" cy="3928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0" name="Group 46"/>
          <p:cNvGrpSpPr/>
          <p:nvPr/>
        </p:nvGrpSpPr>
        <p:grpSpPr>
          <a:xfrm>
            <a:off x="5824798" y="1108779"/>
            <a:ext cx="1769872" cy="675522"/>
            <a:chOff x="7569550" y="3565098"/>
            <a:chExt cx="2666910" cy="900696"/>
          </a:xfrm>
        </p:grpSpPr>
        <p:sp>
          <p:nvSpPr>
            <p:cNvPr id="24" name="Rectangle 47"/>
            <p:cNvSpPr/>
            <p:nvPr/>
          </p:nvSpPr>
          <p:spPr>
            <a:xfrm>
              <a:off x="7569550" y="4004129"/>
              <a:ext cx="2666910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5" name="TextBox 48"/>
            <p:cNvSpPr txBox="1"/>
            <p:nvPr/>
          </p:nvSpPr>
          <p:spPr>
            <a:xfrm>
              <a:off x="7569550" y="3565098"/>
              <a:ext cx="2666910" cy="3928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1" name="Group 49"/>
          <p:cNvGrpSpPr/>
          <p:nvPr/>
        </p:nvGrpSpPr>
        <p:grpSpPr>
          <a:xfrm>
            <a:off x="5824798" y="3597864"/>
            <a:ext cx="1769872" cy="675522"/>
            <a:chOff x="7569550" y="3565098"/>
            <a:chExt cx="2666910" cy="900696"/>
          </a:xfrm>
        </p:grpSpPr>
        <p:sp>
          <p:nvSpPr>
            <p:cNvPr id="22" name="Rectangle 50"/>
            <p:cNvSpPr/>
            <p:nvPr/>
          </p:nvSpPr>
          <p:spPr>
            <a:xfrm>
              <a:off x="7569550" y="4004129"/>
              <a:ext cx="2666910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3" name="TextBox 51"/>
            <p:cNvSpPr txBox="1"/>
            <p:nvPr/>
          </p:nvSpPr>
          <p:spPr>
            <a:xfrm>
              <a:off x="7569550" y="3565098"/>
              <a:ext cx="2666910" cy="3928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90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68082" y="1775352"/>
            <a:ext cx="3883915" cy="1088621"/>
            <a:chOff x="1295490" y="2367135"/>
            <a:chExt cx="5178553" cy="1451495"/>
          </a:xfrm>
        </p:grpSpPr>
        <p:sp>
          <p:nvSpPr>
            <p:cNvPr id="47" name="Freeform: Shape 116"/>
            <p:cNvSpPr>
              <a:spLocks/>
            </p:cNvSpPr>
            <p:nvPr/>
          </p:nvSpPr>
          <p:spPr bwMode="auto">
            <a:xfrm>
              <a:off x="2232616" y="2773893"/>
              <a:ext cx="3813618" cy="642165"/>
            </a:xfrm>
            <a:custGeom>
              <a:avLst/>
              <a:gdLst>
                <a:gd name="connsiteX0" fmla="*/ 0 w 3813618"/>
                <a:gd name="connsiteY0" fmla="*/ 0 h 642165"/>
                <a:gd name="connsiteX1" fmla="*/ 2448189 w 3813618"/>
                <a:gd name="connsiteY1" fmla="*/ 0 h 642165"/>
                <a:gd name="connsiteX2" fmla="*/ 2448189 w 3813618"/>
                <a:gd name="connsiteY2" fmla="*/ 1019 h 642165"/>
                <a:gd name="connsiteX3" fmla="*/ 3813618 w 3813618"/>
                <a:gd name="connsiteY3" fmla="*/ 1019 h 642165"/>
                <a:gd name="connsiteX4" fmla="*/ 3491517 w 3813618"/>
                <a:gd name="connsiteY4" fmla="*/ 319044 h 642165"/>
                <a:gd name="connsiteX5" fmla="*/ 3813618 w 3813618"/>
                <a:gd name="connsiteY5" fmla="*/ 641145 h 642165"/>
                <a:gd name="connsiteX6" fmla="*/ 2448189 w 3813618"/>
                <a:gd name="connsiteY6" fmla="*/ 641145 h 642165"/>
                <a:gd name="connsiteX7" fmla="*/ 2448189 w 3813618"/>
                <a:gd name="connsiteY7" fmla="*/ 642165 h 642165"/>
                <a:gd name="connsiteX8" fmla="*/ 0 w 3813618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3618" h="642165">
                  <a:moveTo>
                    <a:pt x="0" y="0"/>
                  </a:moveTo>
                  <a:lnTo>
                    <a:pt x="2448189" y="0"/>
                  </a:lnTo>
                  <a:lnTo>
                    <a:pt x="2448189" y="1019"/>
                  </a:lnTo>
                  <a:lnTo>
                    <a:pt x="3813618" y="1019"/>
                  </a:lnTo>
                  <a:lnTo>
                    <a:pt x="3491517" y="319044"/>
                  </a:lnTo>
                  <a:lnTo>
                    <a:pt x="3813618" y="641145"/>
                  </a:lnTo>
                  <a:lnTo>
                    <a:pt x="2448189" y="641145"/>
                  </a:lnTo>
                  <a:lnTo>
                    <a:pt x="2448189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Oval 32"/>
            <p:cNvSpPr>
              <a:spLocks/>
            </p:cNvSpPr>
            <p:nvPr/>
          </p:nvSpPr>
          <p:spPr bwMode="auto">
            <a:xfrm>
              <a:off x="5980698" y="2850287"/>
              <a:ext cx="493345" cy="493345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49" name="Group 42"/>
            <p:cNvGrpSpPr/>
            <p:nvPr/>
          </p:nvGrpSpPr>
          <p:grpSpPr>
            <a:xfrm>
              <a:off x="1295490" y="2367135"/>
              <a:ext cx="1162014" cy="1451495"/>
              <a:chOff x="2231025" y="1995288"/>
              <a:chExt cx="904876" cy="1130300"/>
            </a:xfrm>
          </p:grpSpPr>
          <p:sp>
            <p:nvSpPr>
              <p:cNvPr id="53" name="Freeform: Shape 43"/>
              <p:cNvSpPr>
                <a:spLocks/>
              </p:cNvSpPr>
              <p:nvPr/>
            </p:nvSpPr>
            <p:spPr bwMode="auto">
              <a:xfrm>
                <a:off x="2231025" y="2312788"/>
                <a:ext cx="452438" cy="812800"/>
              </a:xfrm>
              <a:custGeom>
                <a:avLst/>
                <a:gdLst/>
                <a:ahLst/>
                <a:cxnLst>
                  <a:cxn ang="0">
                    <a:pos x="285" y="512"/>
                  </a:cxn>
                  <a:cxn ang="0">
                    <a:pos x="0" y="313"/>
                  </a:cxn>
                  <a:cxn ang="0">
                    <a:pos x="0" y="0"/>
                  </a:cxn>
                  <a:cxn ang="0">
                    <a:pos x="285" y="199"/>
                  </a:cxn>
                  <a:cxn ang="0">
                    <a:pos x="285" y="512"/>
                  </a:cxn>
                </a:cxnLst>
                <a:rect l="0" t="0" r="r" b="b"/>
                <a:pathLst>
                  <a:path w="285" h="512">
                    <a:moveTo>
                      <a:pt x="285" y="512"/>
                    </a:moveTo>
                    <a:lnTo>
                      <a:pt x="0" y="313"/>
                    </a:lnTo>
                    <a:lnTo>
                      <a:pt x="0" y="0"/>
                    </a:lnTo>
                    <a:lnTo>
                      <a:pt x="285" y="199"/>
                    </a:lnTo>
                    <a:lnTo>
                      <a:pt x="285" y="512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: Shape 44"/>
              <p:cNvSpPr>
                <a:spLocks/>
              </p:cNvSpPr>
              <p:nvPr/>
            </p:nvSpPr>
            <p:spPr bwMode="auto">
              <a:xfrm>
                <a:off x="2683463" y="2312788"/>
                <a:ext cx="452438" cy="812800"/>
              </a:xfrm>
              <a:custGeom>
                <a:avLst/>
                <a:gdLst/>
                <a:ahLst/>
                <a:cxnLst>
                  <a:cxn ang="0">
                    <a:pos x="0" y="512"/>
                  </a:cxn>
                  <a:cxn ang="0">
                    <a:pos x="285" y="313"/>
                  </a:cxn>
                  <a:cxn ang="0">
                    <a:pos x="285" y="0"/>
                  </a:cxn>
                  <a:cxn ang="0">
                    <a:pos x="0" y="199"/>
                  </a:cxn>
                  <a:cxn ang="0">
                    <a:pos x="0" y="512"/>
                  </a:cxn>
                </a:cxnLst>
                <a:rect l="0" t="0" r="r" b="b"/>
                <a:pathLst>
                  <a:path w="285" h="512">
                    <a:moveTo>
                      <a:pt x="0" y="512"/>
                    </a:moveTo>
                    <a:lnTo>
                      <a:pt x="285" y="313"/>
                    </a:lnTo>
                    <a:lnTo>
                      <a:pt x="285" y="0"/>
                    </a:lnTo>
                    <a:lnTo>
                      <a:pt x="0" y="199"/>
                    </a:lnTo>
                    <a:lnTo>
                      <a:pt x="0" y="51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: Shape 45"/>
              <p:cNvSpPr>
                <a:spLocks/>
              </p:cNvSpPr>
              <p:nvPr/>
            </p:nvSpPr>
            <p:spPr bwMode="auto">
              <a:xfrm>
                <a:off x="2231025" y="1995288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200"/>
                  </a:cxn>
                  <a:cxn ang="0">
                    <a:pos x="285" y="399"/>
                  </a:cxn>
                  <a:cxn ang="0">
                    <a:pos x="570" y="200"/>
                  </a:cxn>
                  <a:cxn ang="0">
                    <a:pos x="285" y="0"/>
                  </a:cxn>
                  <a:cxn ang="0">
                    <a:pos x="0" y="200"/>
                  </a:cxn>
                </a:cxnLst>
                <a:rect l="0" t="0" r="r" b="b"/>
                <a:pathLst>
                  <a:path w="570" h="399">
                    <a:moveTo>
                      <a:pt x="0" y="200"/>
                    </a:moveTo>
                    <a:lnTo>
                      <a:pt x="285" y="399"/>
                    </a:lnTo>
                    <a:lnTo>
                      <a:pt x="570" y="200"/>
                    </a:lnTo>
                    <a:lnTo>
                      <a:pt x="285" y="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78"/>
            <p:cNvGrpSpPr/>
            <p:nvPr/>
          </p:nvGrpSpPr>
          <p:grpSpPr>
            <a:xfrm>
              <a:off x="5262779" y="2924697"/>
              <a:ext cx="304533" cy="344523"/>
              <a:chOff x="1687513" y="1622425"/>
              <a:chExt cx="314325" cy="355600"/>
            </a:xfrm>
          </p:grpSpPr>
          <p:sp>
            <p:nvSpPr>
              <p:cNvPr id="51" name="Freeform: Shape 79"/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: Shape 80"/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2"/>
          <p:cNvGrpSpPr/>
          <p:nvPr/>
        </p:nvGrpSpPr>
        <p:grpSpPr>
          <a:xfrm>
            <a:off x="1332327" y="989464"/>
            <a:ext cx="3893090" cy="1088622"/>
            <a:chOff x="714483" y="1319285"/>
            <a:chExt cx="5190786" cy="1451496"/>
          </a:xfrm>
        </p:grpSpPr>
        <p:sp>
          <p:nvSpPr>
            <p:cNvPr id="38" name="Freeform: Shape 112"/>
            <p:cNvSpPr>
              <a:spLocks/>
            </p:cNvSpPr>
            <p:nvPr/>
          </p:nvSpPr>
          <p:spPr bwMode="auto">
            <a:xfrm>
              <a:off x="1775519" y="1724970"/>
              <a:ext cx="3687670" cy="642165"/>
            </a:xfrm>
            <a:custGeom>
              <a:avLst/>
              <a:gdLst>
                <a:gd name="connsiteX0" fmla="*/ 0 w 3687670"/>
                <a:gd name="connsiteY0" fmla="*/ 0 h 642165"/>
                <a:gd name="connsiteX1" fmla="*/ 2315681 w 3687670"/>
                <a:gd name="connsiteY1" fmla="*/ 0 h 642165"/>
                <a:gd name="connsiteX2" fmla="*/ 2448189 w 3687670"/>
                <a:gd name="connsiteY2" fmla="*/ 0 h 642165"/>
                <a:gd name="connsiteX3" fmla="*/ 3687670 w 3687670"/>
                <a:gd name="connsiteY3" fmla="*/ 0 h 642165"/>
                <a:gd name="connsiteX4" fmla="*/ 3367607 w 3687670"/>
                <a:gd name="connsiteY4" fmla="*/ 320063 h 642165"/>
                <a:gd name="connsiteX5" fmla="*/ 3687670 w 3687670"/>
                <a:gd name="connsiteY5" fmla="*/ 642165 h 642165"/>
                <a:gd name="connsiteX6" fmla="*/ 2448189 w 3687670"/>
                <a:gd name="connsiteY6" fmla="*/ 642165 h 642165"/>
                <a:gd name="connsiteX7" fmla="*/ 2315681 w 3687670"/>
                <a:gd name="connsiteY7" fmla="*/ 642165 h 642165"/>
                <a:gd name="connsiteX8" fmla="*/ 0 w 3687670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7670" h="642165">
                  <a:moveTo>
                    <a:pt x="0" y="0"/>
                  </a:moveTo>
                  <a:lnTo>
                    <a:pt x="2315681" y="0"/>
                  </a:lnTo>
                  <a:lnTo>
                    <a:pt x="2448189" y="0"/>
                  </a:lnTo>
                  <a:lnTo>
                    <a:pt x="3687670" y="0"/>
                  </a:lnTo>
                  <a:lnTo>
                    <a:pt x="3367607" y="320063"/>
                  </a:lnTo>
                  <a:lnTo>
                    <a:pt x="3687670" y="642165"/>
                  </a:lnTo>
                  <a:lnTo>
                    <a:pt x="2448189" y="642165"/>
                  </a:lnTo>
                  <a:lnTo>
                    <a:pt x="2315681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Oval 33"/>
            <p:cNvSpPr>
              <a:spLocks/>
            </p:cNvSpPr>
            <p:nvPr/>
          </p:nvSpPr>
          <p:spPr bwMode="auto">
            <a:xfrm>
              <a:off x="5411924" y="1794283"/>
              <a:ext cx="493345" cy="493345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40" name="Group 46"/>
            <p:cNvGrpSpPr/>
            <p:nvPr/>
          </p:nvGrpSpPr>
          <p:grpSpPr>
            <a:xfrm>
              <a:off x="714483" y="1319285"/>
              <a:ext cx="1162011" cy="1451496"/>
              <a:chOff x="1778588" y="1179312"/>
              <a:chExt cx="904875" cy="1130301"/>
            </a:xfrm>
          </p:grpSpPr>
          <p:sp>
            <p:nvSpPr>
              <p:cNvPr id="44" name="Freeform: Shape 73"/>
              <p:cNvSpPr>
                <a:spLocks/>
              </p:cNvSpPr>
              <p:nvPr/>
            </p:nvSpPr>
            <p:spPr bwMode="auto">
              <a:xfrm>
                <a:off x="1778588" y="1495225"/>
                <a:ext cx="452438" cy="814388"/>
              </a:xfrm>
              <a:custGeom>
                <a:avLst/>
                <a:gdLst/>
                <a:ahLst/>
                <a:cxnLst>
                  <a:cxn ang="0">
                    <a:pos x="285" y="513"/>
                  </a:cxn>
                  <a:cxn ang="0">
                    <a:pos x="0" y="314"/>
                  </a:cxn>
                  <a:cxn ang="0">
                    <a:pos x="0" y="0"/>
                  </a:cxn>
                  <a:cxn ang="0">
                    <a:pos x="285" y="200"/>
                  </a:cxn>
                  <a:cxn ang="0">
                    <a:pos x="285" y="513"/>
                  </a:cxn>
                </a:cxnLst>
                <a:rect l="0" t="0" r="r" b="b"/>
                <a:pathLst>
                  <a:path w="285" h="513">
                    <a:moveTo>
                      <a:pt x="285" y="513"/>
                    </a:moveTo>
                    <a:lnTo>
                      <a:pt x="0" y="314"/>
                    </a:lnTo>
                    <a:lnTo>
                      <a:pt x="0" y="0"/>
                    </a:lnTo>
                    <a:lnTo>
                      <a:pt x="285" y="200"/>
                    </a:lnTo>
                    <a:lnTo>
                      <a:pt x="285" y="51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4"/>
              <p:cNvSpPr>
                <a:spLocks/>
              </p:cNvSpPr>
              <p:nvPr/>
            </p:nvSpPr>
            <p:spPr bwMode="auto">
              <a:xfrm>
                <a:off x="2231025" y="1495225"/>
                <a:ext cx="452438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5" y="314"/>
                  </a:cxn>
                  <a:cxn ang="0">
                    <a:pos x="285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5" h="513">
                    <a:moveTo>
                      <a:pt x="0" y="513"/>
                    </a:moveTo>
                    <a:lnTo>
                      <a:pt x="285" y="314"/>
                    </a:lnTo>
                    <a:lnTo>
                      <a:pt x="285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75"/>
              <p:cNvSpPr>
                <a:spLocks/>
              </p:cNvSpPr>
              <p:nvPr/>
            </p:nvSpPr>
            <p:spPr bwMode="auto">
              <a:xfrm>
                <a:off x="1778588" y="1179312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5" y="399"/>
                  </a:cxn>
                  <a:cxn ang="0">
                    <a:pos x="570" y="199"/>
                  </a:cxn>
                  <a:cxn ang="0">
                    <a:pos x="285" y="0"/>
                  </a:cxn>
                  <a:cxn ang="0">
                    <a:pos x="0" y="199"/>
                  </a:cxn>
                </a:cxnLst>
                <a:rect l="0" t="0" r="r" b="b"/>
                <a:pathLst>
                  <a:path w="570" h="399">
                    <a:moveTo>
                      <a:pt x="0" y="199"/>
                    </a:moveTo>
                    <a:lnTo>
                      <a:pt x="285" y="399"/>
                    </a:lnTo>
                    <a:lnTo>
                      <a:pt x="570" y="199"/>
                    </a:lnTo>
                    <a:lnTo>
                      <a:pt x="285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85"/>
            <p:cNvGrpSpPr/>
            <p:nvPr/>
          </p:nvGrpSpPr>
          <p:grpSpPr>
            <a:xfrm>
              <a:off x="4680806" y="1873791"/>
              <a:ext cx="304533" cy="344523"/>
              <a:chOff x="1687513" y="1622425"/>
              <a:chExt cx="314325" cy="355600"/>
            </a:xfrm>
          </p:grpSpPr>
          <p:sp>
            <p:nvSpPr>
              <p:cNvPr id="42" name="Freeform: Shape 86"/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87"/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4"/>
          <p:cNvGrpSpPr/>
          <p:nvPr/>
        </p:nvGrpSpPr>
        <p:grpSpPr>
          <a:xfrm>
            <a:off x="1332327" y="2556651"/>
            <a:ext cx="3894618" cy="1088622"/>
            <a:chOff x="714483" y="3408867"/>
            <a:chExt cx="5192824" cy="1451496"/>
          </a:xfrm>
        </p:grpSpPr>
        <p:sp>
          <p:nvSpPr>
            <p:cNvPr id="29" name="Freeform: Shape 117"/>
            <p:cNvSpPr>
              <a:spLocks/>
            </p:cNvSpPr>
            <p:nvPr/>
          </p:nvSpPr>
          <p:spPr bwMode="auto">
            <a:xfrm>
              <a:off x="1775521" y="3809287"/>
              <a:ext cx="3687669" cy="644203"/>
            </a:xfrm>
            <a:custGeom>
              <a:avLst/>
              <a:gdLst>
                <a:gd name="connsiteX0" fmla="*/ 2315680 w 3687669"/>
                <a:gd name="connsiteY0" fmla="*/ 0 h 644203"/>
                <a:gd name="connsiteX1" fmla="*/ 3687669 w 3687669"/>
                <a:gd name="connsiteY1" fmla="*/ 0 h 644203"/>
                <a:gd name="connsiteX2" fmla="*/ 3367606 w 3687669"/>
                <a:gd name="connsiteY2" fmla="*/ 315986 h 644203"/>
                <a:gd name="connsiteX3" fmla="*/ 3687669 w 3687669"/>
                <a:gd name="connsiteY3" fmla="*/ 644203 h 644203"/>
                <a:gd name="connsiteX4" fmla="*/ 2315680 w 3687669"/>
                <a:gd name="connsiteY4" fmla="*/ 644203 h 644203"/>
                <a:gd name="connsiteX5" fmla="*/ 2315680 w 3687669"/>
                <a:gd name="connsiteY5" fmla="*/ 643184 h 644203"/>
                <a:gd name="connsiteX6" fmla="*/ 0 w 3687669"/>
                <a:gd name="connsiteY6" fmla="*/ 643184 h 644203"/>
                <a:gd name="connsiteX7" fmla="*/ 0 w 3687669"/>
                <a:gd name="connsiteY7" fmla="*/ 1019 h 644203"/>
                <a:gd name="connsiteX8" fmla="*/ 2315680 w 3687669"/>
                <a:gd name="connsiteY8" fmla="*/ 1019 h 644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7669" h="644203">
                  <a:moveTo>
                    <a:pt x="2315680" y="0"/>
                  </a:moveTo>
                  <a:lnTo>
                    <a:pt x="3687669" y="0"/>
                  </a:lnTo>
                  <a:lnTo>
                    <a:pt x="3367606" y="315986"/>
                  </a:lnTo>
                  <a:lnTo>
                    <a:pt x="3687669" y="644203"/>
                  </a:lnTo>
                  <a:lnTo>
                    <a:pt x="2315680" y="644203"/>
                  </a:lnTo>
                  <a:lnTo>
                    <a:pt x="2315680" y="643184"/>
                  </a:lnTo>
                  <a:lnTo>
                    <a:pt x="0" y="643184"/>
                  </a:lnTo>
                  <a:lnTo>
                    <a:pt x="0" y="1019"/>
                  </a:lnTo>
                  <a:lnTo>
                    <a:pt x="2315680" y="101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Oval 31"/>
            <p:cNvSpPr>
              <a:spLocks/>
            </p:cNvSpPr>
            <p:nvPr/>
          </p:nvSpPr>
          <p:spPr bwMode="auto">
            <a:xfrm>
              <a:off x="5413962" y="3863480"/>
              <a:ext cx="493345" cy="495384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31" name="Group 38"/>
            <p:cNvGrpSpPr/>
            <p:nvPr/>
          </p:nvGrpSpPr>
          <p:grpSpPr>
            <a:xfrm>
              <a:off x="714483" y="3408867"/>
              <a:ext cx="1162011" cy="1451496"/>
              <a:chOff x="1778588" y="2806500"/>
              <a:chExt cx="904875" cy="1130301"/>
            </a:xfrm>
          </p:grpSpPr>
          <p:sp>
            <p:nvSpPr>
              <p:cNvPr id="35" name="Freeform: Shape 39"/>
              <p:cNvSpPr>
                <a:spLocks/>
              </p:cNvSpPr>
              <p:nvPr/>
            </p:nvSpPr>
            <p:spPr bwMode="auto">
              <a:xfrm>
                <a:off x="1778588" y="3122413"/>
                <a:ext cx="450850" cy="814388"/>
              </a:xfrm>
              <a:custGeom>
                <a:avLst/>
                <a:gdLst/>
                <a:ahLst/>
                <a:cxnLst>
                  <a:cxn ang="0">
                    <a:pos x="284" y="513"/>
                  </a:cxn>
                  <a:cxn ang="0">
                    <a:pos x="0" y="314"/>
                  </a:cxn>
                  <a:cxn ang="0">
                    <a:pos x="0" y="0"/>
                  </a:cxn>
                  <a:cxn ang="0">
                    <a:pos x="284" y="200"/>
                  </a:cxn>
                  <a:cxn ang="0">
                    <a:pos x="284" y="513"/>
                  </a:cxn>
                </a:cxnLst>
                <a:rect l="0" t="0" r="r" b="b"/>
                <a:pathLst>
                  <a:path w="284" h="513">
                    <a:moveTo>
                      <a:pt x="284" y="513"/>
                    </a:moveTo>
                    <a:lnTo>
                      <a:pt x="0" y="314"/>
                    </a:lnTo>
                    <a:lnTo>
                      <a:pt x="0" y="0"/>
                    </a:lnTo>
                    <a:lnTo>
                      <a:pt x="284" y="200"/>
                    </a:lnTo>
                    <a:lnTo>
                      <a:pt x="284" y="51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40"/>
              <p:cNvSpPr>
                <a:spLocks/>
              </p:cNvSpPr>
              <p:nvPr/>
            </p:nvSpPr>
            <p:spPr bwMode="auto">
              <a:xfrm>
                <a:off x="2229438" y="3122413"/>
                <a:ext cx="454025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6" y="314"/>
                  </a:cxn>
                  <a:cxn ang="0">
                    <a:pos x="286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6" h="513">
                    <a:moveTo>
                      <a:pt x="0" y="513"/>
                    </a:moveTo>
                    <a:lnTo>
                      <a:pt x="286" y="314"/>
                    </a:lnTo>
                    <a:lnTo>
                      <a:pt x="286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41"/>
              <p:cNvSpPr>
                <a:spLocks/>
              </p:cNvSpPr>
              <p:nvPr/>
            </p:nvSpPr>
            <p:spPr bwMode="auto">
              <a:xfrm>
                <a:off x="1778588" y="2806500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4" y="399"/>
                  </a:cxn>
                  <a:cxn ang="0">
                    <a:pos x="570" y="199"/>
                  </a:cxn>
                  <a:cxn ang="0">
                    <a:pos x="284" y="0"/>
                  </a:cxn>
                  <a:cxn ang="0">
                    <a:pos x="0" y="199"/>
                  </a:cxn>
                </a:cxnLst>
                <a:rect l="0" t="0" r="r" b="b"/>
                <a:pathLst>
                  <a:path w="570" h="399">
                    <a:moveTo>
                      <a:pt x="0" y="199"/>
                    </a:moveTo>
                    <a:lnTo>
                      <a:pt x="284" y="399"/>
                    </a:lnTo>
                    <a:lnTo>
                      <a:pt x="570" y="199"/>
                    </a:lnTo>
                    <a:lnTo>
                      <a:pt x="284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92"/>
            <p:cNvGrpSpPr/>
            <p:nvPr/>
          </p:nvGrpSpPr>
          <p:grpSpPr>
            <a:xfrm>
              <a:off x="4690146" y="3960317"/>
              <a:ext cx="304533" cy="344523"/>
              <a:chOff x="1687513" y="1622425"/>
              <a:chExt cx="314325" cy="355600"/>
            </a:xfrm>
          </p:grpSpPr>
          <p:sp>
            <p:nvSpPr>
              <p:cNvPr id="33" name="Freeform: Shape 93"/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94"/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5"/>
          <p:cNvGrpSpPr/>
          <p:nvPr/>
        </p:nvGrpSpPr>
        <p:grpSpPr>
          <a:xfrm>
            <a:off x="1774196" y="3336422"/>
            <a:ext cx="3879330" cy="1088622"/>
            <a:chOff x="1303642" y="4448562"/>
            <a:chExt cx="5172440" cy="1451496"/>
          </a:xfrm>
        </p:grpSpPr>
        <p:sp>
          <p:nvSpPr>
            <p:cNvPr id="20" name="Freeform: Shape 118"/>
            <p:cNvSpPr>
              <a:spLocks/>
            </p:cNvSpPr>
            <p:nvPr/>
          </p:nvSpPr>
          <p:spPr bwMode="auto">
            <a:xfrm>
              <a:off x="2387587" y="4855081"/>
              <a:ext cx="3664763" cy="642165"/>
            </a:xfrm>
            <a:custGeom>
              <a:avLst/>
              <a:gdLst>
                <a:gd name="connsiteX0" fmla="*/ 0 w 3664763"/>
                <a:gd name="connsiteY0" fmla="*/ 0 h 642165"/>
                <a:gd name="connsiteX1" fmla="*/ 2292774 w 3664763"/>
                <a:gd name="connsiteY1" fmla="*/ 0 h 642165"/>
                <a:gd name="connsiteX2" fmla="*/ 2293219 w 3664763"/>
                <a:gd name="connsiteY2" fmla="*/ 0 h 642165"/>
                <a:gd name="connsiteX3" fmla="*/ 3664763 w 3664763"/>
                <a:gd name="connsiteY3" fmla="*/ 0 h 642165"/>
                <a:gd name="connsiteX4" fmla="*/ 3342662 w 3664763"/>
                <a:gd name="connsiteY4" fmla="*/ 318025 h 642165"/>
                <a:gd name="connsiteX5" fmla="*/ 3664763 w 3664763"/>
                <a:gd name="connsiteY5" fmla="*/ 642165 h 642165"/>
                <a:gd name="connsiteX6" fmla="*/ 2293219 w 3664763"/>
                <a:gd name="connsiteY6" fmla="*/ 642165 h 642165"/>
                <a:gd name="connsiteX7" fmla="*/ 2292774 w 3664763"/>
                <a:gd name="connsiteY7" fmla="*/ 642165 h 642165"/>
                <a:gd name="connsiteX8" fmla="*/ 0 w 3664763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4763" h="642165">
                  <a:moveTo>
                    <a:pt x="0" y="0"/>
                  </a:moveTo>
                  <a:lnTo>
                    <a:pt x="2292774" y="0"/>
                  </a:lnTo>
                  <a:lnTo>
                    <a:pt x="2293219" y="0"/>
                  </a:lnTo>
                  <a:lnTo>
                    <a:pt x="3664763" y="0"/>
                  </a:lnTo>
                  <a:lnTo>
                    <a:pt x="3342662" y="318025"/>
                  </a:lnTo>
                  <a:lnTo>
                    <a:pt x="3664763" y="642165"/>
                  </a:lnTo>
                  <a:lnTo>
                    <a:pt x="2293219" y="642165"/>
                  </a:lnTo>
                  <a:lnTo>
                    <a:pt x="2292774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30"/>
            <p:cNvSpPr>
              <a:spLocks/>
            </p:cNvSpPr>
            <p:nvPr/>
          </p:nvSpPr>
          <p:spPr bwMode="auto">
            <a:xfrm>
              <a:off x="5982737" y="4925598"/>
              <a:ext cx="493345" cy="49334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2" name="Group 34"/>
            <p:cNvGrpSpPr/>
            <p:nvPr/>
          </p:nvGrpSpPr>
          <p:grpSpPr>
            <a:xfrm>
              <a:off x="1303642" y="4448562"/>
              <a:ext cx="1159973" cy="1451496"/>
              <a:chOff x="2237375" y="3616125"/>
              <a:chExt cx="903288" cy="1130301"/>
            </a:xfrm>
          </p:grpSpPr>
          <p:sp>
            <p:nvSpPr>
              <p:cNvPr id="26" name="Freeform: Shape 35"/>
              <p:cNvSpPr>
                <a:spLocks/>
              </p:cNvSpPr>
              <p:nvPr/>
            </p:nvSpPr>
            <p:spPr bwMode="auto">
              <a:xfrm>
                <a:off x="2237375" y="3932038"/>
                <a:ext cx="450850" cy="814388"/>
              </a:xfrm>
              <a:custGeom>
                <a:avLst/>
                <a:gdLst/>
                <a:ahLst/>
                <a:cxnLst>
                  <a:cxn ang="0">
                    <a:pos x="284" y="513"/>
                  </a:cxn>
                  <a:cxn ang="0">
                    <a:pos x="0" y="313"/>
                  </a:cxn>
                  <a:cxn ang="0">
                    <a:pos x="0" y="0"/>
                  </a:cxn>
                  <a:cxn ang="0">
                    <a:pos x="284" y="200"/>
                  </a:cxn>
                  <a:cxn ang="0">
                    <a:pos x="284" y="513"/>
                  </a:cxn>
                </a:cxnLst>
                <a:rect l="0" t="0" r="r" b="b"/>
                <a:pathLst>
                  <a:path w="284" h="513">
                    <a:moveTo>
                      <a:pt x="284" y="513"/>
                    </a:moveTo>
                    <a:lnTo>
                      <a:pt x="0" y="313"/>
                    </a:lnTo>
                    <a:lnTo>
                      <a:pt x="0" y="0"/>
                    </a:lnTo>
                    <a:lnTo>
                      <a:pt x="284" y="200"/>
                    </a:lnTo>
                    <a:lnTo>
                      <a:pt x="284" y="51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36"/>
              <p:cNvSpPr>
                <a:spLocks/>
              </p:cNvSpPr>
              <p:nvPr/>
            </p:nvSpPr>
            <p:spPr bwMode="auto">
              <a:xfrm>
                <a:off x="2688225" y="3932038"/>
                <a:ext cx="452438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5" y="313"/>
                  </a:cxn>
                  <a:cxn ang="0">
                    <a:pos x="285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5" h="513">
                    <a:moveTo>
                      <a:pt x="0" y="513"/>
                    </a:moveTo>
                    <a:lnTo>
                      <a:pt x="285" y="313"/>
                    </a:lnTo>
                    <a:lnTo>
                      <a:pt x="285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37"/>
              <p:cNvSpPr>
                <a:spLocks/>
              </p:cNvSpPr>
              <p:nvPr/>
            </p:nvSpPr>
            <p:spPr bwMode="auto">
              <a:xfrm>
                <a:off x="2237375" y="3616125"/>
                <a:ext cx="903288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4" y="399"/>
                  </a:cxn>
                  <a:cxn ang="0">
                    <a:pos x="569" y="199"/>
                  </a:cxn>
                  <a:cxn ang="0">
                    <a:pos x="284" y="0"/>
                  </a:cxn>
                  <a:cxn ang="0">
                    <a:pos x="0" y="199"/>
                  </a:cxn>
                </a:cxnLst>
                <a:rect l="0" t="0" r="r" b="b"/>
                <a:pathLst>
                  <a:path w="569" h="399">
                    <a:moveTo>
                      <a:pt x="0" y="199"/>
                    </a:moveTo>
                    <a:lnTo>
                      <a:pt x="284" y="399"/>
                    </a:lnTo>
                    <a:lnTo>
                      <a:pt x="569" y="199"/>
                    </a:lnTo>
                    <a:lnTo>
                      <a:pt x="284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99"/>
            <p:cNvGrpSpPr/>
            <p:nvPr/>
          </p:nvGrpSpPr>
          <p:grpSpPr>
            <a:xfrm>
              <a:off x="5287053" y="5003068"/>
              <a:ext cx="304533" cy="344523"/>
              <a:chOff x="1687513" y="1622425"/>
              <a:chExt cx="314325" cy="355600"/>
            </a:xfrm>
          </p:grpSpPr>
          <p:sp>
            <p:nvSpPr>
              <p:cNvPr id="24" name="Freeform: Shape 100"/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: Shape 101"/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47"/>
          <p:cNvGrpSpPr/>
          <p:nvPr/>
        </p:nvGrpSpPr>
        <p:grpSpPr>
          <a:xfrm>
            <a:off x="5651997" y="1994861"/>
            <a:ext cx="2159677" cy="649603"/>
            <a:chOff x="8601584" y="1451933"/>
            <a:chExt cx="2196245" cy="866137"/>
          </a:xfrm>
        </p:grpSpPr>
        <p:sp>
          <p:nvSpPr>
            <p:cNvPr id="18" name="TextBox 48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49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50"/>
          <p:cNvGrpSpPr/>
          <p:nvPr/>
        </p:nvGrpSpPr>
        <p:grpSpPr>
          <a:xfrm>
            <a:off x="5225417" y="1208974"/>
            <a:ext cx="2159677" cy="649603"/>
            <a:chOff x="8601584" y="1451933"/>
            <a:chExt cx="2196245" cy="866137"/>
          </a:xfrm>
        </p:grpSpPr>
        <p:sp>
          <p:nvSpPr>
            <p:cNvPr id="16" name="TextBox 51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52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Group 53"/>
          <p:cNvGrpSpPr/>
          <p:nvPr/>
        </p:nvGrpSpPr>
        <p:grpSpPr>
          <a:xfrm>
            <a:off x="5226945" y="2776161"/>
            <a:ext cx="2159677" cy="649603"/>
            <a:chOff x="8601584" y="1451933"/>
            <a:chExt cx="2196245" cy="866137"/>
          </a:xfrm>
        </p:grpSpPr>
        <p:sp>
          <p:nvSpPr>
            <p:cNvPr id="14" name="TextBox 54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TextBox 55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56"/>
          <p:cNvGrpSpPr/>
          <p:nvPr/>
        </p:nvGrpSpPr>
        <p:grpSpPr>
          <a:xfrm>
            <a:off x="5651997" y="3555932"/>
            <a:ext cx="2159677" cy="649603"/>
            <a:chOff x="8601584" y="1451933"/>
            <a:chExt cx="2196245" cy="866137"/>
          </a:xfrm>
        </p:grpSpPr>
        <p:sp>
          <p:nvSpPr>
            <p:cNvPr id="12" name="TextBox 5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TextBox 5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3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29ac75-a8d2-4ffa-8bbd-e138e3410936"/>
          <p:cNvGrpSpPr>
            <a:grpSpLocks noChangeAspect="1"/>
          </p:cNvGrpSpPr>
          <p:nvPr/>
        </p:nvGrpSpPr>
        <p:grpSpPr>
          <a:xfrm>
            <a:off x="1107885" y="922054"/>
            <a:ext cx="6928230" cy="3648415"/>
            <a:chOff x="1477180" y="1229406"/>
            <a:chExt cx="9237640" cy="4864553"/>
          </a:xfrm>
        </p:grpSpPr>
        <p:sp>
          <p:nvSpPr>
            <p:cNvPr id="4" name="Hexagon 44"/>
            <p:cNvSpPr/>
            <p:nvPr/>
          </p:nvSpPr>
          <p:spPr>
            <a:xfrm rot="16200000">
              <a:off x="3293846" y="3778368"/>
              <a:ext cx="3050683" cy="1580500"/>
            </a:xfrm>
            <a:prstGeom prst="hexagon">
              <a:avLst/>
            </a:prstGeom>
            <a:solidFill>
              <a:schemeClr val="accent4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5" name="Hexagon 49"/>
            <p:cNvSpPr/>
            <p:nvPr/>
          </p:nvSpPr>
          <p:spPr>
            <a:xfrm rot="16200000">
              <a:off x="5836774" y="3778368"/>
              <a:ext cx="3050683" cy="1580500"/>
            </a:xfrm>
            <a:prstGeom prst="hexagon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6" name="Hexagon 50"/>
            <p:cNvSpPr/>
            <p:nvPr/>
          </p:nvSpPr>
          <p:spPr>
            <a:xfrm rot="16200000">
              <a:off x="8379702" y="3778368"/>
              <a:ext cx="3050683" cy="1580500"/>
            </a:xfrm>
            <a:prstGeom prst="hexagon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grpSp>
          <p:nvGrpSpPr>
            <p:cNvPr id="7" name="Group 3"/>
            <p:cNvGrpSpPr/>
            <p:nvPr/>
          </p:nvGrpSpPr>
          <p:grpSpPr>
            <a:xfrm>
              <a:off x="1477181" y="1229409"/>
              <a:ext cx="1580496" cy="1833375"/>
              <a:chOff x="1631731" y="851655"/>
              <a:chExt cx="1277003" cy="1481324"/>
            </a:xfrm>
          </p:grpSpPr>
          <p:sp>
            <p:nvSpPr>
              <p:cNvPr id="35" name="Hexagon 4"/>
              <p:cNvSpPr/>
              <p:nvPr/>
            </p:nvSpPr>
            <p:spPr>
              <a:xfrm rot="16200000">
                <a:off x="1529571" y="953815"/>
                <a:ext cx="1481324" cy="1277003"/>
              </a:xfrm>
              <a:prstGeom prst="hexagon">
                <a:avLst/>
              </a:prstGeom>
              <a:solidFill>
                <a:schemeClr val="accent1">
                  <a:lumMod val="75000"/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Hexagon 5"/>
              <p:cNvSpPr/>
              <p:nvPr/>
            </p:nvSpPr>
            <p:spPr>
              <a:xfrm rot="16200000">
                <a:off x="1685016" y="1087820"/>
                <a:ext cx="1170432" cy="1008993"/>
              </a:xfrm>
              <a:prstGeom prst="hexagon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Hexagon 6"/>
            <p:cNvSpPr/>
            <p:nvPr/>
          </p:nvSpPr>
          <p:spPr>
            <a:xfrm rot="16200000">
              <a:off x="742088" y="3778368"/>
              <a:ext cx="3050683" cy="158050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cxnSp>
          <p:nvCxnSpPr>
            <p:cNvPr id="9" name="Straight Connector 7"/>
            <p:cNvCxnSpPr/>
            <p:nvPr/>
          </p:nvCxnSpPr>
          <p:spPr>
            <a:xfrm>
              <a:off x="1496138" y="2667660"/>
              <a:ext cx="1542583" cy="77073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3"/>
            <p:cNvSpPr txBox="1"/>
            <p:nvPr/>
          </p:nvSpPr>
          <p:spPr>
            <a:xfrm>
              <a:off x="1636487" y="353701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Freeform: Shape 31"/>
            <p:cNvSpPr/>
            <p:nvPr/>
          </p:nvSpPr>
          <p:spPr>
            <a:xfrm>
              <a:off x="2117093" y="1909248"/>
              <a:ext cx="300672" cy="555321"/>
            </a:xfrm>
            <a:custGeom>
              <a:avLst/>
              <a:gdLst>
                <a:gd name="connsiteX0" fmla="*/ 203961 w 415934"/>
                <a:gd name="connsiteY0" fmla="*/ 668823 h 768198"/>
                <a:gd name="connsiteX1" fmla="*/ 171582 w 415934"/>
                <a:gd name="connsiteY1" fmla="*/ 715560 h 768198"/>
                <a:gd name="connsiteX2" fmla="*/ 203961 w 415934"/>
                <a:gd name="connsiteY2" fmla="*/ 762297 h 768198"/>
                <a:gd name="connsiteX3" fmla="*/ 236340 w 415934"/>
                <a:gd name="connsiteY3" fmla="*/ 715560 h 768198"/>
                <a:gd name="connsiteX4" fmla="*/ 203961 w 415934"/>
                <a:gd name="connsiteY4" fmla="*/ 668823 h 768198"/>
                <a:gd name="connsiteX5" fmla="*/ 113959 w 415934"/>
                <a:gd name="connsiteY5" fmla="*/ 145568 h 768198"/>
                <a:gd name="connsiteX6" fmla="*/ 67535 w 415934"/>
                <a:gd name="connsiteY6" fmla="*/ 191992 h 768198"/>
                <a:gd name="connsiteX7" fmla="*/ 67535 w 415934"/>
                <a:gd name="connsiteY7" fmla="*/ 595555 h 768198"/>
                <a:gd name="connsiteX8" fmla="*/ 113959 w 415934"/>
                <a:gd name="connsiteY8" fmla="*/ 641979 h 768198"/>
                <a:gd name="connsiteX9" fmla="*/ 299650 w 415934"/>
                <a:gd name="connsiteY9" fmla="*/ 641979 h 768198"/>
                <a:gd name="connsiteX10" fmla="*/ 346074 w 415934"/>
                <a:gd name="connsiteY10" fmla="*/ 595555 h 768198"/>
                <a:gd name="connsiteX11" fmla="*/ 346074 w 415934"/>
                <a:gd name="connsiteY11" fmla="*/ 191992 h 768198"/>
                <a:gd name="connsiteX12" fmla="*/ 299650 w 415934"/>
                <a:gd name="connsiteY12" fmla="*/ 145568 h 768198"/>
                <a:gd name="connsiteX13" fmla="*/ 132063 w 415934"/>
                <a:gd name="connsiteY13" fmla="*/ 52873 h 768198"/>
                <a:gd name="connsiteX14" fmla="*/ 132063 w 415934"/>
                <a:gd name="connsiteY14" fmla="*/ 73631 h 768198"/>
                <a:gd name="connsiteX15" fmla="*/ 273393 w 415934"/>
                <a:gd name="connsiteY15" fmla="*/ 73631 h 768198"/>
                <a:gd name="connsiteX16" fmla="*/ 273393 w 415934"/>
                <a:gd name="connsiteY16" fmla="*/ 52873 h 768198"/>
                <a:gd name="connsiteX17" fmla="*/ 69324 w 415934"/>
                <a:gd name="connsiteY17" fmla="*/ 0 h 768198"/>
                <a:gd name="connsiteX18" fmla="*/ 346610 w 415934"/>
                <a:gd name="connsiteY18" fmla="*/ 0 h 768198"/>
                <a:gd name="connsiteX19" fmla="*/ 415934 w 415934"/>
                <a:gd name="connsiteY19" fmla="*/ 69324 h 768198"/>
                <a:gd name="connsiteX20" fmla="*/ 415934 w 415934"/>
                <a:gd name="connsiteY20" fmla="*/ 698874 h 768198"/>
                <a:gd name="connsiteX21" fmla="*/ 346610 w 415934"/>
                <a:gd name="connsiteY21" fmla="*/ 768198 h 768198"/>
                <a:gd name="connsiteX22" fmla="*/ 69324 w 415934"/>
                <a:gd name="connsiteY22" fmla="*/ 768198 h 768198"/>
                <a:gd name="connsiteX23" fmla="*/ 0 w 415934"/>
                <a:gd name="connsiteY23" fmla="*/ 698874 h 768198"/>
                <a:gd name="connsiteX24" fmla="*/ 0 w 415934"/>
                <a:gd name="connsiteY24" fmla="*/ 69324 h 768198"/>
                <a:gd name="connsiteX25" fmla="*/ 69324 w 415934"/>
                <a:gd name="connsiteY25" fmla="*/ 0 h 76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934" h="768198">
                  <a:moveTo>
                    <a:pt x="203961" y="668823"/>
                  </a:moveTo>
                  <a:cubicBezTo>
                    <a:pt x="186079" y="668823"/>
                    <a:pt x="171582" y="689748"/>
                    <a:pt x="171582" y="715560"/>
                  </a:cubicBezTo>
                  <a:cubicBezTo>
                    <a:pt x="171582" y="741372"/>
                    <a:pt x="186079" y="762297"/>
                    <a:pt x="203961" y="762297"/>
                  </a:cubicBezTo>
                  <a:cubicBezTo>
                    <a:pt x="221843" y="762297"/>
                    <a:pt x="236340" y="741372"/>
                    <a:pt x="236340" y="715560"/>
                  </a:cubicBezTo>
                  <a:cubicBezTo>
                    <a:pt x="236340" y="689748"/>
                    <a:pt x="221843" y="668823"/>
                    <a:pt x="203961" y="668823"/>
                  </a:cubicBezTo>
                  <a:close/>
                  <a:moveTo>
                    <a:pt x="113959" y="145568"/>
                  </a:moveTo>
                  <a:cubicBezTo>
                    <a:pt x="88320" y="145568"/>
                    <a:pt x="67535" y="166353"/>
                    <a:pt x="67535" y="191992"/>
                  </a:cubicBezTo>
                  <a:lnTo>
                    <a:pt x="67535" y="595555"/>
                  </a:lnTo>
                  <a:cubicBezTo>
                    <a:pt x="67535" y="621194"/>
                    <a:pt x="88320" y="641979"/>
                    <a:pt x="113959" y="641979"/>
                  </a:cubicBezTo>
                  <a:lnTo>
                    <a:pt x="299650" y="641979"/>
                  </a:lnTo>
                  <a:cubicBezTo>
                    <a:pt x="325289" y="641979"/>
                    <a:pt x="346074" y="621194"/>
                    <a:pt x="346074" y="595555"/>
                  </a:cubicBezTo>
                  <a:lnTo>
                    <a:pt x="346074" y="191992"/>
                  </a:lnTo>
                  <a:cubicBezTo>
                    <a:pt x="346074" y="166353"/>
                    <a:pt x="325289" y="145568"/>
                    <a:pt x="299650" y="145568"/>
                  </a:cubicBezTo>
                  <a:close/>
                  <a:moveTo>
                    <a:pt x="132063" y="52873"/>
                  </a:moveTo>
                  <a:lnTo>
                    <a:pt x="132063" y="73631"/>
                  </a:lnTo>
                  <a:lnTo>
                    <a:pt x="273393" y="73631"/>
                  </a:lnTo>
                  <a:lnTo>
                    <a:pt x="273393" y="52873"/>
                  </a:lnTo>
                  <a:close/>
                  <a:moveTo>
                    <a:pt x="69324" y="0"/>
                  </a:moveTo>
                  <a:lnTo>
                    <a:pt x="346610" y="0"/>
                  </a:lnTo>
                  <a:cubicBezTo>
                    <a:pt x="384897" y="0"/>
                    <a:pt x="415934" y="31037"/>
                    <a:pt x="415934" y="69324"/>
                  </a:cubicBezTo>
                  <a:lnTo>
                    <a:pt x="415934" y="698874"/>
                  </a:lnTo>
                  <a:cubicBezTo>
                    <a:pt x="415934" y="737161"/>
                    <a:pt x="384897" y="768198"/>
                    <a:pt x="346610" y="768198"/>
                  </a:cubicBezTo>
                  <a:lnTo>
                    <a:pt x="69324" y="768198"/>
                  </a:lnTo>
                  <a:cubicBezTo>
                    <a:pt x="31037" y="768198"/>
                    <a:pt x="0" y="737161"/>
                    <a:pt x="0" y="698874"/>
                  </a:cubicBezTo>
                  <a:lnTo>
                    <a:pt x="0" y="69324"/>
                  </a:lnTo>
                  <a:cubicBezTo>
                    <a:pt x="0" y="31037"/>
                    <a:pt x="31037" y="0"/>
                    <a:pt x="693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8"/>
            <p:cNvGrpSpPr/>
            <p:nvPr/>
          </p:nvGrpSpPr>
          <p:grpSpPr>
            <a:xfrm>
              <a:off x="4029562" y="1229408"/>
              <a:ext cx="1580496" cy="1833375"/>
              <a:chOff x="3016468" y="851654"/>
              <a:chExt cx="1277003" cy="1481324"/>
            </a:xfrm>
          </p:grpSpPr>
          <p:sp>
            <p:nvSpPr>
              <p:cNvPr id="33" name="Hexagon 9"/>
              <p:cNvSpPr/>
              <p:nvPr/>
            </p:nvSpPr>
            <p:spPr>
              <a:xfrm rot="16200000">
                <a:off x="2914308" y="953814"/>
                <a:ext cx="1481324" cy="1277003"/>
              </a:xfrm>
              <a:prstGeom prst="hexagon">
                <a:avLst/>
              </a:prstGeom>
              <a:solidFill>
                <a:schemeClr val="accent4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Hexagon 10"/>
              <p:cNvSpPr/>
              <p:nvPr/>
            </p:nvSpPr>
            <p:spPr>
              <a:xfrm rot="16200000">
                <a:off x="3069753" y="1087819"/>
                <a:ext cx="1170432" cy="1008993"/>
              </a:xfrm>
              <a:prstGeom prst="hexagon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3" name="Straight Connector 12"/>
            <p:cNvCxnSpPr/>
            <p:nvPr/>
          </p:nvCxnSpPr>
          <p:spPr>
            <a:xfrm>
              <a:off x="4039639" y="2667659"/>
              <a:ext cx="1560343" cy="770737"/>
            </a:xfrm>
            <a:prstGeom prst="line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: Shape 32"/>
            <p:cNvSpPr/>
            <p:nvPr/>
          </p:nvSpPr>
          <p:spPr>
            <a:xfrm flipH="1">
              <a:off x="4472021" y="1907769"/>
              <a:ext cx="695578" cy="480316"/>
            </a:xfrm>
            <a:custGeom>
              <a:avLst/>
              <a:gdLst>
                <a:gd name="connsiteX0" fmla="*/ 183422 w 289670"/>
                <a:gd name="connsiteY0" fmla="*/ 182398 h 200025"/>
                <a:gd name="connsiteX1" fmla="*/ 183422 w 289670"/>
                <a:gd name="connsiteY1" fmla="*/ 193760 h 200025"/>
                <a:gd name="connsiteX2" fmla="*/ 106248 w 289670"/>
                <a:gd name="connsiteY2" fmla="*/ 193760 h 200025"/>
                <a:gd name="connsiteX3" fmla="*/ 106248 w 289670"/>
                <a:gd name="connsiteY3" fmla="*/ 182398 h 200025"/>
                <a:gd name="connsiteX4" fmla="*/ 289670 w 289670"/>
                <a:gd name="connsiteY4" fmla="*/ 176133 h 200025"/>
                <a:gd name="connsiteX5" fmla="*/ 0 w 289670"/>
                <a:gd name="connsiteY5" fmla="*/ 176133 h 200025"/>
                <a:gd name="connsiteX6" fmla="*/ 0 w 289670"/>
                <a:gd name="connsiteY6" fmla="*/ 187830 h 200025"/>
                <a:gd name="connsiteX7" fmla="*/ 9305 w 289670"/>
                <a:gd name="connsiteY7" fmla="*/ 200025 h 200025"/>
                <a:gd name="connsiteX8" fmla="*/ 280365 w 289670"/>
                <a:gd name="connsiteY8" fmla="*/ 200025 h 200025"/>
                <a:gd name="connsiteX9" fmla="*/ 289670 w 289670"/>
                <a:gd name="connsiteY9" fmla="*/ 187830 h 200025"/>
                <a:gd name="connsiteX10" fmla="*/ 226297 w 289670"/>
                <a:gd name="connsiteY10" fmla="*/ 20210 h 200025"/>
                <a:gd name="connsiteX11" fmla="*/ 226297 w 289670"/>
                <a:gd name="connsiteY11" fmla="*/ 143371 h 200025"/>
                <a:gd name="connsiteX12" fmla="*/ 63374 w 289670"/>
                <a:gd name="connsiteY12" fmla="*/ 143371 h 200025"/>
                <a:gd name="connsiteX13" fmla="*/ 63374 w 289670"/>
                <a:gd name="connsiteY13" fmla="*/ 20210 h 200025"/>
                <a:gd name="connsiteX14" fmla="*/ 223686 w 289670"/>
                <a:gd name="connsiteY14" fmla="*/ 0 h 200025"/>
                <a:gd name="connsiteX15" fmla="*/ 65985 w 289670"/>
                <a:gd name="connsiteY15" fmla="*/ 0 h 200025"/>
                <a:gd name="connsiteX16" fmla="*/ 38721 w 289670"/>
                <a:gd name="connsiteY16" fmla="*/ 27264 h 200025"/>
                <a:gd name="connsiteX17" fmla="*/ 38721 w 289670"/>
                <a:gd name="connsiteY17" fmla="*/ 136317 h 200025"/>
                <a:gd name="connsiteX18" fmla="*/ 65985 w 289670"/>
                <a:gd name="connsiteY18" fmla="*/ 163581 h 200025"/>
                <a:gd name="connsiteX19" fmla="*/ 223686 w 289670"/>
                <a:gd name="connsiteY19" fmla="*/ 163581 h 200025"/>
                <a:gd name="connsiteX20" fmla="*/ 250950 w 289670"/>
                <a:gd name="connsiteY20" fmla="*/ 136317 h 200025"/>
                <a:gd name="connsiteX21" fmla="*/ 250950 w 289670"/>
                <a:gd name="connsiteY21" fmla="*/ 27264 h 200025"/>
                <a:gd name="connsiteX22" fmla="*/ 223686 w 289670"/>
                <a:gd name="connsiteY22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9670" h="200025">
                  <a:moveTo>
                    <a:pt x="183422" y="182398"/>
                  </a:moveTo>
                  <a:lnTo>
                    <a:pt x="183422" y="193760"/>
                  </a:lnTo>
                  <a:lnTo>
                    <a:pt x="106248" y="193760"/>
                  </a:lnTo>
                  <a:lnTo>
                    <a:pt x="106248" y="182398"/>
                  </a:lnTo>
                  <a:close/>
                  <a:moveTo>
                    <a:pt x="289670" y="176133"/>
                  </a:moveTo>
                  <a:lnTo>
                    <a:pt x="0" y="176133"/>
                  </a:lnTo>
                  <a:lnTo>
                    <a:pt x="0" y="187830"/>
                  </a:lnTo>
                  <a:cubicBezTo>
                    <a:pt x="0" y="194565"/>
                    <a:pt x="4166" y="200025"/>
                    <a:pt x="9305" y="200025"/>
                  </a:cubicBezTo>
                  <a:lnTo>
                    <a:pt x="280365" y="200025"/>
                  </a:lnTo>
                  <a:cubicBezTo>
                    <a:pt x="285504" y="200025"/>
                    <a:pt x="289670" y="194565"/>
                    <a:pt x="289670" y="187830"/>
                  </a:cubicBezTo>
                  <a:close/>
                  <a:moveTo>
                    <a:pt x="226297" y="20210"/>
                  </a:moveTo>
                  <a:lnTo>
                    <a:pt x="226297" y="143371"/>
                  </a:lnTo>
                  <a:lnTo>
                    <a:pt x="63374" y="143371"/>
                  </a:lnTo>
                  <a:lnTo>
                    <a:pt x="63374" y="20210"/>
                  </a:lnTo>
                  <a:close/>
                  <a:moveTo>
                    <a:pt x="223686" y="0"/>
                  </a:moveTo>
                  <a:lnTo>
                    <a:pt x="65985" y="0"/>
                  </a:lnTo>
                  <a:cubicBezTo>
                    <a:pt x="50928" y="0"/>
                    <a:pt x="38721" y="12207"/>
                    <a:pt x="38721" y="27264"/>
                  </a:cubicBezTo>
                  <a:lnTo>
                    <a:pt x="38721" y="136317"/>
                  </a:lnTo>
                  <a:cubicBezTo>
                    <a:pt x="38721" y="151374"/>
                    <a:pt x="50928" y="163581"/>
                    <a:pt x="65985" y="163581"/>
                  </a:cubicBezTo>
                  <a:lnTo>
                    <a:pt x="223686" y="163581"/>
                  </a:lnTo>
                  <a:cubicBezTo>
                    <a:pt x="238743" y="163581"/>
                    <a:pt x="250950" y="151374"/>
                    <a:pt x="250950" y="136317"/>
                  </a:cubicBezTo>
                  <a:lnTo>
                    <a:pt x="250950" y="27264"/>
                  </a:lnTo>
                  <a:cubicBezTo>
                    <a:pt x="250950" y="12207"/>
                    <a:pt x="238743" y="0"/>
                    <a:pt x="22368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8"/>
            <p:cNvGrpSpPr/>
            <p:nvPr/>
          </p:nvGrpSpPr>
          <p:grpSpPr>
            <a:xfrm>
              <a:off x="9134324" y="1229406"/>
              <a:ext cx="1580496" cy="1833375"/>
              <a:chOff x="5864752" y="851653"/>
              <a:chExt cx="1277003" cy="1481324"/>
            </a:xfrm>
          </p:grpSpPr>
          <p:sp>
            <p:nvSpPr>
              <p:cNvPr id="31" name="Hexagon 19"/>
              <p:cNvSpPr/>
              <p:nvPr/>
            </p:nvSpPr>
            <p:spPr>
              <a:xfrm rot="16200000">
                <a:off x="5762592" y="953813"/>
                <a:ext cx="1481324" cy="1277003"/>
              </a:xfrm>
              <a:prstGeom prst="hexagon">
                <a:avLst/>
              </a:prstGeom>
              <a:solidFill>
                <a:schemeClr val="accent2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Hexagon 20"/>
              <p:cNvSpPr/>
              <p:nvPr/>
            </p:nvSpPr>
            <p:spPr>
              <a:xfrm rot="16200000">
                <a:off x="5918037" y="1087818"/>
                <a:ext cx="1170432" cy="1008993"/>
              </a:xfrm>
              <a:prstGeom prst="hexagon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Straight Connector 22"/>
            <p:cNvCxnSpPr/>
            <p:nvPr/>
          </p:nvCxnSpPr>
          <p:spPr>
            <a:xfrm>
              <a:off x="9160657" y="2667657"/>
              <a:ext cx="1527830" cy="770738"/>
            </a:xfrm>
            <a:prstGeom prst="line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33"/>
            <p:cNvGrpSpPr/>
            <p:nvPr/>
          </p:nvGrpSpPr>
          <p:grpSpPr>
            <a:xfrm>
              <a:off x="9646936" y="1823103"/>
              <a:ext cx="555263" cy="554261"/>
              <a:chOff x="6681143" y="3369542"/>
              <a:chExt cx="464452" cy="463618"/>
            </a:xfrm>
            <a:noFill/>
          </p:grpSpPr>
          <p:grpSp>
            <p:nvGrpSpPr>
              <p:cNvPr id="26" name="Group 34"/>
              <p:cNvGrpSpPr/>
              <p:nvPr/>
            </p:nvGrpSpPr>
            <p:grpSpPr>
              <a:xfrm>
                <a:off x="6681143" y="3369542"/>
                <a:ext cx="462532" cy="463618"/>
                <a:chOff x="6693468" y="3360043"/>
                <a:chExt cx="661852" cy="741827"/>
              </a:xfrm>
              <a:grpFill/>
            </p:grpSpPr>
            <p:sp>
              <p:nvSpPr>
                <p:cNvPr id="28" name="Oval 36"/>
                <p:cNvSpPr/>
                <p:nvPr/>
              </p:nvSpPr>
              <p:spPr>
                <a:xfrm>
                  <a:off x="7078139" y="3360043"/>
                  <a:ext cx="117654" cy="250165"/>
                </a:xfrm>
                <a:prstGeom prst="ellipse">
                  <a:avLst/>
                </a:prstGeom>
                <a:grpFill/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lowchart: Process 37"/>
                <p:cNvSpPr/>
                <p:nvPr/>
              </p:nvSpPr>
              <p:spPr>
                <a:xfrm>
                  <a:off x="6693468" y="3545037"/>
                  <a:ext cx="661852" cy="556833"/>
                </a:xfrm>
                <a:prstGeom prst="flowChartProcess">
                  <a:avLst/>
                </a:prstGeom>
                <a:grpFill/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Oval 38"/>
                <p:cNvSpPr/>
                <p:nvPr/>
              </p:nvSpPr>
              <p:spPr>
                <a:xfrm>
                  <a:off x="6827967" y="3362094"/>
                  <a:ext cx="117654" cy="250165"/>
                </a:xfrm>
                <a:prstGeom prst="ellipse">
                  <a:avLst/>
                </a:prstGeom>
                <a:grpFill/>
                <a:ln w="222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" name="Rectangle 35"/>
              <p:cNvSpPr/>
              <p:nvPr/>
            </p:nvSpPr>
            <p:spPr>
              <a:xfrm>
                <a:off x="6682735" y="3491331"/>
                <a:ext cx="462860" cy="618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13"/>
            <p:cNvGrpSpPr/>
            <p:nvPr/>
          </p:nvGrpSpPr>
          <p:grpSpPr>
            <a:xfrm>
              <a:off x="6581943" y="1229408"/>
              <a:ext cx="1580496" cy="1833375"/>
              <a:chOff x="4453745" y="851654"/>
              <a:chExt cx="1277003" cy="1481324"/>
            </a:xfrm>
          </p:grpSpPr>
          <p:sp>
            <p:nvSpPr>
              <p:cNvPr id="24" name="Hexagon 14"/>
              <p:cNvSpPr/>
              <p:nvPr/>
            </p:nvSpPr>
            <p:spPr>
              <a:xfrm rot="16200000">
                <a:off x="4351585" y="953814"/>
                <a:ext cx="1481324" cy="1277003"/>
              </a:xfrm>
              <a:prstGeom prst="hexagon">
                <a:avLst/>
              </a:prstGeom>
              <a:solidFill>
                <a:schemeClr val="accent3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Hexagon 15"/>
              <p:cNvSpPr/>
              <p:nvPr/>
            </p:nvSpPr>
            <p:spPr>
              <a:xfrm rot="16200000">
                <a:off x="4507030" y="1087819"/>
                <a:ext cx="1170432" cy="1008993"/>
              </a:xfrm>
              <a:prstGeom prst="hexagon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9" name="Straight Connector 17"/>
            <p:cNvCxnSpPr/>
            <p:nvPr/>
          </p:nvCxnSpPr>
          <p:spPr>
            <a:xfrm>
              <a:off x="6592020" y="2667659"/>
              <a:ext cx="1560343" cy="770737"/>
            </a:xfrm>
            <a:prstGeom prst="lin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: Shape 39"/>
            <p:cNvSpPr/>
            <p:nvPr/>
          </p:nvSpPr>
          <p:spPr>
            <a:xfrm rot="10800000" flipH="1">
              <a:off x="7157012" y="1789910"/>
              <a:ext cx="430359" cy="591547"/>
            </a:xfrm>
            <a:custGeom>
              <a:avLst/>
              <a:gdLst>
                <a:gd name="connsiteX0" fmla="*/ 0 w 325521"/>
                <a:gd name="connsiteY0" fmla="*/ 254724 h 447442"/>
                <a:gd name="connsiteX1" fmla="*/ 51964 w 325521"/>
                <a:gd name="connsiteY1" fmla="*/ 254724 h 447442"/>
                <a:gd name="connsiteX2" fmla="*/ 51964 w 325521"/>
                <a:gd name="connsiteY2" fmla="*/ 0 h 447442"/>
                <a:gd name="connsiteX3" fmla="*/ 51964 w 325521"/>
                <a:gd name="connsiteY3" fmla="*/ 0 h 447442"/>
                <a:gd name="connsiteX4" fmla="*/ 0 w 325521"/>
                <a:gd name="connsiteY4" fmla="*/ 0 h 447442"/>
                <a:gd name="connsiteX5" fmla="*/ 0 w 325521"/>
                <a:gd name="connsiteY5" fmla="*/ 0 h 447442"/>
                <a:gd name="connsiteX6" fmla="*/ 137214 w 325521"/>
                <a:gd name="connsiteY6" fmla="*/ 358252 h 447442"/>
                <a:gd name="connsiteX7" fmla="*/ 189179 w 325521"/>
                <a:gd name="connsiteY7" fmla="*/ 358252 h 447442"/>
                <a:gd name="connsiteX8" fmla="*/ 189179 w 325521"/>
                <a:gd name="connsiteY8" fmla="*/ 14922 h 447442"/>
                <a:gd name="connsiteX9" fmla="*/ 137214 w 325521"/>
                <a:gd name="connsiteY9" fmla="*/ 14922 h 447442"/>
                <a:gd name="connsiteX10" fmla="*/ 266073 w 325521"/>
                <a:gd name="connsiteY10" fmla="*/ 447442 h 447442"/>
                <a:gd name="connsiteX11" fmla="*/ 325521 w 325521"/>
                <a:gd name="connsiteY11" fmla="*/ 447442 h 447442"/>
                <a:gd name="connsiteX12" fmla="*/ 325521 w 325521"/>
                <a:gd name="connsiteY12" fmla="*/ 8972 h 447442"/>
                <a:gd name="connsiteX13" fmla="*/ 266073 w 325521"/>
                <a:gd name="connsiteY13" fmla="*/ 8972 h 447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5521" h="447442">
                  <a:moveTo>
                    <a:pt x="0" y="254724"/>
                  </a:moveTo>
                  <a:lnTo>
                    <a:pt x="51964" y="254724"/>
                  </a:lnTo>
                  <a:lnTo>
                    <a:pt x="51964" y="0"/>
                  </a:lnTo>
                  <a:lnTo>
                    <a:pt x="5196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37214" y="358252"/>
                  </a:moveTo>
                  <a:lnTo>
                    <a:pt x="189179" y="358252"/>
                  </a:lnTo>
                  <a:lnTo>
                    <a:pt x="189179" y="14922"/>
                  </a:lnTo>
                  <a:lnTo>
                    <a:pt x="137214" y="14922"/>
                  </a:lnTo>
                  <a:close/>
                  <a:moveTo>
                    <a:pt x="266073" y="447442"/>
                  </a:moveTo>
                  <a:lnTo>
                    <a:pt x="325521" y="447442"/>
                  </a:lnTo>
                  <a:lnTo>
                    <a:pt x="325521" y="8972"/>
                  </a:lnTo>
                  <a:lnTo>
                    <a:pt x="266073" y="897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TextBox 51"/>
            <p:cNvSpPr txBox="1"/>
            <p:nvPr/>
          </p:nvSpPr>
          <p:spPr>
            <a:xfrm>
              <a:off x="4178791" y="353701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52"/>
            <p:cNvSpPr txBox="1"/>
            <p:nvPr/>
          </p:nvSpPr>
          <p:spPr>
            <a:xfrm>
              <a:off x="6722345" y="353701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53"/>
            <p:cNvSpPr txBox="1"/>
            <p:nvPr/>
          </p:nvSpPr>
          <p:spPr>
            <a:xfrm>
              <a:off x="9268728" y="353701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097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75656" y="148748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第二章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35561" y="2499742"/>
            <a:ext cx="42749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5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必要性与可行性</a:t>
            </a:r>
          </a:p>
        </p:txBody>
      </p:sp>
      <p:pic>
        <p:nvPicPr>
          <p:cNvPr id="13" name="图片 12" descr="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80" y="1779794"/>
            <a:ext cx="3750945" cy="336899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E891E6F-AF83-4291-9F47-A37797ABC392}"/>
              </a:ext>
            </a:extLst>
          </p:cNvPr>
          <p:cNvGrpSpPr/>
          <p:nvPr/>
        </p:nvGrpSpPr>
        <p:grpSpPr>
          <a:xfrm rot="5400000" flipH="1">
            <a:off x="-301760" y="-316977"/>
            <a:ext cx="2520280" cy="2421832"/>
            <a:chOff x="5590673" y="1054192"/>
            <a:chExt cx="6332528" cy="5683978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AD56FD61-6E52-4EF9-8C45-1611220EE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xmlns="" id="{A37C3A24-9BD3-4714-A623-5C01F0BC4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82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157163" y="4103220"/>
            <a:ext cx="9458325" cy="200436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93006" y="1278731"/>
            <a:ext cx="1535906" cy="2143125"/>
            <a:chOff x="1193006" y="1278731"/>
            <a:chExt cx="1535906" cy="2143125"/>
          </a:xfrm>
        </p:grpSpPr>
        <p:sp>
          <p:nvSpPr>
            <p:cNvPr id="5" name="矩形: 圆角 4"/>
            <p:cNvSpPr/>
            <p:nvPr/>
          </p:nvSpPr>
          <p:spPr>
            <a:xfrm>
              <a:off x="1193006" y="1278731"/>
              <a:ext cx="1535906" cy="2143125"/>
            </a:xfrm>
            <a:prstGeom prst="roundRect">
              <a:avLst>
                <a:gd name="adj" fmla="val 782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>
              <a:spLocks noChangeAspect="1"/>
            </p:cNvSpPr>
            <p:nvPr/>
          </p:nvSpPr>
          <p:spPr bwMode="auto">
            <a:xfrm>
              <a:off x="1820604" y="1430036"/>
              <a:ext cx="280709" cy="355491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93006" y="2454012"/>
              <a:ext cx="1535906" cy="666809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排版占位显示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193006" y="2074713"/>
              <a:ext cx="1535906" cy="3792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04046" y="1278731"/>
            <a:ext cx="1535906" cy="2143125"/>
            <a:chOff x="3804046" y="1278731"/>
            <a:chExt cx="1535906" cy="2143125"/>
          </a:xfrm>
        </p:grpSpPr>
        <p:sp>
          <p:nvSpPr>
            <p:cNvPr id="6" name="矩形: 圆角 5"/>
            <p:cNvSpPr/>
            <p:nvPr/>
          </p:nvSpPr>
          <p:spPr>
            <a:xfrm>
              <a:off x="3804046" y="1278731"/>
              <a:ext cx="1535906" cy="2143125"/>
            </a:xfrm>
            <a:prstGeom prst="roundRect">
              <a:avLst>
                <a:gd name="adj" fmla="val 782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任意多边形: 形状 8"/>
            <p:cNvSpPr>
              <a:spLocks noChangeAspect="1"/>
            </p:cNvSpPr>
            <p:nvPr/>
          </p:nvSpPr>
          <p:spPr bwMode="auto">
            <a:xfrm>
              <a:off x="4431644" y="1430036"/>
              <a:ext cx="280709" cy="355491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04046" y="2454012"/>
              <a:ext cx="1535906" cy="666809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排版占位显示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3804046" y="2074713"/>
              <a:ext cx="1535906" cy="3792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415086" y="1278731"/>
            <a:ext cx="1535906" cy="2143125"/>
            <a:chOff x="6415086" y="1278731"/>
            <a:chExt cx="1535906" cy="2143125"/>
          </a:xfrm>
        </p:grpSpPr>
        <p:sp>
          <p:nvSpPr>
            <p:cNvPr id="7" name="矩形: 圆角 6"/>
            <p:cNvSpPr/>
            <p:nvPr/>
          </p:nvSpPr>
          <p:spPr>
            <a:xfrm>
              <a:off x="6415086" y="1278731"/>
              <a:ext cx="1535906" cy="2143125"/>
            </a:xfrm>
            <a:prstGeom prst="roundRect">
              <a:avLst>
                <a:gd name="adj" fmla="val 782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>
              <a:spLocks noChangeAspect="1"/>
            </p:cNvSpPr>
            <p:nvPr/>
          </p:nvSpPr>
          <p:spPr bwMode="auto">
            <a:xfrm>
              <a:off x="7042684" y="1430036"/>
              <a:ext cx="280709" cy="355491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15086" y="2454012"/>
              <a:ext cx="1535906" cy="666809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排版占位显示</a:t>
              </a:r>
              <a:b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415086" y="2074713"/>
              <a:ext cx="1535906" cy="3792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22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6548" y="1302609"/>
            <a:ext cx="2484632" cy="2106766"/>
            <a:chOff x="2146548" y="1302609"/>
            <a:chExt cx="2484632" cy="2106766"/>
          </a:xfrm>
        </p:grpSpPr>
        <p:sp>
          <p:nvSpPr>
            <p:cNvPr id="5" name="Oval 2"/>
            <p:cNvSpPr>
              <a:spLocks noChangeAspect="1"/>
            </p:cNvSpPr>
            <p:nvPr/>
          </p:nvSpPr>
          <p:spPr>
            <a:xfrm>
              <a:off x="2146548" y="1302609"/>
              <a:ext cx="2106766" cy="2106766"/>
            </a:xfrm>
            <a:prstGeom prst="ellipse">
              <a:avLst/>
            </a:prstGeom>
            <a:solidFill>
              <a:schemeClr val="accent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Oval 7"/>
            <p:cNvSpPr>
              <a:spLocks noChangeAspect="1"/>
            </p:cNvSpPr>
            <p:nvPr/>
          </p:nvSpPr>
          <p:spPr>
            <a:xfrm>
              <a:off x="3946542" y="2013672"/>
              <a:ext cx="684638" cy="684638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1"/>
            <p:cNvSpPr/>
            <p:nvPr/>
          </p:nvSpPr>
          <p:spPr>
            <a:xfrm>
              <a:off x="2217642" y="1373423"/>
              <a:ext cx="1964576" cy="1965137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51583" y="1302609"/>
            <a:ext cx="2520181" cy="2106766"/>
            <a:chOff x="4451583" y="1302609"/>
            <a:chExt cx="2520181" cy="2106766"/>
          </a:xfrm>
        </p:grpSpPr>
        <p:sp>
          <p:nvSpPr>
            <p:cNvPr id="4" name="Oval 8"/>
            <p:cNvSpPr>
              <a:spLocks noChangeAspect="1"/>
            </p:cNvSpPr>
            <p:nvPr/>
          </p:nvSpPr>
          <p:spPr>
            <a:xfrm>
              <a:off x="4451583" y="2013672"/>
              <a:ext cx="684638" cy="684638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3"/>
            <p:cNvSpPr>
              <a:spLocks noChangeAspect="1"/>
            </p:cNvSpPr>
            <p:nvPr/>
          </p:nvSpPr>
          <p:spPr>
            <a:xfrm>
              <a:off x="4864998" y="1302609"/>
              <a:ext cx="2106766" cy="2106766"/>
            </a:xfrm>
            <a:prstGeom prst="ellipse">
              <a:avLst/>
            </a:prstGeom>
            <a:solidFill>
              <a:schemeClr val="accent2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Oval 4"/>
            <p:cNvSpPr/>
            <p:nvPr/>
          </p:nvSpPr>
          <p:spPr>
            <a:xfrm>
              <a:off x="4936092" y="1373423"/>
              <a:ext cx="1964576" cy="1965137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5091" y="2028803"/>
            <a:ext cx="8031361" cy="624114"/>
            <a:chOff x="585091" y="2028803"/>
            <a:chExt cx="8031361" cy="624114"/>
          </a:xfrm>
        </p:grpSpPr>
        <p:sp>
          <p:nvSpPr>
            <p:cNvPr id="10" name="Rectangle 12"/>
            <p:cNvSpPr/>
            <p:nvPr/>
          </p:nvSpPr>
          <p:spPr>
            <a:xfrm>
              <a:off x="585091" y="2028803"/>
              <a:ext cx="1490361" cy="294311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zh-CN" altLang="en-US" sz="13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Rectangle 13"/>
            <p:cNvSpPr/>
            <p:nvPr/>
          </p:nvSpPr>
          <p:spPr>
            <a:xfrm>
              <a:off x="585091" y="2323115"/>
              <a:ext cx="1490361" cy="329802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Rectangle 15"/>
            <p:cNvSpPr/>
            <p:nvPr/>
          </p:nvSpPr>
          <p:spPr>
            <a:xfrm>
              <a:off x="7126091" y="2028803"/>
              <a:ext cx="1490361" cy="294311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lvl="0" algn="ctr"/>
              <a:r>
                <a:rPr lang="zh-CN" altLang="en-US" sz="13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Rectangle 16"/>
            <p:cNvSpPr/>
            <p:nvPr/>
          </p:nvSpPr>
          <p:spPr>
            <a:xfrm>
              <a:off x="7126091" y="2323115"/>
              <a:ext cx="1490361" cy="329802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58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151" y="962394"/>
            <a:ext cx="2610569" cy="3472812"/>
            <a:chOff x="550151" y="962394"/>
            <a:chExt cx="2610569" cy="3472812"/>
          </a:xfrm>
        </p:grpSpPr>
        <p:grpSp>
          <p:nvGrpSpPr>
            <p:cNvPr id="4" name="Group 1"/>
            <p:cNvGrpSpPr/>
            <p:nvPr/>
          </p:nvGrpSpPr>
          <p:grpSpPr>
            <a:xfrm>
              <a:off x="550151" y="962394"/>
              <a:ext cx="2610569" cy="3472812"/>
              <a:chOff x="239439" y="962394"/>
              <a:chExt cx="2813641" cy="3742956"/>
            </a:xfrm>
          </p:grpSpPr>
          <p:sp>
            <p:nvSpPr>
              <p:cNvPr id="110" name="Rectangle: Rounded Corners 2"/>
              <p:cNvSpPr/>
              <p:nvPr/>
            </p:nvSpPr>
            <p:spPr>
              <a:xfrm>
                <a:off x="239439" y="962394"/>
                <a:ext cx="2813641" cy="374295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Rectangle: Rounded Corners 3"/>
              <p:cNvSpPr/>
              <p:nvPr/>
            </p:nvSpPr>
            <p:spPr>
              <a:xfrm>
                <a:off x="299690" y="1013950"/>
                <a:ext cx="2677190" cy="1111729"/>
              </a:xfrm>
              <a:prstGeom prst="roundRect">
                <a:avLst>
                  <a:gd name="adj" fmla="val 465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" name="Rectangle 7"/>
            <p:cNvSpPr>
              <a:spLocks noChangeAspect="1"/>
            </p:cNvSpPr>
            <p:nvPr/>
          </p:nvSpPr>
          <p:spPr bwMode="auto">
            <a:xfrm>
              <a:off x="1422395" y="1256536"/>
              <a:ext cx="989805" cy="112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1424295" y="1256536"/>
              <a:ext cx="987905" cy="1124693"/>
            </a:xfrm>
            <a:custGeom>
              <a:avLst/>
              <a:gdLst>
                <a:gd name="T0" fmla="*/ 440 w 440"/>
                <a:gd name="T1" fmla="*/ 359 h 501"/>
                <a:gd name="T2" fmla="*/ 424 w 440"/>
                <a:gd name="T3" fmla="*/ 388 h 501"/>
                <a:gd name="T4" fmla="*/ 236 w 440"/>
                <a:gd name="T5" fmla="*/ 496 h 501"/>
                <a:gd name="T6" fmla="*/ 203 w 440"/>
                <a:gd name="T7" fmla="*/ 496 h 501"/>
                <a:gd name="T8" fmla="*/ 16 w 440"/>
                <a:gd name="T9" fmla="*/ 388 h 501"/>
                <a:gd name="T10" fmla="*/ 0 w 440"/>
                <a:gd name="T11" fmla="*/ 359 h 501"/>
                <a:gd name="T12" fmla="*/ 0 w 440"/>
                <a:gd name="T13" fmla="*/ 142 h 501"/>
                <a:gd name="T14" fmla="*/ 16 w 440"/>
                <a:gd name="T15" fmla="*/ 114 h 501"/>
                <a:gd name="T16" fmla="*/ 203 w 440"/>
                <a:gd name="T17" fmla="*/ 5 h 501"/>
                <a:gd name="T18" fmla="*/ 236 w 440"/>
                <a:gd name="T19" fmla="*/ 5 h 501"/>
                <a:gd name="T20" fmla="*/ 424 w 440"/>
                <a:gd name="T21" fmla="*/ 114 h 501"/>
                <a:gd name="T22" fmla="*/ 440 w 440"/>
                <a:gd name="T23" fmla="*/ 142 h 501"/>
                <a:gd name="T24" fmla="*/ 440 w 440"/>
                <a:gd name="T25" fmla="*/ 359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501">
                  <a:moveTo>
                    <a:pt x="440" y="359"/>
                  </a:moveTo>
                  <a:cubicBezTo>
                    <a:pt x="440" y="369"/>
                    <a:pt x="433" y="382"/>
                    <a:pt x="424" y="388"/>
                  </a:cubicBezTo>
                  <a:cubicBezTo>
                    <a:pt x="236" y="496"/>
                    <a:pt x="236" y="496"/>
                    <a:pt x="236" y="496"/>
                  </a:cubicBezTo>
                  <a:cubicBezTo>
                    <a:pt x="227" y="501"/>
                    <a:pt x="212" y="501"/>
                    <a:pt x="203" y="496"/>
                  </a:cubicBezTo>
                  <a:cubicBezTo>
                    <a:pt x="16" y="388"/>
                    <a:pt x="16" y="388"/>
                    <a:pt x="16" y="388"/>
                  </a:cubicBezTo>
                  <a:cubicBezTo>
                    <a:pt x="7" y="382"/>
                    <a:pt x="0" y="369"/>
                    <a:pt x="0" y="35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32"/>
                    <a:pt x="7" y="119"/>
                    <a:pt x="16" y="114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12" y="0"/>
                    <a:pt x="227" y="0"/>
                    <a:pt x="236" y="5"/>
                  </a:cubicBezTo>
                  <a:cubicBezTo>
                    <a:pt x="424" y="114"/>
                    <a:pt x="424" y="114"/>
                    <a:pt x="424" y="114"/>
                  </a:cubicBezTo>
                  <a:cubicBezTo>
                    <a:pt x="433" y="119"/>
                    <a:pt x="440" y="132"/>
                    <a:pt x="440" y="142"/>
                  </a:cubicBezTo>
                  <a:cubicBezTo>
                    <a:pt x="440" y="359"/>
                    <a:pt x="440" y="359"/>
                    <a:pt x="440" y="3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9"/>
            <p:cNvSpPr>
              <a:spLocks/>
            </p:cNvSpPr>
            <p:nvPr/>
          </p:nvSpPr>
          <p:spPr bwMode="auto">
            <a:xfrm>
              <a:off x="1460391" y="1305931"/>
              <a:ext cx="907163" cy="518651"/>
            </a:xfrm>
            <a:custGeom>
              <a:avLst/>
              <a:gdLst>
                <a:gd name="T0" fmla="*/ 203 w 404"/>
                <a:gd name="T1" fmla="*/ 0 h 231"/>
                <a:gd name="T2" fmla="*/ 187 w 404"/>
                <a:gd name="T3" fmla="*/ 4 h 231"/>
                <a:gd name="T4" fmla="*/ 17 w 404"/>
                <a:gd name="T5" fmla="*/ 102 h 231"/>
                <a:gd name="T6" fmla="*/ 5 w 404"/>
                <a:gd name="T7" fmla="*/ 114 h 231"/>
                <a:gd name="T8" fmla="*/ 0 w 404"/>
                <a:gd name="T9" fmla="*/ 130 h 231"/>
                <a:gd name="T10" fmla="*/ 0 w 404"/>
                <a:gd name="T11" fmla="*/ 231 h 231"/>
                <a:gd name="T12" fmla="*/ 4 w 404"/>
                <a:gd name="T13" fmla="*/ 231 h 231"/>
                <a:gd name="T14" fmla="*/ 4 w 404"/>
                <a:gd name="T15" fmla="*/ 130 h 231"/>
                <a:gd name="T16" fmla="*/ 4 w 404"/>
                <a:gd name="T17" fmla="*/ 130 h 231"/>
                <a:gd name="T18" fmla="*/ 9 w 404"/>
                <a:gd name="T19" fmla="*/ 116 h 231"/>
                <a:gd name="T20" fmla="*/ 19 w 404"/>
                <a:gd name="T21" fmla="*/ 106 h 231"/>
                <a:gd name="T22" fmla="*/ 189 w 404"/>
                <a:gd name="T23" fmla="*/ 7 h 231"/>
                <a:gd name="T24" fmla="*/ 203 w 404"/>
                <a:gd name="T25" fmla="*/ 4 h 231"/>
                <a:gd name="T26" fmla="*/ 203 w 404"/>
                <a:gd name="T27" fmla="*/ 4 h 231"/>
                <a:gd name="T28" fmla="*/ 203 w 404"/>
                <a:gd name="T29" fmla="*/ 4 h 231"/>
                <a:gd name="T30" fmla="*/ 217 w 404"/>
                <a:gd name="T31" fmla="*/ 7 h 231"/>
                <a:gd name="T32" fmla="*/ 217 w 404"/>
                <a:gd name="T33" fmla="*/ 7 h 231"/>
                <a:gd name="T34" fmla="*/ 387 w 404"/>
                <a:gd name="T35" fmla="*/ 106 h 231"/>
                <a:gd name="T36" fmla="*/ 387 w 404"/>
                <a:gd name="T37" fmla="*/ 106 h 231"/>
                <a:gd name="T38" fmla="*/ 397 w 404"/>
                <a:gd name="T39" fmla="*/ 116 h 231"/>
                <a:gd name="T40" fmla="*/ 400 w 404"/>
                <a:gd name="T41" fmla="*/ 130 h 231"/>
                <a:gd name="T42" fmla="*/ 400 w 404"/>
                <a:gd name="T43" fmla="*/ 231 h 231"/>
                <a:gd name="T44" fmla="*/ 400 w 404"/>
                <a:gd name="T45" fmla="*/ 231 h 231"/>
                <a:gd name="T46" fmla="*/ 404 w 404"/>
                <a:gd name="T47" fmla="*/ 231 h 231"/>
                <a:gd name="T48" fmla="*/ 404 w 404"/>
                <a:gd name="T49" fmla="*/ 130 h 231"/>
                <a:gd name="T50" fmla="*/ 404 w 404"/>
                <a:gd name="T51" fmla="*/ 130 h 231"/>
                <a:gd name="T52" fmla="*/ 404 w 404"/>
                <a:gd name="T53" fmla="*/ 130 h 231"/>
                <a:gd name="T54" fmla="*/ 400 w 404"/>
                <a:gd name="T55" fmla="*/ 114 h 231"/>
                <a:gd name="T56" fmla="*/ 389 w 404"/>
                <a:gd name="T57" fmla="*/ 102 h 231"/>
                <a:gd name="T58" fmla="*/ 219 w 404"/>
                <a:gd name="T59" fmla="*/ 4 h 231"/>
                <a:gd name="T60" fmla="*/ 219 w 404"/>
                <a:gd name="T61" fmla="*/ 4 h 231"/>
                <a:gd name="T62" fmla="*/ 203 w 404"/>
                <a:gd name="T6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4" h="231">
                  <a:moveTo>
                    <a:pt x="203" y="0"/>
                  </a:moveTo>
                  <a:cubicBezTo>
                    <a:pt x="198" y="0"/>
                    <a:pt x="192" y="1"/>
                    <a:pt x="187" y="4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2" y="105"/>
                    <a:pt x="8" y="109"/>
                    <a:pt x="5" y="114"/>
                  </a:cubicBezTo>
                  <a:cubicBezTo>
                    <a:pt x="2" y="119"/>
                    <a:pt x="0" y="125"/>
                    <a:pt x="0" y="130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5" y="126"/>
                    <a:pt x="6" y="121"/>
                    <a:pt x="9" y="116"/>
                  </a:cubicBezTo>
                  <a:cubicBezTo>
                    <a:pt x="11" y="112"/>
                    <a:pt x="15" y="108"/>
                    <a:pt x="19" y="10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93" y="5"/>
                    <a:pt x="198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9" y="4"/>
                    <a:pt x="214" y="5"/>
                    <a:pt x="217" y="7"/>
                  </a:cubicBezTo>
                  <a:cubicBezTo>
                    <a:pt x="217" y="7"/>
                    <a:pt x="217" y="7"/>
                    <a:pt x="217" y="7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91" y="108"/>
                    <a:pt x="394" y="112"/>
                    <a:pt x="397" y="116"/>
                  </a:cubicBezTo>
                  <a:cubicBezTo>
                    <a:pt x="399" y="121"/>
                    <a:pt x="400" y="126"/>
                    <a:pt x="400" y="130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4" y="231"/>
                    <a:pt x="404" y="231"/>
                    <a:pt x="404" y="231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25"/>
                    <a:pt x="403" y="119"/>
                    <a:pt x="400" y="114"/>
                  </a:cubicBezTo>
                  <a:cubicBezTo>
                    <a:pt x="397" y="109"/>
                    <a:pt x="394" y="105"/>
                    <a:pt x="389" y="102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5" y="1"/>
                    <a:pt x="209" y="0"/>
                    <a:pt x="20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: Shape 10"/>
            <p:cNvSpPr>
              <a:spLocks/>
            </p:cNvSpPr>
            <p:nvPr/>
          </p:nvSpPr>
          <p:spPr bwMode="auto">
            <a:xfrm>
              <a:off x="1469890" y="1824581"/>
              <a:ext cx="897664" cy="523400"/>
            </a:xfrm>
            <a:custGeom>
              <a:avLst/>
              <a:gdLst>
                <a:gd name="T0" fmla="*/ 0 w 400"/>
                <a:gd name="T1" fmla="*/ 0 h 233"/>
                <a:gd name="T2" fmla="*/ 0 w 400"/>
                <a:gd name="T3" fmla="*/ 104 h 233"/>
                <a:gd name="T4" fmla="*/ 15 w 400"/>
                <a:gd name="T5" fmla="*/ 130 h 233"/>
                <a:gd name="T6" fmla="*/ 185 w 400"/>
                <a:gd name="T7" fmla="*/ 228 h 233"/>
                <a:gd name="T8" fmla="*/ 215 w 400"/>
                <a:gd name="T9" fmla="*/ 228 h 233"/>
                <a:gd name="T10" fmla="*/ 385 w 400"/>
                <a:gd name="T11" fmla="*/ 130 h 233"/>
                <a:gd name="T12" fmla="*/ 400 w 400"/>
                <a:gd name="T13" fmla="*/ 104 h 233"/>
                <a:gd name="T14" fmla="*/ 400 w 400"/>
                <a:gd name="T15" fmla="*/ 0 h 233"/>
                <a:gd name="T16" fmla="*/ 0 w 400"/>
                <a:gd name="T1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233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3"/>
                    <a:pt x="6" y="125"/>
                    <a:pt x="15" y="130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93" y="233"/>
                    <a:pt x="206" y="233"/>
                    <a:pt x="215" y="228"/>
                  </a:cubicBezTo>
                  <a:cubicBezTo>
                    <a:pt x="385" y="130"/>
                    <a:pt x="385" y="130"/>
                    <a:pt x="385" y="130"/>
                  </a:cubicBezTo>
                  <a:cubicBezTo>
                    <a:pt x="393" y="125"/>
                    <a:pt x="400" y="113"/>
                    <a:pt x="400" y="104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11"/>
            <p:cNvSpPr>
              <a:spLocks/>
            </p:cNvSpPr>
            <p:nvPr/>
          </p:nvSpPr>
          <p:spPr bwMode="auto">
            <a:xfrm>
              <a:off x="1460391" y="1824581"/>
              <a:ext cx="907163" cy="525300"/>
            </a:xfrm>
            <a:custGeom>
              <a:avLst/>
              <a:gdLst>
                <a:gd name="T0" fmla="*/ 0 w 404"/>
                <a:gd name="T1" fmla="*/ 0 h 234"/>
                <a:gd name="T2" fmla="*/ 0 w 404"/>
                <a:gd name="T3" fmla="*/ 104 h 234"/>
                <a:gd name="T4" fmla="*/ 5 w 404"/>
                <a:gd name="T5" fmla="*/ 120 h 234"/>
                <a:gd name="T6" fmla="*/ 17 w 404"/>
                <a:gd name="T7" fmla="*/ 132 h 234"/>
                <a:gd name="T8" fmla="*/ 187 w 404"/>
                <a:gd name="T9" fmla="*/ 230 h 234"/>
                <a:gd name="T10" fmla="*/ 203 w 404"/>
                <a:gd name="T11" fmla="*/ 234 h 234"/>
                <a:gd name="T12" fmla="*/ 219 w 404"/>
                <a:gd name="T13" fmla="*/ 230 h 234"/>
                <a:gd name="T14" fmla="*/ 219 w 404"/>
                <a:gd name="T15" fmla="*/ 230 h 234"/>
                <a:gd name="T16" fmla="*/ 389 w 404"/>
                <a:gd name="T17" fmla="*/ 132 h 234"/>
                <a:gd name="T18" fmla="*/ 389 w 404"/>
                <a:gd name="T19" fmla="*/ 132 h 234"/>
                <a:gd name="T20" fmla="*/ 400 w 404"/>
                <a:gd name="T21" fmla="*/ 119 h 234"/>
                <a:gd name="T22" fmla="*/ 404 w 404"/>
                <a:gd name="T23" fmla="*/ 104 h 234"/>
                <a:gd name="T24" fmla="*/ 404 w 404"/>
                <a:gd name="T25" fmla="*/ 0 h 234"/>
                <a:gd name="T26" fmla="*/ 400 w 404"/>
                <a:gd name="T27" fmla="*/ 0 h 234"/>
                <a:gd name="T28" fmla="*/ 400 w 404"/>
                <a:gd name="T29" fmla="*/ 104 h 234"/>
                <a:gd name="T30" fmla="*/ 397 w 404"/>
                <a:gd name="T31" fmla="*/ 118 h 234"/>
                <a:gd name="T32" fmla="*/ 387 w 404"/>
                <a:gd name="T33" fmla="*/ 128 h 234"/>
                <a:gd name="T34" fmla="*/ 217 w 404"/>
                <a:gd name="T35" fmla="*/ 226 h 234"/>
                <a:gd name="T36" fmla="*/ 217 w 404"/>
                <a:gd name="T37" fmla="*/ 226 h 234"/>
                <a:gd name="T38" fmla="*/ 203 w 404"/>
                <a:gd name="T39" fmla="*/ 230 h 234"/>
                <a:gd name="T40" fmla="*/ 189 w 404"/>
                <a:gd name="T41" fmla="*/ 226 h 234"/>
                <a:gd name="T42" fmla="*/ 19 w 404"/>
                <a:gd name="T43" fmla="*/ 128 h 234"/>
                <a:gd name="T44" fmla="*/ 9 w 404"/>
                <a:gd name="T45" fmla="*/ 117 h 234"/>
                <a:gd name="T46" fmla="*/ 4 w 404"/>
                <a:gd name="T47" fmla="*/ 104 h 234"/>
                <a:gd name="T48" fmla="*/ 4 w 404"/>
                <a:gd name="T49" fmla="*/ 0 h 234"/>
                <a:gd name="T50" fmla="*/ 0 w 404"/>
                <a:gd name="T5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4" h="234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09"/>
                    <a:pt x="2" y="115"/>
                    <a:pt x="5" y="120"/>
                  </a:cubicBezTo>
                  <a:cubicBezTo>
                    <a:pt x="8" y="125"/>
                    <a:pt x="12" y="129"/>
                    <a:pt x="17" y="132"/>
                  </a:cubicBezTo>
                  <a:cubicBezTo>
                    <a:pt x="187" y="230"/>
                    <a:pt x="187" y="230"/>
                    <a:pt x="187" y="230"/>
                  </a:cubicBezTo>
                  <a:cubicBezTo>
                    <a:pt x="192" y="233"/>
                    <a:pt x="198" y="234"/>
                    <a:pt x="203" y="234"/>
                  </a:cubicBezTo>
                  <a:cubicBezTo>
                    <a:pt x="209" y="234"/>
                    <a:pt x="215" y="233"/>
                    <a:pt x="219" y="230"/>
                  </a:cubicBezTo>
                  <a:cubicBezTo>
                    <a:pt x="219" y="230"/>
                    <a:pt x="219" y="230"/>
                    <a:pt x="219" y="230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94" y="129"/>
                    <a:pt x="397" y="124"/>
                    <a:pt x="400" y="119"/>
                  </a:cubicBezTo>
                  <a:cubicBezTo>
                    <a:pt x="403" y="114"/>
                    <a:pt x="404" y="109"/>
                    <a:pt x="404" y="104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400" y="108"/>
                    <a:pt x="399" y="113"/>
                    <a:pt x="397" y="118"/>
                  </a:cubicBezTo>
                  <a:cubicBezTo>
                    <a:pt x="394" y="122"/>
                    <a:pt x="391" y="126"/>
                    <a:pt x="387" y="128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4" y="229"/>
                    <a:pt x="208" y="230"/>
                    <a:pt x="203" y="230"/>
                  </a:cubicBezTo>
                  <a:cubicBezTo>
                    <a:pt x="198" y="230"/>
                    <a:pt x="193" y="229"/>
                    <a:pt x="189" y="22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5" y="126"/>
                    <a:pt x="11" y="122"/>
                    <a:pt x="9" y="117"/>
                  </a:cubicBezTo>
                  <a:cubicBezTo>
                    <a:pt x="6" y="113"/>
                    <a:pt x="4" y="108"/>
                    <a:pt x="4" y="10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2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12"/>
            <p:cNvSpPr>
              <a:spLocks/>
            </p:cNvSpPr>
            <p:nvPr/>
          </p:nvSpPr>
          <p:spPr bwMode="auto">
            <a:xfrm>
              <a:off x="1523085" y="1375275"/>
              <a:ext cx="790324" cy="449307"/>
            </a:xfrm>
            <a:custGeom>
              <a:avLst/>
              <a:gdLst>
                <a:gd name="T0" fmla="*/ 175 w 352"/>
                <a:gd name="T1" fmla="*/ 0 h 200"/>
                <a:gd name="T2" fmla="*/ 162 w 352"/>
                <a:gd name="T3" fmla="*/ 4 h 200"/>
                <a:gd name="T4" fmla="*/ 14 w 352"/>
                <a:gd name="T5" fmla="*/ 89 h 200"/>
                <a:gd name="T6" fmla="*/ 0 w 352"/>
                <a:gd name="T7" fmla="*/ 112 h 200"/>
                <a:gd name="T8" fmla="*/ 0 w 352"/>
                <a:gd name="T9" fmla="*/ 200 h 200"/>
                <a:gd name="T10" fmla="*/ 352 w 352"/>
                <a:gd name="T11" fmla="*/ 200 h 200"/>
                <a:gd name="T12" fmla="*/ 352 w 352"/>
                <a:gd name="T13" fmla="*/ 112 h 200"/>
                <a:gd name="T14" fmla="*/ 338 w 352"/>
                <a:gd name="T15" fmla="*/ 89 h 200"/>
                <a:gd name="T16" fmla="*/ 189 w 352"/>
                <a:gd name="T17" fmla="*/ 4 h 200"/>
                <a:gd name="T18" fmla="*/ 175 w 352"/>
                <a:gd name="T1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200">
                  <a:moveTo>
                    <a:pt x="175" y="0"/>
                  </a:moveTo>
                  <a:cubicBezTo>
                    <a:pt x="171" y="0"/>
                    <a:pt x="166" y="1"/>
                    <a:pt x="162" y="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6" y="94"/>
                    <a:pt x="0" y="104"/>
                    <a:pt x="0" y="11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2" y="112"/>
                    <a:pt x="352" y="112"/>
                    <a:pt x="352" y="112"/>
                  </a:cubicBezTo>
                  <a:cubicBezTo>
                    <a:pt x="352" y="104"/>
                    <a:pt x="346" y="94"/>
                    <a:pt x="338" y="89"/>
                  </a:cubicBezTo>
                  <a:cubicBezTo>
                    <a:pt x="189" y="4"/>
                    <a:pt x="189" y="4"/>
                    <a:pt x="189" y="4"/>
                  </a:cubicBezTo>
                  <a:cubicBezTo>
                    <a:pt x="185" y="1"/>
                    <a:pt x="180" y="0"/>
                    <a:pt x="175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: Shape 13"/>
            <p:cNvSpPr>
              <a:spLocks/>
            </p:cNvSpPr>
            <p:nvPr/>
          </p:nvSpPr>
          <p:spPr bwMode="auto">
            <a:xfrm>
              <a:off x="1621875" y="1483565"/>
              <a:ext cx="592743" cy="673486"/>
            </a:xfrm>
            <a:custGeom>
              <a:avLst/>
              <a:gdLst>
                <a:gd name="T0" fmla="*/ 264 w 264"/>
                <a:gd name="T1" fmla="*/ 214 h 300"/>
                <a:gd name="T2" fmla="*/ 254 w 264"/>
                <a:gd name="T3" fmla="*/ 232 h 300"/>
                <a:gd name="T4" fmla="*/ 142 w 264"/>
                <a:gd name="T5" fmla="*/ 296 h 300"/>
                <a:gd name="T6" fmla="*/ 122 w 264"/>
                <a:gd name="T7" fmla="*/ 296 h 300"/>
                <a:gd name="T8" fmla="*/ 10 w 264"/>
                <a:gd name="T9" fmla="*/ 232 h 300"/>
                <a:gd name="T10" fmla="*/ 0 w 264"/>
                <a:gd name="T11" fmla="*/ 214 h 300"/>
                <a:gd name="T12" fmla="*/ 0 w 264"/>
                <a:gd name="T13" fmla="*/ 85 h 300"/>
                <a:gd name="T14" fmla="*/ 10 w 264"/>
                <a:gd name="T15" fmla="*/ 68 h 300"/>
                <a:gd name="T16" fmla="*/ 122 w 264"/>
                <a:gd name="T17" fmla="*/ 3 h 300"/>
                <a:gd name="T18" fmla="*/ 142 w 264"/>
                <a:gd name="T19" fmla="*/ 3 h 300"/>
                <a:gd name="T20" fmla="*/ 254 w 264"/>
                <a:gd name="T21" fmla="*/ 68 h 300"/>
                <a:gd name="T22" fmla="*/ 264 w 264"/>
                <a:gd name="T23" fmla="*/ 85 h 300"/>
                <a:gd name="T24" fmla="*/ 264 w 264"/>
                <a:gd name="T25" fmla="*/ 21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4" h="300">
                  <a:moveTo>
                    <a:pt x="264" y="214"/>
                  </a:moveTo>
                  <a:cubicBezTo>
                    <a:pt x="264" y="221"/>
                    <a:pt x="259" y="228"/>
                    <a:pt x="254" y="232"/>
                  </a:cubicBezTo>
                  <a:cubicBezTo>
                    <a:pt x="142" y="296"/>
                    <a:pt x="142" y="296"/>
                    <a:pt x="142" y="296"/>
                  </a:cubicBezTo>
                  <a:cubicBezTo>
                    <a:pt x="136" y="300"/>
                    <a:pt x="127" y="300"/>
                    <a:pt x="122" y="296"/>
                  </a:cubicBezTo>
                  <a:cubicBezTo>
                    <a:pt x="10" y="232"/>
                    <a:pt x="10" y="232"/>
                    <a:pt x="10" y="232"/>
                  </a:cubicBezTo>
                  <a:cubicBezTo>
                    <a:pt x="4" y="228"/>
                    <a:pt x="0" y="221"/>
                    <a:pt x="0" y="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8"/>
                    <a:pt x="4" y="71"/>
                    <a:pt x="10" y="68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7" y="0"/>
                    <a:pt x="136" y="0"/>
                    <a:pt x="142" y="3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9" y="71"/>
                    <a:pt x="264" y="78"/>
                    <a:pt x="264" y="85"/>
                  </a:cubicBezTo>
                  <a:lnTo>
                    <a:pt x="264" y="214"/>
                  </a:lnTo>
                  <a:close/>
                </a:path>
              </a:pathLst>
            </a:custGeom>
            <a:solidFill>
              <a:srgbClr val="F0EB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" name="Group 15"/>
            <p:cNvGrpSpPr/>
            <p:nvPr/>
          </p:nvGrpSpPr>
          <p:grpSpPr>
            <a:xfrm>
              <a:off x="903654" y="1605733"/>
              <a:ext cx="2030942" cy="214306"/>
              <a:chOff x="620439" y="1655777"/>
              <a:chExt cx="2188923" cy="230976"/>
            </a:xfrm>
          </p:grpSpPr>
          <p:sp>
            <p:nvSpPr>
              <p:cNvPr id="108" name="Freeform: Shape 16"/>
              <p:cNvSpPr>
                <a:spLocks/>
              </p:cNvSpPr>
              <p:nvPr/>
            </p:nvSpPr>
            <p:spPr bwMode="auto">
              <a:xfrm>
                <a:off x="2623624" y="1688315"/>
                <a:ext cx="185738" cy="198438"/>
              </a:xfrm>
              <a:custGeom>
                <a:avLst/>
                <a:gdLst>
                  <a:gd name="T0" fmla="*/ 32 w 32"/>
                  <a:gd name="T1" fmla="*/ 31 h 34"/>
                  <a:gd name="T2" fmla="*/ 24 w 32"/>
                  <a:gd name="T3" fmla="*/ 22 h 34"/>
                  <a:gd name="T4" fmla="*/ 27 w 32"/>
                  <a:gd name="T5" fmla="*/ 13 h 34"/>
                  <a:gd name="T6" fmla="*/ 13 w 32"/>
                  <a:gd name="T7" fmla="*/ 0 h 34"/>
                  <a:gd name="T8" fmla="*/ 0 w 32"/>
                  <a:gd name="T9" fmla="*/ 13 h 34"/>
                  <a:gd name="T10" fmla="*/ 13 w 32"/>
                  <a:gd name="T11" fmla="*/ 27 h 34"/>
                  <a:gd name="T12" fmla="*/ 20 w 32"/>
                  <a:gd name="T13" fmla="*/ 25 h 34"/>
                  <a:gd name="T14" fmla="*/ 28 w 32"/>
                  <a:gd name="T15" fmla="*/ 34 h 34"/>
                  <a:gd name="T16" fmla="*/ 32 w 32"/>
                  <a:gd name="T17" fmla="*/ 31 h 34"/>
                  <a:gd name="T18" fmla="*/ 5 w 32"/>
                  <a:gd name="T19" fmla="*/ 13 h 34"/>
                  <a:gd name="T20" fmla="*/ 13 w 32"/>
                  <a:gd name="T21" fmla="*/ 5 h 34"/>
                  <a:gd name="T22" fmla="*/ 22 w 32"/>
                  <a:gd name="T23" fmla="*/ 13 h 34"/>
                  <a:gd name="T24" fmla="*/ 13 w 32"/>
                  <a:gd name="T25" fmla="*/ 22 h 34"/>
                  <a:gd name="T26" fmla="*/ 5 w 32"/>
                  <a:gd name="T27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34">
                    <a:moveTo>
                      <a:pt x="32" y="31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0"/>
                      <a:pt x="27" y="17"/>
                      <a:pt x="27" y="13"/>
                    </a:cubicBez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8" y="34"/>
                      <a:pt x="28" y="34"/>
                      <a:pt x="28" y="34"/>
                    </a:cubicBezTo>
                    <a:lnTo>
                      <a:pt x="32" y="31"/>
                    </a:lnTo>
                    <a:close/>
                    <a:moveTo>
                      <a:pt x="5" y="13"/>
                    </a:moveTo>
                    <a:cubicBezTo>
                      <a:pt x="5" y="8"/>
                      <a:pt x="8" y="5"/>
                      <a:pt x="13" y="5"/>
                    </a:cubicBezTo>
                    <a:cubicBezTo>
                      <a:pt x="18" y="5"/>
                      <a:pt x="22" y="8"/>
                      <a:pt x="22" y="13"/>
                    </a:cubicBezTo>
                    <a:cubicBezTo>
                      <a:pt x="22" y="18"/>
                      <a:pt x="18" y="22"/>
                      <a:pt x="13" y="22"/>
                    </a:cubicBezTo>
                    <a:cubicBezTo>
                      <a:pt x="8" y="22"/>
                      <a:pt x="5" y="18"/>
                      <a:pt x="5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17"/>
              <p:cNvSpPr>
                <a:spLocks/>
              </p:cNvSpPr>
              <p:nvPr/>
            </p:nvSpPr>
            <p:spPr bwMode="auto">
              <a:xfrm>
                <a:off x="620439" y="1655777"/>
                <a:ext cx="257175" cy="229730"/>
              </a:xfrm>
              <a:custGeom>
                <a:avLst/>
                <a:gdLst>
                  <a:gd name="T0" fmla="*/ 32 w 44"/>
                  <a:gd name="T1" fmla="*/ 10 h 45"/>
                  <a:gd name="T2" fmla="*/ 12 w 44"/>
                  <a:gd name="T3" fmla="*/ 10 h 45"/>
                  <a:gd name="T4" fmla="*/ 10 w 44"/>
                  <a:gd name="T5" fmla="*/ 12 h 45"/>
                  <a:gd name="T6" fmla="*/ 12 w 44"/>
                  <a:gd name="T7" fmla="*/ 14 h 45"/>
                  <a:gd name="T8" fmla="*/ 32 w 44"/>
                  <a:gd name="T9" fmla="*/ 14 h 45"/>
                  <a:gd name="T10" fmla="*/ 34 w 44"/>
                  <a:gd name="T11" fmla="*/ 12 h 45"/>
                  <a:gd name="T12" fmla="*/ 32 w 44"/>
                  <a:gd name="T13" fmla="*/ 10 h 45"/>
                  <a:gd name="T14" fmla="*/ 39 w 44"/>
                  <a:gd name="T15" fmla="*/ 0 h 45"/>
                  <a:gd name="T16" fmla="*/ 5 w 44"/>
                  <a:gd name="T17" fmla="*/ 0 h 45"/>
                  <a:gd name="T18" fmla="*/ 0 w 44"/>
                  <a:gd name="T19" fmla="*/ 5 h 45"/>
                  <a:gd name="T20" fmla="*/ 0 w 44"/>
                  <a:gd name="T21" fmla="*/ 33 h 45"/>
                  <a:gd name="T22" fmla="*/ 5 w 44"/>
                  <a:gd name="T23" fmla="*/ 38 h 45"/>
                  <a:gd name="T24" fmla="*/ 20 w 44"/>
                  <a:gd name="T25" fmla="*/ 38 h 45"/>
                  <a:gd name="T26" fmla="*/ 27 w 44"/>
                  <a:gd name="T27" fmla="*/ 45 h 45"/>
                  <a:gd name="T28" fmla="*/ 34 w 44"/>
                  <a:gd name="T29" fmla="*/ 38 h 45"/>
                  <a:gd name="T30" fmla="*/ 39 w 44"/>
                  <a:gd name="T31" fmla="*/ 38 h 45"/>
                  <a:gd name="T32" fmla="*/ 44 w 44"/>
                  <a:gd name="T33" fmla="*/ 33 h 45"/>
                  <a:gd name="T34" fmla="*/ 44 w 44"/>
                  <a:gd name="T35" fmla="*/ 5 h 45"/>
                  <a:gd name="T36" fmla="*/ 39 w 44"/>
                  <a:gd name="T37" fmla="*/ 0 h 45"/>
                  <a:gd name="T38" fmla="*/ 41 w 44"/>
                  <a:gd name="T39" fmla="*/ 31 h 45"/>
                  <a:gd name="T40" fmla="*/ 37 w 44"/>
                  <a:gd name="T41" fmla="*/ 34 h 45"/>
                  <a:gd name="T42" fmla="*/ 32 w 44"/>
                  <a:gd name="T43" fmla="*/ 34 h 45"/>
                  <a:gd name="T44" fmla="*/ 27 w 44"/>
                  <a:gd name="T45" fmla="*/ 39 h 45"/>
                  <a:gd name="T46" fmla="*/ 22 w 44"/>
                  <a:gd name="T47" fmla="*/ 34 h 45"/>
                  <a:gd name="T48" fmla="*/ 7 w 44"/>
                  <a:gd name="T49" fmla="*/ 34 h 45"/>
                  <a:gd name="T50" fmla="*/ 3 w 44"/>
                  <a:gd name="T51" fmla="*/ 31 h 45"/>
                  <a:gd name="T52" fmla="*/ 3 w 44"/>
                  <a:gd name="T53" fmla="*/ 7 h 45"/>
                  <a:gd name="T54" fmla="*/ 7 w 44"/>
                  <a:gd name="T55" fmla="*/ 4 h 45"/>
                  <a:gd name="T56" fmla="*/ 37 w 44"/>
                  <a:gd name="T57" fmla="*/ 4 h 45"/>
                  <a:gd name="T58" fmla="*/ 41 w 44"/>
                  <a:gd name="T59" fmla="*/ 7 h 45"/>
                  <a:gd name="T60" fmla="*/ 41 w 44"/>
                  <a:gd name="T61" fmla="*/ 31 h 45"/>
                  <a:gd name="T62" fmla="*/ 32 w 44"/>
                  <a:gd name="T63" fmla="*/ 19 h 45"/>
                  <a:gd name="T64" fmla="*/ 19 w 44"/>
                  <a:gd name="T65" fmla="*/ 19 h 45"/>
                  <a:gd name="T66" fmla="*/ 17 w 44"/>
                  <a:gd name="T67" fmla="*/ 21 h 45"/>
                  <a:gd name="T68" fmla="*/ 19 w 44"/>
                  <a:gd name="T69" fmla="*/ 22 h 45"/>
                  <a:gd name="T70" fmla="*/ 32 w 44"/>
                  <a:gd name="T71" fmla="*/ 22 h 45"/>
                  <a:gd name="T72" fmla="*/ 34 w 44"/>
                  <a:gd name="T73" fmla="*/ 21 h 45"/>
                  <a:gd name="T74" fmla="*/ 32 w 44"/>
                  <a:gd name="T75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2" y="10"/>
                    </a:move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3"/>
                      <a:pt x="11" y="14"/>
                      <a:pt x="1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4"/>
                      <a:pt x="34" y="13"/>
                      <a:pt x="34" y="12"/>
                    </a:cubicBezTo>
                    <a:cubicBezTo>
                      <a:pt x="34" y="11"/>
                      <a:pt x="33" y="10"/>
                      <a:pt x="32" y="10"/>
                    </a:cubicBezTo>
                    <a:close/>
                    <a:moveTo>
                      <a:pt x="3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2" y="38"/>
                      <a:pt x="5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42" y="38"/>
                      <a:pt x="44" y="35"/>
                      <a:pt x="44" y="3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2"/>
                      <a:pt x="42" y="0"/>
                      <a:pt x="39" y="0"/>
                    </a:cubicBezTo>
                    <a:close/>
                    <a:moveTo>
                      <a:pt x="41" y="31"/>
                    </a:moveTo>
                    <a:cubicBezTo>
                      <a:pt x="41" y="33"/>
                      <a:pt x="39" y="34"/>
                      <a:pt x="37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34"/>
                      <a:pt x="3" y="33"/>
                      <a:pt x="3" y="3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5" y="4"/>
                      <a:pt x="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9" y="4"/>
                      <a:pt x="41" y="5"/>
                      <a:pt x="41" y="7"/>
                    </a:cubicBezTo>
                    <a:lnTo>
                      <a:pt x="41" y="31"/>
                    </a:lnTo>
                    <a:close/>
                    <a:moveTo>
                      <a:pt x="32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7" y="20"/>
                      <a:pt x="17" y="21"/>
                    </a:cubicBezTo>
                    <a:cubicBezTo>
                      <a:pt x="17" y="22"/>
                      <a:pt x="18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2"/>
                      <a:pt x="34" y="22"/>
                      <a:pt x="34" y="21"/>
                    </a:cubicBezTo>
                    <a:cubicBezTo>
                      <a:pt x="34" y="20"/>
                      <a:pt x="33" y="19"/>
                      <a:pt x="32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1" name="Hexagon 4"/>
            <p:cNvSpPr/>
            <p:nvPr/>
          </p:nvSpPr>
          <p:spPr>
            <a:xfrm>
              <a:off x="1273244" y="3269032"/>
              <a:ext cx="1251939" cy="1104140"/>
            </a:xfrm>
            <a:prstGeom prst="hexagon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4" name="Group 52"/>
            <p:cNvGrpSpPr/>
            <p:nvPr/>
          </p:nvGrpSpPr>
          <p:grpSpPr>
            <a:xfrm>
              <a:off x="1180292" y="2509940"/>
              <a:ext cx="1467361" cy="593336"/>
              <a:chOff x="715002" y="5254408"/>
              <a:chExt cx="1956482" cy="791114"/>
            </a:xfrm>
          </p:grpSpPr>
          <p:sp>
            <p:nvSpPr>
              <p:cNvPr id="98" name="Rectangle 53"/>
              <p:cNvSpPr>
                <a:spLocks/>
              </p:cNvSpPr>
              <p:nvPr/>
            </p:nvSpPr>
            <p:spPr bwMode="auto">
              <a:xfrm>
                <a:off x="715002" y="5254408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775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99" name="Rectangle 54"/>
              <p:cNvSpPr>
                <a:spLocks/>
              </p:cNvSpPr>
              <p:nvPr/>
            </p:nvSpPr>
            <p:spPr bwMode="auto">
              <a:xfrm>
                <a:off x="715002" y="5562185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7" name="Group 22"/>
            <p:cNvGrpSpPr>
              <a:grpSpLocks noChangeAspect="1"/>
            </p:cNvGrpSpPr>
            <p:nvPr/>
          </p:nvGrpSpPr>
          <p:grpSpPr bwMode="auto">
            <a:xfrm>
              <a:off x="1709739" y="1567188"/>
              <a:ext cx="415528" cy="489348"/>
              <a:chOff x="1436" y="1447"/>
              <a:chExt cx="349" cy="411"/>
            </a:xfrm>
          </p:grpSpPr>
          <p:sp>
            <p:nvSpPr>
              <p:cNvPr id="76" name="Freeform: Shape 38"/>
              <p:cNvSpPr>
                <a:spLocks/>
              </p:cNvSpPr>
              <p:nvPr/>
            </p:nvSpPr>
            <p:spPr bwMode="auto">
              <a:xfrm>
                <a:off x="1437" y="1612"/>
                <a:ext cx="346" cy="244"/>
              </a:xfrm>
              <a:custGeom>
                <a:avLst/>
                <a:gdLst>
                  <a:gd name="T0" fmla="*/ 134 w 236"/>
                  <a:gd name="T1" fmla="*/ 167 h 167"/>
                  <a:gd name="T2" fmla="*/ 118 w 236"/>
                  <a:gd name="T3" fmla="*/ 165 h 167"/>
                  <a:gd name="T4" fmla="*/ 102 w 236"/>
                  <a:gd name="T5" fmla="*/ 167 h 167"/>
                  <a:gd name="T6" fmla="*/ 1 w 236"/>
                  <a:gd name="T7" fmla="*/ 142 h 167"/>
                  <a:gd name="T8" fmla="*/ 0 w 236"/>
                  <a:gd name="T9" fmla="*/ 142 h 167"/>
                  <a:gd name="T10" fmla="*/ 0 w 236"/>
                  <a:gd name="T11" fmla="*/ 141 h 167"/>
                  <a:gd name="T12" fmla="*/ 16 w 236"/>
                  <a:gd name="T13" fmla="*/ 93 h 167"/>
                  <a:gd name="T14" fmla="*/ 82 w 236"/>
                  <a:gd name="T15" fmla="*/ 54 h 167"/>
                  <a:gd name="T16" fmla="*/ 79 w 236"/>
                  <a:gd name="T17" fmla="*/ 4 h 167"/>
                  <a:gd name="T18" fmla="*/ 78 w 236"/>
                  <a:gd name="T19" fmla="*/ 0 h 167"/>
                  <a:gd name="T20" fmla="*/ 118 w 236"/>
                  <a:gd name="T21" fmla="*/ 20 h 167"/>
                  <a:gd name="T22" fmla="*/ 158 w 236"/>
                  <a:gd name="T23" fmla="*/ 0 h 167"/>
                  <a:gd name="T24" fmla="*/ 158 w 236"/>
                  <a:gd name="T25" fmla="*/ 4 h 167"/>
                  <a:gd name="T26" fmla="*/ 154 w 236"/>
                  <a:gd name="T27" fmla="*/ 54 h 167"/>
                  <a:gd name="T28" fmla="*/ 221 w 236"/>
                  <a:gd name="T29" fmla="*/ 93 h 167"/>
                  <a:gd name="T30" fmla="*/ 236 w 236"/>
                  <a:gd name="T31" fmla="*/ 141 h 167"/>
                  <a:gd name="T32" fmla="*/ 236 w 236"/>
                  <a:gd name="T33" fmla="*/ 142 h 167"/>
                  <a:gd name="T34" fmla="*/ 235 w 236"/>
                  <a:gd name="T35" fmla="*/ 142 h 167"/>
                  <a:gd name="T36" fmla="*/ 134 w 236"/>
                  <a:gd name="T3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6" h="167">
                    <a:moveTo>
                      <a:pt x="134" y="167"/>
                    </a:moveTo>
                    <a:cubicBezTo>
                      <a:pt x="128" y="167"/>
                      <a:pt x="123" y="166"/>
                      <a:pt x="118" y="165"/>
                    </a:cubicBezTo>
                    <a:cubicBezTo>
                      <a:pt x="114" y="166"/>
                      <a:pt x="109" y="167"/>
                      <a:pt x="102" y="167"/>
                    </a:cubicBezTo>
                    <a:cubicBezTo>
                      <a:pt x="64" y="167"/>
                      <a:pt x="2" y="143"/>
                      <a:pt x="1" y="142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0"/>
                      <a:pt x="1" y="113"/>
                      <a:pt x="16" y="93"/>
                    </a:cubicBezTo>
                    <a:cubicBezTo>
                      <a:pt x="27" y="78"/>
                      <a:pt x="77" y="56"/>
                      <a:pt x="82" y="54"/>
                    </a:cubicBezTo>
                    <a:cubicBezTo>
                      <a:pt x="88" y="46"/>
                      <a:pt x="82" y="15"/>
                      <a:pt x="79" y="4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5" y="15"/>
                      <a:pt x="148" y="46"/>
                      <a:pt x="154" y="54"/>
                    </a:cubicBezTo>
                    <a:cubicBezTo>
                      <a:pt x="159" y="56"/>
                      <a:pt x="209" y="78"/>
                      <a:pt x="221" y="93"/>
                    </a:cubicBezTo>
                    <a:cubicBezTo>
                      <a:pt x="236" y="113"/>
                      <a:pt x="236" y="140"/>
                      <a:pt x="236" y="141"/>
                    </a:cubicBezTo>
                    <a:cubicBezTo>
                      <a:pt x="236" y="142"/>
                      <a:pt x="236" y="142"/>
                      <a:pt x="236" y="142"/>
                    </a:cubicBezTo>
                    <a:cubicBezTo>
                      <a:pt x="235" y="142"/>
                      <a:pt x="235" y="142"/>
                      <a:pt x="235" y="142"/>
                    </a:cubicBezTo>
                    <a:cubicBezTo>
                      <a:pt x="235" y="143"/>
                      <a:pt x="172" y="167"/>
                      <a:pt x="134" y="16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: Shape 39"/>
              <p:cNvSpPr>
                <a:spLocks/>
              </p:cNvSpPr>
              <p:nvPr/>
            </p:nvSpPr>
            <p:spPr bwMode="auto">
              <a:xfrm>
                <a:off x="1436" y="1607"/>
                <a:ext cx="349" cy="251"/>
              </a:xfrm>
              <a:custGeom>
                <a:avLst/>
                <a:gdLst>
                  <a:gd name="T0" fmla="*/ 157 w 239"/>
                  <a:gd name="T1" fmla="*/ 6 h 172"/>
                  <a:gd name="T2" fmla="*/ 154 w 239"/>
                  <a:gd name="T3" fmla="*/ 58 h 172"/>
                  <a:gd name="T4" fmla="*/ 220 w 239"/>
                  <a:gd name="T5" fmla="*/ 97 h 172"/>
                  <a:gd name="T6" fmla="*/ 236 w 239"/>
                  <a:gd name="T7" fmla="*/ 144 h 172"/>
                  <a:gd name="T8" fmla="*/ 135 w 239"/>
                  <a:gd name="T9" fmla="*/ 169 h 172"/>
                  <a:gd name="T10" fmla="*/ 119 w 239"/>
                  <a:gd name="T11" fmla="*/ 166 h 172"/>
                  <a:gd name="T12" fmla="*/ 103 w 239"/>
                  <a:gd name="T13" fmla="*/ 169 h 172"/>
                  <a:gd name="T14" fmla="*/ 3 w 239"/>
                  <a:gd name="T15" fmla="*/ 144 h 172"/>
                  <a:gd name="T16" fmla="*/ 18 w 239"/>
                  <a:gd name="T17" fmla="*/ 97 h 172"/>
                  <a:gd name="T18" fmla="*/ 84 w 239"/>
                  <a:gd name="T19" fmla="*/ 58 h 172"/>
                  <a:gd name="T20" fmla="*/ 82 w 239"/>
                  <a:gd name="T21" fmla="*/ 6 h 172"/>
                  <a:gd name="T22" fmla="*/ 119 w 239"/>
                  <a:gd name="T23" fmla="*/ 25 h 172"/>
                  <a:gd name="T24" fmla="*/ 157 w 239"/>
                  <a:gd name="T25" fmla="*/ 6 h 172"/>
                  <a:gd name="T26" fmla="*/ 77 w 239"/>
                  <a:gd name="T27" fmla="*/ 0 h 172"/>
                  <a:gd name="T28" fmla="*/ 78 w 239"/>
                  <a:gd name="T29" fmla="*/ 7 h 172"/>
                  <a:gd name="T30" fmla="*/ 82 w 239"/>
                  <a:gd name="T31" fmla="*/ 56 h 172"/>
                  <a:gd name="T32" fmla="*/ 16 w 239"/>
                  <a:gd name="T33" fmla="*/ 95 h 172"/>
                  <a:gd name="T34" fmla="*/ 0 w 239"/>
                  <a:gd name="T35" fmla="*/ 144 h 172"/>
                  <a:gd name="T36" fmla="*/ 0 w 239"/>
                  <a:gd name="T37" fmla="*/ 146 h 172"/>
                  <a:gd name="T38" fmla="*/ 2 w 239"/>
                  <a:gd name="T39" fmla="*/ 147 h 172"/>
                  <a:gd name="T40" fmla="*/ 103 w 239"/>
                  <a:gd name="T41" fmla="*/ 172 h 172"/>
                  <a:gd name="T42" fmla="*/ 119 w 239"/>
                  <a:gd name="T43" fmla="*/ 170 h 172"/>
                  <a:gd name="T44" fmla="*/ 135 w 239"/>
                  <a:gd name="T45" fmla="*/ 172 h 172"/>
                  <a:gd name="T46" fmla="*/ 237 w 239"/>
                  <a:gd name="T47" fmla="*/ 147 h 172"/>
                  <a:gd name="T48" fmla="*/ 239 w 239"/>
                  <a:gd name="T49" fmla="*/ 146 h 172"/>
                  <a:gd name="T50" fmla="*/ 239 w 239"/>
                  <a:gd name="T51" fmla="*/ 144 h 172"/>
                  <a:gd name="T52" fmla="*/ 223 w 239"/>
                  <a:gd name="T53" fmla="*/ 95 h 172"/>
                  <a:gd name="T54" fmla="*/ 156 w 239"/>
                  <a:gd name="T55" fmla="*/ 56 h 172"/>
                  <a:gd name="T56" fmla="*/ 160 w 239"/>
                  <a:gd name="T57" fmla="*/ 7 h 172"/>
                  <a:gd name="T58" fmla="*/ 162 w 239"/>
                  <a:gd name="T59" fmla="*/ 0 h 172"/>
                  <a:gd name="T60" fmla="*/ 156 w 239"/>
                  <a:gd name="T61" fmla="*/ 3 h 172"/>
                  <a:gd name="T62" fmla="*/ 119 w 239"/>
                  <a:gd name="T63" fmla="*/ 21 h 172"/>
                  <a:gd name="T64" fmla="*/ 83 w 239"/>
                  <a:gd name="T65" fmla="*/ 3 h 172"/>
                  <a:gd name="T66" fmla="*/ 77 w 239"/>
                  <a:gd name="T6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9" h="172">
                    <a:moveTo>
                      <a:pt x="157" y="6"/>
                    </a:moveTo>
                    <a:cubicBezTo>
                      <a:pt x="157" y="6"/>
                      <a:pt x="146" y="49"/>
                      <a:pt x="154" y="58"/>
                    </a:cubicBezTo>
                    <a:cubicBezTo>
                      <a:pt x="154" y="58"/>
                      <a:pt x="209" y="82"/>
                      <a:pt x="220" y="97"/>
                    </a:cubicBezTo>
                    <a:cubicBezTo>
                      <a:pt x="236" y="117"/>
                      <a:pt x="236" y="144"/>
                      <a:pt x="236" y="144"/>
                    </a:cubicBezTo>
                    <a:cubicBezTo>
                      <a:pt x="236" y="144"/>
                      <a:pt x="174" y="169"/>
                      <a:pt x="135" y="169"/>
                    </a:cubicBezTo>
                    <a:cubicBezTo>
                      <a:pt x="129" y="169"/>
                      <a:pt x="124" y="168"/>
                      <a:pt x="119" y="166"/>
                    </a:cubicBezTo>
                    <a:cubicBezTo>
                      <a:pt x="115" y="168"/>
                      <a:pt x="109" y="169"/>
                      <a:pt x="103" y="169"/>
                    </a:cubicBezTo>
                    <a:cubicBezTo>
                      <a:pt x="65" y="169"/>
                      <a:pt x="3" y="144"/>
                      <a:pt x="3" y="144"/>
                    </a:cubicBezTo>
                    <a:cubicBezTo>
                      <a:pt x="3" y="144"/>
                      <a:pt x="3" y="117"/>
                      <a:pt x="18" y="97"/>
                    </a:cubicBezTo>
                    <a:cubicBezTo>
                      <a:pt x="30" y="82"/>
                      <a:pt x="84" y="58"/>
                      <a:pt x="84" y="58"/>
                    </a:cubicBezTo>
                    <a:cubicBezTo>
                      <a:pt x="93" y="49"/>
                      <a:pt x="82" y="6"/>
                      <a:pt x="82" y="6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57" y="6"/>
                      <a:pt x="157" y="6"/>
                      <a:pt x="157" y="6"/>
                    </a:cubicBezTo>
                    <a:moveTo>
                      <a:pt x="77" y="0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86" y="35"/>
                      <a:pt x="85" y="51"/>
                      <a:pt x="82" y="56"/>
                    </a:cubicBezTo>
                    <a:cubicBezTo>
                      <a:pt x="75" y="59"/>
                      <a:pt x="27" y="80"/>
                      <a:pt x="16" y="95"/>
                    </a:cubicBezTo>
                    <a:cubicBezTo>
                      <a:pt x="0" y="115"/>
                      <a:pt x="0" y="143"/>
                      <a:pt x="0" y="144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4" y="148"/>
                      <a:pt x="65" y="172"/>
                      <a:pt x="103" y="172"/>
                    </a:cubicBezTo>
                    <a:cubicBezTo>
                      <a:pt x="109" y="172"/>
                      <a:pt x="115" y="171"/>
                      <a:pt x="119" y="170"/>
                    </a:cubicBezTo>
                    <a:cubicBezTo>
                      <a:pt x="124" y="171"/>
                      <a:pt x="129" y="172"/>
                      <a:pt x="135" y="172"/>
                    </a:cubicBezTo>
                    <a:cubicBezTo>
                      <a:pt x="174" y="172"/>
                      <a:pt x="234" y="148"/>
                      <a:pt x="237" y="147"/>
                    </a:cubicBezTo>
                    <a:cubicBezTo>
                      <a:pt x="239" y="146"/>
                      <a:pt x="239" y="146"/>
                      <a:pt x="239" y="146"/>
                    </a:cubicBezTo>
                    <a:cubicBezTo>
                      <a:pt x="239" y="144"/>
                      <a:pt x="239" y="144"/>
                      <a:pt x="239" y="144"/>
                    </a:cubicBezTo>
                    <a:cubicBezTo>
                      <a:pt x="239" y="143"/>
                      <a:pt x="239" y="115"/>
                      <a:pt x="223" y="95"/>
                    </a:cubicBezTo>
                    <a:cubicBezTo>
                      <a:pt x="212" y="80"/>
                      <a:pt x="163" y="59"/>
                      <a:pt x="156" y="56"/>
                    </a:cubicBezTo>
                    <a:cubicBezTo>
                      <a:pt x="154" y="51"/>
                      <a:pt x="153" y="35"/>
                      <a:pt x="160" y="7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19" y="21"/>
                      <a:pt x="119" y="21"/>
                      <a:pt x="119" y="21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Freeform: Shape 48"/>
              <p:cNvSpPr>
                <a:spLocks/>
              </p:cNvSpPr>
              <p:nvPr/>
            </p:nvSpPr>
            <p:spPr bwMode="auto">
              <a:xfrm>
                <a:off x="1556" y="1612"/>
                <a:ext cx="110" cy="70"/>
              </a:xfrm>
              <a:custGeom>
                <a:avLst/>
                <a:gdLst>
                  <a:gd name="T0" fmla="*/ 75 w 75"/>
                  <a:gd name="T1" fmla="*/ 0 h 48"/>
                  <a:gd name="T2" fmla="*/ 38 w 75"/>
                  <a:gd name="T3" fmla="*/ 6 h 48"/>
                  <a:gd name="T4" fmla="*/ 0 w 75"/>
                  <a:gd name="T5" fmla="*/ 0 h 48"/>
                  <a:gd name="T6" fmla="*/ 37 w 75"/>
                  <a:gd name="T7" fmla="*/ 48 h 48"/>
                  <a:gd name="T8" fmla="*/ 75 w 75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8">
                    <a:moveTo>
                      <a:pt x="75" y="0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21" y="48"/>
                      <a:pt x="37" y="48"/>
                    </a:cubicBezTo>
                    <a:cubicBezTo>
                      <a:pt x="54" y="48"/>
                      <a:pt x="66" y="19"/>
                      <a:pt x="75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6"/>
              <p:cNvSpPr>
                <a:spLocks/>
              </p:cNvSpPr>
              <p:nvPr/>
            </p:nvSpPr>
            <p:spPr bwMode="auto">
              <a:xfrm>
                <a:off x="1525" y="1448"/>
                <a:ext cx="171" cy="218"/>
              </a:xfrm>
              <a:custGeom>
                <a:avLst/>
                <a:gdLst>
                  <a:gd name="T0" fmla="*/ 58 w 117"/>
                  <a:gd name="T1" fmla="*/ 149 h 149"/>
                  <a:gd name="T2" fmla="*/ 14 w 117"/>
                  <a:gd name="T3" fmla="*/ 104 h 149"/>
                  <a:gd name="T4" fmla="*/ 14 w 117"/>
                  <a:gd name="T5" fmla="*/ 104 h 149"/>
                  <a:gd name="T6" fmla="*/ 3 w 117"/>
                  <a:gd name="T7" fmla="*/ 89 h 149"/>
                  <a:gd name="T8" fmla="*/ 3 w 117"/>
                  <a:gd name="T9" fmla="*/ 71 h 149"/>
                  <a:gd name="T10" fmla="*/ 5 w 117"/>
                  <a:gd name="T11" fmla="*/ 69 h 149"/>
                  <a:gd name="T12" fmla="*/ 5 w 117"/>
                  <a:gd name="T13" fmla="*/ 67 h 149"/>
                  <a:gd name="T14" fmla="*/ 10 w 117"/>
                  <a:gd name="T15" fmla="*/ 32 h 149"/>
                  <a:gd name="T16" fmla="*/ 58 w 117"/>
                  <a:gd name="T17" fmla="*/ 0 h 149"/>
                  <a:gd name="T18" fmla="*/ 106 w 117"/>
                  <a:gd name="T19" fmla="*/ 32 h 149"/>
                  <a:gd name="T20" fmla="*/ 111 w 117"/>
                  <a:gd name="T21" fmla="*/ 67 h 149"/>
                  <a:gd name="T22" fmla="*/ 111 w 117"/>
                  <a:gd name="T23" fmla="*/ 69 h 149"/>
                  <a:gd name="T24" fmla="*/ 113 w 117"/>
                  <a:gd name="T25" fmla="*/ 70 h 149"/>
                  <a:gd name="T26" fmla="*/ 113 w 117"/>
                  <a:gd name="T27" fmla="*/ 89 h 149"/>
                  <a:gd name="T28" fmla="*/ 103 w 117"/>
                  <a:gd name="T29" fmla="*/ 104 h 149"/>
                  <a:gd name="T30" fmla="*/ 102 w 117"/>
                  <a:gd name="T31" fmla="*/ 104 h 149"/>
                  <a:gd name="T32" fmla="*/ 58 w 117"/>
                  <a:gd name="T33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49">
                    <a:moveTo>
                      <a:pt x="58" y="149"/>
                    </a:moveTo>
                    <a:cubicBezTo>
                      <a:pt x="40" y="149"/>
                      <a:pt x="25" y="133"/>
                      <a:pt x="14" y="104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8" y="104"/>
                      <a:pt x="5" y="97"/>
                      <a:pt x="3" y="89"/>
                    </a:cubicBezTo>
                    <a:cubicBezTo>
                      <a:pt x="1" y="82"/>
                      <a:pt x="0" y="74"/>
                      <a:pt x="3" y="71"/>
                    </a:cubicBezTo>
                    <a:cubicBezTo>
                      <a:pt x="4" y="70"/>
                      <a:pt x="4" y="69"/>
                      <a:pt x="5" y="69"/>
                    </a:cubicBezTo>
                    <a:cubicBezTo>
                      <a:pt x="5" y="69"/>
                      <a:pt x="5" y="68"/>
                      <a:pt x="5" y="67"/>
                    </a:cubicBezTo>
                    <a:cubicBezTo>
                      <a:pt x="5" y="54"/>
                      <a:pt x="6" y="41"/>
                      <a:pt x="10" y="32"/>
                    </a:cubicBezTo>
                    <a:cubicBezTo>
                      <a:pt x="19" y="12"/>
                      <a:pt x="37" y="0"/>
                      <a:pt x="58" y="0"/>
                    </a:cubicBezTo>
                    <a:cubicBezTo>
                      <a:pt x="79" y="0"/>
                      <a:pt x="97" y="12"/>
                      <a:pt x="106" y="32"/>
                    </a:cubicBezTo>
                    <a:cubicBezTo>
                      <a:pt x="111" y="41"/>
                      <a:pt x="111" y="55"/>
                      <a:pt x="111" y="67"/>
                    </a:cubicBezTo>
                    <a:cubicBezTo>
                      <a:pt x="111" y="68"/>
                      <a:pt x="111" y="68"/>
                      <a:pt x="111" y="69"/>
                    </a:cubicBezTo>
                    <a:cubicBezTo>
                      <a:pt x="112" y="69"/>
                      <a:pt x="113" y="70"/>
                      <a:pt x="113" y="70"/>
                    </a:cubicBezTo>
                    <a:cubicBezTo>
                      <a:pt x="117" y="75"/>
                      <a:pt x="113" y="89"/>
                      <a:pt x="113" y="89"/>
                    </a:cubicBezTo>
                    <a:cubicBezTo>
                      <a:pt x="111" y="97"/>
                      <a:pt x="109" y="104"/>
                      <a:pt x="103" y="10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2" y="133"/>
                      <a:pt x="76" y="149"/>
                      <a:pt x="58" y="14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7"/>
              <p:cNvSpPr>
                <a:spLocks/>
              </p:cNvSpPr>
              <p:nvPr/>
            </p:nvSpPr>
            <p:spPr bwMode="auto">
              <a:xfrm>
                <a:off x="1524" y="1447"/>
                <a:ext cx="174" cy="222"/>
              </a:xfrm>
              <a:custGeom>
                <a:avLst/>
                <a:gdLst>
                  <a:gd name="T0" fmla="*/ 59 w 119"/>
                  <a:gd name="T1" fmla="*/ 3 h 152"/>
                  <a:gd name="T2" fmla="*/ 106 w 119"/>
                  <a:gd name="T3" fmla="*/ 34 h 152"/>
                  <a:gd name="T4" fmla="*/ 111 w 119"/>
                  <a:gd name="T5" fmla="*/ 68 h 152"/>
                  <a:gd name="T6" fmla="*/ 111 w 119"/>
                  <a:gd name="T7" fmla="*/ 72 h 152"/>
                  <a:gd name="T8" fmla="*/ 111 w 119"/>
                  <a:gd name="T9" fmla="*/ 71 h 152"/>
                  <a:gd name="T10" fmla="*/ 113 w 119"/>
                  <a:gd name="T11" fmla="*/ 90 h 152"/>
                  <a:gd name="T12" fmla="*/ 104 w 119"/>
                  <a:gd name="T13" fmla="*/ 103 h 152"/>
                  <a:gd name="T14" fmla="*/ 102 w 119"/>
                  <a:gd name="T15" fmla="*/ 103 h 152"/>
                  <a:gd name="T16" fmla="*/ 102 w 119"/>
                  <a:gd name="T17" fmla="*/ 103 h 152"/>
                  <a:gd name="T18" fmla="*/ 102 w 119"/>
                  <a:gd name="T19" fmla="*/ 104 h 152"/>
                  <a:gd name="T20" fmla="*/ 59 w 119"/>
                  <a:gd name="T21" fmla="*/ 149 h 152"/>
                  <a:gd name="T22" fmla="*/ 17 w 119"/>
                  <a:gd name="T23" fmla="*/ 104 h 152"/>
                  <a:gd name="T24" fmla="*/ 16 w 119"/>
                  <a:gd name="T25" fmla="*/ 103 h 152"/>
                  <a:gd name="T26" fmla="*/ 16 w 119"/>
                  <a:gd name="T27" fmla="*/ 103 h 152"/>
                  <a:gd name="T28" fmla="*/ 15 w 119"/>
                  <a:gd name="T29" fmla="*/ 103 h 152"/>
                  <a:gd name="T30" fmla="*/ 6 w 119"/>
                  <a:gd name="T31" fmla="*/ 90 h 152"/>
                  <a:gd name="T32" fmla="*/ 8 w 119"/>
                  <a:gd name="T33" fmla="*/ 72 h 152"/>
                  <a:gd name="T34" fmla="*/ 8 w 119"/>
                  <a:gd name="T35" fmla="*/ 72 h 152"/>
                  <a:gd name="T36" fmla="*/ 8 w 119"/>
                  <a:gd name="T37" fmla="*/ 68 h 152"/>
                  <a:gd name="T38" fmla="*/ 13 w 119"/>
                  <a:gd name="T39" fmla="*/ 34 h 152"/>
                  <a:gd name="T40" fmla="*/ 59 w 119"/>
                  <a:gd name="T41" fmla="*/ 3 h 152"/>
                  <a:gd name="T42" fmla="*/ 59 w 119"/>
                  <a:gd name="T43" fmla="*/ 0 h 152"/>
                  <a:gd name="T44" fmla="*/ 10 w 119"/>
                  <a:gd name="T45" fmla="*/ 32 h 152"/>
                  <a:gd name="T46" fmla="*/ 5 w 119"/>
                  <a:gd name="T47" fmla="*/ 68 h 152"/>
                  <a:gd name="T48" fmla="*/ 5 w 119"/>
                  <a:gd name="T49" fmla="*/ 69 h 152"/>
                  <a:gd name="T50" fmla="*/ 3 w 119"/>
                  <a:gd name="T51" fmla="*/ 71 h 152"/>
                  <a:gd name="T52" fmla="*/ 3 w 119"/>
                  <a:gd name="T53" fmla="*/ 91 h 152"/>
                  <a:gd name="T54" fmla="*/ 14 w 119"/>
                  <a:gd name="T55" fmla="*/ 106 h 152"/>
                  <a:gd name="T56" fmla="*/ 59 w 119"/>
                  <a:gd name="T57" fmla="*/ 152 h 152"/>
                  <a:gd name="T58" fmla="*/ 105 w 119"/>
                  <a:gd name="T59" fmla="*/ 106 h 152"/>
                  <a:gd name="T60" fmla="*/ 116 w 119"/>
                  <a:gd name="T61" fmla="*/ 91 h 152"/>
                  <a:gd name="T62" fmla="*/ 116 w 119"/>
                  <a:gd name="T63" fmla="*/ 70 h 152"/>
                  <a:gd name="T64" fmla="*/ 114 w 119"/>
                  <a:gd name="T65" fmla="*/ 69 h 152"/>
                  <a:gd name="T66" fmla="*/ 114 w 119"/>
                  <a:gd name="T67" fmla="*/ 68 h 152"/>
                  <a:gd name="T68" fmla="*/ 109 w 119"/>
                  <a:gd name="T69" fmla="*/ 32 h 152"/>
                  <a:gd name="T70" fmla="*/ 59 w 119"/>
                  <a:gd name="T7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9" h="152">
                    <a:moveTo>
                      <a:pt x="59" y="3"/>
                    </a:moveTo>
                    <a:cubicBezTo>
                      <a:pt x="79" y="3"/>
                      <a:pt x="97" y="14"/>
                      <a:pt x="106" y="34"/>
                    </a:cubicBezTo>
                    <a:cubicBezTo>
                      <a:pt x="110" y="43"/>
                      <a:pt x="111" y="56"/>
                      <a:pt x="111" y="68"/>
                    </a:cubicBezTo>
                    <a:cubicBezTo>
                      <a:pt x="111" y="69"/>
                      <a:pt x="111" y="70"/>
                      <a:pt x="111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15" y="71"/>
                      <a:pt x="114" y="83"/>
                      <a:pt x="113" y="90"/>
                    </a:cubicBezTo>
                    <a:cubicBezTo>
                      <a:pt x="111" y="98"/>
                      <a:pt x="108" y="103"/>
                      <a:pt x="104" y="103"/>
                    </a:cubicBezTo>
                    <a:cubicBezTo>
                      <a:pt x="103" y="103"/>
                      <a:pt x="103" y="103"/>
                      <a:pt x="102" y="103"/>
                    </a:cubicBezTo>
                    <a:cubicBezTo>
                      <a:pt x="102" y="103"/>
                      <a:pt x="102" y="103"/>
                      <a:pt x="102" y="103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4" y="128"/>
                      <a:pt x="79" y="149"/>
                      <a:pt x="59" y="149"/>
                    </a:cubicBezTo>
                    <a:cubicBezTo>
                      <a:pt x="39" y="149"/>
                      <a:pt x="25" y="128"/>
                      <a:pt x="17" y="104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5" y="103"/>
                      <a:pt x="15" y="103"/>
                    </a:cubicBezTo>
                    <a:cubicBezTo>
                      <a:pt x="10" y="103"/>
                      <a:pt x="8" y="98"/>
                      <a:pt x="6" y="90"/>
                    </a:cubicBezTo>
                    <a:cubicBezTo>
                      <a:pt x="4" y="82"/>
                      <a:pt x="2" y="72"/>
                      <a:pt x="8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0"/>
                      <a:pt x="8" y="69"/>
                      <a:pt x="8" y="68"/>
                    </a:cubicBezTo>
                    <a:cubicBezTo>
                      <a:pt x="8" y="56"/>
                      <a:pt x="8" y="43"/>
                      <a:pt x="13" y="34"/>
                    </a:cubicBezTo>
                    <a:cubicBezTo>
                      <a:pt x="22" y="14"/>
                      <a:pt x="39" y="3"/>
                      <a:pt x="59" y="3"/>
                    </a:cubicBezTo>
                    <a:moveTo>
                      <a:pt x="59" y="0"/>
                    </a:moveTo>
                    <a:cubicBezTo>
                      <a:pt x="38" y="0"/>
                      <a:pt x="19" y="12"/>
                      <a:pt x="10" y="32"/>
                    </a:cubicBezTo>
                    <a:cubicBezTo>
                      <a:pt x="5" y="42"/>
                      <a:pt x="5" y="55"/>
                      <a:pt x="5" y="68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" y="70"/>
                      <a:pt x="3" y="70"/>
                      <a:pt x="3" y="71"/>
                    </a:cubicBezTo>
                    <a:cubicBezTo>
                      <a:pt x="0" y="75"/>
                      <a:pt x="1" y="82"/>
                      <a:pt x="3" y="91"/>
                    </a:cubicBezTo>
                    <a:cubicBezTo>
                      <a:pt x="4" y="96"/>
                      <a:pt x="7" y="106"/>
                      <a:pt x="14" y="106"/>
                    </a:cubicBezTo>
                    <a:cubicBezTo>
                      <a:pt x="25" y="136"/>
                      <a:pt x="41" y="152"/>
                      <a:pt x="59" y="152"/>
                    </a:cubicBezTo>
                    <a:cubicBezTo>
                      <a:pt x="78" y="152"/>
                      <a:pt x="94" y="136"/>
                      <a:pt x="105" y="106"/>
                    </a:cubicBezTo>
                    <a:cubicBezTo>
                      <a:pt x="112" y="106"/>
                      <a:pt x="115" y="96"/>
                      <a:pt x="116" y="91"/>
                    </a:cubicBezTo>
                    <a:cubicBezTo>
                      <a:pt x="116" y="89"/>
                      <a:pt x="119" y="75"/>
                      <a:pt x="116" y="70"/>
                    </a:cubicBezTo>
                    <a:cubicBezTo>
                      <a:pt x="115" y="70"/>
                      <a:pt x="114" y="69"/>
                      <a:pt x="114" y="69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55"/>
                      <a:pt x="113" y="42"/>
                      <a:pt x="109" y="32"/>
                    </a:cubicBezTo>
                    <a:cubicBezTo>
                      <a:pt x="99" y="12"/>
                      <a:pt x="81" y="0"/>
                      <a:pt x="59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8"/>
              <p:cNvSpPr>
                <a:spLocks/>
              </p:cNvSpPr>
              <p:nvPr/>
            </p:nvSpPr>
            <p:spPr bwMode="auto">
              <a:xfrm>
                <a:off x="1670" y="1602"/>
                <a:ext cx="10" cy="16"/>
              </a:xfrm>
              <a:custGeom>
                <a:avLst/>
                <a:gdLst>
                  <a:gd name="T0" fmla="*/ 7 w 7"/>
                  <a:gd name="T1" fmla="*/ 0 h 11"/>
                  <a:gd name="T2" fmla="*/ 5 w 7"/>
                  <a:gd name="T3" fmla="*/ 0 h 11"/>
                  <a:gd name="T4" fmla="*/ 0 w 7"/>
                  <a:gd name="T5" fmla="*/ 11 h 11"/>
                  <a:gd name="T6" fmla="*/ 0 w 7"/>
                  <a:gd name="T7" fmla="*/ 11 h 11"/>
                  <a:gd name="T8" fmla="*/ 7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3" y="4"/>
                      <a:pt x="2" y="8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7"/>
                      <a:pt x="4" y="3"/>
                      <a:pt x="7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9"/>
              <p:cNvSpPr>
                <a:spLocks/>
              </p:cNvSpPr>
              <p:nvPr/>
            </p:nvSpPr>
            <p:spPr bwMode="auto">
              <a:xfrm>
                <a:off x="1633" y="1634"/>
                <a:ext cx="97" cy="100"/>
              </a:xfrm>
              <a:custGeom>
                <a:avLst/>
                <a:gdLst>
                  <a:gd name="T0" fmla="*/ 19 w 66"/>
                  <a:gd name="T1" fmla="*/ 0 h 69"/>
                  <a:gd name="T2" fmla="*/ 7 w 66"/>
                  <a:gd name="T3" fmla="*/ 15 h 69"/>
                  <a:gd name="T4" fmla="*/ 0 w 66"/>
                  <a:gd name="T5" fmla="*/ 24 h 69"/>
                  <a:gd name="T6" fmla="*/ 38 w 66"/>
                  <a:gd name="T7" fmla="*/ 57 h 69"/>
                  <a:gd name="T8" fmla="*/ 56 w 66"/>
                  <a:gd name="T9" fmla="*/ 69 h 69"/>
                  <a:gd name="T10" fmla="*/ 66 w 66"/>
                  <a:gd name="T11" fmla="*/ 64 h 69"/>
                  <a:gd name="T12" fmla="*/ 20 w 66"/>
                  <a:gd name="T13" fmla="*/ 41 h 69"/>
                  <a:gd name="T14" fmla="*/ 19 w 66"/>
                  <a:gd name="T15" fmla="*/ 40 h 69"/>
                  <a:gd name="T16" fmla="*/ 19 w 66"/>
                  <a:gd name="T17" fmla="*/ 40 h 69"/>
                  <a:gd name="T18" fmla="*/ 16 w 66"/>
                  <a:gd name="T19" fmla="*/ 27 h 69"/>
                  <a:gd name="T20" fmla="*/ 18 w 66"/>
                  <a:gd name="T21" fmla="*/ 8 h 69"/>
                  <a:gd name="T22" fmla="*/ 19 w 66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69">
                    <a:moveTo>
                      <a:pt x="19" y="0"/>
                    </a:moveTo>
                    <a:cubicBezTo>
                      <a:pt x="16" y="6"/>
                      <a:pt x="11" y="11"/>
                      <a:pt x="7" y="15"/>
                    </a:cubicBezTo>
                    <a:cubicBezTo>
                      <a:pt x="5" y="18"/>
                      <a:pt x="3" y="21"/>
                      <a:pt x="0" y="24"/>
                    </a:cubicBezTo>
                    <a:cubicBezTo>
                      <a:pt x="1" y="43"/>
                      <a:pt x="14" y="45"/>
                      <a:pt x="38" y="57"/>
                    </a:cubicBezTo>
                    <a:cubicBezTo>
                      <a:pt x="43" y="60"/>
                      <a:pt x="49" y="64"/>
                      <a:pt x="56" y="69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48" y="53"/>
                      <a:pt x="25" y="43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7" y="38"/>
                      <a:pt x="16" y="33"/>
                      <a:pt x="16" y="27"/>
                    </a:cubicBezTo>
                    <a:cubicBezTo>
                      <a:pt x="16" y="21"/>
                      <a:pt x="16" y="14"/>
                      <a:pt x="18" y="8"/>
                    </a:cubicBezTo>
                    <a:cubicBezTo>
                      <a:pt x="18" y="5"/>
                      <a:pt x="19" y="2"/>
                      <a:pt x="19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: Shape 65"/>
              <p:cNvSpPr>
                <a:spLocks/>
              </p:cNvSpPr>
              <p:nvPr/>
            </p:nvSpPr>
            <p:spPr bwMode="auto">
              <a:xfrm>
                <a:off x="1657" y="1618"/>
                <a:ext cx="74" cy="109"/>
              </a:xfrm>
              <a:custGeom>
                <a:avLst/>
                <a:gdLst>
                  <a:gd name="T0" fmla="*/ 4 w 51"/>
                  <a:gd name="T1" fmla="*/ 52 h 75"/>
                  <a:gd name="T2" fmla="*/ 50 w 51"/>
                  <a:gd name="T3" fmla="*/ 75 h 75"/>
                  <a:gd name="T4" fmla="*/ 51 w 51"/>
                  <a:gd name="T5" fmla="*/ 74 h 75"/>
                  <a:gd name="T6" fmla="*/ 4 w 51"/>
                  <a:gd name="T7" fmla="*/ 52 h 75"/>
                  <a:gd name="T8" fmla="*/ 0 w 51"/>
                  <a:gd name="T9" fmla="*/ 38 h 75"/>
                  <a:gd name="T10" fmla="*/ 3 w 51"/>
                  <a:gd name="T11" fmla="*/ 51 h 75"/>
                  <a:gd name="T12" fmla="*/ 3 w 51"/>
                  <a:gd name="T13" fmla="*/ 51 h 75"/>
                  <a:gd name="T14" fmla="*/ 3 w 51"/>
                  <a:gd name="T15" fmla="*/ 51 h 75"/>
                  <a:gd name="T16" fmla="*/ 0 w 51"/>
                  <a:gd name="T17" fmla="*/ 38 h 75"/>
                  <a:gd name="T18" fmla="*/ 8 w 51"/>
                  <a:gd name="T19" fmla="*/ 3 h 75"/>
                  <a:gd name="T20" fmla="*/ 3 w 51"/>
                  <a:gd name="T21" fmla="*/ 11 h 75"/>
                  <a:gd name="T22" fmla="*/ 2 w 51"/>
                  <a:gd name="T23" fmla="*/ 19 h 75"/>
                  <a:gd name="T24" fmla="*/ 8 w 51"/>
                  <a:gd name="T25" fmla="*/ 3 h 75"/>
                  <a:gd name="T26" fmla="*/ 9 w 51"/>
                  <a:gd name="T27" fmla="*/ 0 h 75"/>
                  <a:gd name="T28" fmla="*/ 9 w 51"/>
                  <a:gd name="T29" fmla="*/ 1 h 75"/>
                  <a:gd name="T30" fmla="*/ 9 w 51"/>
                  <a:gd name="T31" fmla="*/ 0 h 75"/>
                  <a:gd name="T32" fmla="*/ 9 w 51"/>
                  <a:gd name="T3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5">
                    <a:moveTo>
                      <a:pt x="4" y="52"/>
                    </a:moveTo>
                    <a:cubicBezTo>
                      <a:pt x="9" y="54"/>
                      <a:pt x="32" y="64"/>
                      <a:pt x="50" y="75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21" y="57"/>
                      <a:pt x="11" y="55"/>
                      <a:pt x="4" y="52"/>
                    </a:cubicBezTo>
                    <a:moveTo>
                      <a:pt x="0" y="38"/>
                    </a:moveTo>
                    <a:cubicBezTo>
                      <a:pt x="0" y="44"/>
                      <a:pt x="1" y="49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47"/>
                      <a:pt x="0" y="43"/>
                      <a:pt x="0" y="38"/>
                    </a:cubicBezTo>
                    <a:moveTo>
                      <a:pt x="8" y="3"/>
                    </a:moveTo>
                    <a:cubicBezTo>
                      <a:pt x="6" y="6"/>
                      <a:pt x="5" y="8"/>
                      <a:pt x="3" y="11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3" y="13"/>
                      <a:pt x="6" y="8"/>
                      <a:pt x="8" y="3"/>
                    </a:cubicBezTo>
                    <a:moveTo>
                      <a:pt x="9" y="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: Shape 66"/>
              <p:cNvSpPr>
                <a:spLocks/>
              </p:cNvSpPr>
              <p:nvPr/>
            </p:nvSpPr>
            <p:spPr bwMode="auto">
              <a:xfrm>
                <a:off x="1633" y="1656"/>
                <a:ext cx="11" cy="13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5 h 9"/>
                  <a:gd name="T4" fmla="*/ 0 w 7"/>
                  <a:gd name="T5" fmla="*/ 9 h 9"/>
                  <a:gd name="T6" fmla="*/ 7 w 7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5" y="2"/>
                      <a:pt x="3" y="3"/>
                      <a:pt x="0" y="5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3" y="6"/>
                      <a:pt x="5" y="3"/>
                      <a:pt x="7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: Shape 67"/>
              <p:cNvSpPr>
                <a:spLocks/>
              </p:cNvSpPr>
              <p:nvPr/>
            </p:nvSpPr>
            <p:spPr bwMode="auto">
              <a:xfrm>
                <a:off x="1598" y="1451"/>
                <a:ext cx="94" cy="206"/>
              </a:xfrm>
              <a:custGeom>
                <a:avLst/>
                <a:gdLst>
                  <a:gd name="T0" fmla="*/ 51 w 64"/>
                  <a:gd name="T1" fmla="*/ 100 h 141"/>
                  <a:gd name="T2" fmla="*/ 51 w 64"/>
                  <a:gd name="T3" fmla="*/ 101 h 141"/>
                  <a:gd name="T4" fmla="*/ 24 w 64"/>
                  <a:gd name="T5" fmla="*/ 141 h 141"/>
                  <a:gd name="T6" fmla="*/ 24 w 64"/>
                  <a:gd name="T7" fmla="*/ 141 h 141"/>
                  <a:gd name="T8" fmla="*/ 51 w 64"/>
                  <a:gd name="T9" fmla="*/ 101 h 141"/>
                  <a:gd name="T10" fmla="*/ 51 w 64"/>
                  <a:gd name="T11" fmla="*/ 100 h 141"/>
                  <a:gd name="T12" fmla="*/ 51 w 64"/>
                  <a:gd name="T13" fmla="*/ 100 h 141"/>
                  <a:gd name="T14" fmla="*/ 60 w 64"/>
                  <a:gd name="T15" fmla="*/ 65 h 141"/>
                  <a:gd name="T16" fmla="*/ 60 w 64"/>
                  <a:gd name="T17" fmla="*/ 65 h 141"/>
                  <a:gd name="T18" fmla="*/ 60 w 64"/>
                  <a:gd name="T19" fmla="*/ 62 h 141"/>
                  <a:gd name="T20" fmla="*/ 60 w 64"/>
                  <a:gd name="T21" fmla="*/ 65 h 141"/>
                  <a:gd name="T22" fmla="*/ 8 w 64"/>
                  <a:gd name="T23" fmla="*/ 0 h 141"/>
                  <a:gd name="T24" fmla="*/ 2 w 64"/>
                  <a:gd name="T25" fmla="*/ 0 h 141"/>
                  <a:gd name="T26" fmla="*/ 0 w 64"/>
                  <a:gd name="T27" fmla="*/ 1 h 141"/>
                  <a:gd name="T28" fmla="*/ 36 w 64"/>
                  <a:gd name="T29" fmla="*/ 100 h 141"/>
                  <a:gd name="T30" fmla="*/ 35 w 64"/>
                  <a:gd name="T31" fmla="*/ 100 h 141"/>
                  <a:gd name="T32" fmla="*/ 26 w 64"/>
                  <a:gd name="T33" fmla="*/ 129 h 141"/>
                  <a:gd name="T34" fmla="*/ 25 w 64"/>
                  <a:gd name="T35" fmla="*/ 136 h 141"/>
                  <a:gd name="T36" fmla="*/ 51 w 64"/>
                  <a:gd name="T37" fmla="*/ 97 h 141"/>
                  <a:gd name="T38" fmla="*/ 51 w 64"/>
                  <a:gd name="T39" fmla="*/ 96 h 141"/>
                  <a:gd name="T40" fmla="*/ 51 w 64"/>
                  <a:gd name="T41" fmla="*/ 96 h 141"/>
                  <a:gd name="T42" fmla="*/ 53 w 64"/>
                  <a:gd name="T43" fmla="*/ 96 h 141"/>
                  <a:gd name="T44" fmla="*/ 62 w 64"/>
                  <a:gd name="T45" fmla="*/ 83 h 141"/>
                  <a:gd name="T46" fmla="*/ 63 w 64"/>
                  <a:gd name="T47" fmla="*/ 76 h 141"/>
                  <a:gd name="T48" fmla="*/ 62 w 64"/>
                  <a:gd name="T49" fmla="*/ 87 h 141"/>
                  <a:gd name="T50" fmla="*/ 53 w 64"/>
                  <a:gd name="T51" fmla="*/ 100 h 141"/>
                  <a:gd name="T52" fmla="*/ 52 w 64"/>
                  <a:gd name="T53" fmla="*/ 100 h 141"/>
                  <a:gd name="T54" fmla="*/ 53 w 64"/>
                  <a:gd name="T55" fmla="*/ 100 h 141"/>
                  <a:gd name="T56" fmla="*/ 62 w 64"/>
                  <a:gd name="T57" fmla="*/ 87 h 141"/>
                  <a:gd name="T58" fmla="*/ 60 w 64"/>
                  <a:gd name="T59" fmla="*/ 68 h 141"/>
                  <a:gd name="T60" fmla="*/ 60 w 64"/>
                  <a:gd name="T61" fmla="*/ 69 h 141"/>
                  <a:gd name="T62" fmla="*/ 60 w 64"/>
                  <a:gd name="T63" fmla="*/ 68 h 141"/>
                  <a:gd name="T64" fmla="*/ 59 w 64"/>
                  <a:gd name="T65" fmla="*/ 68 h 141"/>
                  <a:gd name="T66" fmla="*/ 60 w 64"/>
                  <a:gd name="T67" fmla="*/ 66 h 141"/>
                  <a:gd name="T68" fmla="*/ 60 w 64"/>
                  <a:gd name="T69" fmla="*/ 65 h 141"/>
                  <a:gd name="T70" fmla="*/ 58 w 64"/>
                  <a:gd name="T71" fmla="*/ 38 h 141"/>
                  <a:gd name="T72" fmla="*/ 53 w 64"/>
                  <a:gd name="T73" fmla="*/ 27 h 141"/>
                  <a:gd name="T74" fmla="*/ 16 w 64"/>
                  <a:gd name="T75" fmla="*/ 0 h 141"/>
                  <a:gd name="T76" fmla="*/ 8 w 64"/>
                  <a:gd name="T7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141">
                    <a:moveTo>
                      <a:pt x="51" y="100"/>
                    </a:move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1"/>
                      <a:pt x="24" y="141"/>
                      <a:pt x="24" y="141"/>
                    </a:cubicBezTo>
                    <a:cubicBezTo>
                      <a:pt x="36" y="133"/>
                      <a:pt x="45" y="118"/>
                      <a:pt x="51" y="101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moveTo>
                      <a:pt x="60" y="65"/>
                    </a:move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4"/>
                      <a:pt x="60" y="63"/>
                      <a:pt x="60" y="62"/>
                    </a:cubicBezTo>
                    <a:cubicBezTo>
                      <a:pt x="60" y="63"/>
                      <a:pt x="60" y="64"/>
                      <a:pt x="60" y="65"/>
                    </a:cubicBezTo>
                    <a:moveTo>
                      <a:pt x="8" y="0"/>
                    </a:moveTo>
                    <a:cubicBezTo>
                      <a:pt x="6" y="0"/>
                      <a:pt x="4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30" y="5"/>
                      <a:pt x="41" y="67"/>
                      <a:pt x="36" y="100"/>
                    </a:cubicBezTo>
                    <a:cubicBezTo>
                      <a:pt x="36" y="100"/>
                      <a:pt x="35" y="100"/>
                      <a:pt x="35" y="100"/>
                    </a:cubicBezTo>
                    <a:cubicBezTo>
                      <a:pt x="31" y="100"/>
                      <a:pt x="27" y="127"/>
                      <a:pt x="26" y="129"/>
                    </a:cubicBezTo>
                    <a:cubicBezTo>
                      <a:pt x="26" y="132"/>
                      <a:pt x="25" y="134"/>
                      <a:pt x="25" y="136"/>
                    </a:cubicBezTo>
                    <a:cubicBezTo>
                      <a:pt x="36" y="129"/>
                      <a:pt x="45" y="114"/>
                      <a:pt x="51" y="97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2" y="96"/>
                      <a:pt x="52" y="96"/>
                      <a:pt x="53" y="96"/>
                    </a:cubicBezTo>
                    <a:cubicBezTo>
                      <a:pt x="57" y="96"/>
                      <a:pt x="60" y="91"/>
                      <a:pt x="62" y="83"/>
                    </a:cubicBezTo>
                    <a:cubicBezTo>
                      <a:pt x="62" y="81"/>
                      <a:pt x="63" y="78"/>
                      <a:pt x="63" y="76"/>
                    </a:cubicBezTo>
                    <a:cubicBezTo>
                      <a:pt x="63" y="79"/>
                      <a:pt x="63" y="83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3" y="100"/>
                    </a:cubicBezTo>
                    <a:cubicBezTo>
                      <a:pt x="57" y="100"/>
                      <a:pt x="60" y="95"/>
                      <a:pt x="62" y="87"/>
                    </a:cubicBezTo>
                    <a:cubicBezTo>
                      <a:pt x="63" y="80"/>
                      <a:pt x="64" y="68"/>
                      <a:pt x="60" y="68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67"/>
                      <a:pt x="60" y="66"/>
                      <a:pt x="60" y="66"/>
                    </a:cubicBezTo>
                    <a:cubicBezTo>
                      <a:pt x="60" y="66"/>
                      <a:pt x="60" y="65"/>
                      <a:pt x="60" y="65"/>
                    </a:cubicBezTo>
                    <a:cubicBezTo>
                      <a:pt x="60" y="56"/>
                      <a:pt x="60" y="46"/>
                      <a:pt x="58" y="38"/>
                    </a:cubicBezTo>
                    <a:cubicBezTo>
                      <a:pt x="56" y="34"/>
                      <a:pt x="55" y="31"/>
                      <a:pt x="53" y="27"/>
                    </a:cubicBezTo>
                    <a:cubicBezTo>
                      <a:pt x="45" y="12"/>
                      <a:pt x="32" y="3"/>
                      <a:pt x="16" y="0"/>
                    </a:cubicBezTo>
                    <a:cubicBezTo>
                      <a:pt x="14" y="0"/>
                      <a:pt x="11" y="0"/>
                      <a:pt x="8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: Shape 68"/>
              <p:cNvSpPr>
                <a:spLocks/>
              </p:cNvSpPr>
              <p:nvPr/>
            </p:nvSpPr>
            <p:spPr bwMode="auto">
              <a:xfrm>
                <a:off x="1598" y="1451"/>
                <a:ext cx="95" cy="212"/>
              </a:xfrm>
              <a:custGeom>
                <a:avLst/>
                <a:gdLst>
                  <a:gd name="T0" fmla="*/ 60 w 65"/>
                  <a:gd name="T1" fmla="*/ 68 h 145"/>
                  <a:gd name="T2" fmla="*/ 60 w 65"/>
                  <a:gd name="T3" fmla="*/ 69 h 145"/>
                  <a:gd name="T4" fmla="*/ 60 w 65"/>
                  <a:gd name="T5" fmla="*/ 68 h 145"/>
                  <a:gd name="T6" fmla="*/ 62 w 65"/>
                  <a:gd name="T7" fmla="*/ 87 h 145"/>
                  <a:gd name="T8" fmla="*/ 53 w 65"/>
                  <a:gd name="T9" fmla="*/ 100 h 145"/>
                  <a:gd name="T10" fmla="*/ 52 w 65"/>
                  <a:gd name="T11" fmla="*/ 100 h 145"/>
                  <a:gd name="T12" fmla="*/ 51 w 65"/>
                  <a:gd name="T13" fmla="*/ 100 h 145"/>
                  <a:gd name="T14" fmla="*/ 51 w 65"/>
                  <a:gd name="T15" fmla="*/ 100 h 145"/>
                  <a:gd name="T16" fmla="*/ 51 w 65"/>
                  <a:gd name="T17" fmla="*/ 101 h 145"/>
                  <a:gd name="T18" fmla="*/ 24 w 65"/>
                  <a:gd name="T19" fmla="*/ 141 h 145"/>
                  <a:gd name="T20" fmla="*/ 24 w 65"/>
                  <a:gd name="T21" fmla="*/ 145 h 145"/>
                  <a:gd name="T22" fmla="*/ 31 w 65"/>
                  <a:gd name="T23" fmla="*/ 140 h 145"/>
                  <a:gd name="T24" fmla="*/ 43 w 65"/>
                  <a:gd name="T25" fmla="*/ 125 h 145"/>
                  <a:gd name="T26" fmla="*/ 48 w 65"/>
                  <a:gd name="T27" fmla="*/ 117 h 145"/>
                  <a:gd name="T28" fmla="*/ 49 w 65"/>
                  <a:gd name="T29" fmla="*/ 115 h 145"/>
                  <a:gd name="T30" fmla="*/ 49 w 65"/>
                  <a:gd name="T31" fmla="*/ 114 h 145"/>
                  <a:gd name="T32" fmla="*/ 54 w 65"/>
                  <a:gd name="T33" fmla="*/ 103 h 145"/>
                  <a:gd name="T34" fmla="*/ 56 w 65"/>
                  <a:gd name="T35" fmla="*/ 103 h 145"/>
                  <a:gd name="T36" fmla="*/ 57 w 65"/>
                  <a:gd name="T37" fmla="*/ 101 h 145"/>
                  <a:gd name="T38" fmla="*/ 65 w 65"/>
                  <a:gd name="T39" fmla="*/ 70 h 145"/>
                  <a:gd name="T40" fmla="*/ 60 w 65"/>
                  <a:gd name="T41" fmla="*/ 68 h 145"/>
                  <a:gd name="T42" fmla="*/ 58 w 65"/>
                  <a:gd name="T43" fmla="*/ 38 h 145"/>
                  <a:gd name="T44" fmla="*/ 60 w 65"/>
                  <a:gd name="T45" fmla="*/ 65 h 145"/>
                  <a:gd name="T46" fmla="*/ 60 w 65"/>
                  <a:gd name="T47" fmla="*/ 66 h 145"/>
                  <a:gd name="T48" fmla="*/ 58 w 65"/>
                  <a:gd name="T49" fmla="*/ 38 h 145"/>
                  <a:gd name="T50" fmla="*/ 16 w 65"/>
                  <a:gd name="T51" fmla="*/ 0 h 145"/>
                  <a:gd name="T52" fmla="*/ 53 w 65"/>
                  <a:gd name="T53" fmla="*/ 27 h 145"/>
                  <a:gd name="T54" fmla="*/ 16 w 65"/>
                  <a:gd name="T55" fmla="*/ 0 h 145"/>
                  <a:gd name="T56" fmla="*/ 2 w 65"/>
                  <a:gd name="T57" fmla="*/ 0 h 145"/>
                  <a:gd name="T58" fmla="*/ 0 w 65"/>
                  <a:gd name="T59" fmla="*/ 1 h 145"/>
                  <a:gd name="T60" fmla="*/ 0 w 65"/>
                  <a:gd name="T61" fmla="*/ 1 h 145"/>
                  <a:gd name="T62" fmla="*/ 2 w 65"/>
                  <a:gd name="T6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5" h="145">
                    <a:moveTo>
                      <a:pt x="60" y="68"/>
                    </a:moveTo>
                    <a:cubicBezTo>
                      <a:pt x="60" y="68"/>
                      <a:pt x="60" y="68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4" y="68"/>
                      <a:pt x="63" y="80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2"/>
                      <a:pt x="24" y="143"/>
                      <a:pt x="24" y="145"/>
                    </a:cubicBezTo>
                    <a:cubicBezTo>
                      <a:pt x="27" y="143"/>
                      <a:pt x="29" y="142"/>
                      <a:pt x="31" y="140"/>
                    </a:cubicBezTo>
                    <a:cubicBezTo>
                      <a:pt x="35" y="136"/>
                      <a:pt x="40" y="131"/>
                      <a:pt x="43" y="125"/>
                    </a:cubicBezTo>
                    <a:cubicBezTo>
                      <a:pt x="45" y="122"/>
                      <a:pt x="46" y="120"/>
                      <a:pt x="48" y="117"/>
                    </a:cubicBezTo>
                    <a:cubicBezTo>
                      <a:pt x="48" y="116"/>
                      <a:pt x="48" y="116"/>
                      <a:pt x="49" y="115"/>
                    </a:cubicBezTo>
                    <a:cubicBezTo>
                      <a:pt x="49" y="115"/>
                      <a:pt x="49" y="115"/>
                      <a:pt x="49" y="114"/>
                    </a:cubicBezTo>
                    <a:cubicBezTo>
                      <a:pt x="51" y="111"/>
                      <a:pt x="52" y="107"/>
                      <a:pt x="54" y="103"/>
                    </a:cubicBezTo>
                    <a:cubicBezTo>
                      <a:pt x="54" y="103"/>
                      <a:pt x="55" y="103"/>
                      <a:pt x="56" y="103"/>
                    </a:cubicBezTo>
                    <a:cubicBezTo>
                      <a:pt x="56" y="102"/>
                      <a:pt x="56" y="102"/>
                      <a:pt x="57" y="101"/>
                    </a:cubicBezTo>
                    <a:cubicBezTo>
                      <a:pt x="63" y="93"/>
                      <a:pt x="65" y="81"/>
                      <a:pt x="65" y="70"/>
                    </a:cubicBezTo>
                    <a:cubicBezTo>
                      <a:pt x="65" y="68"/>
                      <a:pt x="60" y="69"/>
                      <a:pt x="60" y="68"/>
                    </a:cubicBezTo>
                    <a:moveTo>
                      <a:pt x="58" y="38"/>
                    </a:moveTo>
                    <a:cubicBezTo>
                      <a:pt x="60" y="46"/>
                      <a:pt x="60" y="56"/>
                      <a:pt x="60" y="65"/>
                    </a:cubicBezTo>
                    <a:cubicBezTo>
                      <a:pt x="60" y="65"/>
                      <a:pt x="60" y="66"/>
                      <a:pt x="60" y="66"/>
                    </a:cubicBezTo>
                    <a:cubicBezTo>
                      <a:pt x="61" y="56"/>
                      <a:pt x="60" y="47"/>
                      <a:pt x="58" y="38"/>
                    </a:cubicBezTo>
                    <a:moveTo>
                      <a:pt x="16" y="0"/>
                    </a:moveTo>
                    <a:cubicBezTo>
                      <a:pt x="32" y="3"/>
                      <a:pt x="45" y="12"/>
                      <a:pt x="53" y="27"/>
                    </a:cubicBezTo>
                    <a:cubicBezTo>
                      <a:pt x="46" y="13"/>
                      <a:pt x="34" y="3"/>
                      <a:pt x="16" y="0"/>
                    </a:cubicBezTo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: Shape 69"/>
              <p:cNvSpPr>
                <a:spLocks/>
              </p:cNvSpPr>
              <p:nvPr/>
            </p:nvSpPr>
            <p:spPr bwMode="auto">
              <a:xfrm>
                <a:off x="1686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8" name="Freeform: Shape 70"/>
              <p:cNvSpPr>
                <a:spLocks/>
              </p:cNvSpPr>
              <p:nvPr/>
            </p:nvSpPr>
            <p:spPr bwMode="auto">
              <a:xfrm>
                <a:off x="1535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Freeform: Shape 71"/>
              <p:cNvSpPr>
                <a:spLocks/>
              </p:cNvSpPr>
              <p:nvPr/>
            </p:nvSpPr>
            <p:spPr bwMode="auto">
              <a:xfrm>
                <a:off x="1547" y="1597"/>
                <a:ext cx="88" cy="67"/>
              </a:xfrm>
              <a:custGeom>
                <a:avLst/>
                <a:gdLst>
                  <a:gd name="T0" fmla="*/ 1 w 60"/>
                  <a:gd name="T1" fmla="*/ 0 h 46"/>
                  <a:gd name="T2" fmla="*/ 0 w 60"/>
                  <a:gd name="T3" fmla="*/ 0 h 46"/>
                  <a:gd name="T4" fmla="*/ 0 w 60"/>
                  <a:gd name="T5" fmla="*/ 0 h 46"/>
                  <a:gd name="T6" fmla="*/ 0 w 60"/>
                  <a:gd name="T7" fmla="*/ 0 h 46"/>
                  <a:gd name="T8" fmla="*/ 1 w 60"/>
                  <a:gd name="T9" fmla="*/ 1 h 46"/>
                  <a:gd name="T10" fmla="*/ 43 w 60"/>
                  <a:gd name="T11" fmla="*/ 46 h 46"/>
                  <a:gd name="T12" fmla="*/ 59 w 60"/>
                  <a:gd name="T13" fmla="*/ 41 h 46"/>
                  <a:gd name="T14" fmla="*/ 60 w 60"/>
                  <a:gd name="T15" fmla="*/ 36 h 46"/>
                  <a:gd name="T16" fmla="*/ 43 w 60"/>
                  <a:gd name="T17" fmla="*/ 42 h 46"/>
                  <a:gd name="T18" fmla="*/ 1 w 60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6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9" y="25"/>
                      <a:pt x="23" y="46"/>
                      <a:pt x="43" y="46"/>
                    </a:cubicBezTo>
                    <a:cubicBezTo>
                      <a:pt x="49" y="46"/>
                      <a:pt x="55" y="44"/>
                      <a:pt x="59" y="41"/>
                    </a:cubicBezTo>
                    <a:cubicBezTo>
                      <a:pt x="60" y="39"/>
                      <a:pt x="60" y="38"/>
                      <a:pt x="60" y="36"/>
                    </a:cubicBezTo>
                    <a:cubicBezTo>
                      <a:pt x="55" y="40"/>
                      <a:pt x="49" y="42"/>
                      <a:pt x="43" y="42"/>
                    </a:cubicBezTo>
                    <a:cubicBezTo>
                      <a:pt x="23" y="42"/>
                      <a:pt x="9" y="24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Freeform: Shape 72"/>
              <p:cNvSpPr>
                <a:spLocks/>
              </p:cNvSpPr>
              <p:nvPr/>
            </p:nvSpPr>
            <p:spPr bwMode="auto">
              <a:xfrm>
                <a:off x="1547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F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Freeform: Shape 73"/>
              <p:cNvSpPr>
                <a:spLocks/>
              </p:cNvSpPr>
              <p:nvPr/>
            </p:nvSpPr>
            <p:spPr bwMode="auto">
              <a:xfrm>
                <a:off x="1547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Freeform: Shape 74"/>
              <p:cNvSpPr>
                <a:spLocks/>
              </p:cNvSpPr>
              <p:nvPr/>
            </p:nvSpPr>
            <p:spPr bwMode="auto">
              <a:xfrm>
                <a:off x="1633" y="1562"/>
                <a:ext cx="57" cy="95"/>
              </a:xfrm>
              <a:custGeom>
                <a:avLst/>
                <a:gdLst>
                  <a:gd name="T0" fmla="*/ 39 w 39"/>
                  <a:gd name="T1" fmla="*/ 0 h 65"/>
                  <a:gd name="T2" fmla="*/ 38 w 39"/>
                  <a:gd name="T3" fmla="*/ 7 h 65"/>
                  <a:gd name="T4" fmla="*/ 29 w 39"/>
                  <a:gd name="T5" fmla="*/ 20 h 65"/>
                  <a:gd name="T6" fmla="*/ 27 w 39"/>
                  <a:gd name="T7" fmla="*/ 20 h 65"/>
                  <a:gd name="T8" fmla="*/ 27 w 39"/>
                  <a:gd name="T9" fmla="*/ 20 h 65"/>
                  <a:gd name="T10" fmla="*/ 27 w 39"/>
                  <a:gd name="T11" fmla="*/ 21 h 65"/>
                  <a:gd name="T12" fmla="*/ 1 w 39"/>
                  <a:gd name="T13" fmla="*/ 60 h 65"/>
                  <a:gd name="T14" fmla="*/ 0 w 39"/>
                  <a:gd name="T15" fmla="*/ 65 h 65"/>
                  <a:gd name="T16" fmla="*/ 27 w 39"/>
                  <a:gd name="T17" fmla="*/ 25 h 65"/>
                  <a:gd name="T18" fmla="*/ 27 w 39"/>
                  <a:gd name="T19" fmla="*/ 24 h 65"/>
                  <a:gd name="T20" fmla="*/ 27 w 39"/>
                  <a:gd name="T21" fmla="*/ 24 h 65"/>
                  <a:gd name="T22" fmla="*/ 27 w 39"/>
                  <a:gd name="T23" fmla="*/ 24 h 65"/>
                  <a:gd name="T24" fmla="*/ 27 w 39"/>
                  <a:gd name="T25" fmla="*/ 24 h 65"/>
                  <a:gd name="T26" fmla="*/ 28 w 39"/>
                  <a:gd name="T27" fmla="*/ 24 h 65"/>
                  <a:gd name="T28" fmla="*/ 29 w 39"/>
                  <a:gd name="T29" fmla="*/ 24 h 65"/>
                  <a:gd name="T30" fmla="*/ 38 w 39"/>
                  <a:gd name="T31" fmla="*/ 11 h 65"/>
                  <a:gd name="T32" fmla="*/ 39 w 39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65">
                    <a:moveTo>
                      <a:pt x="39" y="0"/>
                    </a:moveTo>
                    <a:cubicBezTo>
                      <a:pt x="39" y="2"/>
                      <a:pt x="38" y="5"/>
                      <a:pt x="38" y="7"/>
                    </a:cubicBezTo>
                    <a:cubicBezTo>
                      <a:pt x="36" y="15"/>
                      <a:pt x="33" y="20"/>
                      <a:pt x="29" y="20"/>
                    </a:cubicBezTo>
                    <a:cubicBezTo>
                      <a:pt x="28" y="20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1" y="38"/>
                      <a:pt x="12" y="53"/>
                      <a:pt x="1" y="60"/>
                    </a:cubicBezTo>
                    <a:cubicBezTo>
                      <a:pt x="1" y="62"/>
                      <a:pt x="1" y="63"/>
                      <a:pt x="0" y="65"/>
                    </a:cubicBezTo>
                    <a:cubicBezTo>
                      <a:pt x="12" y="57"/>
                      <a:pt x="21" y="42"/>
                      <a:pt x="27" y="25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9" y="24"/>
                    </a:cubicBezTo>
                    <a:cubicBezTo>
                      <a:pt x="33" y="24"/>
                      <a:pt x="36" y="19"/>
                      <a:pt x="38" y="11"/>
                    </a:cubicBezTo>
                    <a:cubicBezTo>
                      <a:pt x="39" y="7"/>
                      <a:pt x="39" y="3"/>
                      <a:pt x="39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Freeform: Shape 75"/>
              <p:cNvSpPr>
                <a:spLocks/>
              </p:cNvSpPr>
              <p:nvPr/>
            </p:nvSpPr>
            <p:spPr bwMode="auto">
              <a:xfrm>
                <a:off x="1673" y="159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A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3241505" y="962394"/>
            <a:ext cx="2610569" cy="3472812"/>
            <a:chOff x="3241505" y="962394"/>
            <a:chExt cx="2610569" cy="3472812"/>
          </a:xfrm>
        </p:grpSpPr>
        <p:grpSp>
          <p:nvGrpSpPr>
            <p:cNvPr id="13" name="Group 18"/>
            <p:cNvGrpSpPr/>
            <p:nvPr/>
          </p:nvGrpSpPr>
          <p:grpSpPr>
            <a:xfrm>
              <a:off x="3241505" y="962394"/>
              <a:ext cx="2610569" cy="3472812"/>
              <a:chOff x="3140149" y="962394"/>
              <a:chExt cx="2813641" cy="3742956"/>
            </a:xfrm>
          </p:grpSpPr>
          <p:sp>
            <p:nvSpPr>
              <p:cNvPr id="106" name="Rectangle: Rounded Corners 19"/>
              <p:cNvSpPr/>
              <p:nvPr/>
            </p:nvSpPr>
            <p:spPr>
              <a:xfrm>
                <a:off x="3140149" y="962394"/>
                <a:ext cx="2813641" cy="374295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Rectangle: Rounded Corners 20"/>
              <p:cNvSpPr/>
              <p:nvPr/>
            </p:nvSpPr>
            <p:spPr>
              <a:xfrm>
                <a:off x="3200400" y="1013950"/>
                <a:ext cx="2677190" cy="1111729"/>
              </a:xfrm>
              <a:prstGeom prst="roundRect">
                <a:avLst>
                  <a:gd name="adj" fmla="val 465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Rectangle 24"/>
            <p:cNvSpPr>
              <a:spLocks noChangeAspect="1"/>
            </p:cNvSpPr>
            <p:nvPr/>
          </p:nvSpPr>
          <p:spPr bwMode="auto">
            <a:xfrm>
              <a:off x="4113749" y="1256536"/>
              <a:ext cx="989805" cy="112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: Shape 25"/>
            <p:cNvSpPr>
              <a:spLocks/>
            </p:cNvSpPr>
            <p:nvPr/>
          </p:nvSpPr>
          <p:spPr bwMode="auto">
            <a:xfrm>
              <a:off x="4115649" y="1256536"/>
              <a:ext cx="987905" cy="1124693"/>
            </a:xfrm>
            <a:custGeom>
              <a:avLst/>
              <a:gdLst>
                <a:gd name="T0" fmla="*/ 440 w 440"/>
                <a:gd name="T1" fmla="*/ 359 h 501"/>
                <a:gd name="T2" fmla="*/ 424 w 440"/>
                <a:gd name="T3" fmla="*/ 388 h 501"/>
                <a:gd name="T4" fmla="*/ 236 w 440"/>
                <a:gd name="T5" fmla="*/ 496 h 501"/>
                <a:gd name="T6" fmla="*/ 203 w 440"/>
                <a:gd name="T7" fmla="*/ 496 h 501"/>
                <a:gd name="T8" fmla="*/ 16 w 440"/>
                <a:gd name="T9" fmla="*/ 388 h 501"/>
                <a:gd name="T10" fmla="*/ 0 w 440"/>
                <a:gd name="T11" fmla="*/ 359 h 501"/>
                <a:gd name="T12" fmla="*/ 0 w 440"/>
                <a:gd name="T13" fmla="*/ 142 h 501"/>
                <a:gd name="T14" fmla="*/ 16 w 440"/>
                <a:gd name="T15" fmla="*/ 114 h 501"/>
                <a:gd name="T16" fmla="*/ 203 w 440"/>
                <a:gd name="T17" fmla="*/ 5 h 501"/>
                <a:gd name="T18" fmla="*/ 236 w 440"/>
                <a:gd name="T19" fmla="*/ 5 h 501"/>
                <a:gd name="T20" fmla="*/ 424 w 440"/>
                <a:gd name="T21" fmla="*/ 114 h 501"/>
                <a:gd name="T22" fmla="*/ 440 w 440"/>
                <a:gd name="T23" fmla="*/ 142 h 501"/>
                <a:gd name="T24" fmla="*/ 440 w 440"/>
                <a:gd name="T25" fmla="*/ 359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501">
                  <a:moveTo>
                    <a:pt x="440" y="359"/>
                  </a:moveTo>
                  <a:cubicBezTo>
                    <a:pt x="440" y="369"/>
                    <a:pt x="433" y="382"/>
                    <a:pt x="424" y="388"/>
                  </a:cubicBezTo>
                  <a:cubicBezTo>
                    <a:pt x="236" y="496"/>
                    <a:pt x="236" y="496"/>
                    <a:pt x="236" y="496"/>
                  </a:cubicBezTo>
                  <a:cubicBezTo>
                    <a:pt x="227" y="501"/>
                    <a:pt x="212" y="501"/>
                    <a:pt x="203" y="496"/>
                  </a:cubicBezTo>
                  <a:cubicBezTo>
                    <a:pt x="16" y="388"/>
                    <a:pt x="16" y="388"/>
                    <a:pt x="16" y="388"/>
                  </a:cubicBezTo>
                  <a:cubicBezTo>
                    <a:pt x="7" y="382"/>
                    <a:pt x="0" y="369"/>
                    <a:pt x="0" y="35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32"/>
                    <a:pt x="7" y="119"/>
                    <a:pt x="16" y="114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12" y="0"/>
                    <a:pt x="227" y="0"/>
                    <a:pt x="236" y="5"/>
                  </a:cubicBezTo>
                  <a:cubicBezTo>
                    <a:pt x="424" y="114"/>
                    <a:pt x="424" y="114"/>
                    <a:pt x="424" y="114"/>
                  </a:cubicBezTo>
                  <a:cubicBezTo>
                    <a:pt x="433" y="119"/>
                    <a:pt x="440" y="132"/>
                    <a:pt x="440" y="142"/>
                  </a:cubicBezTo>
                  <a:cubicBezTo>
                    <a:pt x="440" y="359"/>
                    <a:pt x="440" y="359"/>
                    <a:pt x="440" y="3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26"/>
            <p:cNvSpPr>
              <a:spLocks/>
            </p:cNvSpPr>
            <p:nvPr/>
          </p:nvSpPr>
          <p:spPr bwMode="auto">
            <a:xfrm>
              <a:off x="4151745" y="1305931"/>
              <a:ext cx="907163" cy="518651"/>
            </a:xfrm>
            <a:custGeom>
              <a:avLst/>
              <a:gdLst>
                <a:gd name="T0" fmla="*/ 203 w 404"/>
                <a:gd name="T1" fmla="*/ 0 h 231"/>
                <a:gd name="T2" fmla="*/ 187 w 404"/>
                <a:gd name="T3" fmla="*/ 4 h 231"/>
                <a:gd name="T4" fmla="*/ 17 w 404"/>
                <a:gd name="T5" fmla="*/ 102 h 231"/>
                <a:gd name="T6" fmla="*/ 5 w 404"/>
                <a:gd name="T7" fmla="*/ 114 h 231"/>
                <a:gd name="T8" fmla="*/ 0 w 404"/>
                <a:gd name="T9" fmla="*/ 130 h 231"/>
                <a:gd name="T10" fmla="*/ 0 w 404"/>
                <a:gd name="T11" fmla="*/ 231 h 231"/>
                <a:gd name="T12" fmla="*/ 4 w 404"/>
                <a:gd name="T13" fmla="*/ 231 h 231"/>
                <a:gd name="T14" fmla="*/ 4 w 404"/>
                <a:gd name="T15" fmla="*/ 130 h 231"/>
                <a:gd name="T16" fmla="*/ 4 w 404"/>
                <a:gd name="T17" fmla="*/ 130 h 231"/>
                <a:gd name="T18" fmla="*/ 9 w 404"/>
                <a:gd name="T19" fmla="*/ 116 h 231"/>
                <a:gd name="T20" fmla="*/ 19 w 404"/>
                <a:gd name="T21" fmla="*/ 106 h 231"/>
                <a:gd name="T22" fmla="*/ 189 w 404"/>
                <a:gd name="T23" fmla="*/ 7 h 231"/>
                <a:gd name="T24" fmla="*/ 203 w 404"/>
                <a:gd name="T25" fmla="*/ 4 h 231"/>
                <a:gd name="T26" fmla="*/ 203 w 404"/>
                <a:gd name="T27" fmla="*/ 4 h 231"/>
                <a:gd name="T28" fmla="*/ 203 w 404"/>
                <a:gd name="T29" fmla="*/ 4 h 231"/>
                <a:gd name="T30" fmla="*/ 217 w 404"/>
                <a:gd name="T31" fmla="*/ 7 h 231"/>
                <a:gd name="T32" fmla="*/ 217 w 404"/>
                <a:gd name="T33" fmla="*/ 7 h 231"/>
                <a:gd name="T34" fmla="*/ 387 w 404"/>
                <a:gd name="T35" fmla="*/ 106 h 231"/>
                <a:gd name="T36" fmla="*/ 387 w 404"/>
                <a:gd name="T37" fmla="*/ 106 h 231"/>
                <a:gd name="T38" fmla="*/ 397 w 404"/>
                <a:gd name="T39" fmla="*/ 116 h 231"/>
                <a:gd name="T40" fmla="*/ 400 w 404"/>
                <a:gd name="T41" fmla="*/ 130 h 231"/>
                <a:gd name="T42" fmla="*/ 400 w 404"/>
                <a:gd name="T43" fmla="*/ 231 h 231"/>
                <a:gd name="T44" fmla="*/ 400 w 404"/>
                <a:gd name="T45" fmla="*/ 231 h 231"/>
                <a:gd name="T46" fmla="*/ 404 w 404"/>
                <a:gd name="T47" fmla="*/ 231 h 231"/>
                <a:gd name="T48" fmla="*/ 404 w 404"/>
                <a:gd name="T49" fmla="*/ 130 h 231"/>
                <a:gd name="T50" fmla="*/ 404 w 404"/>
                <a:gd name="T51" fmla="*/ 130 h 231"/>
                <a:gd name="T52" fmla="*/ 404 w 404"/>
                <a:gd name="T53" fmla="*/ 130 h 231"/>
                <a:gd name="T54" fmla="*/ 400 w 404"/>
                <a:gd name="T55" fmla="*/ 114 h 231"/>
                <a:gd name="T56" fmla="*/ 389 w 404"/>
                <a:gd name="T57" fmla="*/ 102 h 231"/>
                <a:gd name="T58" fmla="*/ 219 w 404"/>
                <a:gd name="T59" fmla="*/ 4 h 231"/>
                <a:gd name="T60" fmla="*/ 219 w 404"/>
                <a:gd name="T61" fmla="*/ 4 h 231"/>
                <a:gd name="T62" fmla="*/ 203 w 404"/>
                <a:gd name="T6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4" h="231">
                  <a:moveTo>
                    <a:pt x="203" y="0"/>
                  </a:moveTo>
                  <a:cubicBezTo>
                    <a:pt x="198" y="0"/>
                    <a:pt x="192" y="1"/>
                    <a:pt x="187" y="4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2" y="105"/>
                    <a:pt x="8" y="109"/>
                    <a:pt x="5" y="114"/>
                  </a:cubicBezTo>
                  <a:cubicBezTo>
                    <a:pt x="2" y="119"/>
                    <a:pt x="0" y="125"/>
                    <a:pt x="0" y="130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5" y="126"/>
                    <a:pt x="6" y="121"/>
                    <a:pt x="9" y="116"/>
                  </a:cubicBezTo>
                  <a:cubicBezTo>
                    <a:pt x="11" y="112"/>
                    <a:pt x="15" y="108"/>
                    <a:pt x="19" y="10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93" y="5"/>
                    <a:pt x="198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9" y="4"/>
                    <a:pt x="214" y="5"/>
                    <a:pt x="217" y="7"/>
                  </a:cubicBezTo>
                  <a:cubicBezTo>
                    <a:pt x="217" y="7"/>
                    <a:pt x="217" y="7"/>
                    <a:pt x="217" y="7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91" y="108"/>
                    <a:pt x="394" y="112"/>
                    <a:pt x="397" y="116"/>
                  </a:cubicBezTo>
                  <a:cubicBezTo>
                    <a:pt x="399" y="121"/>
                    <a:pt x="400" y="126"/>
                    <a:pt x="400" y="130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4" y="231"/>
                    <a:pt x="404" y="231"/>
                    <a:pt x="404" y="231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25"/>
                    <a:pt x="403" y="119"/>
                    <a:pt x="400" y="114"/>
                  </a:cubicBezTo>
                  <a:cubicBezTo>
                    <a:pt x="397" y="109"/>
                    <a:pt x="394" y="105"/>
                    <a:pt x="389" y="102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5" y="1"/>
                    <a:pt x="209" y="0"/>
                    <a:pt x="20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: Shape 27"/>
            <p:cNvSpPr>
              <a:spLocks/>
            </p:cNvSpPr>
            <p:nvPr/>
          </p:nvSpPr>
          <p:spPr bwMode="auto">
            <a:xfrm>
              <a:off x="4161244" y="1824581"/>
              <a:ext cx="897664" cy="523400"/>
            </a:xfrm>
            <a:custGeom>
              <a:avLst/>
              <a:gdLst>
                <a:gd name="T0" fmla="*/ 0 w 400"/>
                <a:gd name="T1" fmla="*/ 0 h 233"/>
                <a:gd name="T2" fmla="*/ 0 w 400"/>
                <a:gd name="T3" fmla="*/ 104 h 233"/>
                <a:gd name="T4" fmla="*/ 15 w 400"/>
                <a:gd name="T5" fmla="*/ 130 h 233"/>
                <a:gd name="T6" fmla="*/ 185 w 400"/>
                <a:gd name="T7" fmla="*/ 228 h 233"/>
                <a:gd name="T8" fmla="*/ 215 w 400"/>
                <a:gd name="T9" fmla="*/ 228 h 233"/>
                <a:gd name="T10" fmla="*/ 385 w 400"/>
                <a:gd name="T11" fmla="*/ 130 h 233"/>
                <a:gd name="T12" fmla="*/ 400 w 400"/>
                <a:gd name="T13" fmla="*/ 104 h 233"/>
                <a:gd name="T14" fmla="*/ 400 w 400"/>
                <a:gd name="T15" fmla="*/ 0 h 233"/>
                <a:gd name="T16" fmla="*/ 0 w 400"/>
                <a:gd name="T1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233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3"/>
                    <a:pt x="6" y="125"/>
                    <a:pt x="15" y="130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93" y="233"/>
                    <a:pt x="206" y="233"/>
                    <a:pt x="215" y="228"/>
                  </a:cubicBezTo>
                  <a:cubicBezTo>
                    <a:pt x="385" y="130"/>
                    <a:pt x="385" y="130"/>
                    <a:pt x="385" y="130"/>
                  </a:cubicBezTo>
                  <a:cubicBezTo>
                    <a:pt x="393" y="125"/>
                    <a:pt x="400" y="113"/>
                    <a:pt x="400" y="104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: Shape 28"/>
            <p:cNvSpPr>
              <a:spLocks/>
            </p:cNvSpPr>
            <p:nvPr/>
          </p:nvSpPr>
          <p:spPr bwMode="auto">
            <a:xfrm>
              <a:off x="4151745" y="1824581"/>
              <a:ext cx="907163" cy="525300"/>
            </a:xfrm>
            <a:custGeom>
              <a:avLst/>
              <a:gdLst>
                <a:gd name="T0" fmla="*/ 0 w 404"/>
                <a:gd name="T1" fmla="*/ 0 h 234"/>
                <a:gd name="T2" fmla="*/ 0 w 404"/>
                <a:gd name="T3" fmla="*/ 104 h 234"/>
                <a:gd name="T4" fmla="*/ 5 w 404"/>
                <a:gd name="T5" fmla="*/ 120 h 234"/>
                <a:gd name="T6" fmla="*/ 17 w 404"/>
                <a:gd name="T7" fmla="*/ 132 h 234"/>
                <a:gd name="T8" fmla="*/ 187 w 404"/>
                <a:gd name="T9" fmla="*/ 230 h 234"/>
                <a:gd name="T10" fmla="*/ 203 w 404"/>
                <a:gd name="T11" fmla="*/ 234 h 234"/>
                <a:gd name="T12" fmla="*/ 219 w 404"/>
                <a:gd name="T13" fmla="*/ 230 h 234"/>
                <a:gd name="T14" fmla="*/ 219 w 404"/>
                <a:gd name="T15" fmla="*/ 230 h 234"/>
                <a:gd name="T16" fmla="*/ 389 w 404"/>
                <a:gd name="T17" fmla="*/ 132 h 234"/>
                <a:gd name="T18" fmla="*/ 389 w 404"/>
                <a:gd name="T19" fmla="*/ 132 h 234"/>
                <a:gd name="T20" fmla="*/ 400 w 404"/>
                <a:gd name="T21" fmla="*/ 119 h 234"/>
                <a:gd name="T22" fmla="*/ 404 w 404"/>
                <a:gd name="T23" fmla="*/ 104 h 234"/>
                <a:gd name="T24" fmla="*/ 404 w 404"/>
                <a:gd name="T25" fmla="*/ 0 h 234"/>
                <a:gd name="T26" fmla="*/ 400 w 404"/>
                <a:gd name="T27" fmla="*/ 0 h 234"/>
                <a:gd name="T28" fmla="*/ 400 w 404"/>
                <a:gd name="T29" fmla="*/ 104 h 234"/>
                <a:gd name="T30" fmla="*/ 397 w 404"/>
                <a:gd name="T31" fmla="*/ 118 h 234"/>
                <a:gd name="T32" fmla="*/ 387 w 404"/>
                <a:gd name="T33" fmla="*/ 128 h 234"/>
                <a:gd name="T34" fmla="*/ 217 w 404"/>
                <a:gd name="T35" fmla="*/ 226 h 234"/>
                <a:gd name="T36" fmla="*/ 217 w 404"/>
                <a:gd name="T37" fmla="*/ 226 h 234"/>
                <a:gd name="T38" fmla="*/ 203 w 404"/>
                <a:gd name="T39" fmla="*/ 230 h 234"/>
                <a:gd name="T40" fmla="*/ 189 w 404"/>
                <a:gd name="T41" fmla="*/ 226 h 234"/>
                <a:gd name="T42" fmla="*/ 19 w 404"/>
                <a:gd name="T43" fmla="*/ 128 h 234"/>
                <a:gd name="T44" fmla="*/ 9 w 404"/>
                <a:gd name="T45" fmla="*/ 117 h 234"/>
                <a:gd name="T46" fmla="*/ 4 w 404"/>
                <a:gd name="T47" fmla="*/ 104 h 234"/>
                <a:gd name="T48" fmla="*/ 4 w 404"/>
                <a:gd name="T49" fmla="*/ 0 h 234"/>
                <a:gd name="T50" fmla="*/ 0 w 404"/>
                <a:gd name="T5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4" h="234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09"/>
                    <a:pt x="2" y="115"/>
                    <a:pt x="5" y="120"/>
                  </a:cubicBezTo>
                  <a:cubicBezTo>
                    <a:pt x="8" y="125"/>
                    <a:pt x="12" y="129"/>
                    <a:pt x="17" y="132"/>
                  </a:cubicBezTo>
                  <a:cubicBezTo>
                    <a:pt x="187" y="230"/>
                    <a:pt x="187" y="230"/>
                    <a:pt x="187" y="230"/>
                  </a:cubicBezTo>
                  <a:cubicBezTo>
                    <a:pt x="192" y="233"/>
                    <a:pt x="198" y="234"/>
                    <a:pt x="203" y="234"/>
                  </a:cubicBezTo>
                  <a:cubicBezTo>
                    <a:pt x="209" y="234"/>
                    <a:pt x="215" y="233"/>
                    <a:pt x="219" y="230"/>
                  </a:cubicBezTo>
                  <a:cubicBezTo>
                    <a:pt x="219" y="230"/>
                    <a:pt x="219" y="230"/>
                    <a:pt x="219" y="230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94" y="129"/>
                    <a:pt x="397" y="124"/>
                    <a:pt x="400" y="119"/>
                  </a:cubicBezTo>
                  <a:cubicBezTo>
                    <a:pt x="403" y="114"/>
                    <a:pt x="404" y="109"/>
                    <a:pt x="404" y="104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400" y="108"/>
                    <a:pt x="399" y="113"/>
                    <a:pt x="397" y="118"/>
                  </a:cubicBezTo>
                  <a:cubicBezTo>
                    <a:pt x="394" y="122"/>
                    <a:pt x="391" y="126"/>
                    <a:pt x="387" y="128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4" y="229"/>
                    <a:pt x="208" y="230"/>
                    <a:pt x="203" y="230"/>
                  </a:cubicBezTo>
                  <a:cubicBezTo>
                    <a:pt x="198" y="230"/>
                    <a:pt x="193" y="229"/>
                    <a:pt x="189" y="22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5" y="126"/>
                    <a:pt x="11" y="122"/>
                    <a:pt x="9" y="117"/>
                  </a:cubicBezTo>
                  <a:cubicBezTo>
                    <a:pt x="6" y="113"/>
                    <a:pt x="4" y="108"/>
                    <a:pt x="4" y="10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2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: Shape 29"/>
            <p:cNvSpPr>
              <a:spLocks/>
            </p:cNvSpPr>
            <p:nvPr/>
          </p:nvSpPr>
          <p:spPr bwMode="auto">
            <a:xfrm>
              <a:off x="4214439" y="1375275"/>
              <a:ext cx="790324" cy="449307"/>
            </a:xfrm>
            <a:custGeom>
              <a:avLst/>
              <a:gdLst>
                <a:gd name="T0" fmla="*/ 175 w 352"/>
                <a:gd name="T1" fmla="*/ 0 h 200"/>
                <a:gd name="T2" fmla="*/ 162 w 352"/>
                <a:gd name="T3" fmla="*/ 4 h 200"/>
                <a:gd name="T4" fmla="*/ 14 w 352"/>
                <a:gd name="T5" fmla="*/ 89 h 200"/>
                <a:gd name="T6" fmla="*/ 0 w 352"/>
                <a:gd name="T7" fmla="*/ 112 h 200"/>
                <a:gd name="T8" fmla="*/ 0 w 352"/>
                <a:gd name="T9" fmla="*/ 200 h 200"/>
                <a:gd name="T10" fmla="*/ 352 w 352"/>
                <a:gd name="T11" fmla="*/ 200 h 200"/>
                <a:gd name="T12" fmla="*/ 352 w 352"/>
                <a:gd name="T13" fmla="*/ 112 h 200"/>
                <a:gd name="T14" fmla="*/ 338 w 352"/>
                <a:gd name="T15" fmla="*/ 89 h 200"/>
                <a:gd name="T16" fmla="*/ 189 w 352"/>
                <a:gd name="T17" fmla="*/ 4 h 200"/>
                <a:gd name="T18" fmla="*/ 175 w 352"/>
                <a:gd name="T1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200">
                  <a:moveTo>
                    <a:pt x="175" y="0"/>
                  </a:moveTo>
                  <a:cubicBezTo>
                    <a:pt x="171" y="0"/>
                    <a:pt x="166" y="1"/>
                    <a:pt x="162" y="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6" y="94"/>
                    <a:pt x="0" y="104"/>
                    <a:pt x="0" y="11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2" y="112"/>
                    <a:pt x="352" y="112"/>
                    <a:pt x="352" y="112"/>
                  </a:cubicBezTo>
                  <a:cubicBezTo>
                    <a:pt x="352" y="104"/>
                    <a:pt x="346" y="94"/>
                    <a:pt x="338" y="89"/>
                  </a:cubicBezTo>
                  <a:cubicBezTo>
                    <a:pt x="189" y="4"/>
                    <a:pt x="189" y="4"/>
                    <a:pt x="189" y="4"/>
                  </a:cubicBezTo>
                  <a:cubicBezTo>
                    <a:pt x="185" y="1"/>
                    <a:pt x="180" y="0"/>
                    <a:pt x="175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: Shape 30"/>
            <p:cNvSpPr>
              <a:spLocks/>
            </p:cNvSpPr>
            <p:nvPr/>
          </p:nvSpPr>
          <p:spPr bwMode="auto">
            <a:xfrm>
              <a:off x="4313229" y="1483565"/>
              <a:ext cx="592743" cy="673486"/>
            </a:xfrm>
            <a:custGeom>
              <a:avLst/>
              <a:gdLst>
                <a:gd name="T0" fmla="*/ 264 w 264"/>
                <a:gd name="T1" fmla="*/ 214 h 300"/>
                <a:gd name="T2" fmla="*/ 254 w 264"/>
                <a:gd name="T3" fmla="*/ 232 h 300"/>
                <a:gd name="T4" fmla="*/ 142 w 264"/>
                <a:gd name="T5" fmla="*/ 296 h 300"/>
                <a:gd name="T6" fmla="*/ 122 w 264"/>
                <a:gd name="T7" fmla="*/ 296 h 300"/>
                <a:gd name="T8" fmla="*/ 10 w 264"/>
                <a:gd name="T9" fmla="*/ 232 h 300"/>
                <a:gd name="T10" fmla="*/ 0 w 264"/>
                <a:gd name="T11" fmla="*/ 214 h 300"/>
                <a:gd name="T12" fmla="*/ 0 w 264"/>
                <a:gd name="T13" fmla="*/ 85 h 300"/>
                <a:gd name="T14" fmla="*/ 10 w 264"/>
                <a:gd name="T15" fmla="*/ 68 h 300"/>
                <a:gd name="T16" fmla="*/ 122 w 264"/>
                <a:gd name="T17" fmla="*/ 3 h 300"/>
                <a:gd name="T18" fmla="*/ 142 w 264"/>
                <a:gd name="T19" fmla="*/ 3 h 300"/>
                <a:gd name="T20" fmla="*/ 254 w 264"/>
                <a:gd name="T21" fmla="*/ 68 h 300"/>
                <a:gd name="T22" fmla="*/ 264 w 264"/>
                <a:gd name="T23" fmla="*/ 85 h 300"/>
                <a:gd name="T24" fmla="*/ 264 w 264"/>
                <a:gd name="T25" fmla="*/ 21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4" h="300">
                  <a:moveTo>
                    <a:pt x="264" y="214"/>
                  </a:moveTo>
                  <a:cubicBezTo>
                    <a:pt x="264" y="221"/>
                    <a:pt x="259" y="228"/>
                    <a:pt x="254" y="232"/>
                  </a:cubicBezTo>
                  <a:cubicBezTo>
                    <a:pt x="142" y="296"/>
                    <a:pt x="142" y="296"/>
                    <a:pt x="142" y="296"/>
                  </a:cubicBezTo>
                  <a:cubicBezTo>
                    <a:pt x="136" y="300"/>
                    <a:pt x="127" y="300"/>
                    <a:pt x="122" y="296"/>
                  </a:cubicBezTo>
                  <a:cubicBezTo>
                    <a:pt x="10" y="232"/>
                    <a:pt x="10" y="232"/>
                    <a:pt x="10" y="232"/>
                  </a:cubicBezTo>
                  <a:cubicBezTo>
                    <a:pt x="4" y="228"/>
                    <a:pt x="0" y="221"/>
                    <a:pt x="0" y="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8"/>
                    <a:pt x="4" y="71"/>
                    <a:pt x="10" y="68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7" y="0"/>
                    <a:pt x="136" y="0"/>
                    <a:pt x="142" y="3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9" y="71"/>
                    <a:pt x="264" y="78"/>
                    <a:pt x="264" y="85"/>
                  </a:cubicBezTo>
                  <a:lnTo>
                    <a:pt x="264" y="214"/>
                  </a:lnTo>
                  <a:close/>
                </a:path>
              </a:pathLst>
            </a:custGeom>
            <a:solidFill>
              <a:srgbClr val="F0EB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1" name="Group 32"/>
            <p:cNvGrpSpPr/>
            <p:nvPr/>
          </p:nvGrpSpPr>
          <p:grpSpPr>
            <a:xfrm>
              <a:off x="3595010" y="1605733"/>
              <a:ext cx="2030942" cy="214306"/>
              <a:chOff x="3521149" y="1655777"/>
              <a:chExt cx="2188923" cy="230976"/>
            </a:xfrm>
          </p:grpSpPr>
          <p:sp>
            <p:nvSpPr>
              <p:cNvPr id="104" name="Freeform: Shape 33"/>
              <p:cNvSpPr>
                <a:spLocks/>
              </p:cNvSpPr>
              <p:nvPr/>
            </p:nvSpPr>
            <p:spPr bwMode="auto">
              <a:xfrm>
                <a:off x="5524334" y="1688315"/>
                <a:ext cx="185738" cy="198438"/>
              </a:xfrm>
              <a:custGeom>
                <a:avLst/>
                <a:gdLst>
                  <a:gd name="T0" fmla="*/ 32 w 32"/>
                  <a:gd name="T1" fmla="*/ 31 h 34"/>
                  <a:gd name="T2" fmla="*/ 24 w 32"/>
                  <a:gd name="T3" fmla="*/ 22 h 34"/>
                  <a:gd name="T4" fmla="*/ 27 w 32"/>
                  <a:gd name="T5" fmla="*/ 13 h 34"/>
                  <a:gd name="T6" fmla="*/ 13 w 32"/>
                  <a:gd name="T7" fmla="*/ 0 h 34"/>
                  <a:gd name="T8" fmla="*/ 0 w 32"/>
                  <a:gd name="T9" fmla="*/ 13 h 34"/>
                  <a:gd name="T10" fmla="*/ 13 w 32"/>
                  <a:gd name="T11" fmla="*/ 27 h 34"/>
                  <a:gd name="T12" fmla="*/ 20 w 32"/>
                  <a:gd name="T13" fmla="*/ 25 h 34"/>
                  <a:gd name="T14" fmla="*/ 28 w 32"/>
                  <a:gd name="T15" fmla="*/ 34 h 34"/>
                  <a:gd name="T16" fmla="*/ 32 w 32"/>
                  <a:gd name="T17" fmla="*/ 31 h 34"/>
                  <a:gd name="T18" fmla="*/ 5 w 32"/>
                  <a:gd name="T19" fmla="*/ 13 h 34"/>
                  <a:gd name="T20" fmla="*/ 13 w 32"/>
                  <a:gd name="T21" fmla="*/ 5 h 34"/>
                  <a:gd name="T22" fmla="*/ 22 w 32"/>
                  <a:gd name="T23" fmla="*/ 13 h 34"/>
                  <a:gd name="T24" fmla="*/ 13 w 32"/>
                  <a:gd name="T25" fmla="*/ 22 h 34"/>
                  <a:gd name="T26" fmla="*/ 5 w 32"/>
                  <a:gd name="T27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34">
                    <a:moveTo>
                      <a:pt x="32" y="31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0"/>
                      <a:pt x="27" y="17"/>
                      <a:pt x="27" y="13"/>
                    </a:cubicBez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8" y="34"/>
                      <a:pt x="28" y="34"/>
                      <a:pt x="28" y="34"/>
                    </a:cubicBezTo>
                    <a:lnTo>
                      <a:pt x="32" y="31"/>
                    </a:lnTo>
                    <a:close/>
                    <a:moveTo>
                      <a:pt x="5" y="13"/>
                    </a:moveTo>
                    <a:cubicBezTo>
                      <a:pt x="5" y="8"/>
                      <a:pt x="8" y="5"/>
                      <a:pt x="13" y="5"/>
                    </a:cubicBezTo>
                    <a:cubicBezTo>
                      <a:pt x="18" y="5"/>
                      <a:pt x="22" y="8"/>
                      <a:pt x="22" y="13"/>
                    </a:cubicBezTo>
                    <a:cubicBezTo>
                      <a:pt x="22" y="18"/>
                      <a:pt x="18" y="22"/>
                      <a:pt x="13" y="22"/>
                    </a:cubicBezTo>
                    <a:cubicBezTo>
                      <a:pt x="8" y="22"/>
                      <a:pt x="5" y="18"/>
                      <a:pt x="5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34"/>
              <p:cNvSpPr>
                <a:spLocks/>
              </p:cNvSpPr>
              <p:nvPr/>
            </p:nvSpPr>
            <p:spPr bwMode="auto">
              <a:xfrm>
                <a:off x="3521149" y="1655777"/>
                <a:ext cx="257175" cy="229730"/>
              </a:xfrm>
              <a:custGeom>
                <a:avLst/>
                <a:gdLst>
                  <a:gd name="T0" fmla="*/ 32 w 44"/>
                  <a:gd name="T1" fmla="*/ 10 h 45"/>
                  <a:gd name="T2" fmla="*/ 12 w 44"/>
                  <a:gd name="T3" fmla="*/ 10 h 45"/>
                  <a:gd name="T4" fmla="*/ 10 w 44"/>
                  <a:gd name="T5" fmla="*/ 12 h 45"/>
                  <a:gd name="T6" fmla="*/ 12 w 44"/>
                  <a:gd name="T7" fmla="*/ 14 h 45"/>
                  <a:gd name="T8" fmla="*/ 32 w 44"/>
                  <a:gd name="T9" fmla="*/ 14 h 45"/>
                  <a:gd name="T10" fmla="*/ 34 w 44"/>
                  <a:gd name="T11" fmla="*/ 12 h 45"/>
                  <a:gd name="T12" fmla="*/ 32 w 44"/>
                  <a:gd name="T13" fmla="*/ 10 h 45"/>
                  <a:gd name="T14" fmla="*/ 39 w 44"/>
                  <a:gd name="T15" fmla="*/ 0 h 45"/>
                  <a:gd name="T16" fmla="*/ 5 w 44"/>
                  <a:gd name="T17" fmla="*/ 0 h 45"/>
                  <a:gd name="T18" fmla="*/ 0 w 44"/>
                  <a:gd name="T19" fmla="*/ 5 h 45"/>
                  <a:gd name="T20" fmla="*/ 0 w 44"/>
                  <a:gd name="T21" fmla="*/ 33 h 45"/>
                  <a:gd name="T22" fmla="*/ 5 w 44"/>
                  <a:gd name="T23" fmla="*/ 38 h 45"/>
                  <a:gd name="T24" fmla="*/ 20 w 44"/>
                  <a:gd name="T25" fmla="*/ 38 h 45"/>
                  <a:gd name="T26" fmla="*/ 27 w 44"/>
                  <a:gd name="T27" fmla="*/ 45 h 45"/>
                  <a:gd name="T28" fmla="*/ 34 w 44"/>
                  <a:gd name="T29" fmla="*/ 38 h 45"/>
                  <a:gd name="T30" fmla="*/ 39 w 44"/>
                  <a:gd name="T31" fmla="*/ 38 h 45"/>
                  <a:gd name="T32" fmla="*/ 44 w 44"/>
                  <a:gd name="T33" fmla="*/ 33 h 45"/>
                  <a:gd name="T34" fmla="*/ 44 w 44"/>
                  <a:gd name="T35" fmla="*/ 5 h 45"/>
                  <a:gd name="T36" fmla="*/ 39 w 44"/>
                  <a:gd name="T37" fmla="*/ 0 h 45"/>
                  <a:gd name="T38" fmla="*/ 41 w 44"/>
                  <a:gd name="T39" fmla="*/ 31 h 45"/>
                  <a:gd name="T40" fmla="*/ 37 w 44"/>
                  <a:gd name="T41" fmla="*/ 34 h 45"/>
                  <a:gd name="T42" fmla="*/ 32 w 44"/>
                  <a:gd name="T43" fmla="*/ 34 h 45"/>
                  <a:gd name="T44" fmla="*/ 27 w 44"/>
                  <a:gd name="T45" fmla="*/ 39 h 45"/>
                  <a:gd name="T46" fmla="*/ 22 w 44"/>
                  <a:gd name="T47" fmla="*/ 34 h 45"/>
                  <a:gd name="T48" fmla="*/ 7 w 44"/>
                  <a:gd name="T49" fmla="*/ 34 h 45"/>
                  <a:gd name="T50" fmla="*/ 3 w 44"/>
                  <a:gd name="T51" fmla="*/ 31 h 45"/>
                  <a:gd name="T52" fmla="*/ 3 w 44"/>
                  <a:gd name="T53" fmla="*/ 7 h 45"/>
                  <a:gd name="T54" fmla="*/ 7 w 44"/>
                  <a:gd name="T55" fmla="*/ 4 h 45"/>
                  <a:gd name="T56" fmla="*/ 37 w 44"/>
                  <a:gd name="T57" fmla="*/ 4 h 45"/>
                  <a:gd name="T58" fmla="*/ 41 w 44"/>
                  <a:gd name="T59" fmla="*/ 7 h 45"/>
                  <a:gd name="T60" fmla="*/ 41 w 44"/>
                  <a:gd name="T61" fmla="*/ 31 h 45"/>
                  <a:gd name="T62" fmla="*/ 32 w 44"/>
                  <a:gd name="T63" fmla="*/ 19 h 45"/>
                  <a:gd name="T64" fmla="*/ 19 w 44"/>
                  <a:gd name="T65" fmla="*/ 19 h 45"/>
                  <a:gd name="T66" fmla="*/ 17 w 44"/>
                  <a:gd name="T67" fmla="*/ 21 h 45"/>
                  <a:gd name="T68" fmla="*/ 19 w 44"/>
                  <a:gd name="T69" fmla="*/ 22 h 45"/>
                  <a:gd name="T70" fmla="*/ 32 w 44"/>
                  <a:gd name="T71" fmla="*/ 22 h 45"/>
                  <a:gd name="T72" fmla="*/ 34 w 44"/>
                  <a:gd name="T73" fmla="*/ 21 h 45"/>
                  <a:gd name="T74" fmla="*/ 32 w 44"/>
                  <a:gd name="T75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2" y="10"/>
                    </a:move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3"/>
                      <a:pt x="11" y="14"/>
                      <a:pt x="1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4"/>
                      <a:pt x="34" y="13"/>
                      <a:pt x="34" y="12"/>
                    </a:cubicBezTo>
                    <a:cubicBezTo>
                      <a:pt x="34" y="11"/>
                      <a:pt x="33" y="10"/>
                      <a:pt x="32" y="10"/>
                    </a:cubicBezTo>
                    <a:close/>
                    <a:moveTo>
                      <a:pt x="3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2" y="38"/>
                      <a:pt x="5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42" y="38"/>
                      <a:pt x="44" y="35"/>
                      <a:pt x="44" y="3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2"/>
                      <a:pt x="42" y="0"/>
                      <a:pt x="39" y="0"/>
                    </a:cubicBezTo>
                    <a:close/>
                    <a:moveTo>
                      <a:pt x="41" y="31"/>
                    </a:moveTo>
                    <a:cubicBezTo>
                      <a:pt x="41" y="33"/>
                      <a:pt x="39" y="34"/>
                      <a:pt x="37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34"/>
                      <a:pt x="3" y="33"/>
                      <a:pt x="3" y="3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5" y="4"/>
                      <a:pt x="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9" y="4"/>
                      <a:pt x="41" y="5"/>
                      <a:pt x="41" y="7"/>
                    </a:cubicBezTo>
                    <a:lnTo>
                      <a:pt x="41" y="31"/>
                    </a:lnTo>
                    <a:close/>
                    <a:moveTo>
                      <a:pt x="32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7" y="20"/>
                      <a:pt x="17" y="21"/>
                    </a:cubicBezTo>
                    <a:cubicBezTo>
                      <a:pt x="17" y="22"/>
                      <a:pt x="18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2"/>
                      <a:pt x="34" y="22"/>
                      <a:pt x="34" y="21"/>
                    </a:cubicBezTo>
                    <a:cubicBezTo>
                      <a:pt x="34" y="20"/>
                      <a:pt x="33" y="19"/>
                      <a:pt x="32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2" name="Hexagon 5"/>
            <p:cNvSpPr/>
            <p:nvPr/>
          </p:nvSpPr>
          <p:spPr>
            <a:xfrm>
              <a:off x="3982589" y="3269032"/>
              <a:ext cx="1251939" cy="1104140"/>
            </a:xfrm>
            <a:prstGeom prst="hexagon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5" name="Group 55"/>
            <p:cNvGrpSpPr/>
            <p:nvPr/>
          </p:nvGrpSpPr>
          <p:grpSpPr>
            <a:xfrm>
              <a:off x="3865704" y="2509940"/>
              <a:ext cx="1467361" cy="593336"/>
              <a:chOff x="3627319" y="6045522"/>
              <a:chExt cx="1956482" cy="791114"/>
            </a:xfrm>
          </p:grpSpPr>
          <p:sp>
            <p:nvSpPr>
              <p:cNvPr id="96" name="Rectangle 60"/>
              <p:cNvSpPr>
                <a:spLocks/>
              </p:cNvSpPr>
              <p:nvPr/>
            </p:nvSpPr>
            <p:spPr bwMode="auto">
              <a:xfrm>
                <a:off x="3627319" y="6045522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775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97" name="Rectangle 61"/>
              <p:cNvSpPr>
                <a:spLocks/>
              </p:cNvSpPr>
              <p:nvPr/>
            </p:nvSpPr>
            <p:spPr bwMode="auto">
              <a:xfrm>
                <a:off x="3627319" y="6353299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8" name="Group 76"/>
            <p:cNvGrpSpPr>
              <a:grpSpLocks noChangeAspect="1"/>
            </p:cNvGrpSpPr>
            <p:nvPr/>
          </p:nvGrpSpPr>
          <p:grpSpPr bwMode="auto">
            <a:xfrm>
              <a:off x="4401744" y="1567188"/>
              <a:ext cx="415528" cy="489348"/>
              <a:chOff x="3697" y="1447"/>
              <a:chExt cx="349" cy="411"/>
            </a:xfrm>
          </p:grpSpPr>
          <p:sp>
            <p:nvSpPr>
              <p:cNvPr id="58" name="Freeform: Shape 78"/>
              <p:cNvSpPr>
                <a:spLocks/>
              </p:cNvSpPr>
              <p:nvPr/>
            </p:nvSpPr>
            <p:spPr bwMode="auto">
              <a:xfrm>
                <a:off x="3698" y="1612"/>
                <a:ext cx="346" cy="244"/>
              </a:xfrm>
              <a:custGeom>
                <a:avLst/>
                <a:gdLst>
                  <a:gd name="T0" fmla="*/ 134 w 236"/>
                  <a:gd name="T1" fmla="*/ 167 h 167"/>
                  <a:gd name="T2" fmla="*/ 118 w 236"/>
                  <a:gd name="T3" fmla="*/ 165 h 167"/>
                  <a:gd name="T4" fmla="*/ 102 w 236"/>
                  <a:gd name="T5" fmla="*/ 167 h 167"/>
                  <a:gd name="T6" fmla="*/ 1 w 236"/>
                  <a:gd name="T7" fmla="*/ 142 h 167"/>
                  <a:gd name="T8" fmla="*/ 0 w 236"/>
                  <a:gd name="T9" fmla="*/ 142 h 167"/>
                  <a:gd name="T10" fmla="*/ 0 w 236"/>
                  <a:gd name="T11" fmla="*/ 141 h 167"/>
                  <a:gd name="T12" fmla="*/ 16 w 236"/>
                  <a:gd name="T13" fmla="*/ 93 h 167"/>
                  <a:gd name="T14" fmla="*/ 82 w 236"/>
                  <a:gd name="T15" fmla="*/ 54 h 167"/>
                  <a:gd name="T16" fmla="*/ 79 w 236"/>
                  <a:gd name="T17" fmla="*/ 4 h 167"/>
                  <a:gd name="T18" fmla="*/ 78 w 236"/>
                  <a:gd name="T19" fmla="*/ 0 h 167"/>
                  <a:gd name="T20" fmla="*/ 118 w 236"/>
                  <a:gd name="T21" fmla="*/ 20 h 167"/>
                  <a:gd name="T22" fmla="*/ 158 w 236"/>
                  <a:gd name="T23" fmla="*/ 0 h 167"/>
                  <a:gd name="T24" fmla="*/ 158 w 236"/>
                  <a:gd name="T25" fmla="*/ 4 h 167"/>
                  <a:gd name="T26" fmla="*/ 154 w 236"/>
                  <a:gd name="T27" fmla="*/ 54 h 167"/>
                  <a:gd name="T28" fmla="*/ 221 w 236"/>
                  <a:gd name="T29" fmla="*/ 93 h 167"/>
                  <a:gd name="T30" fmla="*/ 236 w 236"/>
                  <a:gd name="T31" fmla="*/ 141 h 167"/>
                  <a:gd name="T32" fmla="*/ 236 w 236"/>
                  <a:gd name="T33" fmla="*/ 142 h 167"/>
                  <a:gd name="T34" fmla="*/ 235 w 236"/>
                  <a:gd name="T35" fmla="*/ 142 h 167"/>
                  <a:gd name="T36" fmla="*/ 134 w 236"/>
                  <a:gd name="T3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6" h="167">
                    <a:moveTo>
                      <a:pt x="134" y="167"/>
                    </a:moveTo>
                    <a:cubicBezTo>
                      <a:pt x="128" y="167"/>
                      <a:pt x="123" y="166"/>
                      <a:pt x="118" y="165"/>
                    </a:cubicBezTo>
                    <a:cubicBezTo>
                      <a:pt x="114" y="166"/>
                      <a:pt x="109" y="167"/>
                      <a:pt x="102" y="167"/>
                    </a:cubicBezTo>
                    <a:cubicBezTo>
                      <a:pt x="64" y="167"/>
                      <a:pt x="2" y="143"/>
                      <a:pt x="1" y="142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0"/>
                      <a:pt x="1" y="113"/>
                      <a:pt x="16" y="93"/>
                    </a:cubicBezTo>
                    <a:cubicBezTo>
                      <a:pt x="27" y="78"/>
                      <a:pt x="77" y="56"/>
                      <a:pt x="82" y="54"/>
                    </a:cubicBezTo>
                    <a:cubicBezTo>
                      <a:pt x="88" y="46"/>
                      <a:pt x="82" y="15"/>
                      <a:pt x="79" y="4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5" y="15"/>
                      <a:pt x="148" y="46"/>
                      <a:pt x="154" y="54"/>
                    </a:cubicBezTo>
                    <a:cubicBezTo>
                      <a:pt x="159" y="56"/>
                      <a:pt x="209" y="78"/>
                      <a:pt x="221" y="93"/>
                    </a:cubicBezTo>
                    <a:cubicBezTo>
                      <a:pt x="236" y="113"/>
                      <a:pt x="236" y="140"/>
                      <a:pt x="236" y="141"/>
                    </a:cubicBezTo>
                    <a:cubicBezTo>
                      <a:pt x="236" y="142"/>
                      <a:pt x="236" y="142"/>
                      <a:pt x="236" y="142"/>
                    </a:cubicBezTo>
                    <a:cubicBezTo>
                      <a:pt x="235" y="142"/>
                      <a:pt x="235" y="142"/>
                      <a:pt x="235" y="142"/>
                    </a:cubicBezTo>
                    <a:cubicBezTo>
                      <a:pt x="235" y="143"/>
                      <a:pt x="172" y="167"/>
                      <a:pt x="134" y="16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Freeform: Shape 79"/>
              <p:cNvSpPr>
                <a:spLocks/>
              </p:cNvSpPr>
              <p:nvPr/>
            </p:nvSpPr>
            <p:spPr bwMode="auto">
              <a:xfrm>
                <a:off x="3697" y="1607"/>
                <a:ext cx="349" cy="251"/>
              </a:xfrm>
              <a:custGeom>
                <a:avLst/>
                <a:gdLst>
                  <a:gd name="T0" fmla="*/ 157 w 239"/>
                  <a:gd name="T1" fmla="*/ 6 h 172"/>
                  <a:gd name="T2" fmla="*/ 154 w 239"/>
                  <a:gd name="T3" fmla="*/ 58 h 172"/>
                  <a:gd name="T4" fmla="*/ 220 w 239"/>
                  <a:gd name="T5" fmla="*/ 97 h 172"/>
                  <a:gd name="T6" fmla="*/ 236 w 239"/>
                  <a:gd name="T7" fmla="*/ 144 h 172"/>
                  <a:gd name="T8" fmla="*/ 135 w 239"/>
                  <a:gd name="T9" fmla="*/ 169 h 172"/>
                  <a:gd name="T10" fmla="*/ 119 w 239"/>
                  <a:gd name="T11" fmla="*/ 166 h 172"/>
                  <a:gd name="T12" fmla="*/ 103 w 239"/>
                  <a:gd name="T13" fmla="*/ 169 h 172"/>
                  <a:gd name="T14" fmla="*/ 3 w 239"/>
                  <a:gd name="T15" fmla="*/ 144 h 172"/>
                  <a:gd name="T16" fmla="*/ 18 w 239"/>
                  <a:gd name="T17" fmla="*/ 97 h 172"/>
                  <a:gd name="T18" fmla="*/ 84 w 239"/>
                  <a:gd name="T19" fmla="*/ 58 h 172"/>
                  <a:gd name="T20" fmla="*/ 82 w 239"/>
                  <a:gd name="T21" fmla="*/ 6 h 172"/>
                  <a:gd name="T22" fmla="*/ 119 w 239"/>
                  <a:gd name="T23" fmla="*/ 25 h 172"/>
                  <a:gd name="T24" fmla="*/ 157 w 239"/>
                  <a:gd name="T25" fmla="*/ 6 h 172"/>
                  <a:gd name="T26" fmla="*/ 77 w 239"/>
                  <a:gd name="T27" fmla="*/ 0 h 172"/>
                  <a:gd name="T28" fmla="*/ 78 w 239"/>
                  <a:gd name="T29" fmla="*/ 7 h 172"/>
                  <a:gd name="T30" fmla="*/ 82 w 239"/>
                  <a:gd name="T31" fmla="*/ 56 h 172"/>
                  <a:gd name="T32" fmla="*/ 16 w 239"/>
                  <a:gd name="T33" fmla="*/ 95 h 172"/>
                  <a:gd name="T34" fmla="*/ 0 w 239"/>
                  <a:gd name="T35" fmla="*/ 144 h 172"/>
                  <a:gd name="T36" fmla="*/ 0 w 239"/>
                  <a:gd name="T37" fmla="*/ 146 h 172"/>
                  <a:gd name="T38" fmla="*/ 2 w 239"/>
                  <a:gd name="T39" fmla="*/ 147 h 172"/>
                  <a:gd name="T40" fmla="*/ 103 w 239"/>
                  <a:gd name="T41" fmla="*/ 172 h 172"/>
                  <a:gd name="T42" fmla="*/ 119 w 239"/>
                  <a:gd name="T43" fmla="*/ 170 h 172"/>
                  <a:gd name="T44" fmla="*/ 135 w 239"/>
                  <a:gd name="T45" fmla="*/ 172 h 172"/>
                  <a:gd name="T46" fmla="*/ 237 w 239"/>
                  <a:gd name="T47" fmla="*/ 147 h 172"/>
                  <a:gd name="T48" fmla="*/ 239 w 239"/>
                  <a:gd name="T49" fmla="*/ 146 h 172"/>
                  <a:gd name="T50" fmla="*/ 239 w 239"/>
                  <a:gd name="T51" fmla="*/ 144 h 172"/>
                  <a:gd name="T52" fmla="*/ 223 w 239"/>
                  <a:gd name="T53" fmla="*/ 95 h 172"/>
                  <a:gd name="T54" fmla="*/ 156 w 239"/>
                  <a:gd name="T55" fmla="*/ 56 h 172"/>
                  <a:gd name="T56" fmla="*/ 160 w 239"/>
                  <a:gd name="T57" fmla="*/ 7 h 172"/>
                  <a:gd name="T58" fmla="*/ 162 w 239"/>
                  <a:gd name="T59" fmla="*/ 0 h 172"/>
                  <a:gd name="T60" fmla="*/ 156 w 239"/>
                  <a:gd name="T61" fmla="*/ 3 h 172"/>
                  <a:gd name="T62" fmla="*/ 119 w 239"/>
                  <a:gd name="T63" fmla="*/ 21 h 172"/>
                  <a:gd name="T64" fmla="*/ 83 w 239"/>
                  <a:gd name="T65" fmla="*/ 3 h 172"/>
                  <a:gd name="T66" fmla="*/ 77 w 239"/>
                  <a:gd name="T6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9" h="172">
                    <a:moveTo>
                      <a:pt x="157" y="6"/>
                    </a:moveTo>
                    <a:cubicBezTo>
                      <a:pt x="157" y="6"/>
                      <a:pt x="146" y="49"/>
                      <a:pt x="154" y="58"/>
                    </a:cubicBezTo>
                    <a:cubicBezTo>
                      <a:pt x="154" y="58"/>
                      <a:pt x="209" y="82"/>
                      <a:pt x="220" y="97"/>
                    </a:cubicBezTo>
                    <a:cubicBezTo>
                      <a:pt x="236" y="117"/>
                      <a:pt x="236" y="144"/>
                      <a:pt x="236" y="144"/>
                    </a:cubicBezTo>
                    <a:cubicBezTo>
                      <a:pt x="236" y="144"/>
                      <a:pt x="174" y="169"/>
                      <a:pt x="135" y="169"/>
                    </a:cubicBezTo>
                    <a:cubicBezTo>
                      <a:pt x="129" y="169"/>
                      <a:pt x="124" y="168"/>
                      <a:pt x="119" y="166"/>
                    </a:cubicBezTo>
                    <a:cubicBezTo>
                      <a:pt x="115" y="168"/>
                      <a:pt x="109" y="169"/>
                      <a:pt x="103" y="169"/>
                    </a:cubicBezTo>
                    <a:cubicBezTo>
                      <a:pt x="65" y="169"/>
                      <a:pt x="3" y="144"/>
                      <a:pt x="3" y="144"/>
                    </a:cubicBezTo>
                    <a:cubicBezTo>
                      <a:pt x="3" y="144"/>
                      <a:pt x="3" y="117"/>
                      <a:pt x="18" y="97"/>
                    </a:cubicBezTo>
                    <a:cubicBezTo>
                      <a:pt x="30" y="82"/>
                      <a:pt x="84" y="58"/>
                      <a:pt x="84" y="58"/>
                    </a:cubicBezTo>
                    <a:cubicBezTo>
                      <a:pt x="93" y="49"/>
                      <a:pt x="82" y="6"/>
                      <a:pt x="82" y="6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57" y="6"/>
                      <a:pt x="157" y="6"/>
                      <a:pt x="157" y="6"/>
                    </a:cubicBezTo>
                    <a:moveTo>
                      <a:pt x="77" y="0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86" y="35"/>
                      <a:pt x="85" y="51"/>
                      <a:pt x="82" y="56"/>
                    </a:cubicBezTo>
                    <a:cubicBezTo>
                      <a:pt x="75" y="59"/>
                      <a:pt x="27" y="80"/>
                      <a:pt x="16" y="95"/>
                    </a:cubicBezTo>
                    <a:cubicBezTo>
                      <a:pt x="0" y="115"/>
                      <a:pt x="0" y="143"/>
                      <a:pt x="0" y="144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4" y="148"/>
                      <a:pt x="65" y="172"/>
                      <a:pt x="103" y="172"/>
                    </a:cubicBezTo>
                    <a:cubicBezTo>
                      <a:pt x="109" y="172"/>
                      <a:pt x="115" y="171"/>
                      <a:pt x="119" y="170"/>
                    </a:cubicBezTo>
                    <a:cubicBezTo>
                      <a:pt x="124" y="171"/>
                      <a:pt x="129" y="172"/>
                      <a:pt x="135" y="172"/>
                    </a:cubicBezTo>
                    <a:cubicBezTo>
                      <a:pt x="174" y="172"/>
                      <a:pt x="234" y="148"/>
                      <a:pt x="237" y="147"/>
                    </a:cubicBezTo>
                    <a:cubicBezTo>
                      <a:pt x="239" y="146"/>
                      <a:pt x="239" y="146"/>
                      <a:pt x="239" y="146"/>
                    </a:cubicBezTo>
                    <a:cubicBezTo>
                      <a:pt x="239" y="144"/>
                      <a:pt x="239" y="144"/>
                      <a:pt x="239" y="144"/>
                    </a:cubicBezTo>
                    <a:cubicBezTo>
                      <a:pt x="239" y="143"/>
                      <a:pt x="239" y="115"/>
                      <a:pt x="223" y="95"/>
                    </a:cubicBezTo>
                    <a:cubicBezTo>
                      <a:pt x="212" y="80"/>
                      <a:pt x="163" y="59"/>
                      <a:pt x="156" y="56"/>
                    </a:cubicBezTo>
                    <a:cubicBezTo>
                      <a:pt x="154" y="51"/>
                      <a:pt x="153" y="35"/>
                      <a:pt x="160" y="7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19" y="21"/>
                      <a:pt x="119" y="21"/>
                      <a:pt x="119" y="21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: Shape 80"/>
              <p:cNvSpPr>
                <a:spLocks/>
              </p:cNvSpPr>
              <p:nvPr/>
            </p:nvSpPr>
            <p:spPr bwMode="auto">
              <a:xfrm>
                <a:off x="3817" y="1612"/>
                <a:ext cx="110" cy="70"/>
              </a:xfrm>
              <a:custGeom>
                <a:avLst/>
                <a:gdLst>
                  <a:gd name="T0" fmla="*/ 75 w 75"/>
                  <a:gd name="T1" fmla="*/ 0 h 48"/>
                  <a:gd name="T2" fmla="*/ 38 w 75"/>
                  <a:gd name="T3" fmla="*/ 6 h 48"/>
                  <a:gd name="T4" fmla="*/ 0 w 75"/>
                  <a:gd name="T5" fmla="*/ 0 h 48"/>
                  <a:gd name="T6" fmla="*/ 37 w 75"/>
                  <a:gd name="T7" fmla="*/ 48 h 48"/>
                  <a:gd name="T8" fmla="*/ 75 w 75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8">
                    <a:moveTo>
                      <a:pt x="75" y="0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21" y="48"/>
                      <a:pt x="37" y="48"/>
                    </a:cubicBezTo>
                    <a:cubicBezTo>
                      <a:pt x="54" y="48"/>
                      <a:pt x="66" y="19"/>
                      <a:pt x="75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Freeform: Shape 81"/>
              <p:cNvSpPr>
                <a:spLocks/>
              </p:cNvSpPr>
              <p:nvPr/>
            </p:nvSpPr>
            <p:spPr bwMode="auto">
              <a:xfrm>
                <a:off x="3786" y="1448"/>
                <a:ext cx="171" cy="218"/>
              </a:xfrm>
              <a:custGeom>
                <a:avLst/>
                <a:gdLst>
                  <a:gd name="T0" fmla="*/ 58 w 117"/>
                  <a:gd name="T1" fmla="*/ 149 h 149"/>
                  <a:gd name="T2" fmla="*/ 14 w 117"/>
                  <a:gd name="T3" fmla="*/ 104 h 149"/>
                  <a:gd name="T4" fmla="*/ 14 w 117"/>
                  <a:gd name="T5" fmla="*/ 104 h 149"/>
                  <a:gd name="T6" fmla="*/ 3 w 117"/>
                  <a:gd name="T7" fmla="*/ 89 h 149"/>
                  <a:gd name="T8" fmla="*/ 3 w 117"/>
                  <a:gd name="T9" fmla="*/ 71 h 149"/>
                  <a:gd name="T10" fmla="*/ 5 w 117"/>
                  <a:gd name="T11" fmla="*/ 69 h 149"/>
                  <a:gd name="T12" fmla="*/ 5 w 117"/>
                  <a:gd name="T13" fmla="*/ 67 h 149"/>
                  <a:gd name="T14" fmla="*/ 10 w 117"/>
                  <a:gd name="T15" fmla="*/ 32 h 149"/>
                  <a:gd name="T16" fmla="*/ 58 w 117"/>
                  <a:gd name="T17" fmla="*/ 0 h 149"/>
                  <a:gd name="T18" fmla="*/ 106 w 117"/>
                  <a:gd name="T19" fmla="*/ 32 h 149"/>
                  <a:gd name="T20" fmla="*/ 111 w 117"/>
                  <a:gd name="T21" fmla="*/ 67 h 149"/>
                  <a:gd name="T22" fmla="*/ 111 w 117"/>
                  <a:gd name="T23" fmla="*/ 69 h 149"/>
                  <a:gd name="T24" fmla="*/ 113 w 117"/>
                  <a:gd name="T25" fmla="*/ 70 h 149"/>
                  <a:gd name="T26" fmla="*/ 113 w 117"/>
                  <a:gd name="T27" fmla="*/ 89 h 149"/>
                  <a:gd name="T28" fmla="*/ 103 w 117"/>
                  <a:gd name="T29" fmla="*/ 104 h 149"/>
                  <a:gd name="T30" fmla="*/ 102 w 117"/>
                  <a:gd name="T31" fmla="*/ 104 h 149"/>
                  <a:gd name="T32" fmla="*/ 58 w 117"/>
                  <a:gd name="T33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49">
                    <a:moveTo>
                      <a:pt x="58" y="149"/>
                    </a:moveTo>
                    <a:cubicBezTo>
                      <a:pt x="40" y="149"/>
                      <a:pt x="25" y="133"/>
                      <a:pt x="14" y="104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8" y="104"/>
                      <a:pt x="5" y="97"/>
                      <a:pt x="3" y="89"/>
                    </a:cubicBezTo>
                    <a:cubicBezTo>
                      <a:pt x="1" y="82"/>
                      <a:pt x="0" y="74"/>
                      <a:pt x="3" y="71"/>
                    </a:cubicBezTo>
                    <a:cubicBezTo>
                      <a:pt x="4" y="70"/>
                      <a:pt x="4" y="69"/>
                      <a:pt x="5" y="69"/>
                    </a:cubicBezTo>
                    <a:cubicBezTo>
                      <a:pt x="5" y="69"/>
                      <a:pt x="5" y="68"/>
                      <a:pt x="5" y="67"/>
                    </a:cubicBezTo>
                    <a:cubicBezTo>
                      <a:pt x="5" y="54"/>
                      <a:pt x="6" y="41"/>
                      <a:pt x="10" y="32"/>
                    </a:cubicBezTo>
                    <a:cubicBezTo>
                      <a:pt x="19" y="12"/>
                      <a:pt x="37" y="0"/>
                      <a:pt x="58" y="0"/>
                    </a:cubicBezTo>
                    <a:cubicBezTo>
                      <a:pt x="79" y="0"/>
                      <a:pt x="97" y="12"/>
                      <a:pt x="106" y="32"/>
                    </a:cubicBezTo>
                    <a:cubicBezTo>
                      <a:pt x="111" y="41"/>
                      <a:pt x="111" y="55"/>
                      <a:pt x="111" y="67"/>
                    </a:cubicBezTo>
                    <a:cubicBezTo>
                      <a:pt x="111" y="68"/>
                      <a:pt x="111" y="68"/>
                      <a:pt x="111" y="69"/>
                    </a:cubicBezTo>
                    <a:cubicBezTo>
                      <a:pt x="112" y="69"/>
                      <a:pt x="113" y="70"/>
                      <a:pt x="113" y="70"/>
                    </a:cubicBezTo>
                    <a:cubicBezTo>
                      <a:pt x="117" y="75"/>
                      <a:pt x="113" y="89"/>
                      <a:pt x="113" y="89"/>
                    </a:cubicBezTo>
                    <a:cubicBezTo>
                      <a:pt x="111" y="97"/>
                      <a:pt x="109" y="104"/>
                      <a:pt x="103" y="10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2" y="133"/>
                      <a:pt x="76" y="149"/>
                      <a:pt x="58" y="14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Freeform: Shape 82"/>
              <p:cNvSpPr>
                <a:spLocks/>
              </p:cNvSpPr>
              <p:nvPr/>
            </p:nvSpPr>
            <p:spPr bwMode="auto">
              <a:xfrm>
                <a:off x="3785" y="1447"/>
                <a:ext cx="174" cy="222"/>
              </a:xfrm>
              <a:custGeom>
                <a:avLst/>
                <a:gdLst>
                  <a:gd name="T0" fmla="*/ 59 w 119"/>
                  <a:gd name="T1" fmla="*/ 3 h 152"/>
                  <a:gd name="T2" fmla="*/ 106 w 119"/>
                  <a:gd name="T3" fmla="*/ 34 h 152"/>
                  <a:gd name="T4" fmla="*/ 111 w 119"/>
                  <a:gd name="T5" fmla="*/ 68 h 152"/>
                  <a:gd name="T6" fmla="*/ 111 w 119"/>
                  <a:gd name="T7" fmla="*/ 72 h 152"/>
                  <a:gd name="T8" fmla="*/ 111 w 119"/>
                  <a:gd name="T9" fmla="*/ 71 h 152"/>
                  <a:gd name="T10" fmla="*/ 113 w 119"/>
                  <a:gd name="T11" fmla="*/ 90 h 152"/>
                  <a:gd name="T12" fmla="*/ 104 w 119"/>
                  <a:gd name="T13" fmla="*/ 103 h 152"/>
                  <a:gd name="T14" fmla="*/ 102 w 119"/>
                  <a:gd name="T15" fmla="*/ 103 h 152"/>
                  <a:gd name="T16" fmla="*/ 102 w 119"/>
                  <a:gd name="T17" fmla="*/ 103 h 152"/>
                  <a:gd name="T18" fmla="*/ 102 w 119"/>
                  <a:gd name="T19" fmla="*/ 104 h 152"/>
                  <a:gd name="T20" fmla="*/ 59 w 119"/>
                  <a:gd name="T21" fmla="*/ 149 h 152"/>
                  <a:gd name="T22" fmla="*/ 17 w 119"/>
                  <a:gd name="T23" fmla="*/ 104 h 152"/>
                  <a:gd name="T24" fmla="*/ 16 w 119"/>
                  <a:gd name="T25" fmla="*/ 103 h 152"/>
                  <a:gd name="T26" fmla="*/ 16 w 119"/>
                  <a:gd name="T27" fmla="*/ 103 h 152"/>
                  <a:gd name="T28" fmla="*/ 15 w 119"/>
                  <a:gd name="T29" fmla="*/ 103 h 152"/>
                  <a:gd name="T30" fmla="*/ 6 w 119"/>
                  <a:gd name="T31" fmla="*/ 90 h 152"/>
                  <a:gd name="T32" fmla="*/ 8 w 119"/>
                  <a:gd name="T33" fmla="*/ 72 h 152"/>
                  <a:gd name="T34" fmla="*/ 8 w 119"/>
                  <a:gd name="T35" fmla="*/ 72 h 152"/>
                  <a:gd name="T36" fmla="*/ 8 w 119"/>
                  <a:gd name="T37" fmla="*/ 68 h 152"/>
                  <a:gd name="T38" fmla="*/ 13 w 119"/>
                  <a:gd name="T39" fmla="*/ 34 h 152"/>
                  <a:gd name="T40" fmla="*/ 59 w 119"/>
                  <a:gd name="T41" fmla="*/ 3 h 152"/>
                  <a:gd name="T42" fmla="*/ 59 w 119"/>
                  <a:gd name="T43" fmla="*/ 0 h 152"/>
                  <a:gd name="T44" fmla="*/ 10 w 119"/>
                  <a:gd name="T45" fmla="*/ 32 h 152"/>
                  <a:gd name="T46" fmla="*/ 5 w 119"/>
                  <a:gd name="T47" fmla="*/ 68 h 152"/>
                  <a:gd name="T48" fmla="*/ 5 w 119"/>
                  <a:gd name="T49" fmla="*/ 69 h 152"/>
                  <a:gd name="T50" fmla="*/ 3 w 119"/>
                  <a:gd name="T51" fmla="*/ 71 h 152"/>
                  <a:gd name="T52" fmla="*/ 3 w 119"/>
                  <a:gd name="T53" fmla="*/ 91 h 152"/>
                  <a:gd name="T54" fmla="*/ 14 w 119"/>
                  <a:gd name="T55" fmla="*/ 106 h 152"/>
                  <a:gd name="T56" fmla="*/ 59 w 119"/>
                  <a:gd name="T57" fmla="*/ 152 h 152"/>
                  <a:gd name="T58" fmla="*/ 105 w 119"/>
                  <a:gd name="T59" fmla="*/ 106 h 152"/>
                  <a:gd name="T60" fmla="*/ 116 w 119"/>
                  <a:gd name="T61" fmla="*/ 91 h 152"/>
                  <a:gd name="T62" fmla="*/ 116 w 119"/>
                  <a:gd name="T63" fmla="*/ 70 h 152"/>
                  <a:gd name="T64" fmla="*/ 114 w 119"/>
                  <a:gd name="T65" fmla="*/ 69 h 152"/>
                  <a:gd name="T66" fmla="*/ 114 w 119"/>
                  <a:gd name="T67" fmla="*/ 68 h 152"/>
                  <a:gd name="T68" fmla="*/ 109 w 119"/>
                  <a:gd name="T69" fmla="*/ 32 h 152"/>
                  <a:gd name="T70" fmla="*/ 59 w 119"/>
                  <a:gd name="T7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9" h="152">
                    <a:moveTo>
                      <a:pt x="59" y="3"/>
                    </a:moveTo>
                    <a:cubicBezTo>
                      <a:pt x="79" y="3"/>
                      <a:pt x="97" y="14"/>
                      <a:pt x="106" y="34"/>
                    </a:cubicBezTo>
                    <a:cubicBezTo>
                      <a:pt x="110" y="43"/>
                      <a:pt x="111" y="56"/>
                      <a:pt x="111" y="68"/>
                    </a:cubicBezTo>
                    <a:cubicBezTo>
                      <a:pt x="111" y="69"/>
                      <a:pt x="111" y="70"/>
                      <a:pt x="111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15" y="71"/>
                      <a:pt x="114" y="83"/>
                      <a:pt x="113" y="90"/>
                    </a:cubicBezTo>
                    <a:cubicBezTo>
                      <a:pt x="111" y="98"/>
                      <a:pt x="108" y="103"/>
                      <a:pt x="104" y="103"/>
                    </a:cubicBezTo>
                    <a:cubicBezTo>
                      <a:pt x="103" y="103"/>
                      <a:pt x="103" y="103"/>
                      <a:pt x="102" y="103"/>
                    </a:cubicBezTo>
                    <a:cubicBezTo>
                      <a:pt x="102" y="103"/>
                      <a:pt x="102" y="103"/>
                      <a:pt x="102" y="103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4" y="128"/>
                      <a:pt x="79" y="149"/>
                      <a:pt x="59" y="149"/>
                    </a:cubicBezTo>
                    <a:cubicBezTo>
                      <a:pt x="39" y="149"/>
                      <a:pt x="25" y="128"/>
                      <a:pt x="17" y="104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5" y="103"/>
                      <a:pt x="15" y="103"/>
                    </a:cubicBezTo>
                    <a:cubicBezTo>
                      <a:pt x="10" y="103"/>
                      <a:pt x="8" y="98"/>
                      <a:pt x="6" y="90"/>
                    </a:cubicBezTo>
                    <a:cubicBezTo>
                      <a:pt x="4" y="82"/>
                      <a:pt x="2" y="72"/>
                      <a:pt x="8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0"/>
                      <a:pt x="8" y="69"/>
                      <a:pt x="8" y="68"/>
                    </a:cubicBezTo>
                    <a:cubicBezTo>
                      <a:pt x="8" y="56"/>
                      <a:pt x="8" y="43"/>
                      <a:pt x="13" y="34"/>
                    </a:cubicBezTo>
                    <a:cubicBezTo>
                      <a:pt x="22" y="14"/>
                      <a:pt x="39" y="3"/>
                      <a:pt x="59" y="3"/>
                    </a:cubicBezTo>
                    <a:moveTo>
                      <a:pt x="59" y="0"/>
                    </a:moveTo>
                    <a:cubicBezTo>
                      <a:pt x="38" y="0"/>
                      <a:pt x="19" y="12"/>
                      <a:pt x="10" y="32"/>
                    </a:cubicBezTo>
                    <a:cubicBezTo>
                      <a:pt x="5" y="42"/>
                      <a:pt x="5" y="55"/>
                      <a:pt x="5" y="68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" y="70"/>
                      <a:pt x="3" y="70"/>
                      <a:pt x="3" y="71"/>
                    </a:cubicBezTo>
                    <a:cubicBezTo>
                      <a:pt x="0" y="75"/>
                      <a:pt x="1" y="82"/>
                      <a:pt x="3" y="91"/>
                    </a:cubicBezTo>
                    <a:cubicBezTo>
                      <a:pt x="4" y="96"/>
                      <a:pt x="7" y="106"/>
                      <a:pt x="14" y="106"/>
                    </a:cubicBezTo>
                    <a:cubicBezTo>
                      <a:pt x="25" y="136"/>
                      <a:pt x="41" y="152"/>
                      <a:pt x="59" y="152"/>
                    </a:cubicBezTo>
                    <a:cubicBezTo>
                      <a:pt x="78" y="152"/>
                      <a:pt x="94" y="136"/>
                      <a:pt x="105" y="106"/>
                    </a:cubicBezTo>
                    <a:cubicBezTo>
                      <a:pt x="112" y="106"/>
                      <a:pt x="115" y="96"/>
                      <a:pt x="116" y="91"/>
                    </a:cubicBezTo>
                    <a:cubicBezTo>
                      <a:pt x="116" y="89"/>
                      <a:pt x="119" y="75"/>
                      <a:pt x="116" y="70"/>
                    </a:cubicBezTo>
                    <a:cubicBezTo>
                      <a:pt x="115" y="70"/>
                      <a:pt x="114" y="69"/>
                      <a:pt x="114" y="69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55"/>
                      <a:pt x="113" y="42"/>
                      <a:pt x="109" y="32"/>
                    </a:cubicBezTo>
                    <a:cubicBezTo>
                      <a:pt x="99" y="12"/>
                      <a:pt x="81" y="0"/>
                      <a:pt x="59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3" name="Freeform: Shape 83"/>
              <p:cNvSpPr>
                <a:spLocks/>
              </p:cNvSpPr>
              <p:nvPr/>
            </p:nvSpPr>
            <p:spPr bwMode="auto">
              <a:xfrm>
                <a:off x="3931" y="1602"/>
                <a:ext cx="10" cy="16"/>
              </a:xfrm>
              <a:custGeom>
                <a:avLst/>
                <a:gdLst>
                  <a:gd name="T0" fmla="*/ 7 w 7"/>
                  <a:gd name="T1" fmla="*/ 0 h 11"/>
                  <a:gd name="T2" fmla="*/ 5 w 7"/>
                  <a:gd name="T3" fmla="*/ 0 h 11"/>
                  <a:gd name="T4" fmla="*/ 0 w 7"/>
                  <a:gd name="T5" fmla="*/ 11 h 11"/>
                  <a:gd name="T6" fmla="*/ 0 w 7"/>
                  <a:gd name="T7" fmla="*/ 11 h 11"/>
                  <a:gd name="T8" fmla="*/ 7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3" y="4"/>
                      <a:pt x="2" y="8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7"/>
                      <a:pt x="4" y="3"/>
                      <a:pt x="7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Freeform: Shape 84"/>
              <p:cNvSpPr>
                <a:spLocks/>
              </p:cNvSpPr>
              <p:nvPr/>
            </p:nvSpPr>
            <p:spPr bwMode="auto">
              <a:xfrm>
                <a:off x="3894" y="1634"/>
                <a:ext cx="97" cy="100"/>
              </a:xfrm>
              <a:custGeom>
                <a:avLst/>
                <a:gdLst>
                  <a:gd name="T0" fmla="*/ 19 w 66"/>
                  <a:gd name="T1" fmla="*/ 0 h 69"/>
                  <a:gd name="T2" fmla="*/ 7 w 66"/>
                  <a:gd name="T3" fmla="*/ 15 h 69"/>
                  <a:gd name="T4" fmla="*/ 0 w 66"/>
                  <a:gd name="T5" fmla="*/ 24 h 69"/>
                  <a:gd name="T6" fmla="*/ 38 w 66"/>
                  <a:gd name="T7" fmla="*/ 57 h 69"/>
                  <a:gd name="T8" fmla="*/ 56 w 66"/>
                  <a:gd name="T9" fmla="*/ 69 h 69"/>
                  <a:gd name="T10" fmla="*/ 66 w 66"/>
                  <a:gd name="T11" fmla="*/ 64 h 69"/>
                  <a:gd name="T12" fmla="*/ 20 w 66"/>
                  <a:gd name="T13" fmla="*/ 41 h 69"/>
                  <a:gd name="T14" fmla="*/ 19 w 66"/>
                  <a:gd name="T15" fmla="*/ 40 h 69"/>
                  <a:gd name="T16" fmla="*/ 19 w 66"/>
                  <a:gd name="T17" fmla="*/ 40 h 69"/>
                  <a:gd name="T18" fmla="*/ 16 w 66"/>
                  <a:gd name="T19" fmla="*/ 27 h 69"/>
                  <a:gd name="T20" fmla="*/ 18 w 66"/>
                  <a:gd name="T21" fmla="*/ 8 h 69"/>
                  <a:gd name="T22" fmla="*/ 19 w 66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69">
                    <a:moveTo>
                      <a:pt x="19" y="0"/>
                    </a:moveTo>
                    <a:cubicBezTo>
                      <a:pt x="16" y="6"/>
                      <a:pt x="11" y="11"/>
                      <a:pt x="7" y="15"/>
                    </a:cubicBezTo>
                    <a:cubicBezTo>
                      <a:pt x="5" y="18"/>
                      <a:pt x="3" y="21"/>
                      <a:pt x="0" y="24"/>
                    </a:cubicBezTo>
                    <a:cubicBezTo>
                      <a:pt x="1" y="43"/>
                      <a:pt x="14" y="45"/>
                      <a:pt x="38" y="57"/>
                    </a:cubicBezTo>
                    <a:cubicBezTo>
                      <a:pt x="43" y="60"/>
                      <a:pt x="49" y="64"/>
                      <a:pt x="56" y="69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48" y="53"/>
                      <a:pt x="25" y="43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7" y="38"/>
                      <a:pt x="16" y="33"/>
                      <a:pt x="16" y="27"/>
                    </a:cubicBezTo>
                    <a:cubicBezTo>
                      <a:pt x="16" y="21"/>
                      <a:pt x="16" y="14"/>
                      <a:pt x="18" y="8"/>
                    </a:cubicBezTo>
                    <a:cubicBezTo>
                      <a:pt x="18" y="5"/>
                      <a:pt x="19" y="2"/>
                      <a:pt x="19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: Shape 85"/>
              <p:cNvSpPr>
                <a:spLocks/>
              </p:cNvSpPr>
              <p:nvPr/>
            </p:nvSpPr>
            <p:spPr bwMode="auto">
              <a:xfrm>
                <a:off x="3918" y="1618"/>
                <a:ext cx="74" cy="109"/>
              </a:xfrm>
              <a:custGeom>
                <a:avLst/>
                <a:gdLst>
                  <a:gd name="T0" fmla="*/ 4 w 51"/>
                  <a:gd name="T1" fmla="*/ 52 h 75"/>
                  <a:gd name="T2" fmla="*/ 50 w 51"/>
                  <a:gd name="T3" fmla="*/ 75 h 75"/>
                  <a:gd name="T4" fmla="*/ 51 w 51"/>
                  <a:gd name="T5" fmla="*/ 74 h 75"/>
                  <a:gd name="T6" fmla="*/ 4 w 51"/>
                  <a:gd name="T7" fmla="*/ 52 h 75"/>
                  <a:gd name="T8" fmla="*/ 0 w 51"/>
                  <a:gd name="T9" fmla="*/ 38 h 75"/>
                  <a:gd name="T10" fmla="*/ 3 w 51"/>
                  <a:gd name="T11" fmla="*/ 51 h 75"/>
                  <a:gd name="T12" fmla="*/ 3 w 51"/>
                  <a:gd name="T13" fmla="*/ 51 h 75"/>
                  <a:gd name="T14" fmla="*/ 3 w 51"/>
                  <a:gd name="T15" fmla="*/ 51 h 75"/>
                  <a:gd name="T16" fmla="*/ 0 w 51"/>
                  <a:gd name="T17" fmla="*/ 38 h 75"/>
                  <a:gd name="T18" fmla="*/ 8 w 51"/>
                  <a:gd name="T19" fmla="*/ 3 h 75"/>
                  <a:gd name="T20" fmla="*/ 3 w 51"/>
                  <a:gd name="T21" fmla="*/ 11 h 75"/>
                  <a:gd name="T22" fmla="*/ 2 w 51"/>
                  <a:gd name="T23" fmla="*/ 19 h 75"/>
                  <a:gd name="T24" fmla="*/ 8 w 51"/>
                  <a:gd name="T25" fmla="*/ 3 h 75"/>
                  <a:gd name="T26" fmla="*/ 9 w 51"/>
                  <a:gd name="T27" fmla="*/ 0 h 75"/>
                  <a:gd name="T28" fmla="*/ 9 w 51"/>
                  <a:gd name="T29" fmla="*/ 1 h 75"/>
                  <a:gd name="T30" fmla="*/ 9 w 51"/>
                  <a:gd name="T31" fmla="*/ 0 h 75"/>
                  <a:gd name="T32" fmla="*/ 9 w 51"/>
                  <a:gd name="T3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5">
                    <a:moveTo>
                      <a:pt x="4" y="52"/>
                    </a:moveTo>
                    <a:cubicBezTo>
                      <a:pt x="9" y="54"/>
                      <a:pt x="32" y="64"/>
                      <a:pt x="50" y="75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21" y="57"/>
                      <a:pt x="11" y="55"/>
                      <a:pt x="4" y="52"/>
                    </a:cubicBezTo>
                    <a:moveTo>
                      <a:pt x="0" y="38"/>
                    </a:moveTo>
                    <a:cubicBezTo>
                      <a:pt x="0" y="44"/>
                      <a:pt x="1" y="49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47"/>
                      <a:pt x="0" y="43"/>
                      <a:pt x="0" y="38"/>
                    </a:cubicBezTo>
                    <a:moveTo>
                      <a:pt x="8" y="3"/>
                    </a:moveTo>
                    <a:cubicBezTo>
                      <a:pt x="6" y="6"/>
                      <a:pt x="5" y="8"/>
                      <a:pt x="3" y="11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3" y="13"/>
                      <a:pt x="6" y="8"/>
                      <a:pt x="8" y="3"/>
                    </a:cubicBezTo>
                    <a:moveTo>
                      <a:pt x="9" y="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: Shape 86"/>
              <p:cNvSpPr>
                <a:spLocks/>
              </p:cNvSpPr>
              <p:nvPr/>
            </p:nvSpPr>
            <p:spPr bwMode="auto">
              <a:xfrm>
                <a:off x="3894" y="1656"/>
                <a:ext cx="11" cy="13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5 h 9"/>
                  <a:gd name="T4" fmla="*/ 0 w 7"/>
                  <a:gd name="T5" fmla="*/ 9 h 9"/>
                  <a:gd name="T6" fmla="*/ 7 w 7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5" y="2"/>
                      <a:pt x="3" y="3"/>
                      <a:pt x="0" y="5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3" y="6"/>
                      <a:pt x="5" y="3"/>
                      <a:pt x="7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: Shape 87"/>
              <p:cNvSpPr>
                <a:spLocks/>
              </p:cNvSpPr>
              <p:nvPr/>
            </p:nvSpPr>
            <p:spPr bwMode="auto">
              <a:xfrm>
                <a:off x="3859" y="1451"/>
                <a:ext cx="94" cy="206"/>
              </a:xfrm>
              <a:custGeom>
                <a:avLst/>
                <a:gdLst>
                  <a:gd name="T0" fmla="*/ 51 w 64"/>
                  <a:gd name="T1" fmla="*/ 100 h 141"/>
                  <a:gd name="T2" fmla="*/ 51 w 64"/>
                  <a:gd name="T3" fmla="*/ 101 h 141"/>
                  <a:gd name="T4" fmla="*/ 24 w 64"/>
                  <a:gd name="T5" fmla="*/ 141 h 141"/>
                  <a:gd name="T6" fmla="*/ 24 w 64"/>
                  <a:gd name="T7" fmla="*/ 141 h 141"/>
                  <a:gd name="T8" fmla="*/ 51 w 64"/>
                  <a:gd name="T9" fmla="*/ 101 h 141"/>
                  <a:gd name="T10" fmla="*/ 51 w 64"/>
                  <a:gd name="T11" fmla="*/ 100 h 141"/>
                  <a:gd name="T12" fmla="*/ 51 w 64"/>
                  <a:gd name="T13" fmla="*/ 100 h 141"/>
                  <a:gd name="T14" fmla="*/ 60 w 64"/>
                  <a:gd name="T15" fmla="*/ 65 h 141"/>
                  <a:gd name="T16" fmla="*/ 60 w 64"/>
                  <a:gd name="T17" fmla="*/ 65 h 141"/>
                  <a:gd name="T18" fmla="*/ 60 w 64"/>
                  <a:gd name="T19" fmla="*/ 62 h 141"/>
                  <a:gd name="T20" fmla="*/ 60 w 64"/>
                  <a:gd name="T21" fmla="*/ 65 h 141"/>
                  <a:gd name="T22" fmla="*/ 8 w 64"/>
                  <a:gd name="T23" fmla="*/ 0 h 141"/>
                  <a:gd name="T24" fmla="*/ 2 w 64"/>
                  <a:gd name="T25" fmla="*/ 0 h 141"/>
                  <a:gd name="T26" fmla="*/ 0 w 64"/>
                  <a:gd name="T27" fmla="*/ 1 h 141"/>
                  <a:gd name="T28" fmla="*/ 36 w 64"/>
                  <a:gd name="T29" fmla="*/ 100 h 141"/>
                  <a:gd name="T30" fmla="*/ 35 w 64"/>
                  <a:gd name="T31" fmla="*/ 100 h 141"/>
                  <a:gd name="T32" fmla="*/ 26 w 64"/>
                  <a:gd name="T33" fmla="*/ 129 h 141"/>
                  <a:gd name="T34" fmla="*/ 25 w 64"/>
                  <a:gd name="T35" fmla="*/ 136 h 141"/>
                  <a:gd name="T36" fmla="*/ 51 w 64"/>
                  <a:gd name="T37" fmla="*/ 97 h 141"/>
                  <a:gd name="T38" fmla="*/ 51 w 64"/>
                  <a:gd name="T39" fmla="*/ 96 h 141"/>
                  <a:gd name="T40" fmla="*/ 51 w 64"/>
                  <a:gd name="T41" fmla="*/ 96 h 141"/>
                  <a:gd name="T42" fmla="*/ 53 w 64"/>
                  <a:gd name="T43" fmla="*/ 96 h 141"/>
                  <a:gd name="T44" fmla="*/ 62 w 64"/>
                  <a:gd name="T45" fmla="*/ 83 h 141"/>
                  <a:gd name="T46" fmla="*/ 63 w 64"/>
                  <a:gd name="T47" fmla="*/ 76 h 141"/>
                  <a:gd name="T48" fmla="*/ 62 w 64"/>
                  <a:gd name="T49" fmla="*/ 87 h 141"/>
                  <a:gd name="T50" fmla="*/ 53 w 64"/>
                  <a:gd name="T51" fmla="*/ 100 h 141"/>
                  <a:gd name="T52" fmla="*/ 52 w 64"/>
                  <a:gd name="T53" fmla="*/ 100 h 141"/>
                  <a:gd name="T54" fmla="*/ 53 w 64"/>
                  <a:gd name="T55" fmla="*/ 100 h 141"/>
                  <a:gd name="T56" fmla="*/ 62 w 64"/>
                  <a:gd name="T57" fmla="*/ 87 h 141"/>
                  <a:gd name="T58" fmla="*/ 60 w 64"/>
                  <a:gd name="T59" fmla="*/ 68 h 141"/>
                  <a:gd name="T60" fmla="*/ 60 w 64"/>
                  <a:gd name="T61" fmla="*/ 69 h 141"/>
                  <a:gd name="T62" fmla="*/ 60 w 64"/>
                  <a:gd name="T63" fmla="*/ 68 h 141"/>
                  <a:gd name="T64" fmla="*/ 59 w 64"/>
                  <a:gd name="T65" fmla="*/ 68 h 141"/>
                  <a:gd name="T66" fmla="*/ 60 w 64"/>
                  <a:gd name="T67" fmla="*/ 66 h 141"/>
                  <a:gd name="T68" fmla="*/ 60 w 64"/>
                  <a:gd name="T69" fmla="*/ 65 h 141"/>
                  <a:gd name="T70" fmla="*/ 58 w 64"/>
                  <a:gd name="T71" fmla="*/ 38 h 141"/>
                  <a:gd name="T72" fmla="*/ 53 w 64"/>
                  <a:gd name="T73" fmla="*/ 27 h 141"/>
                  <a:gd name="T74" fmla="*/ 16 w 64"/>
                  <a:gd name="T75" fmla="*/ 0 h 141"/>
                  <a:gd name="T76" fmla="*/ 8 w 64"/>
                  <a:gd name="T7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141">
                    <a:moveTo>
                      <a:pt x="51" y="100"/>
                    </a:move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1"/>
                      <a:pt x="24" y="141"/>
                      <a:pt x="24" y="141"/>
                    </a:cubicBezTo>
                    <a:cubicBezTo>
                      <a:pt x="36" y="133"/>
                      <a:pt x="45" y="118"/>
                      <a:pt x="51" y="101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moveTo>
                      <a:pt x="60" y="65"/>
                    </a:move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4"/>
                      <a:pt x="60" y="63"/>
                      <a:pt x="60" y="62"/>
                    </a:cubicBezTo>
                    <a:cubicBezTo>
                      <a:pt x="60" y="63"/>
                      <a:pt x="60" y="64"/>
                      <a:pt x="60" y="65"/>
                    </a:cubicBezTo>
                    <a:moveTo>
                      <a:pt x="8" y="0"/>
                    </a:moveTo>
                    <a:cubicBezTo>
                      <a:pt x="6" y="0"/>
                      <a:pt x="4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30" y="5"/>
                      <a:pt x="41" y="67"/>
                      <a:pt x="36" y="100"/>
                    </a:cubicBezTo>
                    <a:cubicBezTo>
                      <a:pt x="36" y="100"/>
                      <a:pt x="35" y="100"/>
                      <a:pt x="35" y="100"/>
                    </a:cubicBezTo>
                    <a:cubicBezTo>
                      <a:pt x="31" y="100"/>
                      <a:pt x="27" y="127"/>
                      <a:pt x="26" y="129"/>
                    </a:cubicBezTo>
                    <a:cubicBezTo>
                      <a:pt x="26" y="132"/>
                      <a:pt x="25" y="134"/>
                      <a:pt x="25" y="136"/>
                    </a:cubicBezTo>
                    <a:cubicBezTo>
                      <a:pt x="36" y="129"/>
                      <a:pt x="45" y="114"/>
                      <a:pt x="51" y="97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2" y="96"/>
                      <a:pt x="52" y="96"/>
                      <a:pt x="53" y="96"/>
                    </a:cubicBezTo>
                    <a:cubicBezTo>
                      <a:pt x="57" y="96"/>
                      <a:pt x="60" y="91"/>
                      <a:pt x="62" y="83"/>
                    </a:cubicBezTo>
                    <a:cubicBezTo>
                      <a:pt x="62" y="81"/>
                      <a:pt x="63" y="78"/>
                      <a:pt x="63" y="76"/>
                    </a:cubicBezTo>
                    <a:cubicBezTo>
                      <a:pt x="63" y="79"/>
                      <a:pt x="63" y="83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3" y="100"/>
                    </a:cubicBezTo>
                    <a:cubicBezTo>
                      <a:pt x="57" y="100"/>
                      <a:pt x="60" y="95"/>
                      <a:pt x="62" y="87"/>
                    </a:cubicBezTo>
                    <a:cubicBezTo>
                      <a:pt x="63" y="80"/>
                      <a:pt x="64" y="68"/>
                      <a:pt x="60" y="68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67"/>
                      <a:pt x="60" y="66"/>
                      <a:pt x="60" y="66"/>
                    </a:cubicBezTo>
                    <a:cubicBezTo>
                      <a:pt x="60" y="66"/>
                      <a:pt x="60" y="65"/>
                      <a:pt x="60" y="65"/>
                    </a:cubicBezTo>
                    <a:cubicBezTo>
                      <a:pt x="60" y="56"/>
                      <a:pt x="60" y="46"/>
                      <a:pt x="58" y="38"/>
                    </a:cubicBezTo>
                    <a:cubicBezTo>
                      <a:pt x="56" y="34"/>
                      <a:pt x="55" y="31"/>
                      <a:pt x="53" y="27"/>
                    </a:cubicBezTo>
                    <a:cubicBezTo>
                      <a:pt x="45" y="12"/>
                      <a:pt x="32" y="3"/>
                      <a:pt x="16" y="0"/>
                    </a:cubicBezTo>
                    <a:cubicBezTo>
                      <a:pt x="14" y="0"/>
                      <a:pt x="11" y="0"/>
                      <a:pt x="8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: Shape 88"/>
              <p:cNvSpPr>
                <a:spLocks/>
              </p:cNvSpPr>
              <p:nvPr/>
            </p:nvSpPr>
            <p:spPr bwMode="auto">
              <a:xfrm>
                <a:off x="3859" y="1451"/>
                <a:ext cx="95" cy="212"/>
              </a:xfrm>
              <a:custGeom>
                <a:avLst/>
                <a:gdLst>
                  <a:gd name="T0" fmla="*/ 60 w 65"/>
                  <a:gd name="T1" fmla="*/ 68 h 145"/>
                  <a:gd name="T2" fmla="*/ 60 w 65"/>
                  <a:gd name="T3" fmla="*/ 69 h 145"/>
                  <a:gd name="T4" fmla="*/ 60 w 65"/>
                  <a:gd name="T5" fmla="*/ 68 h 145"/>
                  <a:gd name="T6" fmla="*/ 62 w 65"/>
                  <a:gd name="T7" fmla="*/ 87 h 145"/>
                  <a:gd name="T8" fmla="*/ 53 w 65"/>
                  <a:gd name="T9" fmla="*/ 100 h 145"/>
                  <a:gd name="T10" fmla="*/ 52 w 65"/>
                  <a:gd name="T11" fmla="*/ 100 h 145"/>
                  <a:gd name="T12" fmla="*/ 51 w 65"/>
                  <a:gd name="T13" fmla="*/ 100 h 145"/>
                  <a:gd name="T14" fmla="*/ 51 w 65"/>
                  <a:gd name="T15" fmla="*/ 100 h 145"/>
                  <a:gd name="T16" fmla="*/ 51 w 65"/>
                  <a:gd name="T17" fmla="*/ 101 h 145"/>
                  <a:gd name="T18" fmla="*/ 24 w 65"/>
                  <a:gd name="T19" fmla="*/ 141 h 145"/>
                  <a:gd name="T20" fmla="*/ 24 w 65"/>
                  <a:gd name="T21" fmla="*/ 145 h 145"/>
                  <a:gd name="T22" fmla="*/ 31 w 65"/>
                  <a:gd name="T23" fmla="*/ 140 h 145"/>
                  <a:gd name="T24" fmla="*/ 43 w 65"/>
                  <a:gd name="T25" fmla="*/ 125 h 145"/>
                  <a:gd name="T26" fmla="*/ 48 w 65"/>
                  <a:gd name="T27" fmla="*/ 117 h 145"/>
                  <a:gd name="T28" fmla="*/ 49 w 65"/>
                  <a:gd name="T29" fmla="*/ 115 h 145"/>
                  <a:gd name="T30" fmla="*/ 49 w 65"/>
                  <a:gd name="T31" fmla="*/ 114 h 145"/>
                  <a:gd name="T32" fmla="*/ 54 w 65"/>
                  <a:gd name="T33" fmla="*/ 103 h 145"/>
                  <a:gd name="T34" fmla="*/ 56 w 65"/>
                  <a:gd name="T35" fmla="*/ 103 h 145"/>
                  <a:gd name="T36" fmla="*/ 57 w 65"/>
                  <a:gd name="T37" fmla="*/ 101 h 145"/>
                  <a:gd name="T38" fmla="*/ 65 w 65"/>
                  <a:gd name="T39" fmla="*/ 70 h 145"/>
                  <a:gd name="T40" fmla="*/ 60 w 65"/>
                  <a:gd name="T41" fmla="*/ 68 h 145"/>
                  <a:gd name="T42" fmla="*/ 58 w 65"/>
                  <a:gd name="T43" fmla="*/ 38 h 145"/>
                  <a:gd name="T44" fmla="*/ 60 w 65"/>
                  <a:gd name="T45" fmla="*/ 65 h 145"/>
                  <a:gd name="T46" fmla="*/ 60 w 65"/>
                  <a:gd name="T47" fmla="*/ 66 h 145"/>
                  <a:gd name="T48" fmla="*/ 58 w 65"/>
                  <a:gd name="T49" fmla="*/ 38 h 145"/>
                  <a:gd name="T50" fmla="*/ 16 w 65"/>
                  <a:gd name="T51" fmla="*/ 0 h 145"/>
                  <a:gd name="T52" fmla="*/ 53 w 65"/>
                  <a:gd name="T53" fmla="*/ 27 h 145"/>
                  <a:gd name="T54" fmla="*/ 16 w 65"/>
                  <a:gd name="T55" fmla="*/ 0 h 145"/>
                  <a:gd name="T56" fmla="*/ 2 w 65"/>
                  <a:gd name="T57" fmla="*/ 0 h 145"/>
                  <a:gd name="T58" fmla="*/ 0 w 65"/>
                  <a:gd name="T59" fmla="*/ 1 h 145"/>
                  <a:gd name="T60" fmla="*/ 0 w 65"/>
                  <a:gd name="T61" fmla="*/ 1 h 145"/>
                  <a:gd name="T62" fmla="*/ 2 w 65"/>
                  <a:gd name="T6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5" h="145">
                    <a:moveTo>
                      <a:pt x="60" y="68"/>
                    </a:moveTo>
                    <a:cubicBezTo>
                      <a:pt x="60" y="68"/>
                      <a:pt x="60" y="68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4" y="68"/>
                      <a:pt x="63" y="80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2"/>
                      <a:pt x="24" y="143"/>
                      <a:pt x="24" y="145"/>
                    </a:cubicBezTo>
                    <a:cubicBezTo>
                      <a:pt x="27" y="143"/>
                      <a:pt x="29" y="142"/>
                      <a:pt x="31" y="140"/>
                    </a:cubicBezTo>
                    <a:cubicBezTo>
                      <a:pt x="35" y="136"/>
                      <a:pt x="40" y="131"/>
                      <a:pt x="43" y="125"/>
                    </a:cubicBezTo>
                    <a:cubicBezTo>
                      <a:pt x="45" y="122"/>
                      <a:pt x="46" y="120"/>
                      <a:pt x="48" y="117"/>
                    </a:cubicBezTo>
                    <a:cubicBezTo>
                      <a:pt x="48" y="116"/>
                      <a:pt x="48" y="116"/>
                      <a:pt x="49" y="115"/>
                    </a:cubicBezTo>
                    <a:cubicBezTo>
                      <a:pt x="49" y="115"/>
                      <a:pt x="49" y="115"/>
                      <a:pt x="49" y="114"/>
                    </a:cubicBezTo>
                    <a:cubicBezTo>
                      <a:pt x="51" y="111"/>
                      <a:pt x="52" y="107"/>
                      <a:pt x="54" y="103"/>
                    </a:cubicBezTo>
                    <a:cubicBezTo>
                      <a:pt x="54" y="103"/>
                      <a:pt x="55" y="103"/>
                      <a:pt x="56" y="103"/>
                    </a:cubicBezTo>
                    <a:cubicBezTo>
                      <a:pt x="56" y="102"/>
                      <a:pt x="56" y="102"/>
                      <a:pt x="57" y="101"/>
                    </a:cubicBezTo>
                    <a:cubicBezTo>
                      <a:pt x="63" y="93"/>
                      <a:pt x="65" y="81"/>
                      <a:pt x="65" y="70"/>
                    </a:cubicBezTo>
                    <a:cubicBezTo>
                      <a:pt x="65" y="68"/>
                      <a:pt x="60" y="69"/>
                      <a:pt x="60" y="68"/>
                    </a:cubicBezTo>
                    <a:moveTo>
                      <a:pt x="58" y="38"/>
                    </a:moveTo>
                    <a:cubicBezTo>
                      <a:pt x="60" y="46"/>
                      <a:pt x="60" y="56"/>
                      <a:pt x="60" y="65"/>
                    </a:cubicBezTo>
                    <a:cubicBezTo>
                      <a:pt x="60" y="65"/>
                      <a:pt x="60" y="66"/>
                      <a:pt x="60" y="66"/>
                    </a:cubicBezTo>
                    <a:cubicBezTo>
                      <a:pt x="61" y="56"/>
                      <a:pt x="60" y="47"/>
                      <a:pt x="58" y="38"/>
                    </a:cubicBezTo>
                    <a:moveTo>
                      <a:pt x="16" y="0"/>
                    </a:moveTo>
                    <a:cubicBezTo>
                      <a:pt x="32" y="3"/>
                      <a:pt x="45" y="12"/>
                      <a:pt x="53" y="27"/>
                    </a:cubicBezTo>
                    <a:cubicBezTo>
                      <a:pt x="46" y="13"/>
                      <a:pt x="34" y="3"/>
                      <a:pt x="16" y="0"/>
                    </a:cubicBezTo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: Shape 89"/>
              <p:cNvSpPr>
                <a:spLocks/>
              </p:cNvSpPr>
              <p:nvPr/>
            </p:nvSpPr>
            <p:spPr bwMode="auto">
              <a:xfrm>
                <a:off x="3947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0"/>
              <p:cNvSpPr>
                <a:spLocks/>
              </p:cNvSpPr>
              <p:nvPr/>
            </p:nvSpPr>
            <p:spPr bwMode="auto">
              <a:xfrm>
                <a:off x="3796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1"/>
              <p:cNvSpPr>
                <a:spLocks/>
              </p:cNvSpPr>
              <p:nvPr/>
            </p:nvSpPr>
            <p:spPr bwMode="auto">
              <a:xfrm>
                <a:off x="3808" y="1597"/>
                <a:ext cx="88" cy="67"/>
              </a:xfrm>
              <a:custGeom>
                <a:avLst/>
                <a:gdLst>
                  <a:gd name="T0" fmla="*/ 1 w 60"/>
                  <a:gd name="T1" fmla="*/ 0 h 46"/>
                  <a:gd name="T2" fmla="*/ 0 w 60"/>
                  <a:gd name="T3" fmla="*/ 0 h 46"/>
                  <a:gd name="T4" fmla="*/ 0 w 60"/>
                  <a:gd name="T5" fmla="*/ 0 h 46"/>
                  <a:gd name="T6" fmla="*/ 0 w 60"/>
                  <a:gd name="T7" fmla="*/ 0 h 46"/>
                  <a:gd name="T8" fmla="*/ 1 w 60"/>
                  <a:gd name="T9" fmla="*/ 1 h 46"/>
                  <a:gd name="T10" fmla="*/ 43 w 60"/>
                  <a:gd name="T11" fmla="*/ 46 h 46"/>
                  <a:gd name="T12" fmla="*/ 59 w 60"/>
                  <a:gd name="T13" fmla="*/ 41 h 46"/>
                  <a:gd name="T14" fmla="*/ 60 w 60"/>
                  <a:gd name="T15" fmla="*/ 36 h 46"/>
                  <a:gd name="T16" fmla="*/ 43 w 60"/>
                  <a:gd name="T17" fmla="*/ 42 h 46"/>
                  <a:gd name="T18" fmla="*/ 1 w 60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6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9" y="25"/>
                      <a:pt x="23" y="46"/>
                      <a:pt x="43" y="46"/>
                    </a:cubicBezTo>
                    <a:cubicBezTo>
                      <a:pt x="49" y="46"/>
                      <a:pt x="55" y="44"/>
                      <a:pt x="59" y="41"/>
                    </a:cubicBezTo>
                    <a:cubicBezTo>
                      <a:pt x="60" y="39"/>
                      <a:pt x="60" y="38"/>
                      <a:pt x="60" y="36"/>
                    </a:cubicBezTo>
                    <a:cubicBezTo>
                      <a:pt x="55" y="40"/>
                      <a:pt x="49" y="42"/>
                      <a:pt x="43" y="42"/>
                    </a:cubicBezTo>
                    <a:cubicBezTo>
                      <a:pt x="23" y="42"/>
                      <a:pt x="9" y="24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2"/>
              <p:cNvSpPr>
                <a:spLocks/>
              </p:cNvSpPr>
              <p:nvPr/>
            </p:nvSpPr>
            <p:spPr bwMode="auto">
              <a:xfrm>
                <a:off x="3808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F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: Shape 93"/>
              <p:cNvSpPr>
                <a:spLocks/>
              </p:cNvSpPr>
              <p:nvPr/>
            </p:nvSpPr>
            <p:spPr bwMode="auto">
              <a:xfrm>
                <a:off x="3808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Freeform: Shape 94"/>
              <p:cNvSpPr>
                <a:spLocks/>
              </p:cNvSpPr>
              <p:nvPr/>
            </p:nvSpPr>
            <p:spPr bwMode="auto">
              <a:xfrm>
                <a:off x="3894" y="1562"/>
                <a:ext cx="57" cy="95"/>
              </a:xfrm>
              <a:custGeom>
                <a:avLst/>
                <a:gdLst>
                  <a:gd name="T0" fmla="*/ 39 w 39"/>
                  <a:gd name="T1" fmla="*/ 0 h 65"/>
                  <a:gd name="T2" fmla="*/ 38 w 39"/>
                  <a:gd name="T3" fmla="*/ 7 h 65"/>
                  <a:gd name="T4" fmla="*/ 29 w 39"/>
                  <a:gd name="T5" fmla="*/ 20 h 65"/>
                  <a:gd name="T6" fmla="*/ 27 w 39"/>
                  <a:gd name="T7" fmla="*/ 20 h 65"/>
                  <a:gd name="T8" fmla="*/ 27 w 39"/>
                  <a:gd name="T9" fmla="*/ 20 h 65"/>
                  <a:gd name="T10" fmla="*/ 27 w 39"/>
                  <a:gd name="T11" fmla="*/ 21 h 65"/>
                  <a:gd name="T12" fmla="*/ 1 w 39"/>
                  <a:gd name="T13" fmla="*/ 60 h 65"/>
                  <a:gd name="T14" fmla="*/ 0 w 39"/>
                  <a:gd name="T15" fmla="*/ 65 h 65"/>
                  <a:gd name="T16" fmla="*/ 27 w 39"/>
                  <a:gd name="T17" fmla="*/ 25 h 65"/>
                  <a:gd name="T18" fmla="*/ 27 w 39"/>
                  <a:gd name="T19" fmla="*/ 24 h 65"/>
                  <a:gd name="T20" fmla="*/ 27 w 39"/>
                  <a:gd name="T21" fmla="*/ 24 h 65"/>
                  <a:gd name="T22" fmla="*/ 27 w 39"/>
                  <a:gd name="T23" fmla="*/ 24 h 65"/>
                  <a:gd name="T24" fmla="*/ 27 w 39"/>
                  <a:gd name="T25" fmla="*/ 24 h 65"/>
                  <a:gd name="T26" fmla="*/ 28 w 39"/>
                  <a:gd name="T27" fmla="*/ 24 h 65"/>
                  <a:gd name="T28" fmla="*/ 29 w 39"/>
                  <a:gd name="T29" fmla="*/ 24 h 65"/>
                  <a:gd name="T30" fmla="*/ 38 w 39"/>
                  <a:gd name="T31" fmla="*/ 11 h 65"/>
                  <a:gd name="T32" fmla="*/ 39 w 39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65">
                    <a:moveTo>
                      <a:pt x="39" y="0"/>
                    </a:moveTo>
                    <a:cubicBezTo>
                      <a:pt x="39" y="2"/>
                      <a:pt x="38" y="5"/>
                      <a:pt x="38" y="7"/>
                    </a:cubicBezTo>
                    <a:cubicBezTo>
                      <a:pt x="36" y="15"/>
                      <a:pt x="33" y="20"/>
                      <a:pt x="29" y="20"/>
                    </a:cubicBezTo>
                    <a:cubicBezTo>
                      <a:pt x="28" y="20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1" y="38"/>
                      <a:pt x="12" y="53"/>
                      <a:pt x="1" y="60"/>
                    </a:cubicBezTo>
                    <a:cubicBezTo>
                      <a:pt x="1" y="62"/>
                      <a:pt x="1" y="63"/>
                      <a:pt x="0" y="65"/>
                    </a:cubicBezTo>
                    <a:cubicBezTo>
                      <a:pt x="12" y="57"/>
                      <a:pt x="21" y="42"/>
                      <a:pt x="27" y="25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9" y="24"/>
                    </a:cubicBezTo>
                    <a:cubicBezTo>
                      <a:pt x="33" y="24"/>
                      <a:pt x="36" y="19"/>
                      <a:pt x="38" y="11"/>
                    </a:cubicBezTo>
                    <a:cubicBezTo>
                      <a:pt x="39" y="7"/>
                      <a:pt x="39" y="3"/>
                      <a:pt x="39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: Shape 95"/>
              <p:cNvSpPr>
                <a:spLocks/>
              </p:cNvSpPr>
              <p:nvPr/>
            </p:nvSpPr>
            <p:spPr bwMode="auto">
              <a:xfrm>
                <a:off x="3934" y="159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A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5994077" y="962394"/>
            <a:ext cx="2610569" cy="3472812"/>
            <a:chOff x="5994077" y="962394"/>
            <a:chExt cx="2610569" cy="3472812"/>
          </a:xfrm>
        </p:grpSpPr>
        <p:grpSp>
          <p:nvGrpSpPr>
            <p:cNvPr id="22" name="Group 35"/>
            <p:cNvGrpSpPr/>
            <p:nvPr/>
          </p:nvGrpSpPr>
          <p:grpSpPr>
            <a:xfrm>
              <a:off x="5994077" y="962394"/>
              <a:ext cx="2610569" cy="3472812"/>
              <a:chOff x="6106839" y="962394"/>
              <a:chExt cx="2813641" cy="3742956"/>
            </a:xfrm>
          </p:grpSpPr>
          <p:sp>
            <p:nvSpPr>
              <p:cNvPr id="102" name="Rectangle: Rounded Corners 36"/>
              <p:cNvSpPr/>
              <p:nvPr/>
            </p:nvSpPr>
            <p:spPr>
              <a:xfrm>
                <a:off x="6106839" y="962394"/>
                <a:ext cx="2813641" cy="3742956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Rectangle: Rounded Corners 37"/>
              <p:cNvSpPr/>
              <p:nvPr/>
            </p:nvSpPr>
            <p:spPr>
              <a:xfrm>
                <a:off x="6167090" y="1013950"/>
                <a:ext cx="2677190" cy="1111729"/>
              </a:xfrm>
              <a:prstGeom prst="roundRect">
                <a:avLst>
                  <a:gd name="adj" fmla="val 465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3" name="Rectangle 41"/>
            <p:cNvSpPr>
              <a:spLocks noChangeAspect="1"/>
            </p:cNvSpPr>
            <p:nvPr/>
          </p:nvSpPr>
          <p:spPr bwMode="auto">
            <a:xfrm>
              <a:off x="6866321" y="1256536"/>
              <a:ext cx="989805" cy="112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: Shape 42"/>
            <p:cNvSpPr>
              <a:spLocks/>
            </p:cNvSpPr>
            <p:nvPr/>
          </p:nvSpPr>
          <p:spPr bwMode="auto">
            <a:xfrm>
              <a:off x="6868221" y="1256536"/>
              <a:ext cx="987905" cy="1124693"/>
            </a:xfrm>
            <a:custGeom>
              <a:avLst/>
              <a:gdLst>
                <a:gd name="T0" fmla="*/ 440 w 440"/>
                <a:gd name="T1" fmla="*/ 359 h 501"/>
                <a:gd name="T2" fmla="*/ 424 w 440"/>
                <a:gd name="T3" fmla="*/ 388 h 501"/>
                <a:gd name="T4" fmla="*/ 236 w 440"/>
                <a:gd name="T5" fmla="*/ 496 h 501"/>
                <a:gd name="T6" fmla="*/ 203 w 440"/>
                <a:gd name="T7" fmla="*/ 496 h 501"/>
                <a:gd name="T8" fmla="*/ 16 w 440"/>
                <a:gd name="T9" fmla="*/ 388 h 501"/>
                <a:gd name="T10" fmla="*/ 0 w 440"/>
                <a:gd name="T11" fmla="*/ 359 h 501"/>
                <a:gd name="T12" fmla="*/ 0 w 440"/>
                <a:gd name="T13" fmla="*/ 142 h 501"/>
                <a:gd name="T14" fmla="*/ 16 w 440"/>
                <a:gd name="T15" fmla="*/ 114 h 501"/>
                <a:gd name="T16" fmla="*/ 203 w 440"/>
                <a:gd name="T17" fmla="*/ 5 h 501"/>
                <a:gd name="T18" fmla="*/ 236 w 440"/>
                <a:gd name="T19" fmla="*/ 5 h 501"/>
                <a:gd name="T20" fmla="*/ 424 w 440"/>
                <a:gd name="T21" fmla="*/ 114 h 501"/>
                <a:gd name="T22" fmla="*/ 440 w 440"/>
                <a:gd name="T23" fmla="*/ 142 h 501"/>
                <a:gd name="T24" fmla="*/ 440 w 440"/>
                <a:gd name="T25" fmla="*/ 359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501">
                  <a:moveTo>
                    <a:pt x="440" y="359"/>
                  </a:moveTo>
                  <a:cubicBezTo>
                    <a:pt x="440" y="369"/>
                    <a:pt x="433" y="382"/>
                    <a:pt x="424" y="388"/>
                  </a:cubicBezTo>
                  <a:cubicBezTo>
                    <a:pt x="236" y="496"/>
                    <a:pt x="236" y="496"/>
                    <a:pt x="236" y="496"/>
                  </a:cubicBezTo>
                  <a:cubicBezTo>
                    <a:pt x="227" y="501"/>
                    <a:pt x="212" y="501"/>
                    <a:pt x="203" y="496"/>
                  </a:cubicBezTo>
                  <a:cubicBezTo>
                    <a:pt x="16" y="388"/>
                    <a:pt x="16" y="388"/>
                    <a:pt x="16" y="388"/>
                  </a:cubicBezTo>
                  <a:cubicBezTo>
                    <a:pt x="7" y="382"/>
                    <a:pt x="0" y="369"/>
                    <a:pt x="0" y="35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32"/>
                    <a:pt x="7" y="119"/>
                    <a:pt x="16" y="114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12" y="0"/>
                    <a:pt x="227" y="0"/>
                    <a:pt x="236" y="5"/>
                  </a:cubicBezTo>
                  <a:cubicBezTo>
                    <a:pt x="424" y="114"/>
                    <a:pt x="424" y="114"/>
                    <a:pt x="424" y="114"/>
                  </a:cubicBezTo>
                  <a:cubicBezTo>
                    <a:pt x="433" y="119"/>
                    <a:pt x="440" y="132"/>
                    <a:pt x="440" y="142"/>
                  </a:cubicBezTo>
                  <a:cubicBezTo>
                    <a:pt x="440" y="359"/>
                    <a:pt x="440" y="359"/>
                    <a:pt x="440" y="3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: Shape 43"/>
            <p:cNvSpPr>
              <a:spLocks/>
            </p:cNvSpPr>
            <p:nvPr/>
          </p:nvSpPr>
          <p:spPr bwMode="auto">
            <a:xfrm>
              <a:off x="6904317" y="1305931"/>
              <a:ext cx="907163" cy="518651"/>
            </a:xfrm>
            <a:custGeom>
              <a:avLst/>
              <a:gdLst>
                <a:gd name="T0" fmla="*/ 203 w 404"/>
                <a:gd name="T1" fmla="*/ 0 h 231"/>
                <a:gd name="T2" fmla="*/ 187 w 404"/>
                <a:gd name="T3" fmla="*/ 4 h 231"/>
                <a:gd name="T4" fmla="*/ 17 w 404"/>
                <a:gd name="T5" fmla="*/ 102 h 231"/>
                <a:gd name="T6" fmla="*/ 5 w 404"/>
                <a:gd name="T7" fmla="*/ 114 h 231"/>
                <a:gd name="T8" fmla="*/ 0 w 404"/>
                <a:gd name="T9" fmla="*/ 130 h 231"/>
                <a:gd name="T10" fmla="*/ 0 w 404"/>
                <a:gd name="T11" fmla="*/ 231 h 231"/>
                <a:gd name="T12" fmla="*/ 4 w 404"/>
                <a:gd name="T13" fmla="*/ 231 h 231"/>
                <a:gd name="T14" fmla="*/ 4 w 404"/>
                <a:gd name="T15" fmla="*/ 130 h 231"/>
                <a:gd name="T16" fmla="*/ 4 w 404"/>
                <a:gd name="T17" fmla="*/ 130 h 231"/>
                <a:gd name="T18" fmla="*/ 9 w 404"/>
                <a:gd name="T19" fmla="*/ 116 h 231"/>
                <a:gd name="T20" fmla="*/ 19 w 404"/>
                <a:gd name="T21" fmla="*/ 106 h 231"/>
                <a:gd name="T22" fmla="*/ 189 w 404"/>
                <a:gd name="T23" fmla="*/ 7 h 231"/>
                <a:gd name="T24" fmla="*/ 203 w 404"/>
                <a:gd name="T25" fmla="*/ 4 h 231"/>
                <a:gd name="T26" fmla="*/ 203 w 404"/>
                <a:gd name="T27" fmla="*/ 4 h 231"/>
                <a:gd name="T28" fmla="*/ 203 w 404"/>
                <a:gd name="T29" fmla="*/ 4 h 231"/>
                <a:gd name="T30" fmla="*/ 217 w 404"/>
                <a:gd name="T31" fmla="*/ 7 h 231"/>
                <a:gd name="T32" fmla="*/ 217 w 404"/>
                <a:gd name="T33" fmla="*/ 7 h 231"/>
                <a:gd name="T34" fmla="*/ 387 w 404"/>
                <a:gd name="T35" fmla="*/ 106 h 231"/>
                <a:gd name="T36" fmla="*/ 387 w 404"/>
                <a:gd name="T37" fmla="*/ 106 h 231"/>
                <a:gd name="T38" fmla="*/ 397 w 404"/>
                <a:gd name="T39" fmla="*/ 116 h 231"/>
                <a:gd name="T40" fmla="*/ 400 w 404"/>
                <a:gd name="T41" fmla="*/ 130 h 231"/>
                <a:gd name="T42" fmla="*/ 400 w 404"/>
                <a:gd name="T43" fmla="*/ 231 h 231"/>
                <a:gd name="T44" fmla="*/ 400 w 404"/>
                <a:gd name="T45" fmla="*/ 231 h 231"/>
                <a:gd name="T46" fmla="*/ 404 w 404"/>
                <a:gd name="T47" fmla="*/ 231 h 231"/>
                <a:gd name="T48" fmla="*/ 404 w 404"/>
                <a:gd name="T49" fmla="*/ 130 h 231"/>
                <a:gd name="T50" fmla="*/ 404 w 404"/>
                <a:gd name="T51" fmla="*/ 130 h 231"/>
                <a:gd name="T52" fmla="*/ 404 w 404"/>
                <a:gd name="T53" fmla="*/ 130 h 231"/>
                <a:gd name="T54" fmla="*/ 400 w 404"/>
                <a:gd name="T55" fmla="*/ 114 h 231"/>
                <a:gd name="T56" fmla="*/ 389 w 404"/>
                <a:gd name="T57" fmla="*/ 102 h 231"/>
                <a:gd name="T58" fmla="*/ 219 w 404"/>
                <a:gd name="T59" fmla="*/ 4 h 231"/>
                <a:gd name="T60" fmla="*/ 219 w 404"/>
                <a:gd name="T61" fmla="*/ 4 h 231"/>
                <a:gd name="T62" fmla="*/ 203 w 404"/>
                <a:gd name="T6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4" h="231">
                  <a:moveTo>
                    <a:pt x="203" y="0"/>
                  </a:moveTo>
                  <a:cubicBezTo>
                    <a:pt x="198" y="0"/>
                    <a:pt x="192" y="1"/>
                    <a:pt x="187" y="4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2" y="105"/>
                    <a:pt x="8" y="109"/>
                    <a:pt x="5" y="114"/>
                  </a:cubicBezTo>
                  <a:cubicBezTo>
                    <a:pt x="2" y="119"/>
                    <a:pt x="0" y="125"/>
                    <a:pt x="0" y="130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4" y="231"/>
                    <a:pt x="4" y="231"/>
                    <a:pt x="4" y="231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5" y="126"/>
                    <a:pt x="6" y="121"/>
                    <a:pt x="9" y="116"/>
                  </a:cubicBezTo>
                  <a:cubicBezTo>
                    <a:pt x="11" y="112"/>
                    <a:pt x="15" y="108"/>
                    <a:pt x="19" y="10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93" y="5"/>
                    <a:pt x="198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3" y="4"/>
                    <a:pt x="203" y="4"/>
                    <a:pt x="203" y="4"/>
                  </a:cubicBezTo>
                  <a:cubicBezTo>
                    <a:pt x="209" y="4"/>
                    <a:pt x="214" y="5"/>
                    <a:pt x="217" y="7"/>
                  </a:cubicBezTo>
                  <a:cubicBezTo>
                    <a:pt x="217" y="7"/>
                    <a:pt x="217" y="7"/>
                    <a:pt x="217" y="7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87" y="106"/>
                    <a:pt x="387" y="106"/>
                    <a:pt x="387" y="106"/>
                  </a:cubicBezTo>
                  <a:cubicBezTo>
                    <a:pt x="391" y="108"/>
                    <a:pt x="394" y="112"/>
                    <a:pt x="397" y="116"/>
                  </a:cubicBezTo>
                  <a:cubicBezTo>
                    <a:pt x="399" y="121"/>
                    <a:pt x="400" y="126"/>
                    <a:pt x="400" y="130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4" y="231"/>
                    <a:pt x="404" y="231"/>
                    <a:pt x="404" y="231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30"/>
                    <a:pt x="404" y="130"/>
                    <a:pt x="404" y="130"/>
                  </a:cubicBezTo>
                  <a:cubicBezTo>
                    <a:pt x="404" y="125"/>
                    <a:pt x="403" y="119"/>
                    <a:pt x="400" y="114"/>
                  </a:cubicBezTo>
                  <a:cubicBezTo>
                    <a:pt x="397" y="109"/>
                    <a:pt x="394" y="105"/>
                    <a:pt x="389" y="102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15" y="1"/>
                    <a:pt x="209" y="0"/>
                    <a:pt x="20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: Shape 44"/>
            <p:cNvSpPr>
              <a:spLocks/>
            </p:cNvSpPr>
            <p:nvPr/>
          </p:nvSpPr>
          <p:spPr bwMode="auto">
            <a:xfrm>
              <a:off x="6913816" y="1824581"/>
              <a:ext cx="897664" cy="523400"/>
            </a:xfrm>
            <a:custGeom>
              <a:avLst/>
              <a:gdLst>
                <a:gd name="T0" fmla="*/ 0 w 400"/>
                <a:gd name="T1" fmla="*/ 0 h 233"/>
                <a:gd name="T2" fmla="*/ 0 w 400"/>
                <a:gd name="T3" fmla="*/ 104 h 233"/>
                <a:gd name="T4" fmla="*/ 15 w 400"/>
                <a:gd name="T5" fmla="*/ 130 h 233"/>
                <a:gd name="T6" fmla="*/ 185 w 400"/>
                <a:gd name="T7" fmla="*/ 228 h 233"/>
                <a:gd name="T8" fmla="*/ 215 w 400"/>
                <a:gd name="T9" fmla="*/ 228 h 233"/>
                <a:gd name="T10" fmla="*/ 385 w 400"/>
                <a:gd name="T11" fmla="*/ 130 h 233"/>
                <a:gd name="T12" fmla="*/ 400 w 400"/>
                <a:gd name="T13" fmla="*/ 104 h 233"/>
                <a:gd name="T14" fmla="*/ 400 w 400"/>
                <a:gd name="T15" fmla="*/ 0 h 233"/>
                <a:gd name="T16" fmla="*/ 0 w 400"/>
                <a:gd name="T1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233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3"/>
                    <a:pt x="6" y="125"/>
                    <a:pt x="15" y="130"/>
                  </a:cubicBezTo>
                  <a:cubicBezTo>
                    <a:pt x="185" y="228"/>
                    <a:pt x="185" y="228"/>
                    <a:pt x="185" y="228"/>
                  </a:cubicBezTo>
                  <a:cubicBezTo>
                    <a:pt x="193" y="233"/>
                    <a:pt x="206" y="233"/>
                    <a:pt x="215" y="228"/>
                  </a:cubicBezTo>
                  <a:cubicBezTo>
                    <a:pt x="385" y="130"/>
                    <a:pt x="385" y="130"/>
                    <a:pt x="385" y="130"/>
                  </a:cubicBezTo>
                  <a:cubicBezTo>
                    <a:pt x="393" y="125"/>
                    <a:pt x="400" y="113"/>
                    <a:pt x="400" y="104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: Shape 45"/>
            <p:cNvSpPr>
              <a:spLocks/>
            </p:cNvSpPr>
            <p:nvPr/>
          </p:nvSpPr>
          <p:spPr bwMode="auto">
            <a:xfrm>
              <a:off x="6904317" y="1824581"/>
              <a:ext cx="907163" cy="525300"/>
            </a:xfrm>
            <a:custGeom>
              <a:avLst/>
              <a:gdLst>
                <a:gd name="T0" fmla="*/ 0 w 404"/>
                <a:gd name="T1" fmla="*/ 0 h 234"/>
                <a:gd name="T2" fmla="*/ 0 w 404"/>
                <a:gd name="T3" fmla="*/ 104 h 234"/>
                <a:gd name="T4" fmla="*/ 5 w 404"/>
                <a:gd name="T5" fmla="*/ 120 h 234"/>
                <a:gd name="T6" fmla="*/ 17 w 404"/>
                <a:gd name="T7" fmla="*/ 132 h 234"/>
                <a:gd name="T8" fmla="*/ 187 w 404"/>
                <a:gd name="T9" fmla="*/ 230 h 234"/>
                <a:gd name="T10" fmla="*/ 203 w 404"/>
                <a:gd name="T11" fmla="*/ 234 h 234"/>
                <a:gd name="T12" fmla="*/ 219 w 404"/>
                <a:gd name="T13" fmla="*/ 230 h 234"/>
                <a:gd name="T14" fmla="*/ 219 w 404"/>
                <a:gd name="T15" fmla="*/ 230 h 234"/>
                <a:gd name="T16" fmla="*/ 389 w 404"/>
                <a:gd name="T17" fmla="*/ 132 h 234"/>
                <a:gd name="T18" fmla="*/ 389 w 404"/>
                <a:gd name="T19" fmla="*/ 132 h 234"/>
                <a:gd name="T20" fmla="*/ 400 w 404"/>
                <a:gd name="T21" fmla="*/ 119 h 234"/>
                <a:gd name="T22" fmla="*/ 404 w 404"/>
                <a:gd name="T23" fmla="*/ 104 h 234"/>
                <a:gd name="T24" fmla="*/ 404 w 404"/>
                <a:gd name="T25" fmla="*/ 0 h 234"/>
                <a:gd name="T26" fmla="*/ 400 w 404"/>
                <a:gd name="T27" fmla="*/ 0 h 234"/>
                <a:gd name="T28" fmla="*/ 400 w 404"/>
                <a:gd name="T29" fmla="*/ 104 h 234"/>
                <a:gd name="T30" fmla="*/ 397 w 404"/>
                <a:gd name="T31" fmla="*/ 118 h 234"/>
                <a:gd name="T32" fmla="*/ 387 w 404"/>
                <a:gd name="T33" fmla="*/ 128 h 234"/>
                <a:gd name="T34" fmla="*/ 217 w 404"/>
                <a:gd name="T35" fmla="*/ 226 h 234"/>
                <a:gd name="T36" fmla="*/ 217 w 404"/>
                <a:gd name="T37" fmla="*/ 226 h 234"/>
                <a:gd name="T38" fmla="*/ 203 w 404"/>
                <a:gd name="T39" fmla="*/ 230 h 234"/>
                <a:gd name="T40" fmla="*/ 189 w 404"/>
                <a:gd name="T41" fmla="*/ 226 h 234"/>
                <a:gd name="T42" fmla="*/ 19 w 404"/>
                <a:gd name="T43" fmla="*/ 128 h 234"/>
                <a:gd name="T44" fmla="*/ 9 w 404"/>
                <a:gd name="T45" fmla="*/ 117 h 234"/>
                <a:gd name="T46" fmla="*/ 4 w 404"/>
                <a:gd name="T47" fmla="*/ 104 h 234"/>
                <a:gd name="T48" fmla="*/ 4 w 404"/>
                <a:gd name="T49" fmla="*/ 0 h 234"/>
                <a:gd name="T50" fmla="*/ 0 w 404"/>
                <a:gd name="T5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04" h="234">
                  <a:moveTo>
                    <a:pt x="0" y="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09"/>
                    <a:pt x="2" y="115"/>
                    <a:pt x="5" y="120"/>
                  </a:cubicBezTo>
                  <a:cubicBezTo>
                    <a:pt x="8" y="125"/>
                    <a:pt x="12" y="129"/>
                    <a:pt x="17" y="132"/>
                  </a:cubicBezTo>
                  <a:cubicBezTo>
                    <a:pt x="187" y="230"/>
                    <a:pt x="187" y="230"/>
                    <a:pt x="187" y="230"/>
                  </a:cubicBezTo>
                  <a:cubicBezTo>
                    <a:pt x="192" y="233"/>
                    <a:pt x="198" y="234"/>
                    <a:pt x="203" y="234"/>
                  </a:cubicBezTo>
                  <a:cubicBezTo>
                    <a:pt x="209" y="234"/>
                    <a:pt x="215" y="233"/>
                    <a:pt x="219" y="230"/>
                  </a:cubicBezTo>
                  <a:cubicBezTo>
                    <a:pt x="219" y="230"/>
                    <a:pt x="219" y="230"/>
                    <a:pt x="219" y="230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94" y="129"/>
                    <a:pt x="397" y="124"/>
                    <a:pt x="400" y="119"/>
                  </a:cubicBezTo>
                  <a:cubicBezTo>
                    <a:pt x="403" y="114"/>
                    <a:pt x="404" y="109"/>
                    <a:pt x="404" y="104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400" y="108"/>
                    <a:pt x="399" y="113"/>
                    <a:pt x="397" y="118"/>
                  </a:cubicBezTo>
                  <a:cubicBezTo>
                    <a:pt x="394" y="122"/>
                    <a:pt x="391" y="126"/>
                    <a:pt x="387" y="128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4" y="229"/>
                    <a:pt x="208" y="230"/>
                    <a:pt x="203" y="230"/>
                  </a:cubicBezTo>
                  <a:cubicBezTo>
                    <a:pt x="198" y="230"/>
                    <a:pt x="193" y="229"/>
                    <a:pt x="189" y="22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5" y="126"/>
                    <a:pt x="11" y="122"/>
                    <a:pt x="9" y="117"/>
                  </a:cubicBezTo>
                  <a:cubicBezTo>
                    <a:pt x="6" y="113"/>
                    <a:pt x="4" y="108"/>
                    <a:pt x="4" y="10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24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: Shape 46"/>
            <p:cNvSpPr>
              <a:spLocks/>
            </p:cNvSpPr>
            <p:nvPr/>
          </p:nvSpPr>
          <p:spPr bwMode="auto">
            <a:xfrm>
              <a:off x="6967011" y="1375275"/>
              <a:ext cx="790324" cy="449307"/>
            </a:xfrm>
            <a:custGeom>
              <a:avLst/>
              <a:gdLst>
                <a:gd name="T0" fmla="*/ 175 w 352"/>
                <a:gd name="T1" fmla="*/ 0 h 200"/>
                <a:gd name="T2" fmla="*/ 162 w 352"/>
                <a:gd name="T3" fmla="*/ 4 h 200"/>
                <a:gd name="T4" fmla="*/ 14 w 352"/>
                <a:gd name="T5" fmla="*/ 89 h 200"/>
                <a:gd name="T6" fmla="*/ 0 w 352"/>
                <a:gd name="T7" fmla="*/ 112 h 200"/>
                <a:gd name="T8" fmla="*/ 0 w 352"/>
                <a:gd name="T9" fmla="*/ 200 h 200"/>
                <a:gd name="T10" fmla="*/ 352 w 352"/>
                <a:gd name="T11" fmla="*/ 200 h 200"/>
                <a:gd name="T12" fmla="*/ 352 w 352"/>
                <a:gd name="T13" fmla="*/ 112 h 200"/>
                <a:gd name="T14" fmla="*/ 338 w 352"/>
                <a:gd name="T15" fmla="*/ 89 h 200"/>
                <a:gd name="T16" fmla="*/ 189 w 352"/>
                <a:gd name="T17" fmla="*/ 4 h 200"/>
                <a:gd name="T18" fmla="*/ 175 w 352"/>
                <a:gd name="T1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200">
                  <a:moveTo>
                    <a:pt x="175" y="0"/>
                  </a:moveTo>
                  <a:cubicBezTo>
                    <a:pt x="171" y="0"/>
                    <a:pt x="166" y="1"/>
                    <a:pt x="162" y="4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6" y="94"/>
                    <a:pt x="0" y="104"/>
                    <a:pt x="0" y="11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2" y="112"/>
                    <a:pt x="352" y="112"/>
                    <a:pt x="352" y="112"/>
                  </a:cubicBezTo>
                  <a:cubicBezTo>
                    <a:pt x="352" y="104"/>
                    <a:pt x="346" y="94"/>
                    <a:pt x="338" y="89"/>
                  </a:cubicBezTo>
                  <a:cubicBezTo>
                    <a:pt x="189" y="4"/>
                    <a:pt x="189" y="4"/>
                    <a:pt x="189" y="4"/>
                  </a:cubicBezTo>
                  <a:cubicBezTo>
                    <a:pt x="185" y="1"/>
                    <a:pt x="180" y="0"/>
                    <a:pt x="175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: Shape 47"/>
            <p:cNvSpPr>
              <a:spLocks/>
            </p:cNvSpPr>
            <p:nvPr/>
          </p:nvSpPr>
          <p:spPr bwMode="auto">
            <a:xfrm>
              <a:off x="7065801" y="1483565"/>
              <a:ext cx="592743" cy="673486"/>
            </a:xfrm>
            <a:custGeom>
              <a:avLst/>
              <a:gdLst>
                <a:gd name="T0" fmla="*/ 264 w 264"/>
                <a:gd name="T1" fmla="*/ 214 h 300"/>
                <a:gd name="T2" fmla="*/ 254 w 264"/>
                <a:gd name="T3" fmla="*/ 232 h 300"/>
                <a:gd name="T4" fmla="*/ 142 w 264"/>
                <a:gd name="T5" fmla="*/ 296 h 300"/>
                <a:gd name="T6" fmla="*/ 122 w 264"/>
                <a:gd name="T7" fmla="*/ 296 h 300"/>
                <a:gd name="T8" fmla="*/ 10 w 264"/>
                <a:gd name="T9" fmla="*/ 232 h 300"/>
                <a:gd name="T10" fmla="*/ 0 w 264"/>
                <a:gd name="T11" fmla="*/ 214 h 300"/>
                <a:gd name="T12" fmla="*/ 0 w 264"/>
                <a:gd name="T13" fmla="*/ 85 h 300"/>
                <a:gd name="T14" fmla="*/ 10 w 264"/>
                <a:gd name="T15" fmla="*/ 68 h 300"/>
                <a:gd name="T16" fmla="*/ 122 w 264"/>
                <a:gd name="T17" fmla="*/ 3 h 300"/>
                <a:gd name="T18" fmla="*/ 142 w 264"/>
                <a:gd name="T19" fmla="*/ 3 h 300"/>
                <a:gd name="T20" fmla="*/ 254 w 264"/>
                <a:gd name="T21" fmla="*/ 68 h 300"/>
                <a:gd name="T22" fmla="*/ 264 w 264"/>
                <a:gd name="T23" fmla="*/ 85 h 300"/>
                <a:gd name="T24" fmla="*/ 264 w 264"/>
                <a:gd name="T25" fmla="*/ 21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4" h="300">
                  <a:moveTo>
                    <a:pt x="264" y="214"/>
                  </a:moveTo>
                  <a:cubicBezTo>
                    <a:pt x="264" y="221"/>
                    <a:pt x="259" y="228"/>
                    <a:pt x="254" y="232"/>
                  </a:cubicBezTo>
                  <a:cubicBezTo>
                    <a:pt x="142" y="296"/>
                    <a:pt x="142" y="296"/>
                    <a:pt x="142" y="296"/>
                  </a:cubicBezTo>
                  <a:cubicBezTo>
                    <a:pt x="136" y="300"/>
                    <a:pt x="127" y="300"/>
                    <a:pt x="122" y="296"/>
                  </a:cubicBezTo>
                  <a:cubicBezTo>
                    <a:pt x="10" y="232"/>
                    <a:pt x="10" y="232"/>
                    <a:pt x="10" y="232"/>
                  </a:cubicBezTo>
                  <a:cubicBezTo>
                    <a:pt x="4" y="228"/>
                    <a:pt x="0" y="221"/>
                    <a:pt x="0" y="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8"/>
                    <a:pt x="4" y="71"/>
                    <a:pt x="10" y="68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7" y="0"/>
                    <a:pt x="136" y="0"/>
                    <a:pt x="142" y="3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9" y="71"/>
                    <a:pt x="264" y="78"/>
                    <a:pt x="264" y="85"/>
                  </a:cubicBezTo>
                  <a:lnTo>
                    <a:pt x="264" y="214"/>
                  </a:lnTo>
                  <a:close/>
                </a:path>
              </a:pathLst>
            </a:custGeom>
            <a:solidFill>
              <a:srgbClr val="F0EB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0" name="Group 49"/>
            <p:cNvGrpSpPr/>
            <p:nvPr/>
          </p:nvGrpSpPr>
          <p:grpSpPr>
            <a:xfrm>
              <a:off x="6347586" y="1605733"/>
              <a:ext cx="2030942" cy="214306"/>
              <a:chOff x="6487839" y="1655777"/>
              <a:chExt cx="2188923" cy="230976"/>
            </a:xfrm>
          </p:grpSpPr>
          <p:sp>
            <p:nvSpPr>
              <p:cNvPr id="100" name="Freeform: Shape 50"/>
              <p:cNvSpPr>
                <a:spLocks/>
              </p:cNvSpPr>
              <p:nvPr/>
            </p:nvSpPr>
            <p:spPr bwMode="auto">
              <a:xfrm>
                <a:off x="8491024" y="1688315"/>
                <a:ext cx="185738" cy="198438"/>
              </a:xfrm>
              <a:custGeom>
                <a:avLst/>
                <a:gdLst>
                  <a:gd name="T0" fmla="*/ 32 w 32"/>
                  <a:gd name="T1" fmla="*/ 31 h 34"/>
                  <a:gd name="T2" fmla="*/ 24 w 32"/>
                  <a:gd name="T3" fmla="*/ 22 h 34"/>
                  <a:gd name="T4" fmla="*/ 27 w 32"/>
                  <a:gd name="T5" fmla="*/ 13 h 34"/>
                  <a:gd name="T6" fmla="*/ 13 w 32"/>
                  <a:gd name="T7" fmla="*/ 0 h 34"/>
                  <a:gd name="T8" fmla="*/ 0 w 32"/>
                  <a:gd name="T9" fmla="*/ 13 h 34"/>
                  <a:gd name="T10" fmla="*/ 13 w 32"/>
                  <a:gd name="T11" fmla="*/ 27 h 34"/>
                  <a:gd name="T12" fmla="*/ 20 w 32"/>
                  <a:gd name="T13" fmla="*/ 25 h 34"/>
                  <a:gd name="T14" fmla="*/ 28 w 32"/>
                  <a:gd name="T15" fmla="*/ 34 h 34"/>
                  <a:gd name="T16" fmla="*/ 32 w 32"/>
                  <a:gd name="T17" fmla="*/ 31 h 34"/>
                  <a:gd name="T18" fmla="*/ 5 w 32"/>
                  <a:gd name="T19" fmla="*/ 13 h 34"/>
                  <a:gd name="T20" fmla="*/ 13 w 32"/>
                  <a:gd name="T21" fmla="*/ 5 h 34"/>
                  <a:gd name="T22" fmla="*/ 22 w 32"/>
                  <a:gd name="T23" fmla="*/ 13 h 34"/>
                  <a:gd name="T24" fmla="*/ 13 w 32"/>
                  <a:gd name="T25" fmla="*/ 22 h 34"/>
                  <a:gd name="T26" fmla="*/ 5 w 32"/>
                  <a:gd name="T27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34">
                    <a:moveTo>
                      <a:pt x="32" y="31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0"/>
                      <a:pt x="27" y="17"/>
                      <a:pt x="27" y="13"/>
                    </a:cubicBez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"/>
                      <a:pt x="6" y="27"/>
                      <a:pt x="13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8" y="34"/>
                      <a:pt x="28" y="34"/>
                      <a:pt x="28" y="34"/>
                    </a:cubicBezTo>
                    <a:lnTo>
                      <a:pt x="32" y="31"/>
                    </a:lnTo>
                    <a:close/>
                    <a:moveTo>
                      <a:pt x="5" y="13"/>
                    </a:moveTo>
                    <a:cubicBezTo>
                      <a:pt x="5" y="8"/>
                      <a:pt x="8" y="5"/>
                      <a:pt x="13" y="5"/>
                    </a:cubicBezTo>
                    <a:cubicBezTo>
                      <a:pt x="18" y="5"/>
                      <a:pt x="22" y="8"/>
                      <a:pt x="22" y="13"/>
                    </a:cubicBezTo>
                    <a:cubicBezTo>
                      <a:pt x="22" y="18"/>
                      <a:pt x="18" y="22"/>
                      <a:pt x="13" y="22"/>
                    </a:cubicBezTo>
                    <a:cubicBezTo>
                      <a:pt x="8" y="22"/>
                      <a:pt x="5" y="18"/>
                      <a:pt x="5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51"/>
              <p:cNvSpPr>
                <a:spLocks/>
              </p:cNvSpPr>
              <p:nvPr/>
            </p:nvSpPr>
            <p:spPr bwMode="auto">
              <a:xfrm>
                <a:off x="6487839" y="1655777"/>
                <a:ext cx="257175" cy="229730"/>
              </a:xfrm>
              <a:custGeom>
                <a:avLst/>
                <a:gdLst>
                  <a:gd name="T0" fmla="*/ 32 w 44"/>
                  <a:gd name="T1" fmla="*/ 10 h 45"/>
                  <a:gd name="T2" fmla="*/ 12 w 44"/>
                  <a:gd name="T3" fmla="*/ 10 h 45"/>
                  <a:gd name="T4" fmla="*/ 10 w 44"/>
                  <a:gd name="T5" fmla="*/ 12 h 45"/>
                  <a:gd name="T6" fmla="*/ 12 w 44"/>
                  <a:gd name="T7" fmla="*/ 14 h 45"/>
                  <a:gd name="T8" fmla="*/ 32 w 44"/>
                  <a:gd name="T9" fmla="*/ 14 h 45"/>
                  <a:gd name="T10" fmla="*/ 34 w 44"/>
                  <a:gd name="T11" fmla="*/ 12 h 45"/>
                  <a:gd name="T12" fmla="*/ 32 w 44"/>
                  <a:gd name="T13" fmla="*/ 10 h 45"/>
                  <a:gd name="T14" fmla="*/ 39 w 44"/>
                  <a:gd name="T15" fmla="*/ 0 h 45"/>
                  <a:gd name="T16" fmla="*/ 5 w 44"/>
                  <a:gd name="T17" fmla="*/ 0 h 45"/>
                  <a:gd name="T18" fmla="*/ 0 w 44"/>
                  <a:gd name="T19" fmla="*/ 5 h 45"/>
                  <a:gd name="T20" fmla="*/ 0 w 44"/>
                  <a:gd name="T21" fmla="*/ 33 h 45"/>
                  <a:gd name="T22" fmla="*/ 5 w 44"/>
                  <a:gd name="T23" fmla="*/ 38 h 45"/>
                  <a:gd name="T24" fmla="*/ 20 w 44"/>
                  <a:gd name="T25" fmla="*/ 38 h 45"/>
                  <a:gd name="T26" fmla="*/ 27 w 44"/>
                  <a:gd name="T27" fmla="*/ 45 h 45"/>
                  <a:gd name="T28" fmla="*/ 34 w 44"/>
                  <a:gd name="T29" fmla="*/ 38 h 45"/>
                  <a:gd name="T30" fmla="*/ 39 w 44"/>
                  <a:gd name="T31" fmla="*/ 38 h 45"/>
                  <a:gd name="T32" fmla="*/ 44 w 44"/>
                  <a:gd name="T33" fmla="*/ 33 h 45"/>
                  <a:gd name="T34" fmla="*/ 44 w 44"/>
                  <a:gd name="T35" fmla="*/ 5 h 45"/>
                  <a:gd name="T36" fmla="*/ 39 w 44"/>
                  <a:gd name="T37" fmla="*/ 0 h 45"/>
                  <a:gd name="T38" fmla="*/ 41 w 44"/>
                  <a:gd name="T39" fmla="*/ 31 h 45"/>
                  <a:gd name="T40" fmla="*/ 37 w 44"/>
                  <a:gd name="T41" fmla="*/ 34 h 45"/>
                  <a:gd name="T42" fmla="*/ 32 w 44"/>
                  <a:gd name="T43" fmla="*/ 34 h 45"/>
                  <a:gd name="T44" fmla="*/ 27 w 44"/>
                  <a:gd name="T45" fmla="*/ 39 h 45"/>
                  <a:gd name="T46" fmla="*/ 22 w 44"/>
                  <a:gd name="T47" fmla="*/ 34 h 45"/>
                  <a:gd name="T48" fmla="*/ 7 w 44"/>
                  <a:gd name="T49" fmla="*/ 34 h 45"/>
                  <a:gd name="T50" fmla="*/ 3 w 44"/>
                  <a:gd name="T51" fmla="*/ 31 h 45"/>
                  <a:gd name="T52" fmla="*/ 3 w 44"/>
                  <a:gd name="T53" fmla="*/ 7 h 45"/>
                  <a:gd name="T54" fmla="*/ 7 w 44"/>
                  <a:gd name="T55" fmla="*/ 4 h 45"/>
                  <a:gd name="T56" fmla="*/ 37 w 44"/>
                  <a:gd name="T57" fmla="*/ 4 h 45"/>
                  <a:gd name="T58" fmla="*/ 41 w 44"/>
                  <a:gd name="T59" fmla="*/ 7 h 45"/>
                  <a:gd name="T60" fmla="*/ 41 w 44"/>
                  <a:gd name="T61" fmla="*/ 31 h 45"/>
                  <a:gd name="T62" fmla="*/ 32 w 44"/>
                  <a:gd name="T63" fmla="*/ 19 h 45"/>
                  <a:gd name="T64" fmla="*/ 19 w 44"/>
                  <a:gd name="T65" fmla="*/ 19 h 45"/>
                  <a:gd name="T66" fmla="*/ 17 w 44"/>
                  <a:gd name="T67" fmla="*/ 21 h 45"/>
                  <a:gd name="T68" fmla="*/ 19 w 44"/>
                  <a:gd name="T69" fmla="*/ 22 h 45"/>
                  <a:gd name="T70" fmla="*/ 32 w 44"/>
                  <a:gd name="T71" fmla="*/ 22 h 45"/>
                  <a:gd name="T72" fmla="*/ 34 w 44"/>
                  <a:gd name="T73" fmla="*/ 21 h 45"/>
                  <a:gd name="T74" fmla="*/ 32 w 44"/>
                  <a:gd name="T75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2" y="10"/>
                    </a:move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3"/>
                      <a:pt x="11" y="14"/>
                      <a:pt x="1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4"/>
                      <a:pt x="34" y="13"/>
                      <a:pt x="34" y="12"/>
                    </a:cubicBezTo>
                    <a:cubicBezTo>
                      <a:pt x="34" y="11"/>
                      <a:pt x="33" y="10"/>
                      <a:pt x="32" y="10"/>
                    </a:cubicBezTo>
                    <a:close/>
                    <a:moveTo>
                      <a:pt x="3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2" y="38"/>
                      <a:pt x="5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42" y="38"/>
                      <a:pt x="44" y="35"/>
                      <a:pt x="44" y="33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2"/>
                      <a:pt x="42" y="0"/>
                      <a:pt x="39" y="0"/>
                    </a:cubicBezTo>
                    <a:close/>
                    <a:moveTo>
                      <a:pt x="41" y="31"/>
                    </a:moveTo>
                    <a:cubicBezTo>
                      <a:pt x="41" y="33"/>
                      <a:pt x="39" y="34"/>
                      <a:pt x="37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5" y="34"/>
                      <a:pt x="3" y="33"/>
                      <a:pt x="3" y="3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5" y="4"/>
                      <a:pt x="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9" y="4"/>
                      <a:pt x="41" y="5"/>
                      <a:pt x="41" y="7"/>
                    </a:cubicBezTo>
                    <a:lnTo>
                      <a:pt x="41" y="31"/>
                    </a:lnTo>
                    <a:close/>
                    <a:moveTo>
                      <a:pt x="32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8" y="19"/>
                      <a:pt x="17" y="20"/>
                      <a:pt x="17" y="21"/>
                    </a:cubicBezTo>
                    <a:cubicBezTo>
                      <a:pt x="17" y="22"/>
                      <a:pt x="18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2"/>
                      <a:pt x="34" y="22"/>
                      <a:pt x="34" y="21"/>
                    </a:cubicBezTo>
                    <a:cubicBezTo>
                      <a:pt x="34" y="20"/>
                      <a:pt x="33" y="19"/>
                      <a:pt x="32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3" name="Hexagon 14"/>
            <p:cNvSpPr/>
            <p:nvPr/>
          </p:nvSpPr>
          <p:spPr>
            <a:xfrm>
              <a:off x="6673392" y="3269032"/>
              <a:ext cx="1251939" cy="1104140"/>
            </a:xfrm>
            <a:prstGeom prst="hexagon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6" name="Group 62"/>
            <p:cNvGrpSpPr/>
            <p:nvPr/>
          </p:nvGrpSpPr>
          <p:grpSpPr>
            <a:xfrm>
              <a:off x="6624218" y="2509940"/>
              <a:ext cx="1467361" cy="593336"/>
              <a:chOff x="6596686" y="6836636"/>
              <a:chExt cx="1956482" cy="791115"/>
            </a:xfrm>
          </p:grpSpPr>
          <p:sp>
            <p:nvSpPr>
              <p:cNvPr id="94" name="Rectangle 63"/>
              <p:cNvSpPr>
                <a:spLocks/>
              </p:cNvSpPr>
              <p:nvPr/>
            </p:nvSpPr>
            <p:spPr bwMode="auto">
              <a:xfrm>
                <a:off x="6596686" y="6836636"/>
                <a:ext cx="195648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 fontScale="77500" lnSpcReduction="20000"/>
              </a:bodyPr>
              <a:lstStyle/>
              <a:p>
                <a:pPr algn="ctr" eaLnBrk="1" hangingPunct="1"/>
                <a:r>
                  <a:rPr lang="zh-CN" altLang="en-US" sz="14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95" name="Rectangle 64"/>
              <p:cNvSpPr>
                <a:spLocks/>
              </p:cNvSpPr>
              <p:nvPr/>
            </p:nvSpPr>
            <p:spPr bwMode="auto">
              <a:xfrm>
                <a:off x="6596686" y="7144414"/>
                <a:ext cx="1956482" cy="483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</a:pP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9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9" name="Group 96"/>
            <p:cNvGrpSpPr>
              <a:grpSpLocks noChangeAspect="1"/>
            </p:cNvGrpSpPr>
            <p:nvPr/>
          </p:nvGrpSpPr>
          <p:grpSpPr bwMode="auto">
            <a:xfrm>
              <a:off x="7154472" y="1567188"/>
              <a:ext cx="415528" cy="489348"/>
              <a:chOff x="6009" y="1447"/>
              <a:chExt cx="349" cy="411"/>
            </a:xfrm>
          </p:grpSpPr>
          <p:sp>
            <p:nvSpPr>
              <p:cNvPr id="40" name="Freeform: Shape 98"/>
              <p:cNvSpPr>
                <a:spLocks/>
              </p:cNvSpPr>
              <p:nvPr/>
            </p:nvSpPr>
            <p:spPr bwMode="auto">
              <a:xfrm>
                <a:off x="6010" y="1612"/>
                <a:ext cx="346" cy="244"/>
              </a:xfrm>
              <a:custGeom>
                <a:avLst/>
                <a:gdLst>
                  <a:gd name="T0" fmla="*/ 134 w 236"/>
                  <a:gd name="T1" fmla="*/ 167 h 167"/>
                  <a:gd name="T2" fmla="*/ 118 w 236"/>
                  <a:gd name="T3" fmla="*/ 165 h 167"/>
                  <a:gd name="T4" fmla="*/ 102 w 236"/>
                  <a:gd name="T5" fmla="*/ 167 h 167"/>
                  <a:gd name="T6" fmla="*/ 1 w 236"/>
                  <a:gd name="T7" fmla="*/ 142 h 167"/>
                  <a:gd name="T8" fmla="*/ 0 w 236"/>
                  <a:gd name="T9" fmla="*/ 142 h 167"/>
                  <a:gd name="T10" fmla="*/ 0 w 236"/>
                  <a:gd name="T11" fmla="*/ 141 h 167"/>
                  <a:gd name="T12" fmla="*/ 16 w 236"/>
                  <a:gd name="T13" fmla="*/ 93 h 167"/>
                  <a:gd name="T14" fmla="*/ 82 w 236"/>
                  <a:gd name="T15" fmla="*/ 54 h 167"/>
                  <a:gd name="T16" fmla="*/ 79 w 236"/>
                  <a:gd name="T17" fmla="*/ 4 h 167"/>
                  <a:gd name="T18" fmla="*/ 78 w 236"/>
                  <a:gd name="T19" fmla="*/ 0 h 167"/>
                  <a:gd name="T20" fmla="*/ 118 w 236"/>
                  <a:gd name="T21" fmla="*/ 20 h 167"/>
                  <a:gd name="T22" fmla="*/ 158 w 236"/>
                  <a:gd name="T23" fmla="*/ 0 h 167"/>
                  <a:gd name="T24" fmla="*/ 158 w 236"/>
                  <a:gd name="T25" fmla="*/ 4 h 167"/>
                  <a:gd name="T26" fmla="*/ 154 w 236"/>
                  <a:gd name="T27" fmla="*/ 54 h 167"/>
                  <a:gd name="T28" fmla="*/ 221 w 236"/>
                  <a:gd name="T29" fmla="*/ 93 h 167"/>
                  <a:gd name="T30" fmla="*/ 236 w 236"/>
                  <a:gd name="T31" fmla="*/ 141 h 167"/>
                  <a:gd name="T32" fmla="*/ 236 w 236"/>
                  <a:gd name="T33" fmla="*/ 142 h 167"/>
                  <a:gd name="T34" fmla="*/ 235 w 236"/>
                  <a:gd name="T35" fmla="*/ 142 h 167"/>
                  <a:gd name="T36" fmla="*/ 134 w 236"/>
                  <a:gd name="T3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6" h="167">
                    <a:moveTo>
                      <a:pt x="134" y="167"/>
                    </a:moveTo>
                    <a:cubicBezTo>
                      <a:pt x="128" y="167"/>
                      <a:pt x="123" y="166"/>
                      <a:pt x="118" y="165"/>
                    </a:cubicBezTo>
                    <a:cubicBezTo>
                      <a:pt x="114" y="166"/>
                      <a:pt x="109" y="167"/>
                      <a:pt x="102" y="167"/>
                    </a:cubicBezTo>
                    <a:cubicBezTo>
                      <a:pt x="64" y="167"/>
                      <a:pt x="2" y="143"/>
                      <a:pt x="1" y="142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0"/>
                      <a:pt x="1" y="113"/>
                      <a:pt x="16" y="93"/>
                    </a:cubicBezTo>
                    <a:cubicBezTo>
                      <a:pt x="27" y="78"/>
                      <a:pt x="77" y="56"/>
                      <a:pt x="82" y="54"/>
                    </a:cubicBezTo>
                    <a:cubicBezTo>
                      <a:pt x="88" y="46"/>
                      <a:pt x="82" y="15"/>
                      <a:pt x="79" y="4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5" y="15"/>
                      <a:pt x="148" y="46"/>
                      <a:pt x="154" y="54"/>
                    </a:cubicBezTo>
                    <a:cubicBezTo>
                      <a:pt x="159" y="56"/>
                      <a:pt x="209" y="78"/>
                      <a:pt x="221" y="93"/>
                    </a:cubicBezTo>
                    <a:cubicBezTo>
                      <a:pt x="236" y="113"/>
                      <a:pt x="236" y="140"/>
                      <a:pt x="236" y="141"/>
                    </a:cubicBezTo>
                    <a:cubicBezTo>
                      <a:pt x="236" y="142"/>
                      <a:pt x="236" y="142"/>
                      <a:pt x="236" y="142"/>
                    </a:cubicBezTo>
                    <a:cubicBezTo>
                      <a:pt x="235" y="142"/>
                      <a:pt x="235" y="142"/>
                      <a:pt x="235" y="142"/>
                    </a:cubicBezTo>
                    <a:cubicBezTo>
                      <a:pt x="235" y="143"/>
                      <a:pt x="172" y="167"/>
                      <a:pt x="134" y="16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99"/>
              <p:cNvSpPr>
                <a:spLocks/>
              </p:cNvSpPr>
              <p:nvPr/>
            </p:nvSpPr>
            <p:spPr bwMode="auto">
              <a:xfrm>
                <a:off x="6009" y="1607"/>
                <a:ext cx="349" cy="251"/>
              </a:xfrm>
              <a:custGeom>
                <a:avLst/>
                <a:gdLst>
                  <a:gd name="T0" fmla="*/ 157 w 239"/>
                  <a:gd name="T1" fmla="*/ 6 h 172"/>
                  <a:gd name="T2" fmla="*/ 154 w 239"/>
                  <a:gd name="T3" fmla="*/ 58 h 172"/>
                  <a:gd name="T4" fmla="*/ 220 w 239"/>
                  <a:gd name="T5" fmla="*/ 97 h 172"/>
                  <a:gd name="T6" fmla="*/ 236 w 239"/>
                  <a:gd name="T7" fmla="*/ 144 h 172"/>
                  <a:gd name="T8" fmla="*/ 135 w 239"/>
                  <a:gd name="T9" fmla="*/ 169 h 172"/>
                  <a:gd name="T10" fmla="*/ 119 w 239"/>
                  <a:gd name="T11" fmla="*/ 166 h 172"/>
                  <a:gd name="T12" fmla="*/ 103 w 239"/>
                  <a:gd name="T13" fmla="*/ 169 h 172"/>
                  <a:gd name="T14" fmla="*/ 3 w 239"/>
                  <a:gd name="T15" fmla="*/ 144 h 172"/>
                  <a:gd name="T16" fmla="*/ 18 w 239"/>
                  <a:gd name="T17" fmla="*/ 97 h 172"/>
                  <a:gd name="T18" fmla="*/ 84 w 239"/>
                  <a:gd name="T19" fmla="*/ 58 h 172"/>
                  <a:gd name="T20" fmla="*/ 82 w 239"/>
                  <a:gd name="T21" fmla="*/ 6 h 172"/>
                  <a:gd name="T22" fmla="*/ 119 w 239"/>
                  <a:gd name="T23" fmla="*/ 25 h 172"/>
                  <a:gd name="T24" fmla="*/ 157 w 239"/>
                  <a:gd name="T25" fmla="*/ 6 h 172"/>
                  <a:gd name="T26" fmla="*/ 77 w 239"/>
                  <a:gd name="T27" fmla="*/ 0 h 172"/>
                  <a:gd name="T28" fmla="*/ 78 w 239"/>
                  <a:gd name="T29" fmla="*/ 7 h 172"/>
                  <a:gd name="T30" fmla="*/ 82 w 239"/>
                  <a:gd name="T31" fmla="*/ 56 h 172"/>
                  <a:gd name="T32" fmla="*/ 16 w 239"/>
                  <a:gd name="T33" fmla="*/ 95 h 172"/>
                  <a:gd name="T34" fmla="*/ 0 w 239"/>
                  <a:gd name="T35" fmla="*/ 144 h 172"/>
                  <a:gd name="T36" fmla="*/ 0 w 239"/>
                  <a:gd name="T37" fmla="*/ 146 h 172"/>
                  <a:gd name="T38" fmla="*/ 2 w 239"/>
                  <a:gd name="T39" fmla="*/ 147 h 172"/>
                  <a:gd name="T40" fmla="*/ 103 w 239"/>
                  <a:gd name="T41" fmla="*/ 172 h 172"/>
                  <a:gd name="T42" fmla="*/ 119 w 239"/>
                  <a:gd name="T43" fmla="*/ 170 h 172"/>
                  <a:gd name="T44" fmla="*/ 135 w 239"/>
                  <a:gd name="T45" fmla="*/ 172 h 172"/>
                  <a:gd name="T46" fmla="*/ 237 w 239"/>
                  <a:gd name="T47" fmla="*/ 147 h 172"/>
                  <a:gd name="T48" fmla="*/ 239 w 239"/>
                  <a:gd name="T49" fmla="*/ 146 h 172"/>
                  <a:gd name="T50" fmla="*/ 239 w 239"/>
                  <a:gd name="T51" fmla="*/ 144 h 172"/>
                  <a:gd name="T52" fmla="*/ 223 w 239"/>
                  <a:gd name="T53" fmla="*/ 95 h 172"/>
                  <a:gd name="T54" fmla="*/ 156 w 239"/>
                  <a:gd name="T55" fmla="*/ 56 h 172"/>
                  <a:gd name="T56" fmla="*/ 160 w 239"/>
                  <a:gd name="T57" fmla="*/ 7 h 172"/>
                  <a:gd name="T58" fmla="*/ 162 w 239"/>
                  <a:gd name="T59" fmla="*/ 0 h 172"/>
                  <a:gd name="T60" fmla="*/ 156 w 239"/>
                  <a:gd name="T61" fmla="*/ 3 h 172"/>
                  <a:gd name="T62" fmla="*/ 119 w 239"/>
                  <a:gd name="T63" fmla="*/ 21 h 172"/>
                  <a:gd name="T64" fmla="*/ 83 w 239"/>
                  <a:gd name="T65" fmla="*/ 3 h 172"/>
                  <a:gd name="T66" fmla="*/ 77 w 239"/>
                  <a:gd name="T6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9" h="172">
                    <a:moveTo>
                      <a:pt x="157" y="6"/>
                    </a:moveTo>
                    <a:cubicBezTo>
                      <a:pt x="157" y="6"/>
                      <a:pt x="146" y="49"/>
                      <a:pt x="154" y="58"/>
                    </a:cubicBezTo>
                    <a:cubicBezTo>
                      <a:pt x="154" y="58"/>
                      <a:pt x="209" y="82"/>
                      <a:pt x="220" y="97"/>
                    </a:cubicBezTo>
                    <a:cubicBezTo>
                      <a:pt x="236" y="117"/>
                      <a:pt x="236" y="144"/>
                      <a:pt x="236" y="144"/>
                    </a:cubicBezTo>
                    <a:cubicBezTo>
                      <a:pt x="236" y="144"/>
                      <a:pt x="174" y="169"/>
                      <a:pt x="135" y="169"/>
                    </a:cubicBezTo>
                    <a:cubicBezTo>
                      <a:pt x="129" y="169"/>
                      <a:pt x="124" y="168"/>
                      <a:pt x="119" y="166"/>
                    </a:cubicBezTo>
                    <a:cubicBezTo>
                      <a:pt x="115" y="168"/>
                      <a:pt x="109" y="169"/>
                      <a:pt x="103" y="169"/>
                    </a:cubicBezTo>
                    <a:cubicBezTo>
                      <a:pt x="65" y="169"/>
                      <a:pt x="3" y="144"/>
                      <a:pt x="3" y="144"/>
                    </a:cubicBezTo>
                    <a:cubicBezTo>
                      <a:pt x="3" y="144"/>
                      <a:pt x="3" y="117"/>
                      <a:pt x="18" y="97"/>
                    </a:cubicBezTo>
                    <a:cubicBezTo>
                      <a:pt x="30" y="82"/>
                      <a:pt x="84" y="58"/>
                      <a:pt x="84" y="58"/>
                    </a:cubicBezTo>
                    <a:cubicBezTo>
                      <a:pt x="93" y="49"/>
                      <a:pt x="82" y="6"/>
                      <a:pt x="82" y="6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57" y="6"/>
                      <a:pt x="157" y="6"/>
                      <a:pt x="157" y="6"/>
                    </a:cubicBezTo>
                    <a:moveTo>
                      <a:pt x="77" y="0"/>
                    </a:moveTo>
                    <a:cubicBezTo>
                      <a:pt x="78" y="7"/>
                      <a:pt x="78" y="7"/>
                      <a:pt x="78" y="7"/>
                    </a:cubicBezTo>
                    <a:cubicBezTo>
                      <a:pt x="86" y="35"/>
                      <a:pt x="85" y="51"/>
                      <a:pt x="82" y="56"/>
                    </a:cubicBezTo>
                    <a:cubicBezTo>
                      <a:pt x="75" y="59"/>
                      <a:pt x="27" y="80"/>
                      <a:pt x="16" y="95"/>
                    </a:cubicBezTo>
                    <a:cubicBezTo>
                      <a:pt x="0" y="115"/>
                      <a:pt x="0" y="143"/>
                      <a:pt x="0" y="144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4" y="148"/>
                      <a:pt x="65" y="172"/>
                      <a:pt x="103" y="172"/>
                    </a:cubicBezTo>
                    <a:cubicBezTo>
                      <a:pt x="109" y="172"/>
                      <a:pt x="115" y="171"/>
                      <a:pt x="119" y="170"/>
                    </a:cubicBezTo>
                    <a:cubicBezTo>
                      <a:pt x="124" y="171"/>
                      <a:pt x="129" y="172"/>
                      <a:pt x="135" y="172"/>
                    </a:cubicBezTo>
                    <a:cubicBezTo>
                      <a:pt x="174" y="172"/>
                      <a:pt x="234" y="148"/>
                      <a:pt x="237" y="147"/>
                    </a:cubicBezTo>
                    <a:cubicBezTo>
                      <a:pt x="239" y="146"/>
                      <a:pt x="239" y="146"/>
                      <a:pt x="239" y="146"/>
                    </a:cubicBezTo>
                    <a:cubicBezTo>
                      <a:pt x="239" y="144"/>
                      <a:pt x="239" y="144"/>
                      <a:pt x="239" y="144"/>
                    </a:cubicBezTo>
                    <a:cubicBezTo>
                      <a:pt x="239" y="143"/>
                      <a:pt x="239" y="115"/>
                      <a:pt x="223" y="95"/>
                    </a:cubicBezTo>
                    <a:cubicBezTo>
                      <a:pt x="212" y="80"/>
                      <a:pt x="163" y="59"/>
                      <a:pt x="156" y="56"/>
                    </a:cubicBezTo>
                    <a:cubicBezTo>
                      <a:pt x="154" y="51"/>
                      <a:pt x="153" y="35"/>
                      <a:pt x="160" y="7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19" y="21"/>
                      <a:pt x="119" y="21"/>
                      <a:pt x="119" y="21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100"/>
              <p:cNvSpPr>
                <a:spLocks/>
              </p:cNvSpPr>
              <p:nvPr/>
            </p:nvSpPr>
            <p:spPr bwMode="auto">
              <a:xfrm>
                <a:off x="6129" y="1612"/>
                <a:ext cx="110" cy="70"/>
              </a:xfrm>
              <a:custGeom>
                <a:avLst/>
                <a:gdLst>
                  <a:gd name="T0" fmla="*/ 75 w 75"/>
                  <a:gd name="T1" fmla="*/ 0 h 48"/>
                  <a:gd name="T2" fmla="*/ 38 w 75"/>
                  <a:gd name="T3" fmla="*/ 6 h 48"/>
                  <a:gd name="T4" fmla="*/ 0 w 75"/>
                  <a:gd name="T5" fmla="*/ 0 h 48"/>
                  <a:gd name="T6" fmla="*/ 37 w 75"/>
                  <a:gd name="T7" fmla="*/ 48 h 48"/>
                  <a:gd name="T8" fmla="*/ 75 w 75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8">
                    <a:moveTo>
                      <a:pt x="75" y="0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9"/>
                      <a:pt x="21" y="48"/>
                      <a:pt x="37" y="48"/>
                    </a:cubicBezTo>
                    <a:cubicBezTo>
                      <a:pt x="54" y="48"/>
                      <a:pt x="66" y="19"/>
                      <a:pt x="75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01"/>
              <p:cNvSpPr>
                <a:spLocks/>
              </p:cNvSpPr>
              <p:nvPr/>
            </p:nvSpPr>
            <p:spPr bwMode="auto">
              <a:xfrm>
                <a:off x="6098" y="1448"/>
                <a:ext cx="171" cy="218"/>
              </a:xfrm>
              <a:custGeom>
                <a:avLst/>
                <a:gdLst>
                  <a:gd name="T0" fmla="*/ 58 w 117"/>
                  <a:gd name="T1" fmla="*/ 149 h 149"/>
                  <a:gd name="T2" fmla="*/ 14 w 117"/>
                  <a:gd name="T3" fmla="*/ 104 h 149"/>
                  <a:gd name="T4" fmla="*/ 14 w 117"/>
                  <a:gd name="T5" fmla="*/ 104 h 149"/>
                  <a:gd name="T6" fmla="*/ 3 w 117"/>
                  <a:gd name="T7" fmla="*/ 89 h 149"/>
                  <a:gd name="T8" fmla="*/ 3 w 117"/>
                  <a:gd name="T9" fmla="*/ 71 h 149"/>
                  <a:gd name="T10" fmla="*/ 5 w 117"/>
                  <a:gd name="T11" fmla="*/ 69 h 149"/>
                  <a:gd name="T12" fmla="*/ 5 w 117"/>
                  <a:gd name="T13" fmla="*/ 67 h 149"/>
                  <a:gd name="T14" fmla="*/ 10 w 117"/>
                  <a:gd name="T15" fmla="*/ 32 h 149"/>
                  <a:gd name="T16" fmla="*/ 58 w 117"/>
                  <a:gd name="T17" fmla="*/ 0 h 149"/>
                  <a:gd name="T18" fmla="*/ 106 w 117"/>
                  <a:gd name="T19" fmla="*/ 32 h 149"/>
                  <a:gd name="T20" fmla="*/ 111 w 117"/>
                  <a:gd name="T21" fmla="*/ 67 h 149"/>
                  <a:gd name="T22" fmla="*/ 111 w 117"/>
                  <a:gd name="T23" fmla="*/ 69 h 149"/>
                  <a:gd name="T24" fmla="*/ 113 w 117"/>
                  <a:gd name="T25" fmla="*/ 70 h 149"/>
                  <a:gd name="T26" fmla="*/ 113 w 117"/>
                  <a:gd name="T27" fmla="*/ 89 h 149"/>
                  <a:gd name="T28" fmla="*/ 103 w 117"/>
                  <a:gd name="T29" fmla="*/ 104 h 149"/>
                  <a:gd name="T30" fmla="*/ 102 w 117"/>
                  <a:gd name="T31" fmla="*/ 104 h 149"/>
                  <a:gd name="T32" fmla="*/ 58 w 117"/>
                  <a:gd name="T33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49">
                    <a:moveTo>
                      <a:pt x="58" y="149"/>
                    </a:moveTo>
                    <a:cubicBezTo>
                      <a:pt x="40" y="149"/>
                      <a:pt x="25" y="133"/>
                      <a:pt x="14" y="104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8" y="104"/>
                      <a:pt x="5" y="97"/>
                      <a:pt x="3" y="89"/>
                    </a:cubicBezTo>
                    <a:cubicBezTo>
                      <a:pt x="1" y="82"/>
                      <a:pt x="0" y="74"/>
                      <a:pt x="3" y="71"/>
                    </a:cubicBezTo>
                    <a:cubicBezTo>
                      <a:pt x="4" y="70"/>
                      <a:pt x="4" y="69"/>
                      <a:pt x="5" y="69"/>
                    </a:cubicBezTo>
                    <a:cubicBezTo>
                      <a:pt x="5" y="69"/>
                      <a:pt x="5" y="68"/>
                      <a:pt x="5" y="67"/>
                    </a:cubicBezTo>
                    <a:cubicBezTo>
                      <a:pt x="5" y="54"/>
                      <a:pt x="6" y="41"/>
                      <a:pt x="10" y="32"/>
                    </a:cubicBezTo>
                    <a:cubicBezTo>
                      <a:pt x="19" y="12"/>
                      <a:pt x="37" y="0"/>
                      <a:pt x="58" y="0"/>
                    </a:cubicBezTo>
                    <a:cubicBezTo>
                      <a:pt x="79" y="0"/>
                      <a:pt x="97" y="12"/>
                      <a:pt x="106" y="32"/>
                    </a:cubicBezTo>
                    <a:cubicBezTo>
                      <a:pt x="111" y="41"/>
                      <a:pt x="111" y="55"/>
                      <a:pt x="111" y="67"/>
                    </a:cubicBezTo>
                    <a:cubicBezTo>
                      <a:pt x="111" y="68"/>
                      <a:pt x="111" y="68"/>
                      <a:pt x="111" y="69"/>
                    </a:cubicBezTo>
                    <a:cubicBezTo>
                      <a:pt x="112" y="69"/>
                      <a:pt x="113" y="70"/>
                      <a:pt x="113" y="70"/>
                    </a:cubicBezTo>
                    <a:cubicBezTo>
                      <a:pt x="117" y="75"/>
                      <a:pt x="113" y="89"/>
                      <a:pt x="113" y="89"/>
                    </a:cubicBezTo>
                    <a:cubicBezTo>
                      <a:pt x="111" y="97"/>
                      <a:pt x="109" y="104"/>
                      <a:pt x="103" y="10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2" y="133"/>
                      <a:pt x="76" y="149"/>
                      <a:pt x="58" y="14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02"/>
              <p:cNvSpPr>
                <a:spLocks/>
              </p:cNvSpPr>
              <p:nvPr/>
            </p:nvSpPr>
            <p:spPr bwMode="auto">
              <a:xfrm>
                <a:off x="6097" y="1447"/>
                <a:ext cx="174" cy="222"/>
              </a:xfrm>
              <a:custGeom>
                <a:avLst/>
                <a:gdLst>
                  <a:gd name="T0" fmla="*/ 59 w 119"/>
                  <a:gd name="T1" fmla="*/ 3 h 152"/>
                  <a:gd name="T2" fmla="*/ 106 w 119"/>
                  <a:gd name="T3" fmla="*/ 34 h 152"/>
                  <a:gd name="T4" fmla="*/ 111 w 119"/>
                  <a:gd name="T5" fmla="*/ 68 h 152"/>
                  <a:gd name="T6" fmla="*/ 111 w 119"/>
                  <a:gd name="T7" fmla="*/ 72 h 152"/>
                  <a:gd name="T8" fmla="*/ 111 w 119"/>
                  <a:gd name="T9" fmla="*/ 71 h 152"/>
                  <a:gd name="T10" fmla="*/ 113 w 119"/>
                  <a:gd name="T11" fmla="*/ 90 h 152"/>
                  <a:gd name="T12" fmla="*/ 104 w 119"/>
                  <a:gd name="T13" fmla="*/ 103 h 152"/>
                  <a:gd name="T14" fmla="*/ 102 w 119"/>
                  <a:gd name="T15" fmla="*/ 103 h 152"/>
                  <a:gd name="T16" fmla="*/ 102 w 119"/>
                  <a:gd name="T17" fmla="*/ 103 h 152"/>
                  <a:gd name="T18" fmla="*/ 102 w 119"/>
                  <a:gd name="T19" fmla="*/ 104 h 152"/>
                  <a:gd name="T20" fmla="*/ 59 w 119"/>
                  <a:gd name="T21" fmla="*/ 149 h 152"/>
                  <a:gd name="T22" fmla="*/ 17 w 119"/>
                  <a:gd name="T23" fmla="*/ 104 h 152"/>
                  <a:gd name="T24" fmla="*/ 16 w 119"/>
                  <a:gd name="T25" fmla="*/ 103 h 152"/>
                  <a:gd name="T26" fmla="*/ 16 w 119"/>
                  <a:gd name="T27" fmla="*/ 103 h 152"/>
                  <a:gd name="T28" fmla="*/ 15 w 119"/>
                  <a:gd name="T29" fmla="*/ 103 h 152"/>
                  <a:gd name="T30" fmla="*/ 6 w 119"/>
                  <a:gd name="T31" fmla="*/ 90 h 152"/>
                  <a:gd name="T32" fmla="*/ 8 w 119"/>
                  <a:gd name="T33" fmla="*/ 72 h 152"/>
                  <a:gd name="T34" fmla="*/ 8 w 119"/>
                  <a:gd name="T35" fmla="*/ 72 h 152"/>
                  <a:gd name="T36" fmla="*/ 8 w 119"/>
                  <a:gd name="T37" fmla="*/ 68 h 152"/>
                  <a:gd name="T38" fmla="*/ 13 w 119"/>
                  <a:gd name="T39" fmla="*/ 34 h 152"/>
                  <a:gd name="T40" fmla="*/ 59 w 119"/>
                  <a:gd name="T41" fmla="*/ 3 h 152"/>
                  <a:gd name="T42" fmla="*/ 59 w 119"/>
                  <a:gd name="T43" fmla="*/ 0 h 152"/>
                  <a:gd name="T44" fmla="*/ 10 w 119"/>
                  <a:gd name="T45" fmla="*/ 32 h 152"/>
                  <a:gd name="T46" fmla="*/ 5 w 119"/>
                  <a:gd name="T47" fmla="*/ 68 h 152"/>
                  <a:gd name="T48" fmla="*/ 5 w 119"/>
                  <a:gd name="T49" fmla="*/ 69 h 152"/>
                  <a:gd name="T50" fmla="*/ 3 w 119"/>
                  <a:gd name="T51" fmla="*/ 71 h 152"/>
                  <a:gd name="T52" fmla="*/ 3 w 119"/>
                  <a:gd name="T53" fmla="*/ 91 h 152"/>
                  <a:gd name="T54" fmla="*/ 14 w 119"/>
                  <a:gd name="T55" fmla="*/ 106 h 152"/>
                  <a:gd name="T56" fmla="*/ 59 w 119"/>
                  <a:gd name="T57" fmla="*/ 152 h 152"/>
                  <a:gd name="T58" fmla="*/ 105 w 119"/>
                  <a:gd name="T59" fmla="*/ 106 h 152"/>
                  <a:gd name="T60" fmla="*/ 116 w 119"/>
                  <a:gd name="T61" fmla="*/ 91 h 152"/>
                  <a:gd name="T62" fmla="*/ 116 w 119"/>
                  <a:gd name="T63" fmla="*/ 70 h 152"/>
                  <a:gd name="T64" fmla="*/ 114 w 119"/>
                  <a:gd name="T65" fmla="*/ 69 h 152"/>
                  <a:gd name="T66" fmla="*/ 114 w 119"/>
                  <a:gd name="T67" fmla="*/ 68 h 152"/>
                  <a:gd name="T68" fmla="*/ 109 w 119"/>
                  <a:gd name="T69" fmla="*/ 32 h 152"/>
                  <a:gd name="T70" fmla="*/ 59 w 119"/>
                  <a:gd name="T7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9" h="152">
                    <a:moveTo>
                      <a:pt x="59" y="3"/>
                    </a:moveTo>
                    <a:cubicBezTo>
                      <a:pt x="79" y="3"/>
                      <a:pt x="97" y="14"/>
                      <a:pt x="106" y="34"/>
                    </a:cubicBezTo>
                    <a:cubicBezTo>
                      <a:pt x="110" y="43"/>
                      <a:pt x="111" y="56"/>
                      <a:pt x="111" y="68"/>
                    </a:cubicBezTo>
                    <a:cubicBezTo>
                      <a:pt x="111" y="69"/>
                      <a:pt x="111" y="70"/>
                      <a:pt x="111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15" y="71"/>
                      <a:pt x="114" y="83"/>
                      <a:pt x="113" y="90"/>
                    </a:cubicBezTo>
                    <a:cubicBezTo>
                      <a:pt x="111" y="98"/>
                      <a:pt x="108" y="103"/>
                      <a:pt x="104" y="103"/>
                    </a:cubicBezTo>
                    <a:cubicBezTo>
                      <a:pt x="103" y="103"/>
                      <a:pt x="103" y="103"/>
                      <a:pt x="102" y="103"/>
                    </a:cubicBezTo>
                    <a:cubicBezTo>
                      <a:pt x="102" y="103"/>
                      <a:pt x="102" y="103"/>
                      <a:pt x="102" y="103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94" y="128"/>
                      <a:pt x="79" y="149"/>
                      <a:pt x="59" y="149"/>
                    </a:cubicBezTo>
                    <a:cubicBezTo>
                      <a:pt x="39" y="149"/>
                      <a:pt x="25" y="128"/>
                      <a:pt x="17" y="104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3"/>
                      <a:pt x="15" y="103"/>
                      <a:pt x="15" y="103"/>
                    </a:cubicBezTo>
                    <a:cubicBezTo>
                      <a:pt x="10" y="103"/>
                      <a:pt x="8" y="98"/>
                      <a:pt x="6" y="90"/>
                    </a:cubicBezTo>
                    <a:cubicBezTo>
                      <a:pt x="4" y="82"/>
                      <a:pt x="2" y="72"/>
                      <a:pt x="8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0"/>
                      <a:pt x="8" y="69"/>
                      <a:pt x="8" y="68"/>
                    </a:cubicBezTo>
                    <a:cubicBezTo>
                      <a:pt x="8" y="56"/>
                      <a:pt x="8" y="43"/>
                      <a:pt x="13" y="34"/>
                    </a:cubicBezTo>
                    <a:cubicBezTo>
                      <a:pt x="22" y="14"/>
                      <a:pt x="39" y="3"/>
                      <a:pt x="59" y="3"/>
                    </a:cubicBezTo>
                    <a:moveTo>
                      <a:pt x="59" y="0"/>
                    </a:moveTo>
                    <a:cubicBezTo>
                      <a:pt x="38" y="0"/>
                      <a:pt x="19" y="12"/>
                      <a:pt x="10" y="32"/>
                    </a:cubicBezTo>
                    <a:cubicBezTo>
                      <a:pt x="5" y="42"/>
                      <a:pt x="5" y="55"/>
                      <a:pt x="5" y="68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" y="70"/>
                      <a:pt x="3" y="70"/>
                      <a:pt x="3" y="71"/>
                    </a:cubicBezTo>
                    <a:cubicBezTo>
                      <a:pt x="0" y="75"/>
                      <a:pt x="1" y="82"/>
                      <a:pt x="3" y="91"/>
                    </a:cubicBezTo>
                    <a:cubicBezTo>
                      <a:pt x="4" y="96"/>
                      <a:pt x="7" y="106"/>
                      <a:pt x="14" y="106"/>
                    </a:cubicBezTo>
                    <a:cubicBezTo>
                      <a:pt x="25" y="136"/>
                      <a:pt x="41" y="152"/>
                      <a:pt x="59" y="152"/>
                    </a:cubicBezTo>
                    <a:cubicBezTo>
                      <a:pt x="78" y="152"/>
                      <a:pt x="94" y="136"/>
                      <a:pt x="105" y="106"/>
                    </a:cubicBezTo>
                    <a:cubicBezTo>
                      <a:pt x="112" y="106"/>
                      <a:pt x="115" y="96"/>
                      <a:pt x="116" y="91"/>
                    </a:cubicBezTo>
                    <a:cubicBezTo>
                      <a:pt x="116" y="89"/>
                      <a:pt x="119" y="75"/>
                      <a:pt x="116" y="70"/>
                    </a:cubicBezTo>
                    <a:cubicBezTo>
                      <a:pt x="115" y="70"/>
                      <a:pt x="114" y="69"/>
                      <a:pt x="114" y="69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55"/>
                      <a:pt x="113" y="42"/>
                      <a:pt x="109" y="32"/>
                    </a:cubicBezTo>
                    <a:cubicBezTo>
                      <a:pt x="99" y="12"/>
                      <a:pt x="81" y="0"/>
                      <a:pt x="59" y="0"/>
                    </a:cubicBezTo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03"/>
              <p:cNvSpPr>
                <a:spLocks/>
              </p:cNvSpPr>
              <p:nvPr/>
            </p:nvSpPr>
            <p:spPr bwMode="auto">
              <a:xfrm>
                <a:off x="6243" y="1602"/>
                <a:ext cx="10" cy="16"/>
              </a:xfrm>
              <a:custGeom>
                <a:avLst/>
                <a:gdLst>
                  <a:gd name="T0" fmla="*/ 7 w 7"/>
                  <a:gd name="T1" fmla="*/ 0 h 11"/>
                  <a:gd name="T2" fmla="*/ 5 w 7"/>
                  <a:gd name="T3" fmla="*/ 0 h 11"/>
                  <a:gd name="T4" fmla="*/ 0 w 7"/>
                  <a:gd name="T5" fmla="*/ 11 h 11"/>
                  <a:gd name="T6" fmla="*/ 0 w 7"/>
                  <a:gd name="T7" fmla="*/ 11 h 11"/>
                  <a:gd name="T8" fmla="*/ 7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7" y="0"/>
                    </a:moveTo>
                    <a:cubicBezTo>
                      <a:pt x="6" y="0"/>
                      <a:pt x="5" y="0"/>
                      <a:pt x="5" y="0"/>
                    </a:cubicBezTo>
                    <a:cubicBezTo>
                      <a:pt x="3" y="4"/>
                      <a:pt x="2" y="8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7"/>
                      <a:pt x="4" y="3"/>
                      <a:pt x="7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04"/>
              <p:cNvSpPr>
                <a:spLocks/>
              </p:cNvSpPr>
              <p:nvPr/>
            </p:nvSpPr>
            <p:spPr bwMode="auto">
              <a:xfrm>
                <a:off x="6206" y="1634"/>
                <a:ext cx="97" cy="100"/>
              </a:xfrm>
              <a:custGeom>
                <a:avLst/>
                <a:gdLst>
                  <a:gd name="T0" fmla="*/ 19 w 66"/>
                  <a:gd name="T1" fmla="*/ 0 h 69"/>
                  <a:gd name="T2" fmla="*/ 7 w 66"/>
                  <a:gd name="T3" fmla="*/ 15 h 69"/>
                  <a:gd name="T4" fmla="*/ 0 w 66"/>
                  <a:gd name="T5" fmla="*/ 24 h 69"/>
                  <a:gd name="T6" fmla="*/ 38 w 66"/>
                  <a:gd name="T7" fmla="*/ 57 h 69"/>
                  <a:gd name="T8" fmla="*/ 56 w 66"/>
                  <a:gd name="T9" fmla="*/ 69 h 69"/>
                  <a:gd name="T10" fmla="*/ 66 w 66"/>
                  <a:gd name="T11" fmla="*/ 64 h 69"/>
                  <a:gd name="T12" fmla="*/ 20 w 66"/>
                  <a:gd name="T13" fmla="*/ 41 h 69"/>
                  <a:gd name="T14" fmla="*/ 19 w 66"/>
                  <a:gd name="T15" fmla="*/ 40 h 69"/>
                  <a:gd name="T16" fmla="*/ 19 w 66"/>
                  <a:gd name="T17" fmla="*/ 40 h 69"/>
                  <a:gd name="T18" fmla="*/ 16 w 66"/>
                  <a:gd name="T19" fmla="*/ 27 h 69"/>
                  <a:gd name="T20" fmla="*/ 18 w 66"/>
                  <a:gd name="T21" fmla="*/ 8 h 69"/>
                  <a:gd name="T22" fmla="*/ 19 w 66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69">
                    <a:moveTo>
                      <a:pt x="19" y="0"/>
                    </a:moveTo>
                    <a:cubicBezTo>
                      <a:pt x="16" y="6"/>
                      <a:pt x="11" y="11"/>
                      <a:pt x="7" y="15"/>
                    </a:cubicBezTo>
                    <a:cubicBezTo>
                      <a:pt x="5" y="18"/>
                      <a:pt x="3" y="21"/>
                      <a:pt x="0" y="24"/>
                    </a:cubicBezTo>
                    <a:cubicBezTo>
                      <a:pt x="1" y="43"/>
                      <a:pt x="14" y="45"/>
                      <a:pt x="38" y="57"/>
                    </a:cubicBezTo>
                    <a:cubicBezTo>
                      <a:pt x="43" y="60"/>
                      <a:pt x="49" y="64"/>
                      <a:pt x="56" y="69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48" y="53"/>
                      <a:pt x="25" y="43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7" y="38"/>
                      <a:pt x="16" y="33"/>
                      <a:pt x="16" y="27"/>
                    </a:cubicBezTo>
                    <a:cubicBezTo>
                      <a:pt x="16" y="21"/>
                      <a:pt x="16" y="14"/>
                      <a:pt x="18" y="8"/>
                    </a:cubicBezTo>
                    <a:cubicBezTo>
                      <a:pt x="18" y="5"/>
                      <a:pt x="19" y="2"/>
                      <a:pt x="19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105"/>
              <p:cNvSpPr>
                <a:spLocks/>
              </p:cNvSpPr>
              <p:nvPr/>
            </p:nvSpPr>
            <p:spPr bwMode="auto">
              <a:xfrm>
                <a:off x="6230" y="1618"/>
                <a:ext cx="74" cy="109"/>
              </a:xfrm>
              <a:custGeom>
                <a:avLst/>
                <a:gdLst>
                  <a:gd name="T0" fmla="*/ 4 w 51"/>
                  <a:gd name="T1" fmla="*/ 52 h 75"/>
                  <a:gd name="T2" fmla="*/ 50 w 51"/>
                  <a:gd name="T3" fmla="*/ 75 h 75"/>
                  <a:gd name="T4" fmla="*/ 51 w 51"/>
                  <a:gd name="T5" fmla="*/ 74 h 75"/>
                  <a:gd name="T6" fmla="*/ 4 w 51"/>
                  <a:gd name="T7" fmla="*/ 52 h 75"/>
                  <a:gd name="T8" fmla="*/ 0 w 51"/>
                  <a:gd name="T9" fmla="*/ 38 h 75"/>
                  <a:gd name="T10" fmla="*/ 3 w 51"/>
                  <a:gd name="T11" fmla="*/ 51 h 75"/>
                  <a:gd name="T12" fmla="*/ 3 w 51"/>
                  <a:gd name="T13" fmla="*/ 51 h 75"/>
                  <a:gd name="T14" fmla="*/ 3 w 51"/>
                  <a:gd name="T15" fmla="*/ 51 h 75"/>
                  <a:gd name="T16" fmla="*/ 0 w 51"/>
                  <a:gd name="T17" fmla="*/ 38 h 75"/>
                  <a:gd name="T18" fmla="*/ 8 w 51"/>
                  <a:gd name="T19" fmla="*/ 3 h 75"/>
                  <a:gd name="T20" fmla="*/ 3 w 51"/>
                  <a:gd name="T21" fmla="*/ 11 h 75"/>
                  <a:gd name="T22" fmla="*/ 2 w 51"/>
                  <a:gd name="T23" fmla="*/ 19 h 75"/>
                  <a:gd name="T24" fmla="*/ 8 w 51"/>
                  <a:gd name="T25" fmla="*/ 3 h 75"/>
                  <a:gd name="T26" fmla="*/ 9 w 51"/>
                  <a:gd name="T27" fmla="*/ 0 h 75"/>
                  <a:gd name="T28" fmla="*/ 9 w 51"/>
                  <a:gd name="T29" fmla="*/ 1 h 75"/>
                  <a:gd name="T30" fmla="*/ 9 w 51"/>
                  <a:gd name="T31" fmla="*/ 0 h 75"/>
                  <a:gd name="T32" fmla="*/ 9 w 51"/>
                  <a:gd name="T3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5">
                    <a:moveTo>
                      <a:pt x="4" y="52"/>
                    </a:moveTo>
                    <a:cubicBezTo>
                      <a:pt x="9" y="54"/>
                      <a:pt x="32" y="64"/>
                      <a:pt x="50" y="75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21" y="57"/>
                      <a:pt x="11" y="55"/>
                      <a:pt x="4" y="52"/>
                    </a:cubicBezTo>
                    <a:moveTo>
                      <a:pt x="0" y="38"/>
                    </a:moveTo>
                    <a:cubicBezTo>
                      <a:pt x="0" y="44"/>
                      <a:pt x="1" y="49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47"/>
                      <a:pt x="0" y="43"/>
                      <a:pt x="0" y="38"/>
                    </a:cubicBezTo>
                    <a:moveTo>
                      <a:pt x="8" y="3"/>
                    </a:moveTo>
                    <a:cubicBezTo>
                      <a:pt x="6" y="6"/>
                      <a:pt x="5" y="8"/>
                      <a:pt x="3" y="11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3" y="13"/>
                      <a:pt x="6" y="8"/>
                      <a:pt x="8" y="3"/>
                    </a:cubicBezTo>
                    <a:moveTo>
                      <a:pt x="9" y="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06"/>
              <p:cNvSpPr>
                <a:spLocks/>
              </p:cNvSpPr>
              <p:nvPr/>
            </p:nvSpPr>
            <p:spPr bwMode="auto">
              <a:xfrm>
                <a:off x="6206" y="1656"/>
                <a:ext cx="11" cy="13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5 h 9"/>
                  <a:gd name="T4" fmla="*/ 0 w 7"/>
                  <a:gd name="T5" fmla="*/ 9 h 9"/>
                  <a:gd name="T6" fmla="*/ 7 w 7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5" y="2"/>
                      <a:pt x="3" y="3"/>
                      <a:pt x="0" y="5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3" y="6"/>
                      <a:pt x="5" y="3"/>
                      <a:pt x="7" y="0"/>
                    </a:cubicBezTo>
                  </a:path>
                </a:pathLst>
              </a:custGeom>
              <a:solidFill>
                <a:srgbClr val="F0EB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Freeform: Shape 107"/>
              <p:cNvSpPr>
                <a:spLocks/>
              </p:cNvSpPr>
              <p:nvPr/>
            </p:nvSpPr>
            <p:spPr bwMode="auto">
              <a:xfrm>
                <a:off x="6171" y="1451"/>
                <a:ext cx="94" cy="206"/>
              </a:xfrm>
              <a:custGeom>
                <a:avLst/>
                <a:gdLst>
                  <a:gd name="T0" fmla="*/ 51 w 64"/>
                  <a:gd name="T1" fmla="*/ 100 h 141"/>
                  <a:gd name="T2" fmla="*/ 51 w 64"/>
                  <a:gd name="T3" fmla="*/ 101 h 141"/>
                  <a:gd name="T4" fmla="*/ 24 w 64"/>
                  <a:gd name="T5" fmla="*/ 141 h 141"/>
                  <a:gd name="T6" fmla="*/ 24 w 64"/>
                  <a:gd name="T7" fmla="*/ 141 h 141"/>
                  <a:gd name="T8" fmla="*/ 51 w 64"/>
                  <a:gd name="T9" fmla="*/ 101 h 141"/>
                  <a:gd name="T10" fmla="*/ 51 w 64"/>
                  <a:gd name="T11" fmla="*/ 100 h 141"/>
                  <a:gd name="T12" fmla="*/ 51 w 64"/>
                  <a:gd name="T13" fmla="*/ 100 h 141"/>
                  <a:gd name="T14" fmla="*/ 60 w 64"/>
                  <a:gd name="T15" fmla="*/ 65 h 141"/>
                  <a:gd name="T16" fmla="*/ 60 w 64"/>
                  <a:gd name="T17" fmla="*/ 65 h 141"/>
                  <a:gd name="T18" fmla="*/ 60 w 64"/>
                  <a:gd name="T19" fmla="*/ 62 h 141"/>
                  <a:gd name="T20" fmla="*/ 60 w 64"/>
                  <a:gd name="T21" fmla="*/ 65 h 141"/>
                  <a:gd name="T22" fmla="*/ 8 w 64"/>
                  <a:gd name="T23" fmla="*/ 0 h 141"/>
                  <a:gd name="T24" fmla="*/ 2 w 64"/>
                  <a:gd name="T25" fmla="*/ 0 h 141"/>
                  <a:gd name="T26" fmla="*/ 0 w 64"/>
                  <a:gd name="T27" fmla="*/ 1 h 141"/>
                  <a:gd name="T28" fmla="*/ 36 w 64"/>
                  <a:gd name="T29" fmla="*/ 100 h 141"/>
                  <a:gd name="T30" fmla="*/ 35 w 64"/>
                  <a:gd name="T31" fmla="*/ 100 h 141"/>
                  <a:gd name="T32" fmla="*/ 26 w 64"/>
                  <a:gd name="T33" fmla="*/ 129 h 141"/>
                  <a:gd name="T34" fmla="*/ 25 w 64"/>
                  <a:gd name="T35" fmla="*/ 136 h 141"/>
                  <a:gd name="T36" fmla="*/ 51 w 64"/>
                  <a:gd name="T37" fmla="*/ 97 h 141"/>
                  <a:gd name="T38" fmla="*/ 51 w 64"/>
                  <a:gd name="T39" fmla="*/ 96 h 141"/>
                  <a:gd name="T40" fmla="*/ 51 w 64"/>
                  <a:gd name="T41" fmla="*/ 96 h 141"/>
                  <a:gd name="T42" fmla="*/ 53 w 64"/>
                  <a:gd name="T43" fmla="*/ 96 h 141"/>
                  <a:gd name="T44" fmla="*/ 62 w 64"/>
                  <a:gd name="T45" fmla="*/ 83 h 141"/>
                  <a:gd name="T46" fmla="*/ 63 w 64"/>
                  <a:gd name="T47" fmla="*/ 76 h 141"/>
                  <a:gd name="T48" fmla="*/ 62 w 64"/>
                  <a:gd name="T49" fmla="*/ 87 h 141"/>
                  <a:gd name="T50" fmla="*/ 53 w 64"/>
                  <a:gd name="T51" fmla="*/ 100 h 141"/>
                  <a:gd name="T52" fmla="*/ 52 w 64"/>
                  <a:gd name="T53" fmla="*/ 100 h 141"/>
                  <a:gd name="T54" fmla="*/ 53 w 64"/>
                  <a:gd name="T55" fmla="*/ 100 h 141"/>
                  <a:gd name="T56" fmla="*/ 62 w 64"/>
                  <a:gd name="T57" fmla="*/ 87 h 141"/>
                  <a:gd name="T58" fmla="*/ 60 w 64"/>
                  <a:gd name="T59" fmla="*/ 68 h 141"/>
                  <a:gd name="T60" fmla="*/ 60 w 64"/>
                  <a:gd name="T61" fmla="*/ 69 h 141"/>
                  <a:gd name="T62" fmla="*/ 60 w 64"/>
                  <a:gd name="T63" fmla="*/ 68 h 141"/>
                  <a:gd name="T64" fmla="*/ 59 w 64"/>
                  <a:gd name="T65" fmla="*/ 68 h 141"/>
                  <a:gd name="T66" fmla="*/ 60 w 64"/>
                  <a:gd name="T67" fmla="*/ 66 h 141"/>
                  <a:gd name="T68" fmla="*/ 60 w 64"/>
                  <a:gd name="T69" fmla="*/ 65 h 141"/>
                  <a:gd name="T70" fmla="*/ 58 w 64"/>
                  <a:gd name="T71" fmla="*/ 38 h 141"/>
                  <a:gd name="T72" fmla="*/ 53 w 64"/>
                  <a:gd name="T73" fmla="*/ 27 h 141"/>
                  <a:gd name="T74" fmla="*/ 16 w 64"/>
                  <a:gd name="T75" fmla="*/ 0 h 141"/>
                  <a:gd name="T76" fmla="*/ 8 w 64"/>
                  <a:gd name="T7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141">
                    <a:moveTo>
                      <a:pt x="51" y="100"/>
                    </a:move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1"/>
                      <a:pt x="24" y="141"/>
                      <a:pt x="24" y="141"/>
                    </a:cubicBezTo>
                    <a:cubicBezTo>
                      <a:pt x="36" y="133"/>
                      <a:pt x="45" y="118"/>
                      <a:pt x="51" y="101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moveTo>
                      <a:pt x="60" y="65"/>
                    </a:move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4"/>
                      <a:pt x="60" y="63"/>
                      <a:pt x="60" y="62"/>
                    </a:cubicBezTo>
                    <a:cubicBezTo>
                      <a:pt x="60" y="63"/>
                      <a:pt x="60" y="64"/>
                      <a:pt x="60" y="65"/>
                    </a:cubicBezTo>
                    <a:moveTo>
                      <a:pt x="8" y="0"/>
                    </a:moveTo>
                    <a:cubicBezTo>
                      <a:pt x="6" y="0"/>
                      <a:pt x="4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30" y="5"/>
                      <a:pt x="41" y="67"/>
                      <a:pt x="36" y="100"/>
                    </a:cubicBezTo>
                    <a:cubicBezTo>
                      <a:pt x="36" y="100"/>
                      <a:pt x="35" y="100"/>
                      <a:pt x="35" y="100"/>
                    </a:cubicBezTo>
                    <a:cubicBezTo>
                      <a:pt x="31" y="100"/>
                      <a:pt x="27" y="127"/>
                      <a:pt x="26" y="129"/>
                    </a:cubicBezTo>
                    <a:cubicBezTo>
                      <a:pt x="26" y="132"/>
                      <a:pt x="25" y="134"/>
                      <a:pt x="25" y="136"/>
                    </a:cubicBezTo>
                    <a:cubicBezTo>
                      <a:pt x="36" y="129"/>
                      <a:pt x="45" y="114"/>
                      <a:pt x="51" y="97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52" y="96"/>
                      <a:pt x="52" y="96"/>
                      <a:pt x="53" y="96"/>
                    </a:cubicBezTo>
                    <a:cubicBezTo>
                      <a:pt x="57" y="96"/>
                      <a:pt x="60" y="91"/>
                      <a:pt x="62" y="83"/>
                    </a:cubicBezTo>
                    <a:cubicBezTo>
                      <a:pt x="62" y="81"/>
                      <a:pt x="63" y="78"/>
                      <a:pt x="63" y="76"/>
                    </a:cubicBezTo>
                    <a:cubicBezTo>
                      <a:pt x="63" y="79"/>
                      <a:pt x="63" y="83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3" y="100"/>
                    </a:cubicBezTo>
                    <a:cubicBezTo>
                      <a:pt x="57" y="100"/>
                      <a:pt x="60" y="95"/>
                      <a:pt x="62" y="87"/>
                    </a:cubicBezTo>
                    <a:cubicBezTo>
                      <a:pt x="63" y="80"/>
                      <a:pt x="64" y="68"/>
                      <a:pt x="60" y="68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67"/>
                      <a:pt x="60" y="66"/>
                      <a:pt x="60" y="66"/>
                    </a:cubicBezTo>
                    <a:cubicBezTo>
                      <a:pt x="60" y="66"/>
                      <a:pt x="60" y="65"/>
                      <a:pt x="60" y="65"/>
                    </a:cubicBezTo>
                    <a:cubicBezTo>
                      <a:pt x="60" y="56"/>
                      <a:pt x="60" y="46"/>
                      <a:pt x="58" y="38"/>
                    </a:cubicBezTo>
                    <a:cubicBezTo>
                      <a:pt x="56" y="34"/>
                      <a:pt x="55" y="31"/>
                      <a:pt x="53" y="27"/>
                    </a:cubicBezTo>
                    <a:cubicBezTo>
                      <a:pt x="45" y="12"/>
                      <a:pt x="32" y="3"/>
                      <a:pt x="16" y="0"/>
                    </a:cubicBezTo>
                    <a:cubicBezTo>
                      <a:pt x="14" y="0"/>
                      <a:pt x="11" y="0"/>
                      <a:pt x="8" y="0"/>
                    </a:cubicBezTo>
                  </a:path>
                </a:pathLst>
              </a:custGeom>
              <a:solidFill>
                <a:srgbClr val="F5F1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08"/>
              <p:cNvSpPr>
                <a:spLocks/>
              </p:cNvSpPr>
              <p:nvPr/>
            </p:nvSpPr>
            <p:spPr bwMode="auto">
              <a:xfrm>
                <a:off x="6171" y="1451"/>
                <a:ext cx="95" cy="212"/>
              </a:xfrm>
              <a:custGeom>
                <a:avLst/>
                <a:gdLst>
                  <a:gd name="T0" fmla="*/ 60 w 65"/>
                  <a:gd name="T1" fmla="*/ 68 h 145"/>
                  <a:gd name="T2" fmla="*/ 60 w 65"/>
                  <a:gd name="T3" fmla="*/ 69 h 145"/>
                  <a:gd name="T4" fmla="*/ 60 w 65"/>
                  <a:gd name="T5" fmla="*/ 68 h 145"/>
                  <a:gd name="T6" fmla="*/ 62 w 65"/>
                  <a:gd name="T7" fmla="*/ 87 h 145"/>
                  <a:gd name="T8" fmla="*/ 53 w 65"/>
                  <a:gd name="T9" fmla="*/ 100 h 145"/>
                  <a:gd name="T10" fmla="*/ 52 w 65"/>
                  <a:gd name="T11" fmla="*/ 100 h 145"/>
                  <a:gd name="T12" fmla="*/ 51 w 65"/>
                  <a:gd name="T13" fmla="*/ 100 h 145"/>
                  <a:gd name="T14" fmla="*/ 51 w 65"/>
                  <a:gd name="T15" fmla="*/ 100 h 145"/>
                  <a:gd name="T16" fmla="*/ 51 w 65"/>
                  <a:gd name="T17" fmla="*/ 101 h 145"/>
                  <a:gd name="T18" fmla="*/ 24 w 65"/>
                  <a:gd name="T19" fmla="*/ 141 h 145"/>
                  <a:gd name="T20" fmla="*/ 24 w 65"/>
                  <a:gd name="T21" fmla="*/ 145 h 145"/>
                  <a:gd name="T22" fmla="*/ 31 w 65"/>
                  <a:gd name="T23" fmla="*/ 140 h 145"/>
                  <a:gd name="T24" fmla="*/ 43 w 65"/>
                  <a:gd name="T25" fmla="*/ 125 h 145"/>
                  <a:gd name="T26" fmla="*/ 48 w 65"/>
                  <a:gd name="T27" fmla="*/ 117 h 145"/>
                  <a:gd name="T28" fmla="*/ 49 w 65"/>
                  <a:gd name="T29" fmla="*/ 115 h 145"/>
                  <a:gd name="T30" fmla="*/ 49 w 65"/>
                  <a:gd name="T31" fmla="*/ 114 h 145"/>
                  <a:gd name="T32" fmla="*/ 54 w 65"/>
                  <a:gd name="T33" fmla="*/ 103 h 145"/>
                  <a:gd name="T34" fmla="*/ 56 w 65"/>
                  <a:gd name="T35" fmla="*/ 103 h 145"/>
                  <a:gd name="T36" fmla="*/ 57 w 65"/>
                  <a:gd name="T37" fmla="*/ 101 h 145"/>
                  <a:gd name="T38" fmla="*/ 65 w 65"/>
                  <a:gd name="T39" fmla="*/ 70 h 145"/>
                  <a:gd name="T40" fmla="*/ 60 w 65"/>
                  <a:gd name="T41" fmla="*/ 68 h 145"/>
                  <a:gd name="T42" fmla="*/ 58 w 65"/>
                  <a:gd name="T43" fmla="*/ 38 h 145"/>
                  <a:gd name="T44" fmla="*/ 60 w 65"/>
                  <a:gd name="T45" fmla="*/ 65 h 145"/>
                  <a:gd name="T46" fmla="*/ 60 w 65"/>
                  <a:gd name="T47" fmla="*/ 66 h 145"/>
                  <a:gd name="T48" fmla="*/ 58 w 65"/>
                  <a:gd name="T49" fmla="*/ 38 h 145"/>
                  <a:gd name="T50" fmla="*/ 16 w 65"/>
                  <a:gd name="T51" fmla="*/ 0 h 145"/>
                  <a:gd name="T52" fmla="*/ 53 w 65"/>
                  <a:gd name="T53" fmla="*/ 27 h 145"/>
                  <a:gd name="T54" fmla="*/ 16 w 65"/>
                  <a:gd name="T55" fmla="*/ 0 h 145"/>
                  <a:gd name="T56" fmla="*/ 2 w 65"/>
                  <a:gd name="T57" fmla="*/ 0 h 145"/>
                  <a:gd name="T58" fmla="*/ 0 w 65"/>
                  <a:gd name="T59" fmla="*/ 1 h 145"/>
                  <a:gd name="T60" fmla="*/ 0 w 65"/>
                  <a:gd name="T61" fmla="*/ 1 h 145"/>
                  <a:gd name="T62" fmla="*/ 2 w 65"/>
                  <a:gd name="T63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5" h="145">
                    <a:moveTo>
                      <a:pt x="60" y="68"/>
                    </a:moveTo>
                    <a:cubicBezTo>
                      <a:pt x="60" y="68"/>
                      <a:pt x="60" y="68"/>
                      <a:pt x="60" y="69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4" y="68"/>
                      <a:pt x="63" y="80"/>
                      <a:pt x="62" y="87"/>
                    </a:cubicBezTo>
                    <a:cubicBezTo>
                      <a:pt x="60" y="95"/>
                      <a:pt x="57" y="100"/>
                      <a:pt x="53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1" y="100"/>
                      <a:pt x="51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45" y="118"/>
                      <a:pt x="36" y="133"/>
                      <a:pt x="24" y="141"/>
                    </a:cubicBezTo>
                    <a:cubicBezTo>
                      <a:pt x="24" y="142"/>
                      <a:pt x="24" y="143"/>
                      <a:pt x="24" y="145"/>
                    </a:cubicBezTo>
                    <a:cubicBezTo>
                      <a:pt x="27" y="143"/>
                      <a:pt x="29" y="142"/>
                      <a:pt x="31" y="140"/>
                    </a:cubicBezTo>
                    <a:cubicBezTo>
                      <a:pt x="35" y="136"/>
                      <a:pt x="40" y="131"/>
                      <a:pt x="43" y="125"/>
                    </a:cubicBezTo>
                    <a:cubicBezTo>
                      <a:pt x="45" y="122"/>
                      <a:pt x="46" y="120"/>
                      <a:pt x="48" y="117"/>
                    </a:cubicBezTo>
                    <a:cubicBezTo>
                      <a:pt x="48" y="116"/>
                      <a:pt x="48" y="116"/>
                      <a:pt x="49" y="115"/>
                    </a:cubicBezTo>
                    <a:cubicBezTo>
                      <a:pt x="49" y="115"/>
                      <a:pt x="49" y="115"/>
                      <a:pt x="49" y="114"/>
                    </a:cubicBezTo>
                    <a:cubicBezTo>
                      <a:pt x="51" y="111"/>
                      <a:pt x="52" y="107"/>
                      <a:pt x="54" y="103"/>
                    </a:cubicBezTo>
                    <a:cubicBezTo>
                      <a:pt x="54" y="103"/>
                      <a:pt x="55" y="103"/>
                      <a:pt x="56" y="103"/>
                    </a:cubicBezTo>
                    <a:cubicBezTo>
                      <a:pt x="56" y="102"/>
                      <a:pt x="56" y="102"/>
                      <a:pt x="57" y="101"/>
                    </a:cubicBezTo>
                    <a:cubicBezTo>
                      <a:pt x="63" y="93"/>
                      <a:pt x="65" y="81"/>
                      <a:pt x="65" y="70"/>
                    </a:cubicBezTo>
                    <a:cubicBezTo>
                      <a:pt x="65" y="68"/>
                      <a:pt x="60" y="69"/>
                      <a:pt x="60" y="68"/>
                    </a:cubicBezTo>
                    <a:moveTo>
                      <a:pt x="58" y="38"/>
                    </a:moveTo>
                    <a:cubicBezTo>
                      <a:pt x="60" y="46"/>
                      <a:pt x="60" y="56"/>
                      <a:pt x="60" y="65"/>
                    </a:cubicBezTo>
                    <a:cubicBezTo>
                      <a:pt x="60" y="65"/>
                      <a:pt x="60" y="66"/>
                      <a:pt x="60" y="66"/>
                    </a:cubicBezTo>
                    <a:cubicBezTo>
                      <a:pt x="61" y="56"/>
                      <a:pt x="60" y="47"/>
                      <a:pt x="58" y="38"/>
                    </a:cubicBezTo>
                    <a:moveTo>
                      <a:pt x="16" y="0"/>
                    </a:moveTo>
                    <a:cubicBezTo>
                      <a:pt x="32" y="3"/>
                      <a:pt x="45" y="12"/>
                      <a:pt x="53" y="27"/>
                    </a:cubicBezTo>
                    <a:cubicBezTo>
                      <a:pt x="46" y="13"/>
                      <a:pt x="34" y="3"/>
                      <a:pt x="16" y="0"/>
                    </a:cubicBezTo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</a:path>
                </a:pathLst>
              </a:custGeom>
              <a:solidFill>
                <a:srgbClr val="9390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09"/>
              <p:cNvSpPr>
                <a:spLocks/>
              </p:cNvSpPr>
              <p:nvPr/>
            </p:nvSpPr>
            <p:spPr bwMode="auto">
              <a:xfrm>
                <a:off x="6259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0"/>
              <p:cNvSpPr>
                <a:spLocks/>
              </p:cNvSpPr>
              <p:nvPr/>
            </p:nvSpPr>
            <p:spPr bwMode="auto">
              <a:xfrm>
                <a:off x="6108" y="1542"/>
                <a:ext cx="0" cy="4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1"/>
              <p:cNvSpPr>
                <a:spLocks/>
              </p:cNvSpPr>
              <p:nvPr/>
            </p:nvSpPr>
            <p:spPr bwMode="auto">
              <a:xfrm>
                <a:off x="6120" y="1597"/>
                <a:ext cx="88" cy="67"/>
              </a:xfrm>
              <a:custGeom>
                <a:avLst/>
                <a:gdLst>
                  <a:gd name="T0" fmla="*/ 1 w 60"/>
                  <a:gd name="T1" fmla="*/ 0 h 46"/>
                  <a:gd name="T2" fmla="*/ 0 w 60"/>
                  <a:gd name="T3" fmla="*/ 0 h 46"/>
                  <a:gd name="T4" fmla="*/ 0 w 60"/>
                  <a:gd name="T5" fmla="*/ 0 h 46"/>
                  <a:gd name="T6" fmla="*/ 0 w 60"/>
                  <a:gd name="T7" fmla="*/ 0 h 46"/>
                  <a:gd name="T8" fmla="*/ 1 w 60"/>
                  <a:gd name="T9" fmla="*/ 1 h 46"/>
                  <a:gd name="T10" fmla="*/ 43 w 60"/>
                  <a:gd name="T11" fmla="*/ 46 h 46"/>
                  <a:gd name="T12" fmla="*/ 59 w 60"/>
                  <a:gd name="T13" fmla="*/ 41 h 46"/>
                  <a:gd name="T14" fmla="*/ 60 w 60"/>
                  <a:gd name="T15" fmla="*/ 36 h 46"/>
                  <a:gd name="T16" fmla="*/ 43 w 60"/>
                  <a:gd name="T17" fmla="*/ 42 h 46"/>
                  <a:gd name="T18" fmla="*/ 1 w 60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6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9" y="25"/>
                      <a:pt x="23" y="46"/>
                      <a:pt x="43" y="46"/>
                    </a:cubicBezTo>
                    <a:cubicBezTo>
                      <a:pt x="49" y="46"/>
                      <a:pt x="55" y="44"/>
                      <a:pt x="59" y="41"/>
                    </a:cubicBezTo>
                    <a:cubicBezTo>
                      <a:pt x="60" y="39"/>
                      <a:pt x="60" y="38"/>
                      <a:pt x="60" y="36"/>
                    </a:cubicBezTo>
                    <a:cubicBezTo>
                      <a:pt x="55" y="40"/>
                      <a:pt x="49" y="42"/>
                      <a:pt x="43" y="42"/>
                    </a:cubicBezTo>
                    <a:cubicBezTo>
                      <a:pt x="23" y="42"/>
                      <a:pt x="9" y="24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2"/>
              <p:cNvSpPr>
                <a:spLocks/>
              </p:cNvSpPr>
              <p:nvPr/>
            </p:nvSpPr>
            <p:spPr bwMode="auto">
              <a:xfrm>
                <a:off x="6120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FA0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3"/>
              <p:cNvSpPr>
                <a:spLocks/>
              </p:cNvSpPr>
              <p:nvPr/>
            </p:nvSpPr>
            <p:spPr bwMode="auto">
              <a:xfrm>
                <a:off x="6120" y="159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Freeform: Shape 114"/>
              <p:cNvSpPr>
                <a:spLocks/>
              </p:cNvSpPr>
              <p:nvPr/>
            </p:nvSpPr>
            <p:spPr bwMode="auto">
              <a:xfrm>
                <a:off x="6206" y="1562"/>
                <a:ext cx="57" cy="95"/>
              </a:xfrm>
              <a:custGeom>
                <a:avLst/>
                <a:gdLst>
                  <a:gd name="T0" fmla="*/ 39 w 39"/>
                  <a:gd name="T1" fmla="*/ 0 h 65"/>
                  <a:gd name="T2" fmla="*/ 38 w 39"/>
                  <a:gd name="T3" fmla="*/ 7 h 65"/>
                  <a:gd name="T4" fmla="*/ 29 w 39"/>
                  <a:gd name="T5" fmla="*/ 20 h 65"/>
                  <a:gd name="T6" fmla="*/ 27 w 39"/>
                  <a:gd name="T7" fmla="*/ 20 h 65"/>
                  <a:gd name="T8" fmla="*/ 27 w 39"/>
                  <a:gd name="T9" fmla="*/ 20 h 65"/>
                  <a:gd name="T10" fmla="*/ 27 w 39"/>
                  <a:gd name="T11" fmla="*/ 21 h 65"/>
                  <a:gd name="T12" fmla="*/ 1 w 39"/>
                  <a:gd name="T13" fmla="*/ 60 h 65"/>
                  <a:gd name="T14" fmla="*/ 0 w 39"/>
                  <a:gd name="T15" fmla="*/ 65 h 65"/>
                  <a:gd name="T16" fmla="*/ 27 w 39"/>
                  <a:gd name="T17" fmla="*/ 25 h 65"/>
                  <a:gd name="T18" fmla="*/ 27 w 39"/>
                  <a:gd name="T19" fmla="*/ 24 h 65"/>
                  <a:gd name="T20" fmla="*/ 27 w 39"/>
                  <a:gd name="T21" fmla="*/ 24 h 65"/>
                  <a:gd name="T22" fmla="*/ 27 w 39"/>
                  <a:gd name="T23" fmla="*/ 24 h 65"/>
                  <a:gd name="T24" fmla="*/ 27 w 39"/>
                  <a:gd name="T25" fmla="*/ 24 h 65"/>
                  <a:gd name="T26" fmla="*/ 28 w 39"/>
                  <a:gd name="T27" fmla="*/ 24 h 65"/>
                  <a:gd name="T28" fmla="*/ 29 w 39"/>
                  <a:gd name="T29" fmla="*/ 24 h 65"/>
                  <a:gd name="T30" fmla="*/ 38 w 39"/>
                  <a:gd name="T31" fmla="*/ 11 h 65"/>
                  <a:gd name="T32" fmla="*/ 39 w 39"/>
                  <a:gd name="T3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65">
                    <a:moveTo>
                      <a:pt x="39" y="0"/>
                    </a:moveTo>
                    <a:cubicBezTo>
                      <a:pt x="39" y="2"/>
                      <a:pt x="38" y="5"/>
                      <a:pt x="38" y="7"/>
                    </a:cubicBezTo>
                    <a:cubicBezTo>
                      <a:pt x="36" y="15"/>
                      <a:pt x="33" y="20"/>
                      <a:pt x="29" y="20"/>
                    </a:cubicBezTo>
                    <a:cubicBezTo>
                      <a:pt x="28" y="20"/>
                      <a:pt x="28" y="20"/>
                      <a:pt x="27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1" y="38"/>
                      <a:pt x="12" y="53"/>
                      <a:pt x="1" y="60"/>
                    </a:cubicBezTo>
                    <a:cubicBezTo>
                      <a:pt x="1" y="62"/>
                      <a:pt x="1" y="63"/>
                      <a:pt x="0" y="65"/>
                    </a:cubicBezTo>
                    <a:cubicBezTo>
                      <a:pt x="12" y="57"/>
                      <a:pt x="21" y="42"/>
                      <a:pt x="27" y="25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9" y="24"/>
                    </a:cubicBezTo>
                    <a:cubicBezTo>
                      <a:pt x="33" y="24"/>
                      <a:pt x="36" y="19"/>
                      <a:pt x="38" y="11"/>
                    </a:cubicBezTo>
                    <a:cubicBezTo>
                      <a:pt x="39" y="7"/>
                      <a:pt x="39" y="3"/>
                      <a:pt x="39" y="0"/>
                    </a:cubicBezTo>
                  </a:path>
                </a:pathLst>
              </a:custGeom>
              <a:solidFill>
                <a:srgbClr val="F7F3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Freeform: Shape 115"/>
              <p:cNvSpPr>
                <a:spLocks/>
              </p:cNvSpPr>
              <p:nvPr/>
            </p:nvSpPr>
            <p:spPr bwMode="auto">
              <a:xfrm>
                <a:off x="6246" y="159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A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169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cd3d9ca-23df-43e7-8a69-d1322dceffee"/>
          <p:cNvGrpSpPr>
            <a:grpSpLocks noChangeAspect="1"/>
          </p:cNvGrpSpPr>
          <p:nvPr/>
        </p:nvGrpSpPr>
        <p:grpSpPr>
          <a:xfrm>
            <a:off x="681509" y="1640924"/>
            <a:ext cx="7805938" cy="3502576"/>
            <a:chOff x="908679" y="2187899"/>
            <a:chExt cx="10407918" cy="4670101"/>
          </a:xfrm>
        </p:grpSpPr>
        <p:sp>
          <p:nvSpPr>
            <p:cNvPr id="4" name="Rectangle 13"/>
            <p:cNvSpPr/>
            <p:nvPr/>
          </p:nvSpPr>
          <p:spPr>
            <a:xfrm>
              <a:off x="4878067" y="2250888"/>
              <a:ext cx="2654371" cy="460711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Oval 40"/>
            <p:cNvSpPr/>
            <p:nvPr/>
          </p:nvSpPr>
          <p:spPr>
            <a:xfrm>
              <a:off x="7840834" y="4962718"/>
              <a:ext cx="877584" cy="877584"/>
            </a:xfrm>
            <a:prstGeom prst="ellipse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57"/>
            <p:cNvSpPr>
              <a:spLocks noChangeAspect="1"/>
            </p:cNvSpPr>
            <p:nvPr/>
          </p:nvSpPr>
          <p:spPr bwMode="auto">
            <a:xfrm>
              <a:off x="8153240" y="5236741"/>
              <a:ext cx="308267" cy="381053"/>
            </a:xfrm>
            <a:custGeom>
              <a:avLst/>
              <a:gdLst>
                <a:gd name="connsiteX0" fmla="*/ 89899 w 410966"/>
                <a:gd name="connsiteY0" fmla="*/ 205483 h 508000"/>
                <a:gd name="connsiteX1" fmla="*/ 182930 w 410966"/>
                <a:gd name="connsiteY1" fmla="*/ 205483 h 508000"/>
                <a:gd name="connsiteX2" fmla="*/ 210495 w 410966"/>
                <a:gd name="connsiteY2" fmla="*/ 219243 h 508000"/>
                <a:gd name="connsiteX3" fmla="*/ 296635 w 410966"/>
                <a:gd name="connsiteY3" fmla="*/ 305243 h 508000"/>
                <a:gd name="connsiteX4" fmla="*/ 320754 w 410966"/>
                <a:gd name="connsiteY4" fmla="*/ 284603 h 508000"/>
                <a:gd name="connsiteX5" fmla="*/ 341428 w 410966"/>
                <a:gd name="connsiteY5" fmla="*/ 274283 h 508000"/>
                <a:gd name="connsiteX6" fmla="*/ 365547 w 410966"/>
                <a:gd name="connsiteY6" fmla="*/ 288043 h 508000"/>
                <a:gd name="connsiteX7" fmla="*/ 372438 w 410966"/>
                <a:gd name="connsiteY7" fmla="*/ 308683 h 508000"/>
                <a:gd name="connsiteX8" fmla="*/ 358656 w 410966"/>
                <a:gd name="connsiteY8" fmla="*/ 329323 h 508000"/>
                <a:gd name="connsiteX9" fmla="*/ 324200 w 410966"/>
                <a:gd name="connsiteY9" fmla="*/ 360283 h 508000"/>
                <a:gd name="connsiteX10" fmla="*/ 296635 w 410966"/>
                <a:gd name="connsiteY10" fmla="*/ 370603 h 508000"/>
                <a:gd name="connsiteX11" fmla="*/ 262179 w 410966"/>
                <a:gd name="connsiteY11" fmla="*/ 356843 h 508000"/>
                <a:gd name="connsiteX12" fmla="*/ 217386 w 410966"/>
                <a:gd name="connsiteY12" fmla="*/ 312123 h 508000"/>
                <a:gd name="connsiteX13" fmla="*/ 227723 w 410966"/>
                <a:gd name="connsiteY13" fmla="*/ 398123 h 508000"/>
                <a:gd name="connsiteX14" fmla="*/ 224277 w 410966"/>
                <a:gd name="connsiteY14" fmla="*/ 398123 h 508000"/>
                <a:gd name="connsiteX15" fmla="*/ 89899 w 410966"/>
                <a:gd name="connsiteY15" fmla="*/ 205483 h 508000"/>
                <a:gd name="connsiteX16" fmla="*/ 41444 w 410966"/>
                <a:gd name="connsiteY16" fmla="*/ 205483 h 508000"/>
                <a:gd name="connsiteX17" fmla="*/ 48351 w 410966"/>
                <a:gd name="connsiteY17" fmla="*/ 205483 h 508000"/>
                <a:gd name="connsiteX18" fmla="*/ 193405 w 410966"/>
                <a:gd name="connsiteY18" fmla="*/ 411745 h 508000"/>
                <a:gd name="connsiteX19" fmla="*/ 193405 w 410966"/>
                <a:gd name="connsiteY19" fmla="*/ 418620 h 508000"/>
                <a:gd name="connsiteX20" fmla="*/ 186498 w 410966"/>
                <a:gd name="connsiteY20" fmla="*/ 422058 h 508000"/>
                <a:gd name="connsiteX21" fmla="*/ 79434 w 410966"/>
                <a:gd name="connsiteY21" fmla="*/ 422058 h 508000"/>
                <a:gd name="connsiteX22" fmla="*/ 62166 w 410966"/>
                <a:gd name="connsiteY22" fmla="*/ 439246 h 508000"/>
                <a:gd name="connsiteX23" fmla="*/ 79434 w 410966"/>
                <a:gd name="connsiteY23" fmla="*/ 456435 h 508000"/>
                <a:gd name="connsiteX24" fmla="*/ 234849 w 410966"/>
                <a:gd name="connsiteY24" fmla="*/ 456435 h 508000"/>
                <a:gd name="connsiteX25" fmla="*/ 238303 w 410966"/>
                <a:gd name="connsiteY25" fmla="*/ 490812 h 508000"/>
                <a:gd name="connsiteX26" fmla="*/ 234849 w 410966"/>
                <a:gd name="connsiteY26" fmla="*/ 501125 h 508000"/>
                <a:gd name="connsiteX27" fmla="*/ 224488 w 410966"/>
                <a:gd name="connsiteY27" fmla="*/ 508000 h 508000"/>
                <a:gd name="connsiteX28" fmla="*/ 48351 w 410966"/>
                <a:gd name="connsiteY28" fmla="*/ 508000 h 508000"/>
                <a:gd name="connsiteX29" fmla="*/ 37990 w 410966"/>
                <a:gd name="connsiteY29" fmla="*/ 501125 h 508000"/>
                <a:gd name="connsiteX30" fmla="*/ 34536 w 410966"/>
                <a:gd name="connsiteY30" fmla="*/ 490812 h 508000"/>
                <a:gd name="connsiteX31" fmla="*/ 10361 w 410966"/>
                <a:gd name="connsiteY31" fmla="*/ 480499 h 508000"/>
                <a:gd name="connsiteX32" fmla="*/ 0 w 410966"/>
                <a:gd name="connsiteY32" fmla="*/ 456435 h 508000"/>
                <a:gd name="connsiteX33" fmla="*/ 3453 w 410966"/>
                <a:gd name="connsiteY33" fmla="*/ 243298 h 508000"/>
                <a:gd name="connsiteX34" fmla="*/ 41444 w 410966"/>
                <a:gd name="connsiteY34" fmla="*/ 205483 h 508000"/>
                <a:gd name="connsiteX35" fmla="*/ 317398 w 410966"/>
                <a:gd name="connsiteY35" fmla="*/ 112645 h 508000"/>
                <a:gd name="connsiteX36" fmla="*/ 310467 w 410966"/>
                <a:gd name="connsiteY36" fmla="*/ 116098 h 508000"/>
                <a:gd name="connsiteX37" fmla="*/ 310467 w 410966"/>
                <a:gd name="connsiteY37" fmla="*/ 216243 h 508000"/>
                <a:gd name="connsiteX38" fmla="*/ 317398 w 410966"/>
                <a:gd name="connsiteY38" fmla="*/ 223149 h 508000"/>
                <a:gd name="connsiteX39" fmla="*/ 320864 w 410966"/>
                <a:gd name="connsiteY39" fmla="*/ 223149 h 508000"/>
                <a:gd name="connsiteX40" fmla="*/ 320864 w 410966"/>
                <a:gd name="connsiteY40" fmla="*/ 140271 h 508000"/>
                <a:gd name="connsiteX41" fmla="*/ 334726 w 410966"/>
                <a:gd name="connsiteY41" fmla="*/ 119551 h 508000"/>
                <a:gd name="connsiteX42" fmla="*/ 358984 w 410966"/>
                <a:gd name="connsiteY42" fmla="*/ 112645 h 508000"/>
                <a:gd name="connsiteX43" fmla="*/ 317398 w 410966"/>
                <a:gd name="connsiteY43" fmla="*/ 112645 h 508000"/>
                <a:gd name="connsiteX44" fmla="*/ 317398 w 410966"/>
                <a:gd name="connsiteY44" fmla="*/ 88472 h 508000"/>
                <a:gd name="connsiteX45" fmla="*/ 383242 w 410966"/>
                <a:gd name="connsiteY45" fmla="*/ 88472 h 508000"/>
                <a:gd name="connsiteX46" fmla="*/ 410966 w 410966"/>
                <a:gd name="connsiteY46" fmla="*/ 116098 h 508000"/>
                <a:gd name="connsiteX47" fmla="*/ 410966 w 410966"/>
                <a:gd name="connsiteY47" fmla="*/ 216243 h 508000"/>
                <a:gd name="connsiteX48" fmla="*/ 393639 w 410966"/>
                <a:gd name="connsiteY48" fmla="*/ 240416 h 508000"/>
                <a:gd name="connsiteX49" fmla="*/ 345122 w 410966"/>
                <a:gd name="connsiteY49" fmla="*/ 261135 h 508000"/>
                <a:gd name="connsiteX50" fmla="*/ 327795 w 410966"/>
                <a:gd name="connsiteY50" fmla="*/ 257682 h 508000"/>
                <a:gd name="connsiteX51" fmla="*/ 320864 w 410966"/>
                <a:gd name="connsiteY51" fmla="*/ 243869 h 508000"/>
                <a:gd name="connsiteX52" fmla="*/ 317398 w 410966"/>
                <a:gd name="connsiteY52" fmla="*/ 243869 h 508000"/>
                <a:gd name="connsiteX53" fmla="*/ 289674 w 410966"/>
                <a:gd name="connsiteY53" fmla="*/ 216243 h 508000"/>
                <a:gd name="connsiteX54" fmla="*/ 289674 w 410966"/>
                <a:gd name="connsiteY54" fmla="*/ 116098 h 508000"/>
                <a:gd name="connsiteX55" fmla="*/ 317398 w 410966"/>
                <a:gd name="connsiteY55" fmla="*/ 88472 h 508000"/>
                <a:gd name="connsiteX56" fmla="*/ 58030 w 410966"/>
                <a:gd name="connsiteY56" fmla="*/ 85618 h 508000"/>
                <a:gd name="connsiteX57" fmla="*/ 192521 w 410966"/>
                <a:gd name="connsiteY57" fmla="*/ 85618 h 508000"/>
                <a:gd name="connsiteX58" fmla="*/ 209764 w 410966"/>
                <a:gd name="connsiteY58" fmla="*/ 106230 h 508000"/>
                <a:gd name="connsiteX59" fmla="*/ 209764 w 410966"/>
                <a:gd name="connsiteY59" fmla="*/ 109665 h 508000"/>
                <a:gd name="connsiteX60" fmla="*/ 206315 w 410966"/>
                <a:gd name="connsiteY60" fmla="*/ 113100 h 508000"/>
                <a:gd name="connsiteX61" fmla="*/ 192521 w 410966"/>
                <a:gd name="connsiteY61" fmla="*/ 113100 h 508000"/>
                <a:gd name="connsiteX62" fmla="*/ 120103 w 410966"/>
                <a:gd name="connsiteY62" fmla="*/ 178371 h 508000"/>
                <a:gd name="connsiteX63" fmla="*/ 44236 w 410966"/>
                <a:gd name="connsiteY63" fmla="*/ 102795 h 508000"/>
                <a:gd name="connsiteX64" fmla="*/ 44236 w 410966"/>
                <a:gd name="connsiteY64" fmla="*/ 95924 h 508000"/>
                <a:gd name="connsiteX65" fmla="*/ 58030 w 410966"/>
                <a:gd name="connsiteY65" fmla="*/ 85618 h 508000"/>
                <a:gd name="connsiteX66" fmla="*/ 58030 w 410966"/>
                <a:gd name="connsiteY66" fmla="*/ 0 h 508000"/>
                <a:gd name="connsiteX67" fmla="*/ 206315 w 410966"/>
                <a:gd name="connsiteY67" fmla="*/ 0 h 508000"/>
                <a:gd name="connsiteX68" fmla="*/ 209764 w 410966"/>
                <a:gd name="connsiteY68" fmla="*/ 3409 h 508000"/>
                <a:gd name="connsiteX69" fmla="*/ 209764 w 410966"/>
                <a:gd name="connsiteY69" fmla="*/ 6818 h 508000"/>
                <a:gd name="connsiteX70" fmla="*/ 192521 w 410966"/>
                <a:gd name="connsiteY70" fmla="*/ 51133 h 508000"/>
                <a:gd name="connsiteX71" fmla="*/ 178727 w 410966"/>
                <a:gd name="connsiteY71" fmla="*/ 61360 h 508000"/>
                <a:gd name="connsiteX72" fmla="*/ 58030 w 410966"/>
                <a:gd name="connsiteY72" fmla="*/ 61360 h 508000"/>
                <a:gd name="connsiteX73" fmla="*/ 44236 w 410966"/>
                <a:gd name="connsiteY73" fmla="*/ 47724 h 508000"/>
                <a:gd name="connsiteX74" fmla="*/ 44236 w 410966"/>
                <a:gd name="connsiteY74" fmla="*/ 13635 h 508000"/>
                <a:gd name="connsiteX75" fmla="*/ 58030 w 410966"/>
                <a:gd name="connsiteY75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10966" h="508000">
                  <a:moveTo>
                    <a:pt x="89899" y="205483"/>
                  </a:moveTo>
                  <a:cubicBezTo>
                    <a:pt x="89899" y="205483"/>
                    <a:pt x="89899" y="205483"/>
                    <a:pt x="182930" y="205483"/>
                  </a:cubicBezTo>
                  <a:cubicBezTo>
                    <a:pt x="193267" y="205483"/>
                    <a:pt x="203603" y="212363"/>
                    <a:pt x="210495" y="219243"/>
                  </a:cubicBezTo>
                  <a:cubicBezTo>
                    <a:pt x="210495" y="219243"/>
                    <a:pt x="210495" y="219243"/>
                    <a:pt x="296635" y="305243"/>
                  </a:cubicBezTo>
                  <a:cubicBezTo>
                    <a:pt x="296635" y="305243"/>
                    <a:pt x="296635" y="305243"/>
                    <a:pt x="320754" y="284603"/>
                  </a:cubicBezTo>
                  <a:cubicBezTo>
                    <a:pt x="327645" y="277723"/>
                    <a:pt x="334537" y="274283"/>
                    <a:pt x="341428" y="274283"/>
                  </a:cubicBezTo>
                  <a:cubicBezTo>
                    <a:pt x="351765" y="277723"/>
                    <a:pt x="358656" y="281163"/>
                    <a:pt x="365547" y="288043"/>
                  </a:cubicBezTo>
                  <a:cubicBezTo>
                    <a:pt x="368993" y="291483"/>
                    <a:pt x="372438" y="301803"/>
                    <a:pt x="372438" y="308683"/>
                  </a:cubicBezTo>
                  <a:cubicBezTo>
                    <a:pt x="368993" y="315563"/>
                    <a:pt x="365547" y="325883"/>
                    <a:pt x="358656" y="329323"/>
                  </a:cubicBezTo>
                  <a:cubicBezTo>
                    <a:pt x="358656" y="329323"/>
                    <a:pt x="358656" y="329323"/>
                    <a:pt x="324200" y="360283"/>
                  </a:cubicBezTo>
                  <a:cubicBezTo>
                    <a:pt x="317309" y="367163"/>
                    <a:pt x="306972" y="370603"/>
                    <a:pt x="296635" y="370603"/>
                  </a:cubicBezTo>
                  <a:cubicBezTo>
                    <a:pt x="282852" y="370603"/>
                    <a:pt x="272515" y="367163"/>
                    <a:pt x="262179" y="356843"/>
                  </a:cubicBezTo>
                  <a:cubicBezTo>
                    <a:pt x="262179" y="356843"/>
                    <a:pt x="262179" y="356843"/>
                    <a:pt x="217386" y="312123"/>
                  </a:cubicBezTo>
                  <a:cubicBezTo>
                    <a:pt x="217386" y="312123"/>
                    <a:pt x="217386" y="312123"/>
                    <a:pt x="227723" y="398123"/>
                  </a:cubicBezTo>
                  <a:cubicBezTo>
                    <a:pt x="227723" y="398123"/>
                    <a:pt x="227723" y="398123"/>
                    <a:pt x="224277" y="398123"/>
                  </a:cubicBezTo>
                  <a:cubicBezTo>
                    <a:pt x="224277" y="398123"/>
                    <a:pt x="224277" y="398123"/>
                    <a:pt x="89899" y="205483"/>
                  </a:cubicBezTo>
                  <a:close/>
                  <a:moveTo>
                    <a:pt x="41444" y="205483"/>
                  </a:moveTo>
                  <a:cubicBezTo>
                    <a:pt x="41444" y="205483"/>
                    <a:pt x="41444" y="205483"/>
                    <a:pt x="48351" y="205483"/>
                  </a:cubicBezTo>
                  <a:cubicBezTo>
                    <a:pt x="48351" y="208921"/>
                    <a:pt x="193405" y="411745"/>
                    <a:pt x="193405" y="411745"/>
                  </a:cubicBezTo>
                  <a:cubicBezTo>
                    <a:pt x="193405" y="415182"/>
                    <a:pt x="193405" y="418620"/>
                    <a:pt x="193405" y="418620"/>
                  </a:cubicBezTo>
                  <a:cubicBezTo>
                    <a:pt x="193405" y="422058"/>
                    <a:pt x="189951" y="422058"/>
                    <a:pt x="186498" y="422058"/>
                  </a:cubicBezTo>
                  <a:cubicBezTo>
                    <a:pt x="186498" y="422058"/>
                    <a:pt x="186498" y="422058"/>
                    <a:pt x="79434" y="422058"/>
                  </a:cubicBezTo>
                  <a:cubicBezTo>
                    <a:pt x="69073" y="422058"/>
                    <a:pt x="62166" y="428933"/>
                    <a:pt x="62166" y="439246"/>
                  </a:cubicBezTo>
                  <a:cubicBezTo>
                    <a:pt x="62166" y="446122"/>
                    <a:pt x="69073" y="456435"/>
                    <a:pt x="79434" y="456435"/>
                  </a:cubicBezTo>
                  <a:cubicBezTo>
                    <a:pt x="79434" y="456435"/>
                    <a:pt x="79434" y="456435"/>
                    <a:pt x="234849" y="456435"/>
                  </a:cubicBezTo>
                  <a:lnTo>
                    <a:pt x="238303" y="490812"/>
                  </a:lnTo>
                  <a:cubicBezTo>
                    <a:pt x="238303" y="494249"/>
                    <a:pt x="238303" y="497687"/>
                    <a:pt x="234849" y="501125"/>
                  </a:cubicBezTo>
                  <a:cubicBezTo>
                    <a:pt x="231395" y="504562"/>
                    <a:pt x="227942" y="508000"/>
                    <a:pt x="224488" y="508000"/>
                  </a:cubicBezTo>
                  <a:cubicBezTo>
                    <a:pt x="224488" y="508000"/>
                    <a:pt x="224488" y="508000"/>
                    <a:pt x="48351" y="508000"/>
                  </a:cubicBezTo>
                  <a:cubicBezTo>
                    <a:pt x="44897" y="508000"/>
                    <a:pt x="41444" y="504562"/>
                    <a:pt x="37990" y="501125"/>
                  </a:cubicBezTo>
                  <a:cubicBezTo>
                    <a:pt x="34536" y="497687"/>
                    <a:pt x="34536" y="494249"/>
                    <a:pt x="34536" y="490812"/>
                  </a:cubicBezTo>
                  <a:cubicBezTo>
                    <a:pt x="24175" y="490812"/>
                    <a:pt x="17268" y="487374"/>
                    <a:pt x="10361" y="480499"/>
                  </a:cubicBezTo>
                  <a:cubicBezTo>
                    <a:pt x="3453" y="473623"/>
                    <a:pt x="0" y="466748"/>
                    <a:pt x="0" y="456435"/>
                  </a:cubicBezTo>
                  <a:cubicBezTo>
                    <a:pt x="0" y="456435"/>
                    <a:pt x="0" y="456435"/>
                    <a:pt x="3453" y="243298"/>
                  </a:cubicBezTo>
                  <a:cubicBezTo>
                    <a:pt x="3453" y="222672"/>
                    <a:pt x="20722" y="205483"/>
                    <a:pt x="41444" y="205483"/>
                  </a:cubicBezTo>
                  <a:close/>
                  <a:moveTo>
                    <a:pt x="317398" y="112645"/>
                  </a:moveTo>
                  <a:cubicBezTo>
                    <a:pt x="313933" y="112645"/>
                    <a:pt x="310467" y="116098"/>
                    <a:pt x="310467" y="116098"/>
                  </a:cubicBezTo>
                  <a:cubicBezTo>
                    <a:pt x="310467" y="116098"/>
                    <a:pt x="310467" y="116098"/>
                    <a:pt x="310467" y="216243"/>
                  </a:cubicBezTo>
                  <a:cubicBezTo>
                    <a:pt x="310467" y="219696"/>
                    <a:pt x="313933" y="223149"/>
                    <a:pt x="317398" y="223149"/>
                  </a:cubicBezTo>
                  <a:cubicBezTo>
                    <a:pt x="317398" y="223149"/>
                    <a:pt x="317398" y="223149"/>
                    <a:pt x="320864" y="223149"/>
                  </a:cubicBezTo>
                  <a:cubicBezTo>
                    <a:pt x="320864" y="223149"/>
                    <a:pt x="320864" y="223149"/>
                    <a:pt x="320864" y="140271"/>
                  </a:cubicBezTo>
                  <a:cubicBezTo>
                    <a:pt x="320864" y="129911"/>
                    <a:pt x="327795" y="123005"/>
                    <a:pt x="334726" y="119551"/>
                  </a:cubicBezTo>
                  <a:lnTo>
                    <a:pt x="358984" y="112645"/>
                  </a:lnTo>
                  <a:cubicBezTo>
                    <a:pt x="358984" y="112645"/>
                    <a:pt x="358984" y="112645"/>
                    <a:pt x="317398" y="112645"/>
                  </a:cubicBezTo>
                  <a:close/>
                  <a:moveTo>
                    <a:pt x="317398" y="88472"/>
                  </a:moveTo>
                  <a:cubicBezTo>
                    <a:pt x="317398" y="88472"/>
                    <a:pt x="317398" y="88472"/>
                    <a:pt x="383242" y="88472"/>
                  </a:cubicBezTo>
                  <a:cubicBezTo>
                    <a:pt x="400570" y="88472"/>
                    <a:pt x="410966" y="102285"/>
                    <a:pt x="410966" y="116098"/>
                  </a:cubicBezTo>
                  <a:cubicBezTo>
                    <a:pt x="410966" y="116098"/>
                    <a:pt x="410966" y="116098"/>
                    <a:pt x="410966" y="216243"/>
                  </a:cubicBezTo>
                  <a:cubicBezTo>
                    <a:pt x="410966" y="226602"/>
                    <a:pt x="404035" y="236962"/>
                    <a:pt x="393639" y="240416"/>
                  </a:cubicBezTo>
                  <a:cubicBezTo>
                    <a:pt x="393639" y="243869"/>
                    <a:pt x="345122" y="261135"/>
                    <a:pt x="345122" y="261135"/>
                  </a:cubicBezTo>
                  <a:cubicBezTo>
                    <a:pt x="338191" y="261135"/>
                    <a:pt x="334726" y="261135"/>
                    <a:pt x="327795" y="257682"/>
                  </a:cubicBezTo>
                  <a:cubicBezTo>
                    <a:pt x="324329" y="254229"/>
                    <a:pt x="320864" y="247322"/>
                    <a:pt x="320864" y="243869"/>
                  </a:cubicBezTo>
                  <a:cubicBezTo>
                    <a:pt x="320864" y="243869"/>
                    <a:pt x="320864" y="243869"/>
                    <a:pt x="317398" y="243869"/>
                  </a:cubicBezTo>
                  <a:cubicBezTo>
                    <a:pt x="303536" y="243869"/>
                    <a:pt x="289674" y="230056"/>
                    <a:pt x="289674" y="216243"/>
                  </a:cubicBezTo>
                  <a:cubicBezTo>
                    <a:pt x="289674" y="216243"/>
                    <a:pt x="289674" y="216243"/>
                    <a:pt x="289674" y="116098"/>
                  </a:cubicBezTo>
                  <a:cubicBezTo>
                    <a:pt x="289674" y="102285"/>
                    <a:pt x="303536" y="88472"/>
                    <a:pt x="317398" y="88472"/>
                  </a:cubicBezTo>
                  <a:close/>
                  <a:moveTo>
                    <a:pt x="58030" y="85618"/>
                  </a:moveTo>
                  <a:cubicBezTo>
                    <a:pt x="58030" y="85618"/>
                    <a:pt x="58030" y="85618"/>
                    <a:pt x="192521" y="85618"/>
                  </a:cubicBezTo>
                  <a:cubicBezTo>
                    <a:pt x="192521" y="85618"/>
                    <a:pt x="192521" y="85618"/>
                    <a:pt x="209764" y="106230"/>
                  </a:cubicBezTo>
                  <a:cubicBezTo>
                    <a:pt x="209764" y="106230"/>
                    <a:pt x="209764" y="109665"/>
                    <a:pt x="209764" y="109665"/>
                  </a:cubicBezTo>
                  <a:cubicBezTo>
                    <a:pt x="209764" y="113100"/>
                    <a:pt x="209764" y="113100"/>
                    <a:pt x="206315" y="113100"/>
                  </a:cubicBezTo>
                  <a:cubicBezTo>
                    <a:pt x="206315" y="113100"/>
                    <a:pt x="206315" y="113100"/>
                    <a:pt x="192521" y="113100"/>
                  </a:cubicBezTo>
                  <a:cubicBezTo>
                    <a:pt x="189073" y="150889"/>
                    <a:pt x="158036" y="178371"/>
                    <a:pt x="120103" y="178371"/>
                  </a:cubicBezTo>
                  <a:cubicBezTo>
                    <a:pt x="78721" y="178371"/>
                    <a:pt x="44236" y="147453"/>
                    <a:pt x="44236" y="102795"/>
                  </a:cubicBezTo>
                  <a:cubicBezTo>
                    <a:pt x="44236" y="102795"/>
                    <a:pt x="44236" y="99359"/>
                    <a:pt x="44236" y="95924"/>
                  </a:cubicBezTo>
                  <a:cubicBezTo>
                    <a:pt x="44236" y="89053"/>
                    <a:pt x="51133" y="85618"/>
                    <a:pt x="58030" y="85618"/>
                  </a:cubicBezTo>
                  <a:close/>
                  <a:moveTo>
                    <a:pt x="58030" y="0"/>
                  </a:moveTo>
                  <a:cubicBezTo>
                    <a:pt x="58030" y="0"/>
                    <a:pt x="58030" y="0"/>
                    <a:pt x="206315" y="0"/>
                  </a:cubicBezTo>
                  <a:cubicBezTo>
                    <a:pt x="206315" y="0"/>
                    <a:pt x="209764" y="0"/>
                    <a:pt x="209764" y="3409"/>
                  </a:cubicBezTo>
                  <a:cubicBezTo>
                    <a:pt x="209764" y="3409"/>
                    <a:pt x="209764" y="3409"/>
                    <a:pt x="209764" y="6818"/>
                  </a:cubicBezTo>
                  <a:cubicBezTo>
                    <a:pt x="209764" y="6818"/>
                    <a:pt x="209764" y="6818"/>
                    <a:pt x="192521" y="51133"/>
                  </a:cubicBezTo>
                  <a:cubicBezTo>
                    <a:pt x="189073" y="57951"/>
                    <a:pt x="182176" y="61360"/>
                    <a:pt x="178727" y="61360"/>
                  </a:cubicBezTo>
                  <a:cubicBezTo>
                    <a:pt x="178727" y="61360"/>
                    <a:pt x="178727" y="61360"/>
                    <a:pt x="58030" y="61360"/>
                  </a:cubicBezTo>
                  <a:cubicBezTo>
                    <a:pt x="51133" y="61360"/>
                    <a:pt x="44236" y="54542"/>
                    <a:pt x="44236" y="47724"/>
                  </a:cubicBezTo>
                  <a:cubicBezTo>
                    <a:pt x="44236" y="47724"/>
                    <a:pt x="44236" y="47724"/>
                    <a:pt x="44236" y="13635"/>
                  </a:cubicBezTo>
                  <a:cubicBezTo>
                    <a:pt x="44236" y="6818"/>
                    <a:pt x="51133" y="0"/>
                    <a:pt x="580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7847273" y="3593894"/>
              <a:ext cx="877584" cy="877584"/>
            </a:xfrm>
            <a:prstGeom prst="ellipse">
              <a:avLst/>
            </a:prstGeom>
            <a:solidFill>
              <a:schemeClr val="accent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58"/>
            <p:cNvSpPr>
              <a:spLocks noChangeAspect="1"/>
            </p:cNvSpPr>
            <p:nvPr/>
          </p:nvSpPr>
          <p:spPr bwMode="auto">
            <a:xfrm>
              <a:off x="8153240" y="3855039"/>
              <a:ext cx="265648" cy="381053"/>
            </a:xfrm>
            <a:custGeom>
              <a:avLst/>
              <a:gdLst>
                <a:gd name="connsiteX0" fmla="*/ 282306 w 351712"/>
                <a:gd name="connsiteY0" fmla="*/ 315622 h 504506"/>
                <a:gd name="connsiteX1" fmla="*/ 348346 w 351712"/>
                <a:gd name="connsiteY1" fmla="*/ 381431 h 504506"/>
                <a:gd name="connsiteX2" fmla="*/ 282306 w 351712"/>
                <a:gd name="connsiteY2" fmla="*/ 447240 h 504506"/>
                <a:gd name="connsiteX3" fmla="*/ 216266 w 351712"/>
                <a:gd name="connsiteY3" fmla="*/ 381431 h 504506"/>
                <a:gd name="connsiteX4" fmla="*/ 282306 w 351712"/>
                <a:gd name="connsiteY4" fmla="*/ 315622 h 504506"/>
                <a:gd name="connsiteX5" fmla="*/ 67932 w 351712"/>
                <a:gd name="connsiteY5" fmla="*/ 42226 h 504506"/>
                <a:gd name="connsiteX6" fmla="*/ 134061 w 351712"/>
                <a:gd name="connsiteY6" fmla="*/ 108123 h 504506"/>
                <a:gd name="connsiteX7" fmla="*/ 67932 w 351712"/>
                <a:gd name="connsiteY7" fmla="*/ 172921 h 504506"/>
                <a:gd name="connsiteX8" fmla="*/ 2905 w 351712"/>
                <a:gd name="connsiteY8" fmla="*/ 108123 h 504506"/>
                <a:gd name="connsiteX9" fmla="*/ 67932 w 351712"/>
                <a:gd name="connsiteY9" fmla="*/ 42226 h 504506"/>
                <a:gd name="connsiteX10" fmla="*/ 320601 w 351712"/>
                <a:gd name="connsiteY10" fmla="*/ 483 h 504506"/>
                <a:gd name="connsiteX11" fmla="*/ 339863 w 351712"/>
                <a:gd name="connsiteY11" fmla="*/ 4186 h 504506"/>
                <a:gd name="connsiteX12" fmla="*/ 347568 w 351712"/>
                <a:gd name="connsiteY12" fmla="*/ 39297 h 504506"/>
                <a:gd name="connsiteX13" fmla="*/ 47073 w 351712"/>
                <a:gd name="connsiteY13" fmla="*/ 492437 h 504506"/>
                <a:gd name="connsiteX14" fmla="*/ 25059 w 351712"/>
                <a:gd name="connsiteY14" fmla="*/ 504506 h 504506"/>
                <a:gd name="connsiteX15" fmla="*/ 11850 w 351712"/>
                <a:gd name="connsiteY15" fmla="*/ 500117 h 504506"/>
                <a:gd name="connsiteX16" fmla="*/ 4145 w 351712"/>
                <a:gd name="connsiteY16" fmla="*/ 465007 h 504506"/>
                <a:gd name="connsiteX17" fmla="*/ 304640 w 351712"/>
                <a:gd name="connsiteY17" fmla="*/ 10770 h 504506"/>
                <a:gd name="connsiteX18" fmla="*/ 320601 w 351712"/>
                <a:gd name="connsiteY18" fmla="*/ 483 h 50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712" h="504506">
                  <a:moveTo>
                    <a:pt x="282306" y="315622"/>
                  </a:moveTo>
                  <a:cubicBezTo>
                    <a:pt x="318628" y="315622"/>
                    <a:pt x="348346" y="345236"/>
                    <a:pt x="348346" y="381431"/>
                  </a:cubicBezTo>
                  <a:cubicBezTo>
                    <a:pt x="348346" y="417626"/>
                    <a:pt x="318628" y="447240"/>
                    <a:pt x="282306" y="447240"/>
                  </a:cubicBezTo>
                  <a:cubicBezTo>
                    <a:pt x="245984" y="447240"/>
                    <a:pt x="216266" y="417626"/>
                    <a:pt x="216266" y="381431"/>
                  </a:cubicBezTo>
                  <a:cubicBezTo>
                    <a:pt x="216266" y="345236"/>
                    <a:pt x="245984" y="315622"/>
                    <a:pt x="282306" y="315622"/>
                  </a:cubicBezTo>
                  <a:close/>
                  <a:moveTo>
                    <a:pt x="67932" y="42226"/>
                  </a:moveTo>
                  <a:cubicBezTo>
                    <a:pt x="104303" y="42226"/>
                    <a:pt x="134061" y="71880"/>
                    <a:pt x="134061" y="108123"/>
                  </a:cubicBezTo>
                  <a:cubicBezTo>
                    <a:pt x="134061" y="144366"/>
                    <a:pt x="104303" y="172921"/>
                    <a:pt x="67932" y="172921"/>
                  </a:cubicBezTo>
                  <a:cubicBezTo>
                    <a:pt x="31561" y="172921"/>
                    <a:pt x="2905" y="144366"/>
                    <a:pt x="2905" y="108123"/>
                  </a:cubicBezTo>
                  <a:cubicBezTo>
                    <a:pt x="2905" y="71880"/>
                    <a:pt x="31561" y="42226"/>
                    <a:pt x="67932" y="42226"/>
                  </a:cubicBezTo>
                  <a:close/>
                  <a:moveTo>
                    <a:pt x="320601" y="483"/>
                  </a:moveTo>
                  <a:cubicBezTo>
                    <a:pt x="326930" y="-751"/>
                    <a:pt x="333809" y="346"/>
                    <a:pt x="339863" y="4186"/>
                  </a:cubicBezTo>
                  <a:cubicBezTo>
                    <a:pt x="351971" y="11867"/>
                    <a:pt x="355273" y="27227"/>
                    <a:pt x="347568" y="39297"/>
                  </a:cubicBezTo>
                  <a:cubicBezTo>
                    <a:pt x="347568" y="39297"/>
                    <a:pt x="347568" y="39297"/>
                    <a:pt x="47073" y="492437"/>
                  </a:cubicBezTo>
                  <a:cubicBezTo>
                    <a:pt x="41569" y="500117"/>
                    <a:pt x="33864" y="504506"/>
                    <a:pt x="25059" y="504506"/>
                  </a:cubicBezTo>
                  <a:cubicBezTo>
                    <a:pt x="20656" y="504506"/>
                    <a:pt x="15152" y="503409"/>
                    <a:pt x="11850" y="500117"/>
                  </a:cubicBezTo>
                  <a:cubicBezTo>
                    <a:pt x="-258" y="492437"/>
                    <a:pt x="-3560" y="475979"/>
                    <a:pt x="4145" y="465007"/>
                  </a:cubicBezTo>
                  <a:cubicBezTo>
                    <a:pt x="4145" y="465007"/>
                    <a:pt x="4145" y="465007"/>
                    <a:pt x="304640" y="10770"/>
                  </a:cubicBezTo>
                  <a:cubicBezTo>
                    <a:pt x="308493" y="5284"/>
                    <a:pt x="314271" y="1718"/>
                    <a:pt x="320601" y="4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Oval 43"/>
            <p:cNvSpPr/>
            <p:nvPr/>
          </p:nvSpPr>
          <p:spPr>
            <a:xfrm>
              <a:off x="3587644" y="2250829"/>
              <a:ext cx="877584" cy="877584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59"/>
            <p:cNvSpPr>
              <a:spLocks noChangeAspect="1"/>
            </p:cNvSpPr>
            <p:nvPr/>
          </p:nvSpPr>
          <p:spPr bwMode="auto">
            <a:xfrm>
              <a:off x="3835909" y="2500409"/>
              <a:ext cx="381053" cy="378424"/>
            </a:xfrm>
            <a:custGeom>
              <a:avLst/>
              <a:gdLst>
                <a:gd name="connsiteX0" fmla="*/ 192690 w 508000"/>
                <a:gd name="connsiteY0" fmla="*/ 147144 h 504495"/>
                <a:gd name="connsiteX1" fmla="*/ 254001 w 508000"/>
                <a:gd name="connsiteY1" fmla="*/ 147144 h 504495"/>
                <a:gd name="connsiteX2" fmla="*/ 297794 w 508000"/>
                <a:gd name="connsiteY2" fmla="*/ 164661 h 504495"/>
                <a:gd name="connsiteX3" fmla="*/ 315311 w 508000"/>
                <a:gd name="connsiteY3" fmla="*/ 199696 h 504495"/>
                <a:gd name="connsiteX4" fmla="*/ 297794 w 508000"/>
                <a:gd name="connsiteY4" fmla="*/ 234730 h 504495"/>
                <a:gd name="connsiteX5" fmla="*/ 254001 w 508000"/>
                <a:gd name="connsiteY5" fmla="*/ 252247 h 504495"/>
                <a:gd name="connsiteX6" fmla="*/ 192690 w 508000"/>
                <a:gd name="connsiteY6" fmla="*/ 252247 h 504495"/>
                <a:gd name="connsiteX7" fmla="*/ 192690 w 508000"/>
                <a:gd name="connsiteY7" fmla="*/ 147144 h 504495"/>
                <a:gd name="connsiteX8" fmla="*/ 140138 w 508000"/>
                <a:gd name="connsiteY8" fmla="*/ 113076 h 504495"/>
                <a:gd name="connsiteX9" fmla="*/ 140138 w 508000"/>
                <a:gd name="connsiteY9" fmla="*/ 391419 h 504495"/>
                <a:gd name="connsiteX10" fmla="*/ 192690 w 508000"/>
                <a:gd name="connsiteY10" fmla="*/ 391419 h 504495"/>
                <a:gd name="connsiteX11" fmla="*/ 192690 w 508000"/>
                <a:gd name="connsiteY11" fmla="*/ 287040 h 504495"/>
                <a:gd name="connsiteX12" fmla="*/ 262759 w 508000"/>
                <a:gd name="connsiteY12" fmla="*/ 287040 h 504495"/>
                <a:gd name="connsiteX13" fmla="*/ 341586 w 508000"/>
                <a:gd name="connsiteY13" fmla="*/ 260946 h 504495"/>
                <a:gd name="connsiteX14" fmla="*/ 367862 w 508000"/>
                <a:gd name="connsiteY14" fmla="*/ 200058 h 504495"/>
                <a:gd name="connsiteX15" fmla="*/ 341586 w 508000"/>
                <a:gd name="connsiteY15" fmla="*/ 139171 h 504495"/>
                <a:gd name="connsiteX16" fmla="*/ 262759 w 508000"/>
                <a:gd name="connsiteY16" fmla="*/ 113076 h 504495"/>
                <a:gd name="connsiteX17" fmla="*/ 140138 w 508000"/>
                <a:gd name="connsiteY17" fmla="*/ 113076 h 504495"/>
                <a:gd name="connsiteX18" fmla="*/ 52552 w 508000"/>
                <a:gd name="connsiteY18" fmla="*/ 0 h 504495"/>
                <a:gd name="connsiteX19" fmla="*/ 446690 w 508000"/>
                <a:gd name="connsiteY19" fmla="*/ 0 h 504495"/>
                <a:gd name="connsiteX20" fmla="*/ 508000 w 508000"/>
                <a:gd name="connsiteY20" fmla="*/ 52189 h 504495"/>
                <a:gd name="connsiteX21" fmla="*/ 508000 w 508000"/>
                <a:gd name="connsiteY21" fmla="*/ 443608 h 504495"/>
                <a:gd name="connsiteX22" fmla="*/ 446690 w 508000"/>
                <a:gd name="connsiteY22" fmla="*/ 504495 h 504495"/>
                <a:gd name="connsiteX23" fmla="*/ 52552 w 508000"/>
                <a:gd name="connsiteY23" fmla="*/ 504495 h 504495"/>
                <a:gd name="connsiteX24" fmla="*/ 0 w 508000"/>
                <a:gd name="connsiteY24" fmla="*/ 443608 h 504495"/>
                <a:gd name="connsiteX25" fmla="*/ 0 w 508000"/>
                <a:gd name="connsiteY25" fmla="*/ 52189 h 504495"/>
                <a:gd name="connsiteX26" fmla="*/ 52552 w 508000"/>
                <a:gd name="connsiteY26" fmla="*/ 0 h 50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04495">
                  <a:moveTo>
                    <a:pt x="192690" y="147144"/>
                  </a:moveTo>
                  <a:cubicBezTo>
                    <a:pt x="254001" y="147144"/>
                    <a:pt x="254001" y="147144"/>
                    <a:pt x="254001" y="147144"/>
                  </a:cubicBezTo>
                  <a:cubicBezTo>
                    <a:pt x="271518" y="147144"/>
                    <a:pt x="289035" y="155903"/>
                    <a:pt x="297794" y="164661"/>
                  </a:cubicBezTo>
                  <a:cubicBezTo>
                    <a:pt x="306552" y="173420"/>
                    <a:pt x="315311" y="182178"/>
                    <a:pt x="315311" y="199696"/>
                  </a:cubicBezTo>
                  <a:cubicBezTo>
                    <a:pt x="315311" y="217213"/>
                    <a:pt x="306552" y="225971"/>
                    <a:pt x="297794" y="234730"/>
                  </a:cubicBezTo>
                  <a:cubicBezTo>
                    <a:pt x="289035" y="243488"/>
                    <a:pt x="280277" y="252247"/>
                    <a:pt x="254001" y="252247"/>
                  </a:cubicBezTo>
                  <a:lnTo>
                    <a:pt x="192690" y="252247"/>
                  </a:lnTo>
                  <a:cubicBezTo>
                    <a:pt x="192690" y="147144"/>
                    <a:pt x="192690" y="147144"/>
                    <a:pt x="192690" y="147144"/>
                  </a:cubicBezTo>
                  <a:close/>
                  <a:moveTo>
                    <a:pt x="140138" y="113076"/>
                  </a:moveTo>
                  <a:cubicBezTo>
                    <a:pt x="140138" y="113076"/>
                    <a:pt x="140138" y="113076"/>
                    <a:pt x="140138" y="391419"/>
                  </a:cubicBezTo>
                  <a:cubicBezTo>
                    <a:pt x="140138" y="391419"/>
                    <a:pt x="140138" y="391419"/>
                    <a:pt x="192690" y="391419"/>
                  </a:cubicBezTo>
                  <a:cubicBezTo>
                    <a:pt x="192690" y="391419"/>
                    <a:pt x="192690" y="391419"/>
                    <a:pt x="192690" y="287040"/>
                  </a:cubicBezTo>
                  <a:cubicBezTo>
                    <a:pt x="192690" y="287040"/>
                    <a:pt x="192690" y="287040"/>
                    <a:pt x="262759" y="287040"/>
                  </a:cubicBezTo>
                  <a:cubicBezTo>
                    <a:pt x="306552" y="287040"/>
                    <a:pt x="324069" y="278342"/>
                    <a:pt x="341586" y="260946"/>
                  </a:cubicBezTo>
                  <a:cubicBezTo>
                    <a:pt x="359104" y="252248"/>
                    <a:pt x="367862" y="226153"/>
                    <a:pt x="367862" y="200058"/>
                  </a:cubicBezTo>
                  <a:cubicBezTo>
                    <a:pt x="367862" y="173964"/>
                    <a:pt x="359104" y="156567"/>
                    <a:pt x="341586" y="139171"/>
                  </a:cubicBezTo>
                  <a:cubicBezTo>
                    <a:pt x="324069" y="121775"/>
                    <a:pt x="306552" y="113076"/>
                    <a:pt x="262759" y="113076"/>
                  </a:cubicBezTo>
                  <a:cubicBezTo>
                    <a:pt x="262759" y="113076"/>
                    <a:pt x="262759" y="113076"/>
                    <a:pt x="140138" y="113076"/>
                  </a:cubicBezTo>
                  <a:close/>
                  <a:moveTo>
                    <a:pt x="52552" y="0"/>
                  </a:moveTo>
                  <a:cubicBezTo>
                    <a:pt x="52552" y="0"/>
                    <a:pt x="52552" y="0"/>
                    <a:pt x="446690" y="0"/>
                  </a:cubicBezTo>
                  <a:cubicBezTo>
                    <a:pt x="481724" y="0"/>
                    <a:pt x="508000" y="26095"/>
                    <a:pt x="508000" y="52189"/>
                  </a:cubicBezTo>
                  <a:cubicBezTo>
                    <a:pt x="508000" y="52189"/>
                    <a:pt x="508000" y="52189"/>
                    <a:pt x="508000" y="443608"/>
                  </a:cubicBezTo>
                  <a:cubicBezTo>
                    <a:pt x="508000" y="478401"/>
                    <a:pt x="481724" y="504495"/>
                    <a:pt x="446690" y="504495"/>
                  </a:cubicBezTo>
                  <a:cubicBezTo>
                    <a:pt x="446690" y="504495"/>
                    <a:pt x="446690" y="504495"/>
                    <a:pt x="52552" y="504495"/>
                  </a:cubicBezTo>
                  <a:cubicBezTo>
                    <a:pt x="26276" y="504495"/>
                    <a:pt x="0" y="478401"/>
                    <a:pt x="0" y="443608"/>
                  </a:cubicBezTo>
                  <a:cubicBezTo>
                    <a:pt x="0" y="443608"/>
                    <a:pt x="0" y="443608"/>
                    <a:pt x="0" y="52189"/>
                  </a:cubicBezTo>
                  <a:cubicBezTo>
                    <a:pt x="0" y="26095"/>
                    <a:pt x="26276" y="0"/>
                    <a:pt x="525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7847273" y="2225071"/>
              <a:ext cx="877584" cy="877584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60"/>
            <p:cNvSpPr>
              <a:spLocks noChangeAspect="1"/>
            </p:cNvSpPr>
            <p:nvPr/>
          </p:nvSpPr>
          <p:spPr bwMode="auto">
            <a:xfrm>
              <a:off x="8095538" y="2507497"/>
              <a:ext cx="381053" cy="381053"/>
            </a:xfrm>
            <a:custGeom>
              <a:avLst/>
              <a:gdLst>
                <a:gd name="connsiteX0" fmla="*/ 216713 w 508000"/>
                <a:gd name="connsiteY0" fmla="*/ 169383 h 508000"/>
                <a:gd name="connsiteX1" fmla="*/ 207086 w 508000"/>
                <a:gd name="connsiteY1" fmla="*/ 175769 h 508000"/>
                <a:gd name="connsiteX2" fmla="*/ 207086 w 508000"/>
                <a:gd name="connsiteY2" fmla="*/ 236438 h 508000"/>
                <a:gd name="connsiteX3" fmla="*/ 216713 w 508000"/>
                <a:gd name="connsiteY3" fmla="*/ 246017 h 508000"/>
                <a:gd name="connsiteX4" fmla="*/ 258429 w 508000"/>
                <a:gd name="connsiteY4" fmla="*/ 246017 h 508000"/>
                <a:gd name="connsiteX5" fmla="*/ 287310 w 508000"/>
                <a:gd name="connsiteY5" fmla="*/ 236438 h 508000"/>
                <a:gd name="connsiteX6" fmla="*/ 296937 w 508000"/>
                <a:gd name="connsiteY6" fmla="*/ 207700 h 508000"/>
                <a:gd name="connsiteX7" fmla="*/ 287310 w 508000"/>
                <a:gd name="connsiteY7" fmla="*/ 175769 h 508000"/>
                <a:gd name="connsiteX8" fmla="*/ 258429 w 508000"/>
                <a:gd name="connsiteY8" fmla="*/ 169383 h 508000"/>
                <a:gd name="connsiteX9" fmla="*/ 216713 w 508000"/>
                <a:gd name="connsiteY9" fmla="*/ 169383 h 508000"/>
                <a:gd name="connsiteX10" fmla="*/ 162160 w 508000"/>
                <a:gd name="connsiteY10" fmla="*/ 124679 h 508000"/>
                <a:gd name="connsiteX11" fmla="*/ 264847 w 508000"/>
                <a:gd name="connsiteY11" fmla="*/ 124679 h 508000"/>
                <a:gd name="connsiteX12" fmla="*/ 329026 w 508000"/>
                <a:gd name="connsiteY12" fmla="*/ 143838 h 508000"/>
                <a:gd name="connsiteX13" fmla="*/ 351489 w 508000"/>
                <a:gd name="connsiteY13" fmla="*/ 204507 h 508000"/>
                <a:gd name="connsiteX14" fmla="*/ 329026 w 508000"/>
                <a:gd name="connsiteY14" fmla="*/ 271562 h 508000"/>
                <a:gd name="connsiteX15" fmla="*/ 261638 w 508000"/>
                <a:gd name="connsiteY15" fmla="*/ 290721 h 508000"/>
                <a:gd name="connsiteX16" fmla="*/ 216713 w 508000"/>
                <a:gd name="connsiteY16" fmla="*/ 290721 h 508000"/>
                <a:gd name="connsiteX17" fmla="*/ 207086 w 508000"/>
                <a:gd name="connsiteY17" fmla="*/ 300300 h 508000"/>
                <a:gd name="connsiteX18" fmla="*/ 207086 w 508000"/>
                <a:gd name="connsiteY18" fmla="*/ 376935 h 508000"/>
                <a:gd name="connsiteX19" fmla="*/ 200668 w 508000"/>
                <a:gd name="connsiteY19" fmla="*/ 383321 h 508000"/>
                <a:gd name="connsiteX20" fmla="*/ 162160 w 508000"/>
                <a:gd name="connsiteY20" fmla="*/ 383321 h 508000"/>
                <a:gd name="connsiteX21" fmla="*/ 152533 w 508000"/>
                <a:gd name="connsiteY21" fmla="*/ 376935 h 508000"/>
                <a:gd name="connsiteX22" fmla="*/ 152533 w 508000"/>
                <a:gd name="connsiteY22" fmla="*/ 131065 h 508000"/>
                <a:gd name="connsiteX23" fmla="*/ 162160 w 508000"/>
                <a:gd name="connsiteY23" fmla="*/ 124679 h 508000"/>
                <a:gd name="connsiteX24" fmla="*/ 79164 w 508000"/>
                <a:gd name="connsiteY24" fmla="*/ 80490 h 508000"/>
                <a:gd name="connsiteX25" fmla="*/ 79164 w 508000"/>
                <a:gd name="connsiteY25" fmla="*/ 425639 h 508000"/>
                <a:gd name="connsiteX26" fmla="*/ 424313 w 508000"/>
                <a:gd name="connsiteY26" fmla="*/ 425639 h 508000"/>
                <a:gd name="connsiteX27" fmla="*/ 424313 w 508000"/>
                <a:gd name="connsiteY27" fmla="*/ 80490 h 508000"/>
                <a:gd name="connsiteX28" fmla="*/ 79164 w 508000"/>
                <a:gd name="connsiteY28" fmla="*/ 80490 h 508000"/>
                <a:gd name="connsiteX29" fmla="*/ 72772 w 508000"/>
                <a:gd name="connsiteY29" fmla="*/ 51728 h 508000"/>
                <a:gd name="connsiteX30" fmla="*/ 433901 w 508000"/>
                <a:gd name="connsiteY30" fmla="*/ 51728 h 508000"/>
                <a:gd name="connsiteX31" fmla="*/ 456271 w 508000"/>
                <a:gd name="connsiteY31" fmla="*/ 74099 h 508000"/>
                <a:gd name="connsiteX32" fmla="*/ 456271 w 508000"/>
                <a:gd name="connsiteY32" fmla="*/ 435226 h 508000"/>
                <a:gd name="connsiteX33" fmla="*/ 433901 w 508000"/>
                <a:gd name="connsiteY33" fmla="*/ 457597 h 508000"/>
                <a:gd name="connsiteX34" fmla="*/ 72772 w 508000"/>
                <a:gd name="connsiteY34" fmla="*/ 457597 h 508000"/>
                <a:gd name="connsiteX35" fmla="*/ 50402 w 508000"/>
                <a:gd name="connsiteY35" fmla="*/ 435226 h 508000"/>
                <a:gd name="connsiteX36" fmla="*/ 50402 w 508000"/>
                <a:gd name="connsiteY36" fmla="*/ 74099 h 508000"/>
                <a:gd name="connsiteX37" fmla="*/ 72772 w 508000"/>
                <a:gd name="connsiteY37" fmla="*/ 51728 h 508000"/>
                <a:gd name="connsiteX38" fmla="*/ 31949 w 508000"/>
                <a:gd name="connsiteY38" fmla="*/ 31950 h 508000"/>
                <a:gd name="connsiteX39" fmla="*/ 31949 w 508000"/>
                <a:gd name="connsiteY39" fmla="*/ 476050 h 508000"/>
                <a:gd name="connsiteX40" fmla="*/ 476051 w 508000"/>
                <a:gd name="connsiteY40" fmla="*/ 476050 h 508000"/>
                <a:gd name="connsiteX41" fmla="*/ 476051 w 508000"/>
                <a:gd name="connsiteY41" fmla="*/ 31950 h 508000"/>
                <a:gd name="connsiteX42" fmla="*/ 31949 w 508000"/>
                <a:gd name="connsiteY42" fmla="*/ 31950 h 508000"/>
                <a:gd name="connsiteX43" fmla="*/ 25559 w 508000"/>
                <a:gd name="connsiteY43" fmla="*/ 0 h 508000"/>
                <a:gd name="connsiteX44" fmla="*/ 482440 w 508000"/>
                <a:gd name="connsiteY44" fmla="*/ 0 h 508000"/>
                <a:gd name="connsiteX45" fmla="*/ 508000 w 508000"/>
                <a:gd name="connsiteY45" fmla="*/ 25560 h 508000"/>
                <a:gd name="connsiteX46" fmla="*/ 508000 w 508000"/>
                <a:gd name="connsiteY46" fmla="*/ 482440 h 508000"/>
                <a:gd name="connsiteX47" fmla="*/ 482440 w 508000"/>
                <a:gd name="connsiteY47" fmla="*/ 508000 h 508000"/>
                <a:gd name="connsiteX48" fmla="*/ 25559 w 508000"/>
                <a:gd name="connsiteY48" fmla="*/ 508000 h 508000"/>
                <a:gd name="connsiteX49" fmla="*/ 0 w 508000"/>
                <a:gd name="connsiteY49" fmla="*/ 482440 h 508000"/>
                <a:gd name="connsiteX50" fmla="*/ 0 w 508000"/>
                <a:gd name="connsiteY50" fmla="*/ 25560 h 508000"/>
                <a:gd name="connsiteX51" fmla="*/ 25559 w 508000"/>
                <a:gd name="connsiteY51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8000" h="508000">
                  <a:moveTo>
                    <a:pt x="216713" y="169383"/>
                  </a:moveTo>
                  <a:cubicBezTo>
                    <a:pt x="210295" y="169383"/>
                    <a:pt x="207086" y="172576"/>
                    <a:pt x="207086" y="175769"/>
                  </a:cubicBezTo>
                  <a:cubicBezTo>
                    <a:pt x="207086" y="175769"/>
                    <a:pt x="207086" y="175769"/>
                    <a:pt x="207086" y="236438"/>
                  </a:cubicBezTo>
                  <a:cubicBezTo>
                    <a:pt x="207086" y="242824"/>
                    <a:pt x="210295" y="246017"/>
                    <a:pt x="216713" y="246017"/>
                  </a:cubicBezTo>
                  <a:cubicBezTo>
                    <a:pt x="216713" y="246017"/>
                    <a:pt x="216713" y="246017"/>
                    <a:pt x="258429" y="246017"/>
                  </a:cubicBezTo>
                  <a:cubicBezTo>
                    <a:pt x="271265" y="246017"/>
                    <a:pt x="280892" y="242824"/>
                    <a:pt x="287310" y="236438"/>
                  </a:cubicBezTo>
                  <a:cubicBezTo>
                    <a:pt x="293728" y="230052"/>
                    <a:pt x="296937" y="220472"/>
                    <a:pt x="296937" y="207700"/>
                  </a:cubicBezTo>
                  <a:cubicBezTo>
                    <a:pt x="296937" y="191734"/>
                    <a:pt x="293728" y="182155"/>
                    <a:pt x="287310" y="175769"/>
                  </a:cubicBezTo>
                  <a:cubicBezTo>
                    <a:pt x="280892" y="172576"/>
                    <a:pt x="271265" y="169383"/>
                    <a:pt x="258429" y="169383"/>
                  </a:cubicBezTo>
                  <a:cubicBezTo>
                    <a:pt x="258429" y="169383"/>
                    <a:pt x="258429" y="169383"/>
                    <a:pt x="216713" y="169383"/>
                  </a:cubicBezTo>
                  <a:close/>
                  <a:moveTo>
                    <a:pt x="162160" y="124679"/>
                  </a:moveTo>
                  <a:cubicBezTo>
                    <a:pt x="162160" y="124679"/>
                    <a:pt x="162160" y="124679"/>
                    <a:pt x="264847" y="124679"/>
                  </a:cubicBezTo>
                  <a:cubicBezTo>
                    <a:pt x="290519" y="124679"/>
                    <a:pt x="312982" y="131065"/>
                    <a:pt x="329026" y="143838"/>
                  </a:cubicBezTo>
                  <a:cubicBezTo>
                    <a:pt x="345071" y="156610"/>
                    <a:pt x="351489" y="178962"/>
                    <a:pt x="351489" y="204507"/>
                  </a:cubicBezTo>
                  <a:cubicBezTo>
                    <a:pt x="351489" y="236438"/>
                    <a:pt x="345071" y="258790"/>
                    <a:pt x="329026" y="271562"/>
                  </a:cubicBezTo>
                  <a:cubicBezTo>
                    <a:pt x="312982" y="284335"/>
                    <a:pt x="290519" y="290721"/>
                    <a:pt x="261638" y="290721"/>
                  </a:cubicBezTo>
                  <a:cubicBezTo>
                    <a:pt x="261638" y="290721"/>
                    <a:pt x="261638" y="290721"/>
                    <a:pt x="216713" y="290721"/>
                  </a:cubicBezTo>
                  <a:cubicBezTo>
                    <a:pt x="210295" y="290721"/>
                    <a:pt x="207086" y="293914"/>
                    <a:pt x="207086" y="300300"/>
                  </a:cubicBezTo>
                  <a:cubicBezTo>
                    <a:pt x="207086" y="300300"/>
                    <a:pt x="207086" y="300300"/>
                    <a:pt x="207086" y="376935"/>
                  </a:cubicBezTo>
                  <a:cubicBezTo>
                    <a:pt x="207086" y="380128"/>
                    <a:pt x="203877" y="383321"/>
                    <a:pt x="200668" y="383321"/>
                  </a:cubicBezTo>
                  <a:cubicBezTo>
                    <a:pt x="200668" y="383321"/>
                    <a:pt x="200668" y="383321"/>
                    <a:pt x="162160" y="383321"/>
                  </a:cubicBezTo>
                  <a:cubicBezTo>
                    <a:pt x="155742" y="383321"/>
                    <a:pt x="152533" y="380128"/>
                    <a:pt x="152533" y="376935"/>
                  </a:cubicBezTo>
                  <a:cubicBezTo>
                    <a:pt x="152533" y="376935"/>
                    <a:pt x="152533" y="376935"/>
                    <a:pt x="152533" y="131065"/>
                  </a:cubicBezTo>
                  <a:cubicBezTo>
                    <a:pt x="152533" y="127872"/>
                    <a:pt x="155742" y="124679"/>
                    <a:pt x="162160" y="124679"/>
                  </a:cubicBezTo>
                  <a:close/>
                  <a:moveTo>
                    <a:pt x="79164" y="80490"/>
                  </a:moveTo>
                  <a:lnTo>
                    <a:pt x="79164" y="425639"/>
                  </a:lnTo>
                  <a:cubicBezTo>
                    <a:pt x="79164" y="425639"/>
                    <a:pt x="79164" y="425639"/>
                    <a:pt x="424313" y="425639"/>
                  </a:cubicBezTo>
                  <a:cubicBezTo>
                    <a:pt x="424313" y="425639"/>
                    <a:pt x="424313" y="425639"/>
                    <a:pt x="424313" y="80490"/>
                  </a:cubicBezTo>
                  <a:cubicBezTo>
                    <a:pt x="424313" y="80490"/>
                    <a:pt x="424313" y="80490"/>
                    <a:pt x="79164" y="80490"/>
                  </a:cubicBezTo>
                  <a:close/>
                  <a:moveTo>
                    <a:pt x="72772" y="51728"/>
                  </a:moveTo>
                  <a:cubicBezTo>
                    <a:pt x="72772" y="51728"/>
                    <a:pt x="72772" y="51728"/>
                    <a:pt x="433901" y="51728"/>
                  </a:cubicBezTo>
                  <a:cubicBezTo>
                    <a:pt x="446684" y="51728"/>
                    <a:pt x="456271" y="61315"/>
                    <a:pt x="456271" y="74099"/>
                  </a:cubicBezTo>
                  <a:cubicBezTo>
                    <a:pt x="456271" y="74099"/>
                    <a:pt x="456271" y="74099"/>
                    <a:pt x="456271" y="435226"/>
                  </a:cubicBezTo>
                  <a:cubicBezTo>
                    <a:pt x="456271" y="448010"/>
                    <a:pt x="446684" y="457597"/>
                    <a:pt x="433901" y="457597"/>
                  </a:cubicBezTo>
                  <a:cubicBezTo>
                    <a:pt x="433901" y="457597"/>
                    <a:pt x="433901" y="457597"/>
                    <a:pt x="72772" y="457597"/>
                  </a:cubicBezTo>
                  <a:cubicBezTo>
                    <a:pt x="59989" y="457597"/>
                    <a:pt x="50402" y="448010"/>
                    <a:pt x="50402" y="435226"/>
                  </a:cubicBezTo>
                  <a:cubicBezTo>
                    <a:pt x="50402" y="435226"/>
                    <a:pt x="50402" y="435226"/>
                    <a:pt x="50402" y="74099"/>
                  </a:cubicBezTo>
                  <a:cubicBezTo>
                    <a:pt x="50402" y="61315"/>
                    <a:pt x="59989" y="51728"/>
                    <a:pt x="72772" y="51728"/>
                  </a:cubicBezTo>
                  <a:close/>
                  <a:moveTo>
                    <a:pt x="31949" y="31950"/>
                  </a:moveTo>
                  <a:cubicBezTo>
                    <a:pt x="31949" y="31950"/>
                    <a:pt x="31949" y="31950"/>
                    <a:pt x="31949" y="476050"/>
                  </a:cubicBezTo>
                  <a:cubicBezTo>
                    <a:pt x="31949" y="476050"/>
                    <a:pt x="31949" y="476050"/>
                    <a:pt x="476051" y="476050"/>
                  </a:cubicBezTo>
                  <a:lnTo>
                    <a:pt x="476051" y="31950"/>
                  </a:lnTo>
                  <a:cubicBezTo>
                    <a:pt x="476051" y="31950"/>
                    <a:pt x="476051" y="31950"/>
                    <a:pt x="31949" y="31950"/>
                  </a:cubicBezTo>
                  <a:close/>
                  <a:moveTo>
                    <a:pt x="25559" y="0"/>
                  </a:moveTo>
                  <a:cubicBezTo>
                    <a:pt x="25559" y="0"/>
                    <a:pt x="25559" y="0"/>
                    <a:pt x="482440" y="0"/>
                  </a:cubicBezTo>
                  <a:cubicBezTo>
                    <a:pt x="495220" y="0"/>
                    <a:pt x="508000" y="12780"/>
                    <a:pt x="508000" y="25560"/>
                  </a:cubicBezTo>
                  <a:cubicBezTo>
                    <a:pt x="508000" y="25560"/>
                    <a:pt x="508000" y="25560"/>
                    <a:pt x="508000" y="482440"/>
                  </a:cubicBezTo>
                  <a:cubicBezTo>
                    <a:pt x="508000" y="495220"/>
                    <a:pt x="495220" y="508000"/>
                    <a:pt x="482440" y="508000"/>
                  </a:cubicBezTo>
                  <a:cubicBezTo>
                    <a:pt x="482440" y="508000"/>
                    <a:pt x="482440" y="508000"/>
                    <a:pt x="25559" y="508000"/>
                  </a:cubicBezTo>
                  <a:cubicBezTo>
                    <a:pt x="12780" y="508000"/>
                    <a:pt x="0" y="495220"/>
                    <a:pt x="0" y="482440"/>
                  </a:cubicBezTo>
                  <a:cubicBezTo>
                    <a:pt x="0" y="482440"/>
                    <a:pt x="0" y="482440"/>
                    <a:pt x="0" y="25560"/>
                  </a:cubicBezTo>
                  <a:cubicBezTo>
                    <a:pt x="0" y="12780"/>
                    <a:pt x="12780" y="0"/>
                    <a:pt x="255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Oval 46"/>
            <p:cNvSpPr/>
            <p:nvPr/>
          </p:nvSpPr>
          <p:spPr>
            <a:xfrm>
              <a:off x="3587644" y="3619652"/>
              <a:ext cx="877584" cy="877584"/>
            </a:xfrm>
            <a:prstGeom prst="ellipse">
              <a:avLst/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61"/>
            <p:cNvSpPr>
              <a:spLocks noChangeAspect="1"/>
            </p:cNvSpPr>
            <p:nvPr/>
          </p:nvSpPr>
          <p:spPr bwMode="auto">
            <a:xfrm>
              <a:off x="3829470" y="3871485"/>
              <a:ext cx="381053" cy="322401"/>
            </a:xfrm>
            <a:custGeom>
              <a:avLst/>
              <a:gdLst>
                <a:gd name="T0" fmla="*/ 400 w 434"/>
                <a:gd name="T1" fmla="*/ 34 h 367"/>
                <a:gd name="T2" fmla="*/ 317 w 434"/>
                <a:gd name="T3" fmla="*/ 0 h 367"/>
                <a:gd name="T4" fmla="*/ 235 w 434"/>
                <a:gd name="T5" fmla="*/ 34 h 367"/>
                <a:gd name="T6" fmla="*/ 200 w 434"/>
                <a:gd name="T7" fmla="*/ 117 h 367"/>
                <a:gd name="T8" fmla="*/ 200 w 434"/>
                <a:gd name="T9" fmla="*/ 167 h 367"/>
                <a:gd name="T10" fmla="*/ 25 w 434"/>
                <a:gd name="T11" fmla="*/ 167 h 367"/>
                <a:gd name="T12" fmla="*/ 7 w 434"/>
                <a:gd name="T13" fmla="*/ 174 h 367"/>
                <a:gd name="T14" fmla="*/ 0 w 434"/>
                <a:gd name="T15" fmla="*/ 192 h 367"/>
                <a:gd name="T16" fmla="*/ 0 w 434"/>
                <a:gd name="T17" fmla="*/ 342 h 367"/>
                <a:gd name="T18" fmla="*/ 7 w 434"/>
                <a:gd name="T19" fmla="*/ 360 h 367"/>
                <a:gd name="T20" fmla="*/ 25 w 434"/>
                <a:gd name="T21" fmla="*/ 367 h 367"/>
                <a:gd name="T22" fmla="*/ 275 w 434"/>
                <a:gd name="T23" fmla="*/ 367 h 367"/>
                <a:gd name="T24" fmla="*/ 293 w 434"/>
                <a:gd name="T25" fmla="*/ 360 h 367"/>
                <a:gd name="T26" fmla="*/ 300 w 434"/>
                <a:gd name="T27" fmla="*/ 342 h 367"/>
                <a:gd name="T28" fmla="*/ 300 w 434"/>
                <a:gd name="T29" fmla="*/ 192 h 367"/>
                <a:gd name="T30" fmla="*/ 293 w 434"/>
                <a:gd name="T31" fmla="*/ 174 h 367"/>
                <a:gd name="T32" fmla="*/ 275 w 434"/>
                <a:gd name="T33" fmla="*/ 167 h 367"/>
                <a:gd name="T34" fmla="*/ 250 w 434"/>
                <a:gd name="T35" fmla="*/ 167 h 367"/>
                <a:gd name="T36" fmla="*/ 250 w 434"/>
                <a:gd name="T37" fmla="*/ 117 h 367"/>
                <a:gd name="T38" fmla="*/ 270 w 434"/>
                <a:gd name="T39" fmla="*/ 70 h 367"/>
                <a:gd name="T40" fmla="*/ 317 w 434"/>
                <a:gd name="T41" fmla="*/ 50 h 367"/>
                <a:gd name="T42" fmla="*/ 364 w 434"/>
                <a:gd name="T43" fmla="*/ 70 h 367"/>
                <a:gd name="T44" fmla="*/ 384 w 434"/>
                <a:gd name="T45" fmla="*/ 117 h 367"/>
                <a:gd name="T46" fmla="*/ 384 w 434"/>
                <a:gd name="T47" fmla="*/ 184 h 367"/>
                <a:gd name="T48" fmla="*/ 389 w 434"/>
                <a:gd name="T49" fmla="*/ 195 h 367"/>
                <a:gd name="T50" fmla="*/ 400 w 434"/>
                <a:gd name="T51" fmla="*/ 200 h 367"/>
                <a:gd name="T52" fmla="*/ 417 w 434"/>
                <a:gd name="T53" fmla="*/ 200 h 367"/>
                <a:gd name="T54" fmla="*/ 429 w 434"/>
                <a:gd name="T55" fmla="*/ 195 h 367"/>
                <a:gd name="T56" fmla="*/ 434 w 434"/>
                <a:gd name="T57" fmla="*/ 184 h 367"/>
                <a:gd name="T58" fmla="*/ 434 w 434"/>
                <a:gd name="T59" fmla="*/ 117 h 367"/>
                <a:gd name="T60" fmla="*/ 400 w 434"/>
                <a:gd name="T61" fmla="*/ 34 h 367"/>
                <a:gd name="T62" fmla="*/ 400 w 434"/>
                <a:gd name="T63" fmla="*/ 34 h 367"/>
                <a:gd name="T64" fmla="*/ 400 w 434"/>
                <a:gd name="T65" fmla="*/ 3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4" h="367">
                  <a:moveTo>
                    <a:pt x="400" y="34"/>
                  </a:moveTo>
                  <a:cubicBezTo>
                    <a:pt x="377" y="11"/>
                    <a:pt x="349" y="0"/>
                    <a:pt x="317" y="0"/>
                  </a:cubicBezTo>
                  <a:cubicBezTo>
                    <a:pt x="285" y="0"/>
                    <a:pt x="257" y="11"/>
                    <a:pt x="235" y="34"/>
                  </a:cubicBezTo>
                  <a:cubicBezTo>
                    <a:pt x="212" y="57"/>
                    <a:pt x="200" y="85"/>
                    <a:pt x="200" y="117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18" y="167"/>
                    <a:pt x="12" y="169"/>
                    <a:pt x="7" y="174"/>
                  </a:cubicBezTo>
                  <a:cubicBezTo>
                    <a:pt x="2" y="179"/>
                    <a:pt x="0" y="185"/>
                    <a:pt x="0" y="192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0" y="349"/>
                    <a:pt x="2" y="355"/>
                    <a:pt x="7" y="360"/>
                  </a:cubicBezTo>
                  <a:cubicBezTo>
                    <a:pt x="12" y="365"/>
                    <a:pt x="18" y="367"/>
                    <a:pt x="25" y="367"/>
                  </a:cubicBezTo>
                  <a:cubicBezTo>
                    <a:pt x="275" y="367"/>
                    <a:pt x="275" y="367"/>
                    <a:pt x="275" y="367"/>
                  </a:cubicBezTo>
                  <a:cubicBezTo>
                    <a:pt x="282" y="367"/>
                    <a:pt x="288" y="365"/>
                    <a:pt x="293" y="360"/>
                  </a:cubicBezTo>
                  <a:cubicBezTo>
                    <a:pt x="298" y="355"/>
                    <a:pt x="300" y="349"/>
                    <a:pt x="300" y="342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85"/>
                    <a:pt x="298" y="179"/>
                    <a:pt x="293" y="174"/>
                  </a:cubicBezTo>
                  <a:cubicBezTo>
                    <a:pt x="288" y="169"/>
                    <a:pt x="282" y="167"/>
                    <a:pt x="275" y="167"/>
                  </a:cubicBezTo>
                  <a:cubicBezTo>
                    <a:pt x="250" y="167"/>
                    <a:pt x="250" y="167"/>
                    <a:pt x="250" y="167"/>
                  </a:cubicBezTo>
                  <a:cubicBezTo>
                    <a:pt x="250" y="117"/>
                    <a:pt x="250" y="117"/>
                    <a:pt x="250" y="117"/>
                  </a:cubicBezTo>
                  <a:cubicBezTo>
                    <a:pt x="250" y="98"/>
                    <a:pt x="257" y="83"/>
                    <a:pt x="270" y="70"/>
                  </a:cubicBezTo>
                  <a:cubicBezTo>
                    <a:pt x="283" y="57"/>
                    <a:pt x="299" y="50"/>
                    <a:pt x="317" y="50"/>
                  </a:cubicBezTo>
                  <a:cubicBezTo>
                    <a:pt x="335" y="50"/>
                    <a:pt x="351" y="57"/>
                    <a:pt x="364" y="70"/>
                  </a:cubicBezTo>
                  <a:cubicBezTo>
                    <a:pt x="377" y="83"/>
                    <a:pt x="384" y="98"/>
                    <a:pt x="384" y="117"/>
                  </a:cubicBezTo>
                  <a:cubicBezTo>
                    <a:pt x="384" y="184"/>
                    <a:pt x="384" y="184"/>
                    <a:pt x="384" y="184"/>
                  </a:cubicBezTo>
                  <a:cubicBezTo>
                    <a:pt x="384" y="188"/>
                    <a:pt x="385" y="192"/>
                    <a:pt x="389" y="195"/>
                  </a:cubicBezTo>
                  <a:cubicBezTo>
                    <a:pt x="392" y="199"/>
                    <a:pt x="396" y="200"/>
                    <a:pt x="400" y="200"/>
                  </a:cubicBezTo>
                  <a:cubicBezTo>
                    <a:pt x="417" y="200"/>
                    <a:pt x="417" y="200"/>
                    <a:pt x="417" y="200"/>
                  </a:cubicBezTo>
                  <a:cubicBezTo>
                    <a:pt x="422" y="200"/>
                    <a:pt x="426" y="199"/>
                    <a:pt x="429" y="195"/>
                  </a:cubicBezTo>
                  <a:cubicBezTo>
                    <a:pt x="432" y="192"/>
                    <a:pt x="434" y="188"/>
                    <a:pt x="434" y="184"/>
                  </a:cubicBezTo>
                  <a:cubicBezTo>
                    <a:pt x="434" y="117"/>
                    <a:pt x="434" y="117"/>
                    <a:pt x="434" y="117"/>
                  </a:cubicBezTo>
                  <a:cubicBezTo>
                    <a:pt x="434" y="85"/>
                    <a:pt x="422" y="57"/>
                    <a:pt x="400" y="34"/>
                  </a:cubicBezTo>
                  <a:close/>
                  <a:moveTo>
                    <a:pt x="400" y="34"/>
                  </a:moveTo>
                  <a:cubicBezTo>
                    <a:pt x="400" y="34"/>
                    <a:pt x="400" y="34"/>
                    <a:pt x="400" y="3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Oval 51"/>
            <p:cNvSpPr/>
            <p:nvPr/>
          </p:nvSpPr>
          <p:spPr>
            <a:xfrm>
              <a:off x="3581205" y="4988476"/>
              <a:ext cx="877584" cy="877584"/>
            </a:xfrm>
            <a:prstGeom prst="ellipse">
              <a:avLst/>
            </a:prstGeom>
            <a:solidFill>
              <a:schemeClr val="accent6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62"/>
            <p:cNvSpPr>
              <a:spLocks noChangeAspect="1"/>
            </p:cNvSpPr>
            <p:nvPr/>
          </p:nvSpPr>
          <p:spPr bwMode="auto">
            <a:xfrm>
              <a:off x="3838509" y="5279753"/>
              <a:ext cx="381053" cy="295030"/>
            </a:xfrm>
            <a:custGeom>
              <a:avLst/>
              <a:gdLst>
                <a:gd name="T0" fmla="*/ 168 w 237"/>
                <a:gd name="T1" fmla="*/ 57 h 183"/>
                <a:gd name="T2" fmla="*/ 168 w 237"/>
                <a:gd name="T3" fmla="*/ 41 h 183"/>
                <a:gd name="T4" fmla="*/ 131 w 237"/>
                <a:gd name="T5" fmla="*/ 15 h 183"/>
                <a:gd name="T6" fmla="*/ 37 w 237"/>
                <a:gd name="T7" fmla="*/ 0 h 183"/>
                <a:gd name="T8" fmla="*/ 35 w 237"/>
                <a:gd name="T9" fmla="*/ 41 h 183"/>
                <a:gd name="T10" fmla="*/ 0 w 237"/>
                <a:gd name="T11" fmla="*/ 49 h 183"/>
                <a:gd name="T12" fmla="*/ 35 w 237"/>
                <a:gd name="T13" fmla="*/ 57 h 183"/>
                <a:gd name="T14" fmla="*/ 37 w 237"/>
                <a:gd name="T15" fmla="*/ 177 h 183"/>
                <a:gd name="T16" fmla="*/ 62 w 237"/>
                <a:gd name="T17" fmla="*/ 175 h 183"/>
                <a:gd name="T18" fmla="*/ 98 w 237"/>
                <a:gd name="T19" fmla="*/ 103 h 183"/>
                <a:gd name="T20" fmla="*/ 126 w 237"/>
                <a:gd name="T21" fmla="*/ 177 h 183"/>
                <a:gd name="T22" fmla="*/ 151 w 237"/>
                <a:gd name="T23" fmla="*/ 176 h 183"/>
                <a:gd name="T24" fmla="*/ 122 w 237"/>
                <a:gd name="T25" fmla="*/ 96 h 183"/>
                <a:gd name="T26" fmla="*/ 62 w 237"/>
                <a:gd name="T27" fmla="*/ 22 h 183"/>
                <a:gd name="T28" fmla="*/ 117 w 237"/>
                <a:gd name="T29" fmla="*/ 41 h 183"/>
                <a:gd name="T30" fmla="*/ 62 w 237"/>
                <a:gd name="T31" fmla="*/ 22 h 183"/>
                <a:gd name="T32" fmla="*/ 62 w 237"/>
                <a:gd name="T33" fmla="*/ 82 h 183"/>
                <a:gd name="T34" fmla="*/ 118 w 237"/>
                <a:gd name="T35" fmla="*/ 57 h 183"/>
                <a:gd name="T36" fmla="*/ 237 w 237"/>
                <a:gd name="T37" fmla="*/ 145 h 183"/>
                <a:gd name="T38" fmla="*/ 158 w 237"/>
                <a:gd name="T39" fmla="*/ 174 h 183"/>
                <a:gd name="T40" fmla="*/ 155 w 237"/>
                <a:gd name="T41" fmla="*/ 172 h 183"/>
                <a:gd name="T42" fmla="*/ 163 w 237"/>
                <a:gd name="T43" fmla="*/ 151 h 183"/>
                <a:gd name="T44" fmla="*/ 167 w 237"/>
                <a:gd name="T45" fmla="*/ 153 h 183"/>
                <a:gd name="T46" fmla="*/ 210 w 237"/>
                <a:gd name="T47" fmla="*/ 147 h 183"/>
                <a:gd name="T48" fmla="*/ 159 w 237"/>
                <a:gd name="T49" fmla="*/ 95 h 183"/>
                <a:gd name="T50" fmla="*/ 231 w 237"/>
                <a:gd name="T51" fmla="*/ 66 h 183"/>
                <a:gd name="T52" fmla="*/ 233 w 237"/>
                <a:gd name="T53" fmla="*/ 68 h 183"/>
                <a:gd name="T54" fmla="*/ 226 w 237"/>
                <a:gd name="T55" fmla="*/ 88 h 183"/>
                <a:gd name="T56" fmla="*/ 222 w 237"/>
                <a:gd name="T57" fmla="*/ 87 h 183"/>
                <a:gd name="T58" fmla="*/ 186 w 237"/>
                <a:gd name="T59" fmla="*/ 92 h 183"/>
                <a:gd name="T60" fmla="*/ 237 w 237"/>
                <a:gd name="T61" fmla="*/ 145 h 183"/>
                <a:gd name="T62" fmla="*/ 237 w 237"/>
                <a:gd name="T63" fmla="*/ 1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7" h="183">
                  <a:moveTo>
                    <a:pt x="145" y="57"/>
                  </a:moveTo>
                  <a:cubicBezTo>
                    <a:pt x="168" y="57"/>
                    <a:pt x="168" y="57"/>
                    <a:pt x="168" y="57"/>
                  </a:cubicBezTo>
                  <a:cubicBezTo>
                    <a:pt x="173" y="57"/>
                    <a:pt x="177" y="54"/>
                    <a:pt x="177" y="49"/>
                  </a:cubicBezTo>
                  <a:cubicBezTo>
                    <a:pt x="177" y="45"/>
                    <a:pt x="173" y="41"/>
                    <a:pt x="168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3" y="30"/>
                    <a:pt x="139" y="21"/>
                    <a:pt x="131" y="15"/>
                  </a:cubicBezTo>
                  <a:cubicBezTo>
                    <a:pt x="120" y="5"/>
                    <a:pt x="104" y="0"/>
                    <a:pt x="8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1"/>
                    <a:pt x="35" y="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1"/>
                    <a:pt x="0" y="45"/>
                    <a:pt x="0" y="49"/>
                  </a:cubicBezTo>
                  <a:cubicBezTo>
                    <a:pt x="0" y="54"/>
                    <a:pt x="4" y="57"/>
                    <a:pt x="8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6" y="177"/>
                    <a:pt x="37" y="177"/>
                  </a:cubicBezTo>
                  <a:cubicBezTo>
                    <a:pt x="60" y="177"/>
                    <a:pt x="60" y="177"/>
                    <a:pt x="60" y="177"/>
                  </a:cubicBezTo>
                  <a:cubicBezTo>
                    <a:pt x="61" y="177"/>
                    <a:pt x="62" y="176"/>
                    <a:pt x="62" y="175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24" y="176"/>
                    <a:pt x="124" y="176"/>
                    <a:pt x="124" y="176"/>
                  </a:cubicBezTo>
                  <a:cubicBezTo>
                    <a:pt x="124" y="177"/>
                    <a:pt x="125" y="177"/>
                    <a:pt x="126" y="177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50" y="177"/>
                    <a:pt x="151" y="177"/>
                    <a:pt x="151" y="176"/>
                  </a:cubicBezTo>
                  <a:cubicBezTo>
                    <a:pt x="151" y="176"/>
                    <a:pt x="152" y="175"/>
                    <a:pt x="151" y="174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37" y="84"/>
                    <a:pt x="143" y="73"/>
                    <a:pt x="145" y="57"/>
                  </a:cubicBezTo>
                  <a:close/>
                  <a:moveTo>
                    <a:pt x="62" y="22"/>
                  </a:moveTo>
                  <a:cubicBezTo>
                    <a:pt x="81" y="22"/>
                    <a:pt x="81" y="22"/>
                    <a:pt x="81" y="22"/>
                  </a:cubicBezTo>
                  <a:cubicBezTo>
                    <a:pt x="96" y="22"/>
                    <a:pt x="112" y="26"/>
                    <a:pt x="117" y="41"/>
                  </a:cubicBezTo>
                  <a:cubicBezTo>
                    <a:pt x="62" y="41"/>
                    <a:pt x="62" y="41"/>
                    <a:pt x="62" y="41"/>
                  </a:cubicBezTo>
                  <a:lnTo>
                    <a:pt x="62" y="22"/>
                  </a:lnTo>
                  <a:close/>
                  <a:moveTo>
                    <a:pt x="82" y="82"/>
                  </a:moveTo>
                  <a:cubicBezTo>
                    <a:pt x="62" y="82"/>
                    <a:pt x="62" y="82"/>
                    <a:pt x="62" y="82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118" y="57"/>
                    <a:pt x="118" y="57"/>
                    <a:pt x="118" y="57"/>
                  </a:cubicBezTo>
                  <a:cubicBezTo>
                    <a:pt x="115" y="72"/>
                    <a:pt x="102" y="82"/>
                    <a:pt x="82" y="82"/>
                  </a:cubicBezTo>
                  <a:close/>
                  <a:moveTo>
                    <a:pt x="237" y="145"/>
                  </a:moveTo>
                  <a:cubicBezTo>
                    <a:pt x="237" y="168"/>
                    <a:pt x="219" y="183"/>
                    <a:pt x="191" y="183"/>
                  </a:cubicBezTo>
                  <a:cubicBezTo>
                    <a:pt x="179" y="183"/>
                    <a:pt x="166" y="180"/>
                    <a:pt x="158" y="174"/>
                  </a:cubicBezTo>
                  <a:cubicBezTo>
                    <a:pt x="156" y="173"/>
                    <a:pt x="156" y="173"/>
                    <a:pt x="156" y="173"/>
                  </a:cubicBezTo>
                  <a:cubicBezTo>
                    <a:pt x="155" y="173"/>
                    <a:pt x="155" y="173"/>
                    <a:pt x="155" y="172"/>
                  </a:cubicBezTo>
                  <a:cubicBezTo>
                    <a:pt x="162" y="152"/>
                    <a:pt x="162" y="152"/>
                    <a:pt x="162" y="152"/>
                  </a:cubicBezTo>
                  <a:cubicBezTo>
                    <a:pt x="162" y="151"/>
                    <a:pt x="162" y="151"/>
                    <a:pt x="163" y="151"/>
                  </a:cubicBezTo>
                  <a:cubicBezTo>
                    <a:pt x="163" y="151"/>
                    <a:pt x="164" y="151"/>
                    <a:pt x="164" y="151"/>
                  </a:cubicBezTo>
                  <a:cubicBezTo>
                    <a:pt x="167" y="153"/>
                    <a:pt x="167" y="153"/>
                    <a:pt x="167" y="153"/>
                  </a:cubicBezTo>
                  <a:cubicBezTo>
                    <a:pt x="172" y="157"/>
                    <a:pt x="182" y="160"/>
                    <a:pt x="191" y="160"/>
                  </a:cubicBezTo>
                  <a:cubicBezTo>
                    <a:pt x="203" y="160"/>
                    <a:pt x="210" y="155"/>
                    <a:pt x="210" y="147"/>
                  </a:cubicBezTo>
                  <a:cubicBezTo>
                    <a:pt x="210" y="139"/>
                    <a:pt x="205" y="135"/>
                    <a:pt x="191" y="130"/>
                  </a:cubicBezTo>
                  <a:cubicBezTo>
                    <a:pt x="165" y="121"/>
                    <a:pt x="159" y="106"/>
                    <a:pt x="159" y="95"/>
                  </a:cubicBezTo>
                  <a:cubicBezTo>
                    <a:pt x="159" y="73"/>
                    <a:pt x="176" y="58"/>
                    <a:pt x="201" y="58"/>
                  </a:cubicBezTo>
                  <a:cubicBezTo>
                    <a:pt x="212" y="58"/>
                    <a:pt x="223" y="61"/>
                    <a:pt x="231" y="66"/>
                  </a:cubicBezTo>
                  <a:cubicBezTo>
                    <a:pt x="233" y="67"/>
                    <a:pt x="233" y="67"/>
                    <a:pt x="233" y="67"/>
                  </a:cubicBezTo>
                  <a:cubicBezTo>
                    <a:pt x="233" y="67"/>
                    <a:pt x="233" y="68"/>
                    <a:pt x="233" y="6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5" y="89"/>
                    <a:pt x="225" y="89"/>
                    <a:pt x="225" y="88"/>
                  </a:cubicBezTo>
                  <a:cubicBezTo>
                    <a:pt x="222" y="87"/>
                    <a:pt x="222" y="87"/>
                    <a:pt x="222" y="87"/>
                  </a:cubicBezTo>
                  <a:cubicBezTo>
                    <a:pt x="219" y="85"/>
                    <a:pt x="211" y="81"/>
                    <a:pt x="201" y="81"/>
                  </a:cubicBezTo>
                  <a:cubicBezTo>
                    <a:pt x="192" y="81"/>
                    <a:pt x="186" y="85"/>
                    <a:pt x="186" y="92"/>
                  </a:cubicBezTo>
                  <a:cubicBezTo>
                    <a:pt x="186" y="99"/>
                    <a:pt x="190" y="103"/>
                    <a:pt x="205" y="108"/>
                  </a:cubicBezTo>
                  <a:cubicBezTo>
                    <a:pt x="227" y="116"/>
                    <a:pt x="237" y="128"/>
                    <a:pt x="237" y="145"/>
                  </a:cubicBezTo>
                  <a:close/>
                  <a:moveTo>
                    <a:pt x="237" y="145"/>
                  </a:moveTo>
                  <a:cubicBezTo>
                    <a:pt x="237" y="145"/>
                    <a:pt x="237" y="145"/>
                    <a:pt x="237" y="1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22"/>
            <p:cNvSpPr txBox="1"/>
            <p:nvPr/>
          </p:nvSpPr>
          <p:spPr>
            <a:xfrm>
              <a:off x="2014454" y="218789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908679" y="2526453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  <p:sp>
          <p:nvSpPr>
            <p:cNvPr id="19" name="TextBox 25"/>
            <p:cNvSpPr txBox="1"/>
            <p:nvPr/>
          </p:nvSpPr>
          <p:spPr>
            <a:xfrm>
              <a:off x="2014454" y="3556721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27"/>
            <p:cNvSpPr txBox="1"/>
            <p:nvPr/>
          </p:nvSpPr>
          <p:spPr>
            <a:xfrm>
              <a:off x="908679" y="3895275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  <p:sp>
          <p:nvSpPr>
            <p:cNvPr id="21" name="TextBox 30"/>
            <p:cNvSpPr txBox="1"/>
            <p:nvPr/>
          </p:nvSpPr>
          <p:spPr>
            <a:xfrm>
              <a:off x="2014454" y="4951303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31"/>
            <p:cNvSpPr txBox="1"/>
            <p:nvPr/>
          </p:nvSpPr>
          <p:spPr>
            <a:xfrm>
              <a:off x="908679" y="5289857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  <p:sp>
          <p:nvSpPr>
            <p:cNvPr id="23" name="TextBox 37"/>
            <p:cNvSpPr txBox="1"/>
            <p:nvPr/>
          </p:nvSpPr>
          <p:spPr>
            <a:xfrm flipH="1">
              <a:off x="8795049" y="2217696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38"/>
            <p:cNvSpPr txBox="1"/>
            <p:nvPr/>
          </p:nvSpPr>
          <p:spPr>
            <a:xfrm flipH="1">
              <a:off x="8795050" y="2556250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  <p:sp>
          <p:nvSpPr>
            <p:cNvPr id="25" name="TextBox 41"/>
            <p:cNvSpPr txBox="1"/>
            <p:nvPr/>
          </p:nvSpPr>
          <p:spPr>
            <a:xfrm flipH="1">
              <a:off x="8795049" y="3569601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5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42"/>
            <p:cNvSpPr txBox="1"/>
            <p:nvPr/>
          </p:nvSpPr>
          <p:spPr>
            <a:xfrm flipH="1">
              <a:off x="8795050" y="3908155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  <p:sp>
          <p:nvSpPr>
            <p:cNvPr id="27" name="TextBox 45"/>
            <p:cNvSpPr txBox="1"/>
            <p:nvPr/>
          </p:nvSpPr>
          <p:spPr>
            <a:xfrm flipH="1">
              <a:off x="8795049" y="4921506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47"/>
            <p:cNvSpPr txBox="1"/>
            <p:nvPr/>
          </p:nvSpPr>
          <p:spPr>
            <a:xfrm flipH="1">
              <a:off x="8795049" y="5260060"/>
              <a:ext cx="2521547" cy="535531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5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51 -0.719507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690" y="8223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75656" y="148748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第三章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70383" y="2499742"/>
            <a:ext cx="42749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5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实施条件</a:t>
            </a:r>
          </a:p>
        </p:txBody>
      </p:sp>
      <p:pic>
        <p:nvPicPr>
          <p:cNvPr id="13" name="图片 12" descr="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80" y="1779794"/>
            <a:ext cx="3750945" cy="336899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E891E6F-AF83-4291-9F47-A37797ABC392}"/>
              </a:ext>
            </a:extLst>
          </p:cNvPr>
          <p:cNvGrpSpPr/>
          <p:nvPr/>
        </p:nvGrpSpPr>
        <p:grpSpPr>
          <a:xfrm rot="5400000" flipH="1">
            <a:off x="-301760" y="-316977"/>
            <a:ext cx="2520280" cy="2421832"/>
            <a:chOff x="5590673" y="1054192"/>
            <a:chExt cx="6332528" cy="5683978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AD56FD61-6E52-4EF9-8C45-1611220EE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xmlns="" id="{A37C3A24-9BD3-4714-A623-5C01F0BC4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225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E0E53CE-0E6B-41BA-A516-585EC3E6CC22}"/>
              </a:ext>
            </a:extLst>
          </p:cNvPr>
          <p:cNvGrpSpPr/>
          <p:nvPr/>
        </p:nvGrpSpPr>
        <p:grpSpPr>
          <a:xfrm>
            <a:off x="4923033" y="1006277"/>
            <a:ext cx="2802401" cy="2964420"/>
            <a:chOff x="6117963" y="532336"/>
            <a:chExt cx="5143339" cy="5440699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37A3BF73-6DA5-44C5-9E0C-4F1E165E954B}"/>
                </a:ext>
              </a:extLst>
            </p:cNvPr>
            <p:cNvGrpSpPr/>
            <p:nvPr/>
          </p:nvGrpSpPr>
          <p:grpSpPr>
            <a:xfrm>
              <a:off x="6938861" y="1925074"/>
              <a:ext cx="4322441" cy="4047961"/>
              <a:chOff x="7133415" y="1668270"/>
              <a:chExt cx="4322441" cy="4047961"/>
            </a:xfrm>
            <a:effectLst/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xmlns="" id="{FCCCC11B-627A-477A-8E9A-2F38BC65DD7A}"/>
                  </a:ext>
                </a:extLst>
              </p:cNvPr>
              <p:cNvGrpSpPr/>
              <p:nvPr/>
            </p:nvGrpSpPr>
            <p:grpSpPr>
              <a:xfrm>
                <a:off x="7133415" y="2987835"/>
                <a:ext cx="4322441" cy="2728396"/>
                <a:chOff x="1685115" y="3521460"/>
                <a:chExt cx="4322441" cy="2728396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58" name="îŝḷîḓé-Freeform 57">
                  <a:extLst>
                    <a:ext uri="{FF2B5EF4-FFF2-40B4-BE49-F238E27FC236}">
                      <a16:creationId xmlns:a16="http://schemas.microsoft.com/office/drawing/2014/main" xmlns="" id="{A7B75DAC-C36A-4F34-8AA4-88714506BD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5886" y="4199156"/>
                  <a:ext cx="2081670" cy="2050700"/>
                </a:xfrm>
                <a:custGeom>
                  <a:avLst/>
                  <a:gdLst>
                    <a:gd name="T0" fmla="*/ 3577 w 3638"/>
                    <a:gd name="T1" fmla="*/ 3090 h 3585"/>
                    <a:gd name="T2" fmla="*/ 3555 w 3638"/>
                    <a:gd name="T3" fmla="*/ 3072 h 3585"/>
                    <a:gd name="T4" fmla="*/ 3556 w 3638"/>
                    <a:gd name="T5" fmla="*/ 3071 h 3585"/>
                    <a:gd name="T6" fmla="*/ 468 w 3638"/>
                    <a:gd name="T7" fmla="*/ 0 h 3585"/>
                    <a:gd name="T8" fmla="*/ 0 w 3638"/>
                    <a:gd name="T9" fmla="*/ 470 h 3585"/>
                    <a:gd name="T10" fmla="*/ 3062 w 3638"/>
                    <a:gd name="T11" fmla="*/ 3516 h 3585"/>
                    <a:gd name="T12" fmla="*/ 3067 w 3638"/>
                    <a:gd name="T13" fmla="*/ 3522 h 3585"/>
                    <a:gd name="T14" fmla="*/ 3084 w 3638"/>
                    <a:gd name="T15" fmla="*/ 3537 h 3585"/>
                    <a:gd name="T16" fmla="*/ 3088 w 3638"/>
                    <a:gd name="T17" fmla="*/ 3541 h 3585"/>
                    <a:gd name="T18" fmla="*/ 3088 w 3638"/>
                    <a:gd name="T19" fmla="*/ 3540 h 3585"/>
                    <a:gd name="T20" fmla="*/ 3432 w 3638"/>
                    <a:gd name="T21" fmla="*/ 3436 h 3585"/>
                    <a:gd name="T22" fmla="*/ 3577 w 3638"/>
                    <a:gd name="T23" fmla="*/ 309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8" h="3585">
                      <a:moveTo>
                        <a:pt x="3577" y="3090"/>
                      </a:moveTo>
                      <a:cubicBezTo>
                        <a:pt x="3570" y="3083"/>
                        <a:pt x="3563" y="3077"/>
                        <a:pt x="3555" y="3072"/>
                      </a:cubicBezTo>
                      <a:cubicBezTo>
                        <a:pt x="3556" y="3071"/>
                        <a:pt x="3556" y="3071"/>
                        <a:pt x="3556" y="3071"/>
                      </a:cubicBezTo>
                      <a:cubicBezTo>
                        <a:pt x="468" y="0"/>
                        <a:pt x="468" y="0"/>
                        <a:pt x="468" y="0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3062" y="3516"/>
                        <a:pt x="3062" y="3516"/>
                        <a:pt x="3062" y="3516"/>
                      </a:cubicBezTo>
                      <a:cubicBezTo>
                        <a:pt x="3064" y="3518"/>
                        <a:pt x="3065" y="3520"/>
                        <a:pt x="3067" y="3522"/>
                      </a:cubicBezTo>
                      <a:cubicBezTo>
                        <a:pt x="3072" y="3528"/>
                        <a:pt x="3078" y="3533"/>
                        <a:pt x="3084" y="3537"/>
                      </a:cubicBezTo>
                      <a:cubicBezTo>
                        <a:pt x="3088" y="3541"/>
                        <a:pt x="3088" y="3541"/>
                        <a:pt x="3088" y="3541"/>
                      </a:cubicBezTo>
                      <a:cubicBezTo>
                        <a:pt x="3088" y="3540"/>
                        <a:pt x="3088" y="3540"/>
                        <a:pt x="3088" y="3540"/>
                      </a:cubicBezTo>
                      <a:cubicBezTo>
                        <a:pt x="3160" y="3585"/>
                        <a:pt x="3305" y="3544"/>
                        <a:pt x="3432" y="3436"/>
                      </a:cubicBezTo>
                      <a:cubicBezTo>
                        <a:pt x="3573" y="3317"/>
                        <a:pt x="3638" y="3162"/>
                        <a:pt x="3577" y="30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îŝḷîḓé-Freeform 58">
                  <a:extLst>
                    <a:ext uri="{FF2B5EF4-FFF2-40B4-BE49-F238E27FC236}">
                      <a16:creationId xmlns:a16="http://schemas.microsoft.com/office/drawing/2014/main" xmlns="" id="{B11C6DFA-4C23-4098-820A-DFB591CB0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5115" y="4199156"/>
                  <a:ext cx="2081063" cy="2050700"/>
                </a:xfrm>
                <a:custGeom>
                  <a:avLst/>
                  <a:gdLst>
                    <a:gd name="T0" fmla="*/ 3637 w 3637"/>
                    <a:gd name="T1" fmla="*/ 470 h 3585"/>
                    <a:gd name="T2" fmla="*/ 3169 w 3637"/>
                    <a:gd name="T3" fmla="*/ 0 h 3585"/>
                    <a:gd name="T4" fmla="*/ 82 w 3637"/>
                    <a:gd name="T5" fmla="*/ 3071 h 3585"/>
                    <a:gd name="T6" fmla="*/ 83 w 3637"/>
                    <a:gd name="T7" fmla="*/ 3072 h 3585"/>
                    <a:gd name="T8" fmla="*/ 61 w 3637"/>
                    <a:gd name="T9" fmla="*/ 3090 h 3585"/>
                    <a:gd name="T10" fmla="*/ 205 w 3637"/>
                    <a:gd name="T11" fmla="*/ 3436 h 3585"/>
                    <a:gd name="T12" fmla="*/ 549 w 3637"/>
                    <a:gd name="T13" fmla="*/ 3540 h 3585"/>
                    <a:gd name="T14" fmla="*/ 550 w 3637"/>
                    <a:gd name="T15" fmla="*/ 3541 h 3585"/>
                    <a:gd name="T16" fmla="*/ 553 w 3637"/>
                    <a:gd name="T17" fmla="*/ 3537 h 3585"/>
                    <a:gd name="T18" fmla="*/ 570 w 3637"/>
                    <a:gd name="T19" fmla="*/ 3522 h 3585"/>
                    <a:gd name="T20" fmla="*/ 575 w 3637"/>
                    <a:gd name="T21" fmla="*/ 3516 h 3585"/>
                    <a:gd name="T22" fmla="*/ 3637 w 3637"/>
                    <a:gd name="T23" fmla="*/ 470 h 3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37" h="3585">
                      <a:moveTo>
                        <a:pt x="3637" y="470"/>
                      </a:moveTo>
                      <a:cubicBezTo>
                        <a:pt x="3169" y="0"/>
                        <a:pt x="3169" y="0"/>
                        <a:pt x="3169" y="0"/>
                      </a:cubicBezTo>
                      <a:cubicBezTo>
                        <a:pt x="82" y="3071"/>
                        <a:pt x="82" y="3071"/>
                        <a:pt x="82" y="3071"/>
                      </a:cubicBezTo>
                      <a:cubicBezTo>
                        <a:pt x="83" y="3072"/>
                        <a:pt x="83" y="3072"/>
                        <a:pt x="83" y="3072"/>
                      </a:cubicBezTo>
                      <a:cubicBezTo>
                        <a:pt x="74" y="3077"/>
                        <a:pt x="67" y="3083"/>
                        <a:pt x="61" y="3090"/>
                      </a:cubicBezTo>
                      <a:cubicBezTo>
                        <a:pt x="0" y="3162"/>
                        <a:pt x="65" y="3317"/>
                        <a:pt x="205" y="3436"/>
                      </a:cubicBezTo>
                      <a:cubicBezTo>
                        <a:pt x="332" y="3544"/>
                        <a:pt x="477" y="3585"/>
                        <a:pt x="549" y="3540"/>
                      </a:cubicBezTo>
                      <a:cubicBezTo>
                        <a:pt x="550" y="3541"/>
                        <a:pt x="550" y="3541"/>
                        <a:pt x="550" y="3541"/>
                      </a:cubicBezTo>
                      <a:cubicBezTo>
                        <a:pt x="553" y="3537"/>
                        <a:pt x="553" y="3537"/>
                        <a:pt x="553" y="3537"/>
                      </a:cubicBezTo>
                      <a:cubicBezTo>
                        <a:pt x="560" y="3533"/>
                        <a:pt x="565" y="3528"/>
                        <a:pt x="570" y="3522"/>
                      </a:cubicBezTo>
                      <a:cubicBezTo>
                        <a:pt x="572" y="3520"/>
                        <a:pt x="574" y="3518"/>
                        <a:pt x="575" y="3516"/>
                      </a:cubicBezTo>
                      <a:lnTo>
                        <a:pt x="3637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îŝḷîḓé-Freeform 59">
                  <a:extLst>
                    <a:ext uri="{FF2B5EF4-FFF2-40B4-BE49-F238E27FC236}">
                      <a16:creationId xmlns:a16="http://schemas.microsoft.com/office/drawing/2014/main" xmlns="" id="{104C7500-ACFB-4ACA-9F03-389C5C51DF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8410" y="3521460"/>
                  <a:ext cx="411112" cy="2598444"/>
                </a:xfrm>
                <a:custGeom>
                  <a:avLst/>
                  <a:gdLst>
                    <a:gd name="T0" fmla="*/ 667 w 719"/>
                    <a:gd name="T1" fmla="*/ 4334 h 4542"/>
                    <a:gd name="T2" fmla="*/ 666 w 719"/>
                    <a:gd name="T3" fmla="*/ 4326 h 4542"/>
                    <a:gd name="T4" fmla="*/ 719 w 719"/>
                    <a:gd name="T5" fmla="*/ 8 h 4542"/>
                    <a:gd name="T6" fmla="*/ 56 w 719"/>
                    <a:gd name="T7" fmla="*/ 0 h 4542"/>
                    <a:gd name="T8" fmla="*/ 2 w 719"/>
                    <a:gd name="T9" fmla="*/ 4354 h 4542"/>
                    <a:gd name="T10" fmla="*/ 4 w 719"/>
                    <a:gd name="T11" fmla="*/ 4354 h 4542"/>
                    <a:gd name="T12" fmla="*/ 1 w 719"/>
                    <a:gd name="T13" fmla="*/ 4383 h 4542"/>
                    <a:gd name="T14" fmla="*/ 347 w 719"/>
                    <a:gd name="T15" fmla="*/ 4529 h 4542"/>
                    <a:gd name="T16" fmla="*/ 665 w 719"/>
                    <a:gd name="T17" fmla="*/ 4362 h 4542"/>
                    <a:gd name="T18" fmla="*/ 666 w 719"/>
                    <a:gd name="T19" fmla="*/ 4362 h 4542"/>
                    <a:gd name="T20" fmla="*/ 666 w 719"/>
                    <a:gd name="T21" fmla="*/ 4357 h 4542"/>
                    <a:gd name="T22" fmla="*/ 667 w 719"/>
                    <a:gd name="T23" fmla="*/ 4334 h 4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19" h="4542">
                      <a:moveTo>
                        <a:pt x="667" y="4334"/>
                      </a:moveTo>
                      <a:cubicBezTo>
                        <a:pt x="667" y="4332"/>
                        <a:pt x="667" y="4329"/>
                        <a:pt x="666" y="4326"/>
                      </a:cubicBezTo>
                      <a:cubicBezTo>
                        <a:pt x="719" y="8"/>
                        <a:pt x="719" y="8"/>
                        <a:pt x="719" y="8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" y="4354"/>
                        <a:pt x="2" y="4354"/>
                        <a:pt x="2" y="4354"/>
                      </a:cubicBezTo>
                      <a:cubicBezTo>
                        <a:pt x="4" y="4354"/>
                        <a:pt x="4" y="4354"/>
                        <a:pt x="4" y="4354"/>
                      </a:cubicBezTo>
                      <a:cubicBezTo>
                        <a:pt x="1" y="4364"/>
                        <a:pt x="0" y="4373"/>
                        <a:pt x="1" y="4383"/>
                      </a:cubicBezTo>
                      <a:cubicBezTo>
                        <a:pt x="8" y="4477"/>
                        <a:pt x="163" y="4542"/>
                        <a:pt x="347" y="4529"/>
                      </a:cubicBezTo>
                      <a:cubicBezTo>
                        <a:pt x="512" y="4517"/>
                        <a:pt x="645" y="4445"/>
                        <a:pt x="665" y="4362"/>
                      </a:cubicBezTo>
                      <a:cubicBezTo>
                        <a:pt x="666" y="4362"/>
                        <a:pt x="666" y="4362"/>
                        <a:pt x="666" y="4362"/>
                      </a:cubicBezTo>
                      <a:cubicBezTo>
                        <a:pt x="666" y="4357"/>
                        <a:pt x="666" y="4357"/>
                        <a:pt x="666" y="4357"/>
                      </a:cubicBezTo>
                      <a:cubicBezTo>
                        <a:pt x="667" y="4350"/>
                        <a:pt x="668" y="4342"/>
                        <a:pt x="667" y="43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393700" dir="18900000" sy="23000" kx="-1200000" algn="b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xmlns="" id="{42BAD216-4B68-4C35-9B90-817856AB16DA}"/>
                  </a:ext>
                </a:extLst>
              </p:cNvPr>
              <p:cNvGrpSpPr/>
              <p:nvPr/>
            </p:nvGrpSpPr>
            <p:grpSpPr>
              <a:xfrm>
                <a:off x="7876695" y="2814767"/>
                <a:ext cx="2864422" cy="2524359"/>
                <a:chOff x="2428395" y="3348392"/>
                <a:chExt cx="2864422" cy="2524359"/>
              </a:xfrm>
              <a:solidFill>
                <a:schemeClr val="tx1">
                  <a:alpha val="50000"/>
                </a:schemeClr>
              </a:solidFill>
            </p:grpSpPr>
            <p:sp>
              <p:nvSpPr>
                <p:cNvPr id="55" name="îŝḷîḓé-Freeform 54">
                  <a:extLst>
                    <a:ext uri="{FF2B5EF4-FFF2-40B4-BE49-F238E27FC236}">
                      <a16:creationId xmlns:a16="http://schemas.microsoft.com/office/drawing/2014/main" xmlns="" id="{C39687C8-943E-4187-82CA-B0B667B66A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8395" y="4143896"/>
                  <a:ext cx="1392436" cy="1374218"/>
                </a:xfrm>
                <a:custGeom>
                  <a:avLst/>
                  <a:gdLst>
                    <a:gd name="T0" fmla="*/ 0 w 2434"/>
                    <a:gd name="T1" fmla="*/ 1956 h 2402"/>
                    <a:gd name="T2" fmla="*/ 492 w 2434"/>
                    <a:gd name="T3" fmla="*/ 2402 h 2402"/>
                    <a:gd name="T4" fmla="*/ 2434 w 2434"/>
                    <a:gd name="T5" fmla="*/ 470 h 2402"/>
                    <a:gd name="T6" fmla="*/ 1966 w 2434"/>
                    <a:gd name="T7" fmla="*/ 0 h 2402"/>
                    <a:gd name="T8" fmla="*/ 0 w 2434"/>
                    <a:gd name="T9" fmla="*/ 1956 h 2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34" h="2402">
                      <a:moveTo>
                        <a:pt x="0" y="1956"/>
                      </a:moveTo>
                      <a:cubicBezTo>
                        <a:pt x="90" y="2246"/>
                        <a:pt x="246" y="2330"/>
                        <a:pt x="492" y="2402"/>
                      </a:cubicBezTo>
                      <a:cubicBezTo>
                        <a:pt x="2434" y="470"/>
                        <a:pt x="2434" y="470"/>
                        <a:pt x="2434" y="470"/>
                      </a:cubicBezTo>
                      <a:cubicBezTo>
                        <a:pt x="1966" y="0"/>
                        <a:pt x="1966" y="0"/>
                        <a:pt x="1966" y="0"/>
                      </a:cubicBezTo>
                      <a:lnTo>
                        <a:pt x="0" y="19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îŝḷîḓé-Freeform 55">
                  <a:extLst>
                    <a:ext uri="{FF2B5EF4-FFF2-40B4-BE49-F238E27FC236}">
                      <a16:creationId xmlns:a16="http://schemas.microsoft.com/office/drawing/2014/main" xmlns="" id="{5B05A5AB-96A7-4F15-9E17-81F1458294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7913" y="4151183"/>
                  <a:ext cx="1414904" cy="1392435"/>
                </a:xfrm>
                <a:custGeom>
                  <a:avLst/>
                  <a:gdLst>
                    <a:gd name="T0" fmla="*/ 468 w 2473"/>
                    <a:gd name="T1" fmla="*/ 0 h 2434"/>
                    <a:gd name="T2" fmla="*/ 0 w 2473"/>
                    <a:gd name="T3" fmla="*/ 470 h 2434"/>
                    <a:gd name="T4" fmla="*/ 1974 w 2473"/>
                    <a:gd name="T5" fmla="*/ 2434 h 2434"/>
                    <a:gd name="T6" fmla="*/ 2473 w 2473"/>
                    <a:gd name="T7" fmla="*/ 1994 h 2434"/>
                    <a:gd name="T8" fmla="*/ 468 w 2473"/>
                    <a:gd name="T9" fmla="*/ 0 h 2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3" h="2434">
                      <a:moveTo>
                        <a:pt x="468" y="0"/>
                      </a:move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1974" y="2434"/>
                        <a:pt x="1974" y="2434"/>
                        <a:pt x="1974" y="2434"/>
                      </a:cubicBezTo>
                      <a:cubicBezTo>
                        <a:pt x="2200" y="2366"/>
                        <a:pt x="2332" y="2258"/>
                        <a:pt x="2473" y="1994"/>
                      </a:cubicBezTo>
                      <a:lnTo>
                        <a:pt x="46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îŝḷîḓé-Freeform 56">
                  <a:extLst>
                    <a:ext uri="{FF2B5EF4-FFF2-40B4-BE49-F238E27FC236}">
                      <a16:creationId xmlns:a16="http://schemas.microsoft.com/office/drawing/2014/main" xmlns="" id="{275C62F9-0C5E-4D45-83AC-F9608A106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0232" y="3348392"/>
                  <a:ext cx="409290" cy="2524359"/>
                </a:xfrm>
                <a:custGeom>
                  <a:avLst/>
                  <a:gdLst>
                    <a:gd name="T0" fmla="*/ 0 w 715"/>
                    <a:gd name="T1" fmla="*/ 4252 h 4412"/>
                    <a:gd name="T2" fmla="*/ 663 w 715"/>
                    <a:gd name="T3" fmla="*/ 4275 h 4412"/>
                    <a:gd name="T4" fmla="*/ 715 w 715"/>
                    <a:gd name="T5" fmla="*/ 9 h 4412"/>
                    <a:gd name="T6" fmla="*/ 52 w 715"/>
                    <a:gd name="T7" fmla="*/ 0 h 4412"/>
                    <a:gd name="T8" fmla="*/ 0 w 715"/>
                    <a:gd name="T9" fmla="*/ 4252 h 4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15" h="4412">
                      <a:moveTo>
                        <a:pt x="0" y="4252"/>
                      </a:moveTo>
                      <a:cubicBezTo>
                        <a:pt x="196" y="4412"/>
                        <a:pt x="476" y="4402"/>
                        <a:pt x="663" y="4275"/>
                      </a:cubicBezTo>
                      <a:cubicBezTo>
                        <a:pt x="715" y="9"/>
                        <a:pt x="715" y="9"/>
                        <a:pt x="715" y="9"/>
                      </a:cubicBezTo>
                      <a:cubicBezTo>
                        <a:pt x="52" y="0"/>
                        <a:pt x="52" y="0"/>
                        <a:pt x="52" y="0"/>
                      </a:cubicBezTo>
                      <a:lnTo>
                        <a:pt x="0" y="4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xmlns="" id="{B323C0C3-A2A4-4CD5-A5BD-4745CFEB6967}"/>
                  </a:ext>
                </a:extLst>
              </p:cNvPr>
              <p:cNvGrpSpPr/>
              <p:nvPr/>
            </p:nvGrpSpPr>
            <p:grpSpPr>
              <a:xfrm>
                <a:off x="7565173" y="1668270"/>
                <a:ext cx="3500825" cy="3500217"/>
                <a:chOff x="2116873" y="2201895"/>
                <a:chExt cx="3500825" cy="3500217"/>
              </a:xfrm>
            </p:grpSpPr>
            <p:sp>
              <p:nvSpPr>
                <p:cNvPr id="48" name="îŝḷîḓé-Oval 47">
                  <a:extLst>
                    <a:ext uri="{FF2B5EF4-FFF2-40B4-BE49-F238E27FC236}">
                      <a16:creationId xmlns:a16="http://schemas.microsoft.com/office/drawing/2014/main" xmlns="" id="{495CD648-17FB-4EA3-99EA-0254348D5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6873" y="2201895"/>
                  <a:ext cx="3500825" cy="3500217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îŝḷîḓé-Oval 48">
                  <a:extLst>
                    <a:ext uri="{FF2B5EF4-FFF2-40B4-BE49-F238E27FC236}">
                      <a16:creationId xmlns:a16="http://schemas.microsoft.com/office/drawing/2014/main" xmlns="" id="{45158EAB-6B9E-4EBC-BC88-1A3170B10F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7993" y="2463014"/>
                  <a:ext cx="2979193" cy="2978585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îŝḷîḓé-Oval 49">
                  <a:extLst>
                    <a:ext uri="{FF2B5EF4-FFF2-40B4-BE49-F238E27FC236}">
                      <a16:creationId xmlns:a16="http://schemas.microsoft.com/office/drawing/2014/main" xmlns="" id="{48DBC559-022B-4B52-9FDD-F8BE1D38D3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93765" y="2778180"/>
                  <a:ext cx="2347648" cy="2347648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îŝḷîḓé-Oval 50">
                  <a:extLst>
                    <a:ext uri="{FF2B5EF4-FFF2-40B4-BE49-F238E27FC236}">
                      <a16:creationId xmlns:a16="http://schemas.microsoft.com/office/drawing/2014/main" xmlns="" id="{7C9D2C5A-DD00-4226-9B6A-F41A767894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6179" y="3079985"/>
                  <a:ext cx="1742822" cy="1744036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îŝḷîḓé-Oval 51">
                  <a:extLst>
                    <a:ext uri="{FF2B5EF4-FFF2-40B4-BE49-F238E27FC236}">
                      <a16:creationId xmlns:a16="http://schemas.microsoft.com/office/drawing/2014/main" xmlns="" id="{5B6598E2-0472-470D-B438-2637D543CF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4018" y="3368432"/>
                  <a:ext cx="1166537" cy="1167144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îŝḷîḓé-Oval 52">
                  <a:extLst>
                    <a:ext uri="{FF2B5EF4-FFF2-40B4-BE49-F238E27FC236}">
                      <a16:creationId xmlns:a16="http://schemas.microsoft.com/office/drawing/2014/main" xmlns="" id="{3C08509F-74A4-426E-B022-4CA3314328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0563" y="3615584"/>
                  <a:ext cx="672839" cy="67283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îŝḷîḓé-Oval 53">
                  <a:extLst>
                    <a:ext uri="{FF2B5EF4-FFF2-40B4-BE49-F238E27FC236}">
                      <a16:creationId xmlns:a16="http://schemas.microsoft.com/office/drawing/2014/main" xmlns="" id="{A69B9B9A-9D07-4C8D-818F-B145C36FD8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9096" y="3794117"/>
                  <a:ext cx="315773" cy="315773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8938F878-64AC-4EAF-9FF7-B4871ADF7A98}"/>
                </a:ext>
              </a:extLst>
            </p:cNvPr>
            <p:cNvGrpSpPr/>
            <p:nvPr/>
          </p:nvGrpSpPr>
          <p:grpSpPr>
            <a:xfrm>
              <a:off x="6887838" y="1343498"/>
              <a:ext cx="2232090" cy="2280464"/>
              <a:chOff x="6076950" y="2555876"/>
              <a:chExt cx="3076576" cy="3143249"/>
            </a:xfrm>
            <a:effectLst/>
          </p:grpSpPr>
          <p:sp>
            <p:nvSpPr>
              <p:cNvPr id="37" name="îŝḷîḓé-Freeform 36">
                <a:extLst>
                  <a:ext uri="{FF2B5EF4-FFF2-40B4-BE49-F238E27FC236}">
                    <a16:creationId xmlns:a16="http://schemas.microsoft.com/office/drawing/2014/main" xmlns="" id="{01F1DE7C-4455-409B-93D0-91C416EBF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ŝḷîḓé-Freeform 37">
                <a:extLst>
                  <a:ext uri="{FF2B5EF4-FFF2-40B4-BE49-F238E27FC236}">
                    <a16:creationId xmlns:a16="http://schemas.microsoft.com/office/drawing/2014/main" xmlns="" id="{B8ADD3B0-2243-460A-8B74-F095890F7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ŝḷîḓé-Freeform 38">
                <a:extLst>
                  <a:ext uri="{FF2B5EF4-FFF2-40B4-BE49-F238E27FC236}">
                    <a16:creationId xmlns:a16="http://schemas.microsoft.com/office/drawing/2014/main" xmlns="" id="{567DDAAF-6422-4689-9608-EAE1F9CCA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ḓé-Freeform 39">
                <a:extLst>
                  <a:ext uri="{FF2B5EF4-FFF2-40B4-BE49-F238E27FC236}">
                    <a16:creationId xmlns:a16="http://schemas.microsoft.com/office/drawing/2014/main" xmlns="" id="{79A61E6E-DF3D-4C54-9860-16022A5AC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ŝḷîḓé-Freeform 40">
                <a:extLst>
                  <a:ext uri="{FF2B5EF4-FFF2-40B4-BE49-F238E27FC236}">
                    <a16:creationId xmlns:a16="http://schemas.microsoft.com/office/drawing/2014/main" xmlns="" id="{67179AB2-C30C-4327-AFF2-26F438DC9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ŝḷîḓé-Freeform 41">
                <a:extLst>
                  <a:ext uri="{FF2B5EF4-FFF2-40B4-BE49-F238E27FC236}">
                    <a16:creationId xmlns:a16="http://schemas.microsoft.com/office/drawing/2014/main" xmlns="" id="{BCA0D667-DF93-4D13-91BD-B14DDFE1D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ḓé-Freeform 42">
                <a:extLst>
                  <a:ext uri="{FF2B5EF4-FFF2-40B4-BE49-F238E27FC236}">
                    <a16:creationId xmlns:a16="http://schemas.microsoft.com/office/drawing/2014/main" xmlns="" id="{9D5F6463-757D-48A5-9B81-324B8AA80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ŝḷîḓé-Freeform 43">
                <a:extLst>
                  <a:ext uri="{FF2B5EF4-FFF2-40B4-BE49-F238E27FC236}">
                    <a16:creationId xmlns:a16="http://schemas.microsoft.com/office/drawing/2014/main" xmlns="" id="{81885432-10AE-4ADD-AFF1-BDCAFBEFA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7D77D0A4-E051-4CCF-B34B-6CC4E869A1D3}"/>
                </a:ext>
              </a:extLst>
            </p:cNvPr>
            <p:cNvGrpSpPr/>
            <p:nvPr/>
          </p:nvGrpSpPr>
          <p:grpSpPr>
            <a:xfrm>
              <a:off x="6117963" y="2211163"/>
              <a:ext cx="2643327" cy="2700613"/>
              <a:chOff x="5920323" y="2302554"/>
              <a:chExt cx="2180669" cy="2227927"/>
            </a:xfrm>
            <a:effectLst/>
          </p:grpSpPr>
          <p:sp>
            <p:nvSpPr>
              <p:cNvPr id="29" name="îŝḷîḓé-Freeform 28">
                <a:extLst>
                  <a:ext uri="{FF2B5EF4-FFF2-40B4-BE49-F238E27FC236}">
                    <a16:creationId xmlns:a16="http://schemas.microsoft.com/office/drawing/2014/main" xmlns="" id="{B10C54E9-04DA-42AF-A70F-4140ADE6D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9324" y="4300937"/>
                <a:ext cx="221668" cy="22954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ŝḷîḓé-Freeform 29">
                <a:extLst>
                  <a:ext uri="{FF2B5EF4-FFF2-40B4-BE49-F238E27FC236}">
                    <a16:creationId xmlns:a16="http://schemas.microsoft.com/office/drawing/2014/main" xmlns="" id="{05953D53-3224-4534-92FC-5AF76F84D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227" y="3756332"/>
                <a:ext cx="554732" cy="640248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ŝḷîḓé-Freeform 30">
                <a:extLst>
                  <a:ext uri="{FF2B5EF4-FFF2-40B4-BE49-F238E27FC236}">
                    <a16:creationId xmlns:a16="http://schemas.microsoft.com/office/drawing/2014/main" xmlns="" id="{0CA53E78-D993-4CE3-BA63-AD5FE845D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3975" y="3746206"/>
                <a:ext cx="155280" cy="247548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ŝḷîḓé-Freeform 31">
                <a:extLst>
                  <a:ext uri="{FF2B5EF4-FFF2-40B4-BE49-F238E27FC236}">
                    <a16:creationId xmlns:a16="http://schemas.microsoft.com/office/drawing/2014/main" xmlns="" id="{4A539D52-158D-42B8-93F1-958C18C1A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0323" y="2783021"/>
                <a:ext cx="534478" cy="45908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ŝḷîḓé-Freeform 32">
                <a:extLst>
                  <a:ext uri="{FF2B5EF4-FFF2-40B4-BE49-F238E27FC236}">
                    <a16:creationId xmlns:a16="http://schemas.microsoft.com/office/drawing/2014/main" xmlns="" id="{18F4840B-FE53-46FF-98E1-AF0E65E7B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5274" y="2361065"/>
                <a:ext cx="198038" cy="51759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ŝḷîḓé-Freeform 33">
                <a:extLst>
                  <a:ext uri="{FF2B5EF4-FFF2-40B4-BE49-F238E27FC236}">
                    <a16:creationId xmlns:a16="http://schemas.microsoft.com/office/drawing/2014/main" xmlns="" id="{EA07EC2F-413C-44D0-B575-559D61625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2227" y="2841532"/>
                <a:ext cx="569359" cy="69088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ŝḷîḓé-Freeform 34">
                <a:extLst>
                  <a:ext uri="{FF2B5EF4-FFF2-40B4-BE49-F238E27FC236}">
                    <a16:creationId xmlns:a16="http://schemas.microsoft.com/office/drawing/2014/main" xmlns="" id="{C795AB7E-0F26-43EB-95F7-A680ED320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3658" y="2302554"/>
                <a:ext cx="541229" cy="755020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ŝḷîḓé-Freeform 35">
                <a:extLst>
                  <a:ext uri="{FF2B5EF4-FFF2-40B4-BE49-F238E27FC236}">
                    <a16:creationId xmlns:a16="http://schemas.microsoft.com/office/drawing/2014/main" xmlns="" id="{9F94E679-6821-4B26-851C-D93075132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1425" y="2878664"/>
                <a:ext cx="1019446" cy="1046451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98FCB2FA-77DB-473E-B49C-9362DA42C3A2}"/>
                </a:ext>
              </a:extLst>
            </p:cNvPr>
            <p:cNvGrpSpPr/>
            <p:nvPr/>
          </p:nvGrpSpPr>
          <p:grpSpPr>
            <a:xfrm>
              <a:off x="7327975" y="532336"/>
              <a:ext cx="2861683" cy="2923702"/>
              <a:chOff x="6076950" y="2555876"/>
              <a:chExt cx="3076576" cy="3143249"/>
            </a:xfrm>
            <a:effectLst/>
          </p:grpSpPr>
          <p:sp>
            <p:nvSpPr>
              <p:cNvPr id="21" name="îŝḷîḓé-Freeform 20">
                <a:extLst>
                  <a:ext uri="{FF2B5EF4-FFF2-40B4-BE49-F238E27FC236}">
                    <a16:creationId xmlns:a16="http://schemas.microsoft.com/office/drawing/2014/main" xmlns="" id="{8E2597CB-6650-4B0B-BE83-E3AE20745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0788" y="5375275"/>
                <a:ext cx="312738" cy="32385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ŝḷîḓé-Freeform 21">
                <a:extLst>
                  <a:ext uri="{FF2B5EF4-FFF2-40B4-BE49-F238E27FC236}">
                    <a16:creationId xmlns:a16="http://schemas.microsoft.com/office/drawing/2014/main" xmlns="" id="{98B0690C-356F-42F9-B460-87C884CED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9588" y="4606925"/>
                <a:ext cx="782638" cy="903287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ŝḷîḓé-Freeform 22">
                <a:extLst>
                  <a:ext uri="{FF2B5EF4-FFF2-40B4-BE49-F238E27FC236}">
                    <a16:creationId xmlns:a16="http://schemas.microsoft.com/office/drawing/2014/main" xmlns="" id="{7167B6D9-0D1A-4A32-AE22-15AB7E086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3713" y="4592638"/>
                <a:ext cx="219075" cy="349250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ŝḷîḓé-Freeform 23">
                <a:extLst>
                  <a:ext uri="{FF2B5EF4-FFF2-40B4-BE49-F238E27FC236}">
                    <a16:creationId xmlns:a16="http://schemas.microsoft.com/office/drawing/2014/main" xmlns="" id="{A44B94CD-51F9-4E0B-AD4B-DCEFDE948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6950" y="3233738"/>
                <a:ext cx="754063" cy="647700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ŝḷîḓé-Freeform 24">
                <a:extLst>
                  <a:ext uri="{FF2B5EF4-FFF2-40B4-BE49-F238E27FC236}">
                    <a16:creationId xmlns:a16="http://schemas.microsoft.com/office/drawing/2014/main" xmlns="" id="{9FAD23CF-1ED8-4020-8DB7-619D4FBD1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163" y="2638425"/>
                <a:ext cx="279400" cy="730250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ŝḷîḓé-Freeform 25">
                <a:extLst>
                  <a:ext uri="{FF2B5EF4-FFF2-40B4-BE49-F238E27FC236}">
                    <a16:creationId xmlns:a16="http://schemas.microsoft.com/office/drawing/2014/main" xmlns="" id="{CCB58707-8C5F-4B0C-ADE6-496B3E76D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1263" y="3316288"/>
                <a:ext cx="803275" cy="974725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ŝḷîḓé-Freeform 26">
                <a:extLst>
                  <a:ext uri="{FF2B5EF4-FFF2-40B4-BE49-F238E27FC236}">
                    <a16:creationId xmlns:a16="http://schemas.microsoft.com/office/drawing/2014/main" xmlns="" id="{2DE86D10-9CC5-4F34-A2C8-F29D3FA26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2425" y="2555876"/>
                <a:ext cx="763588" cy="1065212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ŝḷîḓé-Freeform 27">
                <a:extLst>
                  <a:ext uri="{FF2B5EF4-FFF2-40B4-BE49-F238E27FC236}">
                    <a16:creationId xmlns:a16="http://schemas.microsoft.com/office/drawing/2014/main" xmlns="" id="{9B1D2CBA-E26D-4EFA-A036-195F6D9BB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6250" y="3368675"/>
                <a:ext cx="1438275" cy="1476375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5B9890E7-F9B2-4378-BEBA-D87CE4C00806}"/>
              </a:ext>
            </a:extLst>
          </p:cNvPr>
          <p:cNvGrpSpPr/>
          <p:nvPr/>
        </p:nvGrpSpPr>
        <p:grpSpPr>
          <a:xfrm>
            <a:off x="1011441" y="1580609"/>
            <a:ext cx="3621890" cy="784194"/>
            <a:chOff x="1011441" y="1580609"/>
            <a:chExt cx="3621890" cy="784194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FCA2DEED-FA81-41DC-8DE1-6FB22E3BBBC4}"/>
                </a:ext>
              </a:extLst>
            </p:cNvPr>
            <p:cNvGrpSpPr/>
            <p:nvPr/>
          </p:nvGrpSpPr>
          <p:grpSpPr>
            <a:xfrm>
              <a:off x="1542054" y="1580609"/>
              <a:ext cx="3091277" cy="784194"/>
              <a:chOff x="1644321" y="2174259"/>
              <a:chExt cx="4109786" cy="1042569"/>
            </a:xfrm>
          </p:grpSpPr>
          <p:sp>
            <p:nvSpPr>
              <p:cNvPr id="15" name="îŝḷîḓé-文本框 65">
                <a:extLst>
                  <a:ext uri="{FF2B5EF4-FFF2-40B4-BE49-F238E27FC236}">
                    <a16:creationId xmlns:a16="http://schemas.microsoft.com/office/drawing/2014/main" xmlns="" id="{1C7154E3-54F8-4EF5-B8C6-A9A89A51290A}"/>
                  </a:ext>
                </a:extLst>
              </p:cNvPr>
              <p:cNvSpPr txBox="1"/>
              <p:nvPr/>
            </p:nvSpPr>
            <p:spPr>
              <a:xfrm>
                <a:off x="1644321" y="217425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" name="îŝḷîḓé-文本框 66">
                <a:extLst>
                  <a:ext uri="{FF2B5EF4-FFF2-40B4-BE49-F238E27FC236}">
                    <a16:creationId xmlns:a16="http://schemas.microsoft.com/office/drawing/2014/main" xmlns="" id="{76005DCD-B3D5-4BD4-B550-88CEE293092F}"/>
                  </a:ext>
                </a:extLst>
              </p:cNvPr>
              <p:cNvSpPr txBox="1"/>
              <p:nvPr/>
            </p:nvSpPr>
            <p:spPr>
              <a:xfrm>
                <a:off x="1644321" y="247659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此部分内容作为文字排版占位显示（建议使用主题字体）</a:t>
                </a:r>
                <a:br>
                  <a:rPr lang="zh-CN" altLang="en-US" sz="1100"/>
                </a:br>
                <a:r>
                  <a:rPr lang="zh-CN" altLang="en-US" sz="1100"/>
                  <a:t>如需更改请在（设置形状格式）菜单下（文本选项）中调整</a:t>
                </a:r>
              </a:p>
            </p:txBody>
          </p:sp>
        </p:grpSp>
        <p:sp>
          <p:nvSpPr>
            <p:cNvPr id="8" name="îŝḷîḓé-Freeform 7">
              <a:extLst>
                <a:ext uri="{FF2B5EF4-FFF2-40B4-BE49-F238E27FC236}">
                  <a16:creationId xmlns:a16="http://schemas.microsoft.com/office/drawing/2014/main" xmlns="" id="{1CB444D2-598C-4BEC-84FC-5830634B5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1721393"/>
              <a:ext cx="426928" cy="422842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9AF92C33-7CC2-4A7C-A8C7-EAF2385747A9}"/>
              </a:ext>
            </a:extLst>
          </p:cNvPr>
          <p:cNvGrpSpPr/>
          <p:nvPr/>
        </p:nvGrpSpPr>
        <p:grpSpPr>
          <a:xfrm>
            <a:off x="1011441" y="2364803"/>
            <a:ext cx="3621890" cy="784194"/>
            <a:chOff x="1011441" y="2364803"/>
            <a:chExt cx="3621890" cy="7841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BE6A9DFC-B50A-4B7E-9BC3-1FA4AEB03784}"/>
                </a:ext>
              </a:extLst>
            </p:cNvPr>
            <p:cNvGrpSpPr/>
            <p:nvPr/>
          </p:nvGrpSpPr>
          <p:grpSpPr>
            <a:xfrm>
              <a:off x="1542054" y="2364803"/>
              <a:ext cx="3091277" cy="784194"/>
              <a:chOff x="1644321" y="3216829"/>
              <a:chExt cx="4109786" cy="1042569"/>
            </a:xfrm>
          </p:grpSpPr>
          <p:sp>
            <p:nvSpPr>
              <p:cNvPr id="13" name="îŝḷîḓé-文本框 63">
                <a:extLst>
                  <a:ext uri="{FF2B5EF4-FFF2-40B4-BE49-F238E27FC236}">
                    <a16:creationId xmlns:a16="http://schemas.microsoft.com/office/drawing/2014/main" xmlns="" id="{48BDE314-2CA4-40AE-B024-9AFA90F9487B}"/>
                  </a:ext>
                </a:extLst>
              </p:cNvPr>
              <p:cNvSpPr txBox="1"/>
              <p:nvPr/>
            </p:nvSpPr>
            <p:spPr>
              <a:xfrm>
                <a:off x="1644321" y="321682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4" name="îŝḷîḓé-文本框 64">
                <a:extLst>
                  <a:ext uri="{FF2B5EF4-FFF2-40B4-BE49-F238E27FC236}">
                    <a16:creationId xmlns:a16="http://schemas.microsoft.com/office/drawing/2014/main" xmlns="" id="{50D62B2A-6DA4-4209-86D1-6FCC61C24827}"/>
                  </a:ext>
                </a:extLst>
              </p:cNvPr>
              <p:cNvSpPr txBox="1"/>
              <p:nvPr/>
            </p:nvSpPr>
            <p:spPr>
              <a:xfrm>
                <a:off x="1644321" y="351916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此部分内容作为文字排版占位显示（建议使用主题字体）</a:t>
                </a:r>
                <a:br>
                  <a:rPr lang="zh-CN" altLang="en-US" sz="1100" dirty="0"/>
                </a:br>
                <a:r>
                  <a:rPr lang="zh-CN" altLang="en-US" sz="1100" dirty="0"/>
                  <a:t>如需更改请在（设置形状格式）菜单下（文本选项）中调整</a:t>
                </a:r>
              </a:p>
            </p:txBody>
          </p:sp>
        </p:grpSp>
        <p:sp>
          <p:nvSpPr>
            <p:cNvPr id="9" name="îŝḷîḓé-Freeform 8">
              <a:extLst>
                <a:ext uri="{FF2B5EF4-FFF2-40B4-BE49-F238E27FC236}">
                  <a16:creationId xmlns:a16="http://schemas.microsoft.com/office/drawing/2014/main" xmlns="" id="{224181E1-8B3B-4BDD-962B-0449A23C4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2510034"/>
              <a:ext cx="426928" cy="406501"/>
            </a:xfrm>
            <a:custGeom>
              <a:avLst/>
              <a:gdLst>
                <a:gd name="connsiteX0" fmla="*/ 117254 w 331788"/>
                <a:gd name="connsiteY0" fmla="*/ 187325 h 315913"/>
                <a:gd name="connsiteX1" fmla="*/ 204708 w 331788"/>
                <a:gd name="connsiteY1" fmla="*/ 187325 h 315913"/>
                <a:gd name="connsiteX2" fmla="*/ 211138 w 331788"/>
                <a:gd name="connsiteY2" fmla="*/ 195263 h 315913"/>
                <a:gd name="connsiteX3" fmla="*/ 204708 w 331788"/>
                <a:gd name="connsiteY3" fmla="*/ 203200 h 315913"/>
                <a:gd name="connsiteX4" fmla="*/ 117254 w 331788"/>
                <a:gd name="connsiteY4" fmla="*/ 203200 h 315913"/>
                <a:gd name="connsiteX5" fmla="*/ 109538 w 331788"/>
                <a:gd name="connsiteY5" fmla="*/ 195263 h 315913"/>
                <a:gd name="connsiteX6" fmla="*/ 117254 w 331788"/>
                <a:gd name="connsiteY6" fmla="*/ 187325 h 315913"/>
                <a:gd name="connsiteX7" fmla="*/ 91953 w 331788"/>
                <a:gd name="connsiteY7" fmla="*/ 161925 h 315913"/>
                <a:gd name="connsiteX8" fmla="*/ 230025 w 331788"/>
                <a:gd name="connsiteY8" fmla="*/ 161925 h 315913"/>
                <a:gd name="connsiteX9" fmla="*/ 236538 w 331788"/>
                <a:gd name="connsiteY9" fmla="*/ 168420 h 315913"/>
                <a:gd name="connsiteX10" fmla="*/ 230025 w 331788"/>
                <a:gd name="connsiteY10" fmla="*/ 176213 h 315913"/>
                <a:gd name="connsiteX11" fmla="*/ 91953 w 331788"/>
                <a:gd name="connsiteY11" fmla="*/ 176213 h 315913"/>
                <a:gd name="connsiteX12" fmla="*/ 84138 w 331788"/>
                <a:gd name="connsiteY12" fmla="*/ 168420 h 315913"/>
                <a:gd name="connsiteX13" fmla="*/ 91953 w 331788"/>
                <a:gd name="connsiteY13" fmla="*/ 161925 h 315913"/>
                <a:gd name="connsiteX14" fmla="*/ 79225 w 331788"/>
                <a:gd name="connsiteY14" fmla="*/ 134938 h 315913"/>
                <a:gd name="connsiteX15" fmla="*/ 255739 w 331788"/>
                <a:gd name="connsiteY15" fmla="*/ 134938 h 315913"/>
                <a:gd name="connsiteX16" fmla="*/ 263526 w 331788"/>
                <a:gd name="connsiteY16" fmla="*/ 142876 h 315913"/>
                <a:gd name="connsiteX17" fmla="*/ 255739 w 331788"/>
                <a:gd name="connsiteY17" fmla="*/ 150813 h 315913"/>
                <a:gd name="connsiteX18" fmla="*/ 79225 w 331788"/>
                <a:gd name="connsiteY18" fmla="*/ 150813 h 315913"/>
                <a:gd name="connsiteX19" fmla="*/ 71438 w 331788"/>
                <a:gd name="connsiteY19" fmla="*/ 142876 h 315913"/>
                <a:gd name="connsiteX20" fmla="*/ 79225 w 331788"/>
                <a:gd name="connsiteY20" fmla="*/ 134938 h 315913"/>
                <a:gd name="connsiteX21" fmla="*/ 284163 w 331788"/>
                <a:gd name="connsiteY21" fmla="*/ 117475 h 315913"/>
                <a:gd name="connsiteX22" fmla="*/ 279083 w 331788"/>
                <a:gd name="connsiteY22" fmla="*/ 142611 h 315913"/>
                <a:gd name="connsiteX23" fmla="*/ 277813 w 331788"/>
                <a:gd name="connsiteY23" fmla="*/ 146579 h 315913"/>
                <a:gd name="connsiteX24" fmla="*/ 277813 w 331788"/>
                <a:gd name="connsiteY24" fmla="*/ 147902 h 315913"/>
                <a:gd name="connsiteX25" fmla="*/ 271463 w 331788"/>
                <a:gd name="connsiteY25" fmla="*/ 149225 h 315913"/>
                <a:gd name="connsiteX26" fmla="*/ 276543 w 331788"/>
                <a:gd name="connsiteY26" fmla="*/ 126736 h 315913"/>
                <a:gd name="connsiteX27" fmla="*/ 284163 w 331788"/>
                <a:gd name="connsiteY27" fmla="*/ 117475 h 315913"/>
                <a:gd name="connsiteX28" fmla="*/ 47625 w 331788"/>
                <a:gd name="connsiteY28" fmla="*/ 117475 h 315913"/>
                <a:gd name="connsiteX29" fmla="*/ 56198 w 331788"/>
                <a:gd name="connsiteY29" fmla="*/ 126736 h 315913"/>
                <a:gd name="connsiteX30" fmla="*/ 61913 w 331788"/>
                <a:gd name="connsiteY30" fmla="*/ 149225 h 315913"/>
                <a:gd name="connsiteX31" fmla="*/ 54769 w 331788"/>
                <a:gd name="connsiteY31" fmla="*/ 147902 h 315913"/>
                <a:gd name="connsiteX32" fmla="*/ 54769 w 331788"/>
                <a:gd name="connsiteY32" fmla="*/ 146579 h 315913"/>
                <a:gd name="connsiteX33" fmla="*/ 53340 w 331788"/>
                <a:gd name="connsiteY33" fmla="*/ 142611 h 315913"/>
                <a:gd name="connsiteX34" fmla="*/ 47625 w 331788"/>
                <a:gd name="connsiteY34" fmla="*/ 117475 h 315913"/>
                <a:gd name="connsiteX35" fmla="*/ 300038 w 331788"/>
                <a:gd name="connsiteY35" fmla="*/ 106363 h 315913"/>
                <a:gd name="connsiteX36" fmla="*/ 297440 w 331788"/>
                <a:gd name="connsiteY36" fmla="*/ 115315 h 315913"/>
                <a:gd name="connsiteX37" fmla="*/ 293544 w 331788"/>
                <a:gd name="connsiteY37" fmla="*/ 149844 h 315913"/>
                <a:gd name="connsiteX38" fmla="*/ 293544 w 331788"/>
                <a:gd name="connsiteY38" fmla="*/ 152401 h 315913"/>
                <a:gd name="connsiteX39" fmla="*/ 290946 w 331788"/>
                <a:gd name="connsiteY39" fmla="*/ 149844 h 315913"/>
                <a:gd name="connsiteX40" fmla="*/ 285750 w 331788"/>
                <a:gd name="connsiteY40" fmla="*/ 148565 h 315913"/>
                <a:gd name="connsiteX41" fmla="*/ 285750 w 331788"/>
                <a:gd name="connsiteY41" fmla="*/ 147286 h 315913"/>
                <a:gd name="connsiteX42" fmla="*/ 292245 w 331788"/>
                <a:gd name="connsiteY42" fmla="*/ 115315 h 315913"/>
                <a:gd name="connsiteX43" fmla="*/ 300038 w 331788"/>
                <a:gd name="connsiteY43" fmla="*/ 106363 h 315913"/>
                <a:gd name="connsiteX44" fmla="*/ 31750 w 331788"/>
                <a:gd name="connsiteY44" fmla="*/ 106363 h 315913"/>
                <a:gd name="connsiteX45" fmla="*/ 39543 w 331788"/>
                <a:gd name="connsiteY45" fmla="*/ 115315 h 315913"/>
                <a:gd name="connsiteX46" fmla="*/ 46038 w 331788"/>
                <a:gd name="connsiteY46" fmla="*/ 148565 h 315913"/>
                <a:gd name="connsiteX47" fmla="*/ 40842 w 331788"/>
                <a:gd name="connsiteY47" fmla="*/ 149844 h 315913"/>
                <a:gd name="connsiteX48" fmla="*/ 38244 w 331788"/>
                <a:gd name="connsiteY48" fmla="*/ 152401 h 315913"/>
                <a:gd name="connsiteX49" fmla="*/ 38244 w 331788"/>
                <a:gd name="connsiteY49" fmla="*/ 149844 h 315913"/>
                <a:gd name="connsiteX50" fmla="*/ 34348 w 331788"/>
                <a:gd name="connsiteY50" fmla="*/ 115315 h 315913"/>
                <a:gd name="connsiteX51" fmla="*/ 31750 w 331788"/>
                <a:gd name="connsiteY51" fmla="*/ 106363 h 315913"/>
                <a:gd name="connsiteX52" fmla="*/ 3900 w 331788"/>
                <a:gd name="connsiteY52" fmla="*/ 100704 h 315913"/>
                <a:gd name="connsiteX53" fmla="*/ 19503 w 331788"/>
                <a:gd name="connsiteY53" fmla="*/ 100704 h 315913"/>
                <a:gd name="connsiteX54" fmla="*/ 24704 w 331788"/>
                <a:gd name="connsiteY54" fmla="*/ 118746 h 315913"/>
                <a:gd name="connsiteX55" fmla="*/ 28605 w 331788"/>
                <a:gd name="connsiteY55" fmla="*/ 156117 h 315913"/>
                <a:gd name="connsiteX56" fmla="*/ 28605 w 331788"/>
                <a:gd name="connsiteY56" fmla="*/ 158695 h 315913"/>
                <a:gd name="connsiteX57" fmla="*/ 31205 w 331788"/>
                <a:gd name="connsiteY57" fmla="*/ 172870 h 315913"/>
                <a:gd name="connsiteX58" fmla="*/ 65012 w 331788"/>
                <a:gd name="connsiteY58" fmla="*/ 226995 h 315913"/>
                <a:gd name="connsiteX59" fmla="*/ 66312 w 331788"/>
                <a:gd name="connsiteY59" fmla="*/ 229572 h 315913"/>
                <a:gd name="connsiteX60" fmla="*/ 71513 w 331788"/>
                <a:gd name="connsiteY60" fmla="*/ 229572 h 315913"/>
                <a:gd name="connsiteX61" fmla="*/ 71513 w 331788"/>
                <a:gd name="connsiteY61" fmla="*/ 225706 h 315913"/>
                <a:gd name="connsiteX62" fmla="*/ 42908 w 331788"/>
                <a:gd name="connsiteY62" fmla="*/ 178025 h 315913"/>
                <a:gd name="connsiteX63" fmla="*/ 46808 w 331788"/>
                <a:gd name="connsiteY63" fmla="*/ 161272 h 315913"/>
                <a:gd name="connsiteX64" fmla="*/ 63711 w 331788"/>
                <a:gd name="connsiteY64" fmla="*/ 165138 h 315913"/>
                <a:gd name="connsiteX65" fmla="*/ 94917 w 331788"/>
                <a:gd name="connsiteY65" fmla="*/ 203798 h 315913"/>
                <a:gd name="connsiteX66" fmla="*/ 102719 w 331788"/>
                <a:gd name="connsiteY66" fmla="*/ 212819 h 315913"/>
                <a:gd name="connsiteX67" fmla="*/ 136525 w 331788"/>
                <a:gd name="connsiteY67" fmla="*/ 263078 h 315913"/>
                <a:gd name="connsiteX68" fmla="*/ 136525 w 331788"/>
                <a:gd name="connsiteY68" fmla="*/ 268232 h 315913"/>
                <a:gd name="connsiteX69" fmla="*/ 136525 w 331788"/>
                <a:gd name="connsiteY69" fmla="*/ 277253 h 315913"/>
                <a:gd name="connsiteX70" fmla="*/ 135225 w 331788"/>
                <a:gd name="connsiteY70" fmla="*/ 310759 h 315913"/>
                <a:gd name="connsiteX71" fmla="*/ 130024 w 331788"/>
                <a:gd name="connsiteY71" fmla="*/ 315913 h 315913"/>
                <a:gd name="connsiteX72" fmla="*/ 78014 w 331788"/>
                <a:gd name="connsiteY72" fmla="*/ 314625 h 315913"/>
                <a:gd name="connsiteX73" fmla="*/ 74113 w 331788"/>
                <a:gd name="connsiteY73" fmla="*/ 310759 h 315913"/>
                <a:gd name="connsiteX74" fmla="*/ 72813 w 331788"/>
                <a:gd name="connsiteY74" fmla="*/ 283696 h 315913"/>
                <a:gd name="connsiteX75" fmla="*/ 23404 w 331788"/>
                <a:gd name="connsiteY75" fmla="*/ 224417 h 315913"/>
                <a:gd name="connsiteX76" fmla="*/ 9101 w 331788"/>
                <a:gd name="connsiteY76" fmla="*/ 197355 h 315913"/>
                <a:gd name="connsiteX77" fmla="*/ 9101 w 331788"/>
                <a:gd name="connsiteY77" fmla="*/ 194778 h 315913"/>
                <a:gd name="connsiteX78" fmla="*/ 0 w 331788"/>
                <a:gd name="connsiteY78" fmla="*/ 111014 h 315913"/>
                <a:gd name="connsiteX79" fmla="*/ 3900 w 331788"/>
                <a:gd name="connsiteY79" fmla="*/ 100704 h 315913"/>
                <a:gd name="connsiteX80" fmla="*/ 312285 w 331788"/>
                <a:gd name="connsiteY80" fmla="*/ 100699 h 315913"/>
                <a:gd name="connsiteX81" fmla="*/ 327888 w 331788"/>
                <a:gd name="connsiteY81" fmla="*/ 100699 h 315913"/>
                <a:gd name="connsiteX82" fmla="*/ 331788 w 331788"/>
                <a:gd name="connsiteY82" fmla="*/ 110994 h 315913"/>
                <a:gd name="connsiteX83" fmla="*/ 322687 w 331788"/>
                <a:gd name="connsiteY83" fmla="*/ 194644 h 315913"/>
                <a:gd name="connsiteX84" fmla="*/ 322687 w 331788"/>
                <a:gd name="connsiteY84" fmla="*/ 197217 h 315913"/>
                <a:gd name="connsiteX85" fmla="*/ 308384 w 331788"/>
                <a:gd name="connsiteY85" fmla="*/ 224242 h 315913"/>
                <a:gd name="connsiteX86" fmla="*/ 258975 w 331788"/>
                <a:gd name="connsiteY86" fmla="*/ 283440 h 315913"/>
                <a:gd name="connsiteX87" fmla="*/ 257675 w 331788"/>
                <a:gd name="connsiteY87" fmla="*/ 310466 h 315913"/>
                <a:gd name="connsiteX88" fmla="*/ 253774 w 331788"/>
                <a:gd name="connsiteY88" fmla="*/ 314326 h 315913"/>
                <a:gd name="connsiteX89" fmla="*/ 201764 w 331788"/>
                <a:gd name="connsiteY89" fmla="*/ 314326 h 315913"/>
                <a:gd name="connsiteX90" fmla="*/ 196563 w 331788"/>
                <a:gd name="connsiteY90" fmla="*/ 310466 h 315913"/>
                <a:gd name="connsiteX91" fmla="*/ 195263 w 331788"/>
                <a:gd name="connsiteY91" fmla="*/ 277006 h 315913"/>
                <a:gd name="connsiteX92" fmla="*/ 195263 w 331788"/>
                <a:gd name="connsiteY92" fmla="*/ 267997 h 315913"/>
                <a:gd name="connsiteX93" fmla="*/ 195263 w 331788"/>
                <a:gd name="connsiteY93" fmla="*/ 262850 h 315913"/>
                <a:gd name="connsiteX94" fmla="*/ 229069 w 331788"/>
                <a:gd name="connsiteY94" fmla="*/ 212660 h 315913"/>
                <a:gd name="connsiteX95" fmla="*/ 236871 w 331788"/>
                <a:gd name="connsiteY95" fmla="*/ 203652 h 315913"/>
                <a:gd name="connsiteX96" fmla="*/ 268077 w 331788"/>
                <a:gd name="connsiteY96" fmla="*/ 165045 h 315913"/>
                <a:gd name="connsiteX97" fmla="*/ 284980 w 331788"/>
                <a:gd name="connsiteY97" fmla="*/ 161184 h 315913"/>
                <a:gd name="connsiteX98" fmla="*/ 288880 w 331788"/>
                <a:gd name="connsiteY98" fmla="*/ 177914 h 315913"/>
                <a:gd name="connsiteX99" fmla="*/ 260275 w 331788"/>
                <a:gd name="connsiteY99" fmla="*/ 225529 h 315913"/>
                <a:gd name="connsiteX100" fmla="*/ 260275 w 331788"/>
                <a:gd name="connsiteY100" fmla="*/ 229390 h 315913"/>
                <a:gd name="connsiteX101" fmla="*/ 265476 w 331788"/>
                <a:gd name="connsiteY101" fmla="*/ 229390 h 315913"/>
                <a:gd name="connsiteX102" fmla="*/ 266776 w 331788"/>
                <a:gd name="connsiteY102" fmla="*/ 226816 h 315913"/>
                <a:gd name="connsiteX103" fmla="*/ 300583 w 331788"/>
                <a:gd name="connsiteY103" fmla="*/ 172766 h 315913"/>
                <a:gd name="connsiteX104" fmla="*/ 303183 w 331788"/>
                <a:gd name="connsiteY104" fmla="*/ 158610 h 315913"/>
                <a:gd name="connsiteX105" fmla="*/ 303183 w 331788"/>
                <a:gd name="connsiteY105" fmla="*/ 156036 h 315913"/>
                <a:gd name="connsiteX106" fmla="*/ 307084 w 331788"/>
                <a:gd name="connsiteY106" fmla="*/ 118716 h 315913"/>
                <a:gd name="connsiteX107" fmla="*/ 312285 w 331788"/>
                <a:gd name="connsiteY107" fmla="*/ 100699 h 315913"/>
                <a:gd name="connsiteX108" fmla="*/ 219869 w 331788"/>
                <a:gd name="connsiteY108" fmla="*/ 52388 h 315913"/>
                <a:gd name="connsiteX109" fmla="*/ 230188 w 331788"/>
                <a:gd name="connsiteY109" fmla="*/ 62707 h 315913"/>
                <a:gd name="connsiteX110" fmla="*/ 219869 w 331788"/>
                <a:gd name="connsiteY110" fmla="*/ 73026 h 315913"/>
                <a:gd name="connsiteX111" fmla="*/ 209550 w 331788"/>
                <a:gd name="connsiteY111" fmla="*/ 62707 h 315913"/>
                <a:gd name="connsiteX112" fmla="*/ 219869 w 331788"/>
                <a:gd name="connsiteY112" fmla="*/ 52388 h 315913"/>
                <a:gd name="connsiteX113" fmla="*/ 111919 w 331788"/>
                <a:gd name="connsiteY113" fmla="*/ 52388 h 315913"/>
                <a:gd name="connsiteX114" fmla="*/ 122238 w 331788"/>
                <a:gd name="connsiteY114" fmla="*/ 62707 h 315913"/>
                <a:gd name="connsiteX115" fmla="*/ 111919 w 331788"/>
                <a:gd name="connsiteY115" fmla="*/ 73026 h 315913"/>
                <a:gd name="connsiteX116" fmla="*/ 101600 w 331788"/>
                <a:gd name="connsiteY116" fmla="*/ 62707 h 315913"/>
                <a:gd name="connsiteX117" fmla="*/ 111919 w 331788"/>
                <a:gd name="connsiteY117" fmla="*/ 52388 h 315913"/>
                <a:gd name="connsiteX118" fmla="*/ 177801 w 331788"/>
                <a:gd name="connsiteY118" fmla="*/ 47625 h 315913"/>
                <a:gd name="connsiteX119" fmla="*/ 160338 w 331788"/>
                <a:gd name="connsiteY119" fmla="*/ 63501 h 315913"/>
                <a:gd name="connsiteX120" fmla="*/ 153988 w 331788"/>
                <a:gd name="connsiteY120" fmla="*/ 55563 h 315913"/>
                <a:gd name="connsiteX121" fmla="*/ 146050 w 331788"/>
                <a:gd name="connsiteY121" fmla="*/ 63501 h 315913"/>
                <a:gd name="connsiteX122" fmla="*/ 153988 w 331788"/>
                <a:gd name="connsiteY122" fmla="*/ 69851 h 315913"/>
                <a:gd name="connsiteX123" fmla="*/ 160338 w 331788"/>
                <a:gd name="connsiteY123" fmla="*/ 77788 h 315913"/>
                <a:gd name="connsiteX124" fmla="*/ 168276 w 331788"/>
                <a:gd name="connsiteY124" fmla="*/ 69851 h 315913"/>
                <a:gd name="connsiteX125" fmla="*/ 185738 w 331788"/>
                <a:gd name="connsiteY125" fmla="*/ 53975 h 315913"/>
                <a:gd name="connsiteX126" fmla="*/ 165895 w 331788"/>
                <a:gd name="connsiteY126" fmla="*/ 25400 h 315913"/>
                <a:gd name="connsiteX127" fmla="*/ 203202 w 331788"/>
                <a:gd name="connsiteY127" fmla="*/ 62707 h 315913"/>
                <a:gd name="connsiteX128" fmla="*/ 165895 w 331788"/>
                <a:gd name="connsiteY128" fmla="*/ 100014 h 315913"/>
                <a:gd name="connsiteX129" fmla="*/ 128588 w 331788"/>
                <a:gd name="connsiteY129" fmla="*/ 62707 h 315913"/>
                <a:gd name="connsiteX130" fmla="*/ 165895 w 331788"/>
                <a:gd name="connsiteY130" fmla="*/ 25400 h 315913"/>
                <a:gd name="connsiteX131" fmla="*/ 101966 w 331788"/>
                <a:gd name="connsiteY131" fmla="*/ 15875 h 315913"/>
                <a:gd name="connsiteX132" fmla="*/ 103261 w 331788"/>
                <a:gd name="connsiteY132" fmla="*/ 18477 h 315913"/>
                <a:gd name="connsiteX133" fmla="*/ 85139 w 331788"/>
                <a:gd name="connsiteY133" fmla="*/ 36689 h 315913"/>
                <a:gd name="connsiteX134" fmla="*/ 82550 w 331788"/>
                <a:gd name="connsiteY134" fmla="*/ 35388 h 315913"/>
                <a:gd name="connsiteX135" fmla="*/ 82550 w 331788"/>
                <a:gd name="connsiteY135" fmla="*/ 88724 h 315913"/>
                <a:gd name="connsiteX136" fmla="*/ 85139 w 331788"/>
                <a:gd name="connsiteY136" fmla="*/ 88724 h 315913"/>
                <a:gd name="connsiteX137" fmla="*/ 103261 w 331788"/>
                <a:gd name="connsiteY137" fmla="*/ 105636 h 315913"/>
                <a:gd name="connsiteX138" fmla="*/ 101966 w 331788"/>
                <a:gd name="connsiteY138" fmla="*/ 109538 h 315913"/>
                <a:gd name="connsiteX139" fmla="*/ 228820 w 331788"/>
                <a:gd name="connsiteY139" fmla="*/ 109538 h 315913"/>
                <a:gd name="connsiteX140" fmla="*/ 228820 w 331788"/>
                <a:gd name="connsiteY140" fmla="*/ 106936 h 315913"/>
                <a:gd name="connsiteX141" fmla="*/ 246942 w 331788"/>
                <a:gd name="connsiteY141" fmla="*/ 90025 h 315913"/>
                <a:gd name="connsiteX142" fmla="*/ 250825 w 331788"/>
                <a:gd name="connsiteY142" fmla="*/ 90025 h 315913"/>
                <a:gd name="connsiteX143" fmla="*/ 250825 w 331788"/>
                <a:gd name="connsiteY143" fmla="*/ 36689 h 315913"/>
                <a:gd name="connsiteX144" fmla="*/ 246942 w 331788"/>
                <a:gd name="connsiteY144" fmla="*/ 36689 h 315913"/>
                <a:gd name="connsiteX145" fmla="*/ 228820 w 331788"/>
                <a:gd name="connsiteY145" fmla="*/ 19777 h 315913"/>
                <a:gd name="connsiteX146" fmla="*/ 230114 w 331788"/>
                <a:gd name="connsiteY146" fmla="*/ 15875 h 315913"/>
                <a:gd name="connsiteX147" fmla="*/ 101966 w 331788"/>
                <a:gd name="connsiteY147" fmla="*/ 15875 h 315913"/>
                <a:gd name="connsiteX148" fmla="*/ 85099 w 331788"/>
                <a:gd name="connsiteY148" fmla="*/ 0 h 315913"/>
                <a:gd name="connsiteX149" fmla="*/ 248277 w 331788"/>
                <a:gd name="connsiteY149" fmla="*/ 0 h 315913"/>
                <a:gd name="connsiteX150" fmla="*/ 265113 w 331788"/>
                <a:gd name="connsiteY150" fmla="*/ 18248 h 315913"/>
                <a:gd name="connsiteX151" fmla="*/ 265113 w 331788"/>
                <a:gd name="connsiteY151" fmla="*/ 106881 h 315913"/>
                <a:gd name="connsiteX152" fmla="*/ 248277 w 331788"/>
                <a:gd name="connsiteY152" fmla="*/ 123825 h 315913"/>
                <a:gd name="connsiteX153" fmla="*/ 85099 w 331788"/>
                <a:gd name="connsiteY153" fmla="*/ 123825 h 315913"/>
                <a:gd name="connsiteX154" fmla="*/ 68263 w 331788"/>
                <a:gd name="connsiteY154" fmla="*/ 106881 h 315913"/>
                <a:gd name="connsiteX155" fmla="*/ 68263 w 331788"/>
                <a:gd name="connsiteY155" fmla="*/ 18248 h 315913"/>
                <a:gd name="connsiteX156" fmla="*/ 85099 w 331788"/>
                <a:gd name="connsiteY15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331788" h="315913">
                  <a:moveTo>
                    <a:pt x="117254" y="187325"/>
                  </a:moveTo>
                  <a:lnTo>
                    <a:pt x="204708" y="187325"/>
                  </a:lnTo>
                  <a:cubicBezTo>
                    <a:pt x="208566" y="187325"/>
                    <a:pt x="211138" y="191294"/>
                    <a:pt x="211138" y="195263"/>
                  </a:cubicBezTo>
                  <a:cubicBezTo>
                    <a:pt x="211138" y="199231"/>
                    <a:pt x="208566" y="203200"/>
                    <a:pt x="204708" y="203200"/>
                  </a:cubicBezTo>
                  <a:cubicBezTo>
                    <a:pt x="204708" y="203200"/>
                    <a:pt x="204708" y="203200"/>
                    <a:pt x="117254" y="203200"/>
                  </a:cubicBezTo>
                  <a:cubicBezTo>
                    <a:pt x="113396" y="203200"/>
                    <a:pt x="109538" y="199231"/>
                    <a:pt x="109538" y="195263"/>
                  </a:cubicBezTo>
                  <a:cubicBezTo>
                    <a:pt x="109538" y="191294"/>
                    <a:pt x="113396" y="187325"/>
                    <a:pt x="117254" y="187325"/>
                  </a:cubicBezTo>
                  <a:close/>
                  <a:moveTo>
                    <a:pt x="91953" y="161925"/>
                  </a:moveTo>
                  <a:cubicBezTo>
                    <a:pt x="91953" y="161925"/>
                    <a:pt x="91953" y="161925"/>
                    <a:pt x="230025" y="161925"/>
                  </a:cubicBezTo>
                  <a:cubicBezTo>
                    <a:pt x="233933" y="161925"/>
                    <a:pt x="236538" y="164523"/>
                    <a:pt x="236538" y="168420"/>
                  </a:cubicBezTo>
                  <a:cubicBezTo>
                    <a:pt x="236538" y="172317"/>
                    <a:pt x="233933" y="176213"/>
                    <a:pt x="230025" y="176213"/>
                  </a:cubicBezTo>
                  <a:cubicBezTo>
                    <a:pt x="230025" y="176213"/>
                    <a:pt x="230025" y="176213"/>
                    <a:pt x="91953" y="176213"/>
                  </a:cubicBezTo>
                  <a:cubicBezTo>
                    <a:pt x="88045" y="176213"/>
                    <a:pt x="84138" y="172317"/>
                    <a:pt x="84138" y="168420"/>
                  </a:cubicBezTo>
                  <a:cubicBezTo>
                    <a:pt x="84138" y="164523"/>
                    <a:pt x="88045" y="161925"/>
                    <a:pt x="91953" y="161925"/>
                  </a:cubicBezTo>
                  <a:close/>
                  <a:moveTo>
                    <a:pt x="79225" y="134938"/>
                  </a:moveTo>
                  <a:cubicBezTo>
                    <a:pt x="79225" y="134938"/>
                    <a:pt x="79225" y="134938"/>
                    <a:pt x="255739" y="134938"/>
                  </a:cubicBezTo>
                  <a:cubicBezTo>
                    <a:pt x="259633" y="134938"/>
                    <a:pt x="263526" y="138907"/>
                    <a:pt x="263526" y="142876"/>
                  </a:cubicBezTo>
                  <a:cubicBezTo>
                    <a:pt x="263526" y="146844"/>
                    <a:pt x="259633" y="150813"/>
                    <a:pt x="255739" y="150813"/>
                  </a:cubicBezTo>
                  <a:cubicBezTo>
                    <a:pt x="255739" y="150813"/>
                    <a:pt x="255739" y="150813"/>
                    <a:pt x="79225" y="150813"/>
                  </a:cubicBezTo>
                  <a:cubicBezTo>
                    <a:pt x="75331" y="150813"/>
                    <a:pt x="71438" y="146844"/>
                    <a:pt x="71438" y="142876"/>
                  </a:cubicBezTo>
                  <a:cubicBezTo>
                    <a:pt x="71438" y="138907"/>
                    <a:pt x="75331" y="134938"/>
                    <a:pt x="79225" y="134938"/>
                  </a:cubicBezTo>
                  <a:close/>
                  <a:moveTo>
                    <a:pt x="284163" y="117475"/>
                  </a:moveTo>
                  <a:cubicBezTo>
                    <a:pt x="282893" y="124090"/>
                    <a:pt x="279083" y="135996"/>
                    <a:pt x="279083" y="142611"/>
                  </a:cubicBezTo>
                  <a:lnTo>
                    <a:pt x="277813" y="146579"/>
                  </a:lnTo>
                  <a:cubicBezTo>
                    <a:pt x="277813" y="146579"/>
                    <a:pt x="277813" y="146579"/>
                    <a:pt x="277813" y="147902"/>
                  </a:cubicBezTo>
                  <a:cubicBezTo>
                    <a:pt x="275273" y="147902"/>
                    <a:pt x="272733" y="147902"/>
                    <a:pt x="271463" y="149225"/>
                  </a:cubicBezTo>
                  <a:cubicBezTo>
                    <a:pt x="271463" y="143934"/>
                    <a:pt x="275273" y="132027"/>
                    <a:pt x="276543" y="126736"/>
                  </a:cubicBezTo>
                  <a:cubicBezTo>
                    <a:pt x="277813" y="122767"/>
                    <a:pt x="280353" y="118798"/>
                    <a:pt x="284163" y="117475"/>
                  </a:cubicBezTo>
                  <a:close/>
                  <a:moveTo>
                    <a:pt x="47625" y="117475"/>
                  </a:moveTo>
                  <a:cubicBezTo>
                    <a:pt x="51911" y="118798"/>
                    <a:pt x="54769" y="122767"/>
                    <a:pt x="56198" y="126736"/>
                  </a:cubicBezTo>
                  <a:cubicBezTo>
                    <a:pt x="57626" y="132027"/>
                    <a:pt x="61913" y="143934"/>
                    <a:pt x="61913" y="149225"/>
                  </a:cubicBezTo>
                  <a:cubicBezTo>
                    <a:pt x="60484" y="147902"/>
                    <a:pt x="57626" y="147902"/>
                    <a:pt x="54769" y="147902"/>
                  </a:cubicBezTo>
                  <a:cubicBezTo>
                    <a:pt x="54769" y="146579"/>
                    <a:pt x="54769" y="146579"/>
                    <a:pt x="54769" y="146579"/>
                  </a:cubicBezTo>
                  <a:cubicBezTo>
                    <a:pt x="54769" y="146579"/>
                    <a:pt x="54769" y="146579"/>
                    <a:pt x="53340" y="142611"/>
                  </a:cubicBezTo>
                  <a:cubicBezTo>
                    <a:pt x="53340" y="135996"/>
                    <a:pt x="49054" y="124090"/>
                    <a:pt x="47625" y="117475"/>
                  </a:cubicBezTo>
                  <a:close/>
                  <a:moveTo>
                    <a:pt x="300038" y="106363"/>
                  </a:moveTo>
                  <a:cubicBezTo>
                    <a:pt x="298739" y="108921"/>
                    <a:pt x="298739" y="112757"/>
                    <a:pt x="297440" y="115315"/>
                  </a:cubicBezTo>
                  <a:cubicBezTo>
                    <a:pt x="296142" y="124267"/>
                    <a:pt x="293544" y="140892"/>
                    <a:pt x="293544" y="149844"/>
                  </a:cubicBezTo>
                  <a:cubicBezTo>
                    <a:pt x="293544" y="151122"/>
                    <a:pt x="293544" y="152401"/>
                    <a:pt x="293544" y="152401"/>
                  </a:cubicBezTo>
                  <a:cubicBezTo>
                    <a:pt x="292245" y="152401"/>
                    <a:pt x="292245" y="151122"/>
                    <a:pt x="290946" y="149844"/>
                  </a:cubicBezTo>
                  <a:cubicBezTo>
                    <a:pt x="289647" y="149844"/>
                    <a:pt x="287049" y="148565"/>
                    <a:pt x="285750" y="148565"/>
                  </a:cubicBezTo>
                  <a:cubicBezTo>
                    <a:pt x="285750" y="148565"/>
                    <a:pt x="285750" y="148565"/>
                    <a:pt x="285750" y="147286"/>
                  </a:cubicBezTo>
                  <a:cubicBezTo>
                    <a:pt x="287049" y="139613"/>
                    <a:pt x="289647" y="122988"/>
                    <a:pt x="292245" y="115315"/>
                  </a:cubicBezTo>
                  <a:cubicBezTo>
                    <a:pt x="293544" y="110200"/>
                    <a:pt x="296142" y="107642"/>
                    <a:pt x="300038" y="106363"/>
                  </a:cubicBezTo>
                  <a:close/>
                  <a:moveTo>
                    <a:pt x="31750" y="106363"/>
                  </a:moveTo>
                  <a:cubicBezTo>
                    <a:pt x="35646" y="107642"/>
                    <a:pt x="38244" y="110200"/>
                    <a:pt x="39543" y="115315"/>
                  </a:cubicBezTo>
                  <a:cubicBezTo>
                    <a:pt x="42141" y="122988"/>
                    <a:pt x="44739" y="139613"/>
                    <a:pt x="46038" y="148565"/>
                  </a:cubicBezTo>
                  <a:cubicBezTo>
                    <a:pt x="44739" y="148565"/>
                    <a:pt x="43440" y="149844"/>
                    <a:pt x="40842" y="149844"/>
                  </a:cubicBezTo>
                  <a:cubicBezTo>
                    <a:pt x="39543" y="151122"/>
                    <a:pt x="39543" y="152401"/>
                    <a:pt x="38244" y="152401"/>
                  </a:cubicBezTo>
                  <a:cubicBezTo>
                    <a:pt x="38244" y="152401"/>
                    <a:pt x="38244" y="151122"/>
                    <a:pt x="38244" y="149844"/>
                  </a:cubicBezTo>
                  <a:cubicBezTo>
                    <a:pt x="38244" y="140892"/>
                    <a:pt x="35646" y="124267"/>
                    <a:pt x="34348" y="115315"/>
                  </a:cubicBezTo>
                  <a:cubicBezTo>
                    <a:pt x="33049" y="112757"/>
                    <a:pt x="33049" y="108921"/>
                    <a:pt x="31750" y="106363"/>
                  </a:cubicBezTo>
                  <a:close/>
                  <a:moveTo>
                    <a:pt x="3900" y="100704"/>
                  </a:moveTo>
                  <a:cubicBezTo>
                    <a:pt x="7801" y="96838"/>
                    <a:pt x="14302" y="96838"/>
                    <a:pt x="19503" y="100704"/>
                  </a:cubicBezTo>
                  <a:cubicBezTo>
                    <a:pt x="22104" y="104570"/>
                    <a:pt x="23404" y="116168"/>
                    <a:pt x="24704" y="118746"/>
                  </a:cubicBezTo>
                  <a:cubicBezTo>
                    <a:pt x="26005" y="130344"/>
                    <a:pt x="27305" y="145808"/>
                    <a:pt x="28605" y="156117"/>
                  </a:cubicBezTo>
                  <a:cubicBezTo>
                    <a:pt x="28605" y="157406"/>
                    <a:pt x="28605" y="158695"/>
                    <a:pt x="28605" y="158695"/>
                  </a:cubicBezTo>
                  <a:cubicBezTo>
                    <a:pt x="28605" y="163849"/>
                    <a:pt x="29905" y="169004"/>
                    <a:pt x="31205" y="172870"/>
                  </a:cubicBezTo>
                  <a:cubicBezTo>
                    <a:pt x="42908" y="197355"/>
                    <a:pt x="65012" y="226995"/>
                    <a:pt x="65012" y="226995"/>
                  </a:cubicBezTo>
                  <a:cubicBezTo>
                    <a:pt x="66312" y="229572"/>
                    <a:pt x="66312" y="229572"/>
                    <a:pt x="66312" y="229572"/>
                  </a:cubicBezTo>
                  <a:cubicBezTo>
                    <a:pt x="67612" y="230861"/>
                    <a:pt x="68912" y="230861"/>
                    <a:pt x="71513" y="229572"/>
                  </a:cubicBezTo>
                  <a:cubicBezTo>
                    <a:pt x="72813" y="229572"/>
                    <a:pt x="72813" y="226995"/>
                    <a:pt x="71513" y="225706"/>
                  </a:cubicBezTo>
                  <a:cubicBezTo>
                    <a:pt x="42908" y="178025"/>
                    <a:pt x="42908" y="178025"/>
                    <a:pt x="42908" y="178025"/>
                  </a:cubicBezTo>
                  <a:cubicBezTo>
                    <a:pt x="39007" y="172870"/>
                    <a:pt x="41607" y="165138"/>
                    <a:pt x="46808" y="161272"/>
                  </a:cubicBezTo>
                  <a:cubicBezTo>
                    <a:pt x="52009" y="157406"/>
                    <a:pt x="59811" y="159983"/>
                    <a:pt x="63711" y="165138"/>
                  </a:cubicBezTo>
                  <a:cubicBezTo>
                    <a:pt x="94917" y="203798"/>
                    <a:pt x="94917" y="203798"/>
                    <a:pt x="94917" y="203798"/>
                  </a:cubicBezTo>
                  <a:cubicBezTo>
                    <a:pt x="96217" y="206376"/>
                    <a:pt x="100118" y="210242"/>
                    <a:pt x="102719" y="212819"/>
                  </a:cubicBezTo>
                  <a:cubicBezTo>
                    <a:pt x="130024" y="232149"/>
                    <a:pt x="133924" y="252768"/>
                    <a:pt x="136525" y="263078"/>
                  </a:cubicBezTo>
                  <a:cubicBezTo>
                    <a:pt x="136525" y="263078"/>
                    <a:pt x="136525" y="264366"/>
                    <a:pt x="136525" y="268232"/>
                  </a:cubicBezTo>
                  <a:cubicBezTo>
                    <a:pt x="136525" y="270810"/>
                    <a:pt x="136525" y="274676"/>
                    <a:pt x="136525" y="277253"/>
                  </a:cubicBezTo>
                  <a:cubicBezTo>
                    <a:pt x="135225" y="310759"/>
                    <a:pt x="135225" y="310759"/>
                    <a:pt x="135225" y="310759"/>
                  </a:cubicBezTo>
                  <a:cubicBezTo>
                    <a:pt x="135225" y="313336"/>
                    <a:pt x="132624" y="315913"/>
                    <a:pt x="130024" y="315913"/>
                  </a:cubicBezTo>
                  <a:cubicBezTo>
                    <a:pt x="78014" y="314625"/>
                    <a:pt x="78014" y="314625"/>
                    <a:pt x="78014" y="314625"/>
                  </a:cubicBezTo>
                  <a:cubicBezTo>
                    <a:pt x="75414" y="314625"/>
                    <a:pt x="74113" y="313336"/>
                    <a:pt x="74113" y="310759"/>
                  </a:cubicBezTo>
                  <a:cubicBezTo>
                    <a:pt x="72813" y="283696"/>
                    <a:pt x="72813" y="283696"/>
                    <a:pt x="72813" y="283696"/>
                  </a:cubicBezTo>
                  <a:cubicBezTo>
                    <a:pt x="23404" y="224417"/>
                    <a:pt x="23404" y="224417"/>
                    <a:pt x="23404" y="224417"/>
                  </a:cubicBezTo>
                  <a:cubicBezTo>
                    <a:pt x="15603" y="216685"/>
                    <a:pt x="10402" y="207664"/>
                    <a:pt x="9101" y="197355"/>
                  </a:cubicBezTo>
                  <a:cubicBezTo>
                    <a:pt x="9101" y="194778"/>
                    <a:pt x="9101" y="194778"/>
                    <a:pt x="9101" y="194778"/>
                  </a:cubicBezTo>
                  <a:cubicBezTo>
                    <a:pt x="0" y="111014"/>
                    <a:pt x="0" y="111014"/>
                    <a:pt x="0" y="111014"/>
                  </a:cubicBezTo>
                  <a:cubicBezTo>
                    <a:pt x="0" y="107148"/>
                    <a:pt x="1300" y="103282"/>
                    <a:pt x="3900" y="100704"/>
                  </a:cubicBezTo>
                  <a:close/>
                  <a:moveTo>
                    <a:pt x="312285" y="100699"/>
                  </a:moveTo>
                  <a:cubicBezTo>
                    <a:pt x="317486" y="96838"/>
                    <a:pt x="323987" y="96838"/>
                    <a:pt x="327888" y="100699"/>
                  </a:cubicBezTo>
                  <a:cubicBezTo>
                    <a:pt x="330488" y="103273"/>
                    <a:pt x="331788" y="107134"/>
                    <a:pt x="331788" y="110994"/>
                  </a:cubicBezTo>
                  <a:cubicBezTo>
                    <a:pt x="331788" y="110994"/>
                    <a:pt x="331788" y="110994"/>
                    <a:pt x="322687" y="194644"/>
                  </a:cubicBezTo>
                  <a:cubicBezTo>
                    <a:pt x="322687" y="194644"/>
                    <a:pt x="322687" y="194644"/>
                    <a:pt x="322687" y="197217"/>
                  </a:cubicBezTo>
                  <a:cubicBezTo>
                    <a:pt x="321386" y="207513"/>
                    <a:pt x="316185" y="216521"/>
                    <a:pt x="308384" y="224242"/>
                  </a:cubicBezTo>
                  <a:cubicBezTo>
                    <a:pt x="308384" y="224242"/>
                    <a:pt x="308384" y="224242"/>
                    <a:pt x="258975" y="283440"/>
                  </a:cubicBezTo>
                  <a:cubicBezTo>
                    <a:pt x="258975" y="283440"/>
                    <a:pt x="258975" y="283440"/>
                    <a:pt x="257675" y="310466"/>
                  </a:cubicBezTo>
                  <a:cubicBezTo>
                    <a:pt x="257675" y="313039"/>
                    <a:pt x="256374" y="314326"/>
                    <a:pt x="253774" y="314326"/>
                  </a:cubicBezTo>
                  <a:cubicBezTo>
                    <a:pt x="253774" y="314326"/>
                    <a:pt x="253774" y="314326"/>
                    <a:pt x="201764" y="314326"/>
                  </a:cubicBezTo>
                  <a:cubicBezTo>
                    <a:pt x="199164" y="314326"/>
                    <a:pt x="196563" y="313039"/>
                    <a:pt x="196563" y="310466"/>
                  </a:cubicBezTo>
                  <a:cubicBezTo>
                    <a:pt x="196563" y="310466"/>
                    <a:pt x="196563" y="310466"/>
                    <a:pt x="195263" y="277006"/>
                  </a:cubicBezTo>
                  <a:cubicBezTo>
                    <a:pt x="195263" y="274432"/>
                    <a:pt x="195263" y="270571"/>
                    <a:pt x="195263" y="267997"/>
                  </a:cubicBezTo>
                  <a:cubicBezTo>
                    <a:pt x="195263" y="264137"/>
                    <a:pt x="195263" y="262850"/>
                    <a:pt x="195263" y="262850"/>
                  </a:cubicBezTo>
                  <a:cubicBezTo>
                    <a:pt x="197864" y="252555"/>
                    <a:pt x="201764" y="231964"/>
                    <a:pt x="229069" y="212660"/>
                  </a:cubicBezTo>
                  <a:cubicBezTo>
                    <a:pt x="231670" y="210086"/>
                    <a:pt x="235571" y="206226"/>
                    <a:pt x="236871" y="203652"/>
                  </a:cubicBezTo>
                  <a:cubicBezTo>
                    <a:pt x="236871" y="203652"/>
                    <a:pt x="236871" y="203652"/>
                    <a:pt x="268077" y="165045"/>
                  </a:cubicBezTo>
                  <a:cubicBezTo>
                    <a:pt x="271977" y="159897"/>
                    <a:pt x="279779" y="157323"/>
                    <a:pt x="284980" y="161184"/>
                  </a:cubicBezTo>
                  <a:cubicBezTo>
                    <a:pt x="290181" y="165045"/>
                    <a:pt x="292781" y="172766"/>
                    <a:pt x="288880" y="177914"/>
                  </a:cubicBezTo>
                  <a:cubicBezTo>
                    <a:pt x="288880" y="177914"/>
                    <a:pt x="288880" y="177914"/>
                    <a:pt x="260275" y="225529"/>
                  </a:cubicBezTo>
                  <a:cubicBezTo>
                    <a:pt x="258975" y="226816"/>
                    <a:pt x="258975" y="229390"/>
                    <a:pt x="260275" y="229390"/>
                  </a:cubicBezTo>
                  <a:cubicBezTo>
                    <a:pt x="262876" y="230677"/>
                    <a:pt x="264176" y="230677"/>
                    <a:pt x="265476" y="229390"/>
                  </a:cubicBezTo>
                  <a:cubicBezTo>
                    <a:pt x="265476" y="229390"/>
                    <a:pt x="265476" y="229390"/>
                    <a:pt x="266776" y="226816"/>
                  </a:cubicBezTo>
                  <a:cubicBezTo>
                    <a:pt x="266776" y="226816"/>
                    <a:pt x="288880" y="197217"/>
                    <a:pt x="300583" y="172766"/>
                  </a:cubicBezTo>
                  <a:cubicBezTo>
                    <a:pt x="301883" y="168905"/>
                    <a:pt x="303183" y="163758"/>
                    <a:pt x="303183" y="158610"/>
                  </a:cubicBezTo>
                  <a:cubicBezTo>
                    <a:pt x="303183" y="158610"/>
                    <a:pt x="303183" y="157323"/>
                    <a:pt x="303183" y="156036"/>
                  </a:cubicBezTo>
                  <a:cubicBezTo>
                    <a:pt x="304483" y="145741"/>
                    <a:pt x="305783" y="130298"/>
                    <a:pt x="307084" y="118716"/>
                  </a:cubicBezTo>
                  <a:cubicBezTo>
                    <a:pt x="308384" y="116142"/>
                    <a:pt x="309684" y="104560"/>
                    <a:pt x="312285" y="100699"/>
                  </a:cubicBezTo>
                  <a:close/>
                  <a:moveTo>
                    <a:pt x="219869" y="52388"/>
                  </a:moveTo>
                  <a:cubicBezTo>
                    <a:pt x="225568" y="52388"/>
                    <a:pt x="230188" y="57008"/>
                    <a:pt x="230188" y="62707"/>
                  </a:cubicBezTo>
                  <a:cubicBezTo>
                    <a:pt x="230188" y="68406"/>
                    <a:pt x="225568" y="73026"/>
                    <a:pt x="219869" y="73026"/>
                  </a:cubicBezTo>
                  <a:cubicBezTo>
                    <a:pt x="214170" y="73026"/>
                    <a:pt x="209550" y="68406"/>
                    <a:pt x="209550" y="62707"/>
                  </a:cubicBezTo>
                  <a:cubicBezTo>
                    <a:pt x="209550" y="57008"/>
                    <a:pt x="214170" y="52388"/>
                    <a:pt x="219869" y="52388"/>
                  </a:cubicBezTo>
                  <a:close/>
                  <a:moveTo>
                    <a:pt x="111919" y="52388"/>
                  </a:moveTo>
                  <a:cubicBezTo>
                    <a:pt x="117618" y="52388"/>
                    <a:pt x="122238" y="57008"/>
                    <a:pt x="122238" y="62707"/>
                  </a:cubicBezTo>
                  <a:cubicBezTo>
                    <a:pt x="122238" y="68406"/>
                    <a:pt x="117618" y="73026"/>
                    <a:pt x="111919" y="73026"/>
                  </a:cubicBezTo>
                  <a:cubicBezTo>
                    <a:pt x="106220" y="73026"/>
                    <a:pt x="101600" y="68406"/>
                    <a:pt x="101600" y="62707"/>
                  </a:cubicBezTo>
                  <a:cubicBezTo>
                    <a:pt x="101600" y="57008"/>
                    <a:pt x="106220" y="52388"/>
                    <a:pt x="111919" y="52388"/>
                  </a:cubicBezTo>
                  <a:close/>
                  <a:moveTo>
                    <a:pt x="177801" y="47625"/>
                  </a:moveTo>
                  <a:lnTo>
                    <a:pt x="160338" y="63501"/>
                  </a:lnTo>
                  <a:lnTo>
                    <a:pt x="153988" y="55563"/>
                  </a:lnTo>
                  <a:lnTo>
                    <a:pt x="146050" y="63501"/>
                  </a:lnTo>
                  <a:lnTo>
                    <a:pt x="153988" y="69851"/>
                  </a:lnTo>
                  <a:lnTo>
                    <a:pt x="160338" y="77788"/>
                  </a:lnTo>
                  <a:lnTo>
                    <a:pt x="168276" y="69851"/>
                  </a:lnTo>
                  <a:lnTo>
                    <a:pt x="185738" y="53975"/>
                  </a:lnTo>
                  <a:close/>
                  <a:moveTo>
                    <a:pt x="165895" y="25400"/>
                  </a:moveTo>
                  <a:cubicBezTo>
                    <a:pt x="186499" y="25400"/>
                    <a:pt x="203202" y="42103"/>
                    <a:pt x="203202" y="62707"/>
                  </a:cubicBezTo>
                  <a:cubicBezTo>
                    <a:pt x="203202" y="83311"/>
                    <a:pt x="186499" y="100014"/>
                    <a:pt x="165895" y="100014"/>
                  </a:cubicBezTo>
                  <a:cubicBezTo>
                    <a:pt x="145291" y="100014"/>
                    <a:pt x="128588" y="83311"/>
                    <a:pt x="128588" y="62707"/>
                  </a:cubicBezTo>
                  <a:cubicBezTo>
                    <a:pt x="128588" y="42103"/>
                    <a:pt x="145291" y="25400"/>
                    <a:pt x="165895" y="25400"/>
                  </a:cubicBezTo>
                  <a:close/>
                  <a:moveTo>
                    <a:pt x="101966" y="15875"/>
                  </a:moveTo>
                  <a:cubicBezTo>
                    <a:pt x="103261" y="17176"/>
                    <a:pt x="103261" y="17176"/>
                    <a:pt x="103261" y="18477"/>
                  </a:cubicBezTo>
                  <a:cubicBezTo>
                    <a:pt x="103261" y="28884"/>
                    <a:pt x="95494" y="36689"/>
                    <a:pt x="85139" y="36689"/>
                  </a:cubicBezTo>
                  <a:cubicBezTo>
                    <a:pt x="83844" y="36689"/>
                    <a:pt x="83844" y="36689"/>
                    <a:pt x="82550" y="35388"/>
                  </a:cubicBezTo>
                  <a:cubicBezTo>
                    <a:pt x="82550" y="88724"/>
                    <a:pt x="82550" y="88724"/>
                    <a:pt x="82550" y="88724"/>
                  </a:cubicBezTo>
                  <a:cubicBezTo>
                    <a:pt x="83844" y="88724"/>
                    <a:pt x="83844" y="88724"/>
                    <a:pt x="85139" y="88724"/>
                  </a:cubicBezTo>
                  <a:cubicBezTo>
                    <a:pt x="95494" y="88724"/>
                    <a:pt x="103261" y="96529"/>
                    <a:pt x="103261" y="105636"/>
                  </a:cubicBezTo>
                  <a:cubicBezTo>
                    <a:pt x="103261" y="106936"/>
                    <a:pt x="101966" y="108237"/>
                    <a:pt x="101966" y="109538"/>
                  </a:cubicBezTo>
                  <a:cubicBezTo>
                    <a:pt x="228820" y="109538"/>
                    <a:pt x="228820" y="109538"/>
                    <a:pt x="228820" y="109538"/>
                  </a:cubicBezTo>
                  <a:cubicBezTo>
                    <a:pt x="228820" y="108237"/>
                    <a:pt x="228820" y="108237"/>
                    <a:pt x="228820" y="106936"/>
                  </a:cubicBezTo>
                  <a:cubicBezTo>
                    <a:pt x="228820" y="97830"/>
                    <a:pt x="236587" y="90025"/>
                    <a:pt x="246942" y="90025"/>
                  </a:cubicBezTo>
                  <a:cubicBezTo>
                    <a:pt x="248236" y="90025"/>
                    <a:pt x="249531" y="90025"/>
                    <a:pt x="250825" y="90025"/>
                  </a:cubicBezTo>
                  <a:cubicBezTo>
                    <a:pt x="250825" y="36689"/>
                    <a:pt x="250825" y="36689"/>
                    <a:pt x="250825" y="36689"/>
                  </a:cubicBezTo>
                  <a:cubicBezTo>
                    <a:pt x="249531" y="36689"/>
                    <a:pt x="248236" y="36689"/>
                    <a:pt x="246942" y="36689"/>
                  </a:cubicBezTo>
                  <a:cubicBezTo>
                    <a:pt x="236587" y="36689"/>
                    <a:pt x="228820" y="28884"/>
                    <a:pt x="228820" y="19777"/>
                  </a:cubicBezTo>
                  <a:cubicBezTo>
                    <a:pt x="228820" y="18477"/>
                    <a:pt x="230114" y="17176"/>
                    <a:pt x="230114" y="15875"/>
                  </a:cubicBezTo>
                  <a:cubicBezTo>
                    <a:pt x="101966" y="15875"/>
                    <a:pt x="101966" y="15875"/>
                    <a:pt x="101966" y="15875"/>
                  </a:cubicBezTo>
                  <a:close/>
                  <a:moveTo>
                    <a:pt x="85099" y="0"/>
                  </a:moveTo>
                  <a:cubicBezTo>
                    <a:pt x="248277" y="0"/>
                    <a:pt x="248277" y="0"/>
                    <a:pt x="248277" y="0"/>
                  </a:cubicBezTo>
                  <a:cubicBezTo>
                    <a:pt x="257343" y="0"/>
                    <a:pt x="265113" y="7820"/>
                    <a:pt x="265113" y="18248"/>
                  </a:cubicBezTo>
                  <a:lnTo>
                    <a:pt x="265113" y="106881"/>
                  </a:lnTo>
                  <a:cubicBezTo>
                    <a:pt x="265113" y="116005"/>
                    <a:pt x="258638" y="123825"/>
                    <a:pt x="248277" y="123825"/>
                  </a:cubicBezTo>
                  <a:cubicBezTo>
                    <a:pt x="85099" y="123825"/>
                    <a:pt x="85099" y="123825"/>
                    <a:pt x="85099" y="123825"/>
                  </a:cubicBezTo>
                  <a:cubicBezTo>
                    <a:pt x="76033" y="123825"/>
                    <a:pt x="68263" y="116005"/>
                    <a:pt x="68263" y="106881"/>
                  </a:cubicBezTo>
                  <a:cubicBezTo>
                    <a:pt x="68263" y="18248"/>
                    <a:pt x="68263" y="18248"/>
                    <a:pt x="68263" y="18248"/>
                  </a:cubicBezTo>
                  <a:cubicBezTo>
                    <a:pt x="68263" y="7820"/>
                    <a:pt x="74738" y="0"/>
                    <a:pt x="85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5C43DD1A-A1A0-4F72-86A5-BFB8EADE9329}"/>
              </a:ext>
            </a:extLst>
          </p:cNvPr>
          <p:cNvGrpSpPr/>
          <p:nvPr/>
        </p:nvGrpSpPr>
        <p:grpSpPr>
          <a:xfrm>
            <a:off x="1011441" y="3218133"/>
            <a:ext cx="3621890" cy="784194"/>
            <a:chOff x="1011441" y="3218133"/>
            <a:chExt cx="3621890" cy="78419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BB7621B2-7D79-44B7-AE76-EBD3E5F5CE7D}"/>
                </a:ext>
              </a:extLst>
            </p:cNvPr>
            <p:cNvGrpSpPr/>
            <p:nvPr/>
          </p:nvGrpSpPr>
          <p:grpSpPr>
            <a:xfrm>
              <a:off x="1542054" y="3218133"/>
              <a:ext cx="3091277" cy="784194"/>
              <a:chOff x="1644321" y="4351313"/>
              <a:chExt cx="4109786" cy="1042569"/>
            </a:xfrm>
          </p:grpSpPr>
          <p:sp>
            <p:nvSpPr>
              <p:cNvPr id="11" name="îŝḷîḓé-文本框 61">
                <a:extLst>
                  <a:ext uri="{FF2B5EF4-FFF2-40B4-BE49-F238E27FC236}">
                    <a16:creationId xmlns:a16="http://schemas.microsoft.com/office/drawing/2014/main" xmlns="" id="{042D0308-B661-45D6-8160-4C560A842BBD}"/>
                  </a:ext>
                </a:extLst>
              </p:cNvPr>
              <p:cNvSpPr txBox="1"/>
              <p:nvPr/>
            </p:nvSpPr>
            <p:spPr>
              <a:xfrm>
                <a:off x="1644321" y="4351313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îŝḷîḓé-文本框 62">
                <a:extLst>
                  <a:ext uri="{FF2B5EF4-FFF2-40B4-BE49-F238E27FC236}">
                    <a16:creationId xmlns:a16="http://schemas.microsoft.com/office/drawing/2014/main" xmlns="" id="{716EA9EA-6AA7-43CC-A825-2443E6626BBE}"/>
                  </a:ext>
                </a:extLst>
              </p:cNvPr>
              <p:cNvSpPr txBox="1"/>
              <p:nvPr/>
            </p:nvSpPr>
            <p:spPr>
              <a:xfrm>
                <a:off x="1644321" y="4653646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此部分内容作为文字排版占位显示（建议使用主题字体）</a:t>
                </a:r>
                <a:br>
                  <a:rPr lang="zh-CN" altLang="en-US" sz="1100"/>
                </a:br>
                <a:r>
                  <a:rPr lang="zh-CN" altLang="en-US" sz="1100"/>
                  <a:t>如需更改请在（设置形状格式）菜单下（文本选项）中调整</a:t>
                </a:r>
              </a:p>
            </p:txBody>
          </p:sp>
        </p:grpSp>
        <p:sp>
          <p:nvSpPr>
            <p:cNvPr id="10" name="îṥļîḑé-Freeform 9">
              <a:extLst>
                <a:ext uri="{FF2B5EF4-FFF2-40B4-BE49-F238E27FC236}">
                  <a16:creationId xmlns:a16="http://schemas.microsoft.com/office/drawing/2014/main" xmlns="" id="{8D4D1271-32FA-4273-835C-05F678117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3359666"/>
              <a:ext cx="426928" cy="326710"/>
            </a:xfrm>
            <a:custGeom>
              <a:avLst/>
              <a:gdLst>
                <a:gd name="connsiteX0" fmla="*/ 31750 w 338138"/>
                <a:gd name="connsiteY0" fmla="*/ 200025 h 258763"/>
                <a:gd name="connsiteX1" fmla="*/ 31750 w 338138"/>
                <a:gd name="connsiteY1" fmla="*/ 227013 h 258763"/>
                <a:gd name="connsiteX2" fmla="*/ 306388 w 338138"/>
                <a:gd name="connsiteY2" fmla="*/ 227013 h 258763"/>
                <a:gd name="connsiteX3" fmla="*/ 306388 w 338138"/>
                <a:gd name="connsiteY3" fmla="*/ 200025 h 258763"/>
                <a:gd name="connsiteX4" fmla="*/ 255588 w 338138"/>
                <a:gd name="connsiteY4" fmla="*/ 85725 h 258763"/>
                <a:gd name="connsiteX5" fmla="*/ 271463 w 338138"/>
                <a:gd name="connsiteY5" fmla="*/ 100013 h 258763"/>
                <a:gd name="connsiteX6" fmla="*/ 255588 w 338138"/>
                <a:gd name="connsiteY6" fmla="*/ 114301 h 258763"/>
                <a:gd name="connsiteX7" fmla="*/ 239713 w 338138"/>
                <a:gd name="connsiteY7" fmla="*/ 100013 h 258763"/>
                <a:gd name="connsiteX8" fmla="*/ 255588 w 338138"/>
                <a:gd name="connsiteY8" fmla="*/ 85725 h 258763"/>
                <a:gd name="connsiteX9" fmla="*/ 83345 w 338138"/>
                <a:gd name="connsiteY9" fmla="*/ 85725 h 258763"/>
                <a:gd name="connsiteX10" fmla="*/ 98427 w 338138"/>
                <a:gd name="connsiteY10" fmla="*/ 100013 h 258763"/>
                <a:gd name="connsiteX11" fmla="*/ 83345 w 338138"/>
                <a:gd name="connsiteY11" fmla="*/ 114301 h 258763"/>
                <a:gd name="connsiteX12" fmla="*/ 68263 w 338138"/>
                <a:gd name="connsiteY12" fmla="*/ 100013 h 258763"/>
                <a:gd name="connsiteX13" fmla="*/ 83345 w 338138"/>
                <a:gd name="connsiteY13" fmla="*/ 85725 h 258763"/>
                <a:gd name="connsiteX14" fmla="*/ 144035 w 338138"/>
                <a:gd name="connsiteY14" fmla="*/ 46037 h 258763"/>
                <a:gd name="connsiteX15" fmla="*/ 159846 w 338138"/>
                <a:gd name="connsiteY15" fmla="*/ 63151 h 258763"/>
                <a:gd name="connsiteX16" fmla="*/ 159846 w 338138"/>
                <a:gd name="connsiteY16" fmla="*/ 84214 h 258763"/>
                <a:gd name="connsiteX17" fmla="*/ 178293 w 338138"/>
                <a:gd name="connsiteY17" fmla="*/ 84214 h 258763"/>
                <a:gd name="connsiteX18" fmla="*/ 178293 w 338138"/>
                <a:gd name="connsiteY18" fmla="*/ 63151 h 258763"/>
                <a:gd name="connsiteX19" fmla="*/ 194105 w 338138"/>
                <a:gd name="connsiteY19" fmla="*/ 46037 h 258763"/>
                <a:gd name="connsiteX20" fmla="*/ 209916 w 338138"/>
                <a:gd name="connsiteY20" fmla="*/ 63151 h 258763"/>
                <a:gd name="connsiteX21" fmla="*/ 209916 w 338138"/>
                <a:gd name="connsiteY21" fmla="*/ 84214 h 258763"/>
                <a:gd name="connsiteX22" fmla="*/ 219140 w 338138"/>
                <a:gd name="connsiteY22" fmla="*/ 84214 h 258763"/>
                <a:gd name="connsiteX23" fmla="*/ 234951 w 338138"/>
                <a:gd name="connsiteY23" fmla="*/ 100012 h 258763"/>
                <a:gd name="connsiteX24" fmla="*/ 219140 w 338138"/>
                <a:gd name="connsiteY24" fmla="*/ 115810 h 258763"/>
                <a:gd name="connsiteX25" fmla="*/ 209916 w 338138"/>
                <a:gd name="connsiteY25" fmla="*/ 115810 h 258763"/>
                <a:gd name="connsiteX26" fmla="*/ 209916 w 338138"/>
                <a:gd name="connsiteY26" fmla="*/ 138189 h 258763"/>
                <a:gd name="connsiteX27" fmla="*/ 194105 w 338138"/>
                <a:gd name="connsiteY27" fmla="*/ 153987 h 258763"/>
                <a:gd name="connsiteX28" fmla="*/ 178293 w 338138"/>
                <a:gd name="connsiteY28" fmla="*/ 138189 h 258763"/>
                <a:gd name="connsiteX29" fmla="*/ 178293 w 338138"/>
                <a:gd name="connsiteY29" fmla="*/ 115810 h 258763"/>
                <a:gd name="connsiteX30" fmla="*/ 159846 w 338138"/>
                <a:gd name="connsiteY30" fmla="*/ 115810 h 258763"/>
                <a:gd name="connsiteX31" fmla="*/ 159846 w 338138"/>
                <a:gd name="connsiteY31" fmla="*/ 138189 h 258763"/>
                <a:gd name="connsiteX32" fmla="*/ 144035 w 338138"/>
                <a:gd name="connsiteY32" fmla="*/ 153987 h 258763"/>
                <a:gd name="connsiteX33" fmla="*/ 128223 w 338138"/>
                <a:gd name="connsiteY33" fmla="*/ 138189 h 258763"/>
                <a:gd name="connsiteX34" fmla="*/ 128223 w 338138"/>
                <a:gd name="connsiteY34" fmla="*/ 115810 h 258763"/>
                <a:gd name="connsiteX35" fmla="*/ 119000 w 338138"/>
                <a:gd name="connsiteY35" fmla="*/ 115810 h 258763"/>
                <a:gd name="connsiteX36" fmla="*/ 103188 w 338138"/>
                <a:gd name="connsiteY36" fmla="*/ 100012 h 258763"/>
                <a:gd name="connsiteX37" fmla="*/ 119000 w 338138"/>
                <a:gd name="connsiteY37" fmla="*/ 84214 h 258763"/>
                <a:gd name="connsiteX38" fmla="*/ 128223 w 338138"/>
                <a:gd name="connsiteY38" fmla="*/ 84214 h 258763"/>
                <a:gd name="connsiteX39" fmla="*/ 128223 w 338138"/>
                <a:gd name="connsiteY39" fmla="*/ 63151 h 258763"/>
                <a:gd name="connsiteX40" fmla="*/ 144035 w 338138"/>
                <a:gd name="connsiteY40" fmla="*/ 46037 h 258763"/>
                <a:gd name="connsiteX41" fmla="*/ 61913 w 338138"/>
                <a:gd name="connsiteY41" fmla="*/ 31750 h 258763"/>
                <a:gd name="connsiteX42" fmla="*/ 61913 w 338138"/>
                <a:gd name="connsiteY42" fmla="*/ 166688 h 258763"/>
                <a:gd name="connsiteX43" fmla="*/ 277813 w 338138"/>
                <a:gd name="connsiteY43" fmla="*/ 166688 h 258763"/>
                <a:gd name="connsiteX44" fmla="*/ 277813 w 338138"/>
                <a:gd name="connsiteY44" fmla="*/ 31750 h 258763"/>
                <a:gd name="connsiteX45" fmla="*/ 44909 w 338138"/>
                <a:gd name="connsiteY45" fmla="*/ 0 h 258763"/>
                <a:gd name="connsiteX46" fmla="*/ 293229 w 338138"/>
                <a:gd name="connsiteY46" fmla="*/ 0 h 258763"/>
                <a:gd name="connsiteX47" fmla="*/ 310400 w 338138"/>
                <a:gd name="connsiteY47" fmla="*/ 15843 h 258763"/>
                <a:gd name="connsiteX48" fmla="*/ 310400 w 338138"/>
                <a:gd name="connsiteY48" fmla="*/ 166348 h 258763"/>
                <a:gd name="connsiteX49" fmla="*/ 322288 w 338138"/>
                <a:gd name="connsiteY49" fmla="*/ 166348 h 258763"/>
                <a:gd name="connsiteX50" fmla="*/ 338138 w 338138"/>
                <a:gd name="connsiteY50" fmla="*/ 182190 h 258763"/>
                <a:gd name="connsiteX51" fmla="*/ 338138 w 338138"/>
                <a:gd name="connsiteY51" fmla="*/ 242920 h 258763"/>
                <a:gd name="connsiteX52" fmla="*/ 322288 w 338138"/>
                <a:gd name="connsiteY52" fmla="*/ 258763 h 258763"/>
                <a:gd name="connsiteX53" fmla="*/ 15850 w 338138"/>
                <a:gd name="connsiteY53" fmla="*/ 258763 h 258763"/>
                <a:gd name="connsiteX54" fmla="*/ 0 w 338138"/>
                <a:gd name="connsiteY54" fmla="*/ 242920 h 258763"/>
                <a:gd name="connsiteX55" fmla="*/ 0 w 338138"/>
                <a:gd name="connsiteY55" fmla="*/ 182190 h 258763"/>
                <a:gd name="connsiteX56" fmla="*/ 15850 w 338138"/>
                <a:gd name="connsiteY56" fmla="*/ 166348 h 258763"/>
                <a:gd name="connsiteX57" fmla="*/ 27738 w 338138"/>
                <a:gd name="connsiteY57" fmla="*/ 166348 h 258763"/>
                <a:gd name="connsiteX58" fmla="*/ 27738 w 338138"/>
                <a:gd name="connsiteY58" fmla="*/ 15843 h 258763"/>
                <a:gd name="connsiteX59" fmla="*/ 44909 w 338138"/>
                <a:gd name="connsiteY59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8138" h="258763">
                  <a:moveTo>
                    <a:pt x="31750" y="200025"/>
                  </a:moveTo>
                  <a:lnTo>
                    <a:pt x="31750" y="227013"/>
                  </a:lnTo>
                  <a:lnTo>
                    <a:pt x="306388" y="227013"/>
                  </a:lnTo>
                  <a:lnTo>
                    <a:pt x="306388" y="200025"/>
                  </a:lnTo>
                  <a:close/>
                  <a:moveTo>
                    <a:pt x="255588" y="85725"/>
                  </a:moveTo>
                  <a:cubicBezTo>
                    <a:pt x="264356" y="85725"/>
                    <a:pt x="271463" y="92122"/>
                    <a:pt x="271463" y="100013"/>
                  </a:cubicBezTo>
                  <a:cubicBezTo>
                    <a:pt x="271463" y="107904"/>
                    <a:pt x="264356" y="114301"/>
                    <a:pt x="255588" y="114301"/>
                  </a:cubicBezTo>
                  <a:cubicBezTo>
                    <a:pt x="246820" y="114301"/>
                    <a:pt x="239713" y="107904"/>
                    <a:pt x="239713" y="100013"/>
                  </a:cubicBezTo>
                  <a:cubicBezTo>
                    <a:pt x="239713" y="92122"/>
                    <a:pt x="246820" y="85725"/>
                    <a:pt x="255588" y="85725"/>
                  </a:cubicBezTo>
                  <a:close/>
                  <a:moveTo>
                    <a:pt x="83345" y="85725"/>
                  </a:moveTo>
                  <a:cubicBezTo>
                    <a:pt x="91675" y="85725"/>
                    <a:pt x="98427" y="92122"/>
                    <a:pt x="98427" y="100013"/>
                  </a:cubicBezTo>
                  <a:cubicBezTo>
                    <a:pt x="98427" y="107904"/>
                    <a:pt x="91675" y="114301"/>
                    <a:pt x="83345" y="114301"/>
                  </a:cubicBezTo>
                  <a:cubicBezTo>
                    <a:pt x="75015" y="114301"/>
                    <a:pt x="68263" y="107904"/>
                    <a:pt x="68263" y="100013"/>
                  </a:cubicBezTo>
                  <a:cubicBezTo>
                    <a:pt x="68263" y="92122"/>
                    <a:pt x="75015" y="85725"/>
                    <a:pt x="83345" y="85725"/>
                  </a:cubicBezTo>
                  <a:close/>
                  <a:moveTo>
                    <a:pt x="144035" y="46037"/>
                  </a:moveTo>
                  <a:cubicBezTo>
                    <a:pt x="153258" y="46037"/>
                    <a:pt x="159846" y="53936"/>
                    <a:pt x="159846" y="63151"/>
                  </a:cubicBezTo>
                  <a:cubicBezTo>
                    <a:pt x="159846" y="63151"/>
                    <a:pt x="159846" y="63151"/>
                    <a:pt x="159846" y="84214"/>
                  </a:cubicBezTo>
                  <a:cubicBezTo>
                    <a:pt x="159846" y="84214"/>
                    <a:pt x="159846" y="84214"/>
                    <a:pt x="178293" y="84214"/>
                  </a:cubicBezTo>
                  <a:cubicBezTo>
                    <a:pt x="178293" y="84214"/>
                    <a:pt x="178293" y="84214"/>
                    <a:pt x="178293" y="63151"/>
                  </a:cubicBezTo>
                  <a:cubicBezTo>
                    <a:pt x="178293" y="53936"/>
                    <a:pt x="184881" y="46037"/>
                    <a:pt x="194105" y="46037"/>
                  </a:cubicBezTo>
                  <a:cubicBezTo>
                    <a:pt x="203328" y="46037"/>
                    <a:pt x="209916" y="53936"/>
                    <a:pt x="209916" y="63151"/>
                  </a:cubicBezTo>
                  <a:cubicBezTo>
                    <a:pt x="209916" y="63151"/>
                    <a:pt x="209916" y="63151"/>
                    <a:pt x="209916" y="84214"/>
                  </a:cubicBezTo>
                  <a:cubicBezTo>
                    <a:pt x="209916" y="84214"/>
                    <a:pt x="209916" y="84214"/>
                    <a:pt x="219140" y="84214"/>
                  </a:cubicBezTo>
                  <a:cubicBezTo>
                    <a:pt x="228363" y="84214"/>
                    <a:pt x="234951" y="90797"/>
                    <a:pt x="234951" y="100012"/>
                  </a:cubicBezTo>
                  <a:cubicBezTo>
                    <a:pt x="234951" y="109227"/>
                    <a:pt x="228363" y="115810"/>
                    <a:pt x="219140" y="115810"/>
                  </a:cubicBezTo>
                  <a:cubicBezTo>
                    <a:pt x="219140" y="115810"/>
                    <a:pt x="219140" y="115810"/>
                    <a:pt x="209916" y="115810"/>
                  </a:cubicBezTo>
                  <a:cubicBezTo>
                    <a:pt x="209916" y="115810"/>
                    <a:pt x="209916" y="115810"/>
                    <a:pt x="209916" y="138189"/>
                  </a:cubicBezTo>
                  <a:cubicBezTo>
                    <a:pt x="209916" y="146088"/>
                    <a:pt x="203328" y="153987"/>
                    <a:pt x="194105" y="153987"/>
                  </a:cubicBezTo>
                  <a:cubicBezTo>
                    <a:pt x="184881" y="153987"/>
                    <a:pt x="178293" y="146088"/>
                    <a:pt x="178293" y="138189"/>
                  </a:cubicBezTo>
                  <a:cubicBezTo>
                    <a:pt x="178293" y="138189"/>
                    <a:pt x="178293" y="138189"/>
                    <a:pt x="178293" y="115810"/>
                  </a:cubicBezTo>
                  <a:cubicBezTo>
                    <a:pt x="178293" y="115810"/>
                    <a:pt x="178293" y="115810"/>
                    <a:pt x="159846" y="115810"/>
                  </a:cubicBezTo>
                  <a:cubicBezTo>
                    <a:pt x="159846" y="115810"/>
                    <a:pt x="159846" y="115810"/>
                    <a:pt x="159846" y="138189"/>
                  </a:cubicBezTo>
                  <a:cubicBezTo>
                    <a:pt x="159846" y="146088"/>
                    <a:pt x="153258" y="153987"/>
                    <a:pt x="144035" y="153987"/>
                  </a:cubicBezTo>
                  <a:cubicBezTo>
                    <a:pt x="134811" y="153987"/>
                    <a:pt x="128223" y="146088"/>
                    <a:pt x="128223" y="138189"/>
                  </a:cubicBezTo>
                  <a:cubicBezTo>
                    <a:pt x="128223" y="138189"/>
                    <a:pt x="128223" y="138189"/>
                    <a:pt x="128223" y="115810"/>
                  </a:cubicBezTo>
                  <a:cubicBezTo>
                    <a:pt x="128223" y="115810"/>
                    <a:pt x="128223" y="115810"/>
                    <a:pt x="119000" y="115810"/>
                  </a:cubicBezTo>
                  <a:cubicBezTo>
                    <a:pt x="109776" y="115810"/>
                    <a:pt x="103188" y="109227"/>
                    <a:pt x="103188" y="100012"/>
                  </a:cubicBezTo>
                  <a:cubicBezTo>
                    <a:pt x="103188" y="90797"/>
                    <a:pt x="109776" y="84214"/>
                    <a:pt x="119000" y="84214"/>
                  </a:cubicBezTo>
                  <a:cubicBezTo>
                    <a:pt x="119000" y="84214"/>
                    <a:pt x="119000" y="84214"/>
                    <a:pt x="128223" y="84214"/>
                  </a:cubicBezTo>
                  <a:cubicBezTo>
                    <a:pt x="128223" y="84214"/>
                    <a:pt x="128223" y="84214"/>
                    <a:pt x="128223" y="63151"/>
                  </a:cubicBezTo>
                  <a:cubicBezTo>
                    <a:pt x="128223" y="53936"/>
                    <a:pt x="134811" y="46037"/>
                    <a:pt x="144035" y="46037"/>
                  </a:cubicBezTo>
                  <a:close/>
                  <a:moveTo>
                    <a:pt x="61913" y="31750"/>
                  </a:moveTo>
                  <a:lnTo>
                    <a:pt x="61913" y="166688"/>
                  </a:lnTo>
                  <a:lnTo>
                    <a:pt x="277813" y="166688"/>
                  </a:lnTo>
                  <a:lnTo>
                    <a:pt x="277813" y="31750"/>
                  </a:lnTo>
                  <a:close/>
                  <a:moveTo>
                    <a:pt x="44909" y="0"/>
                  </a:moveTo>
                  <a:cubicBezTo>
                    <a:pt x="293229" y="0"/>
                    <a:pt x="293229" y="0"/>
                    <a:pt x="293229" y="0"/>
                  </a:cubicBezTo>
                  <a:cubicBezTo>
                    <a:pt x="302475" y="0"/>
                    <a:pt x="310400" y="6601"/>
                    <a:pt x="310400" y="15843"/>
                  </a:cubicBezTo>
                  <a:cubicBezTo>
                    <a:pt x="310400" y="166348"/>
                    <a:pt x="310400" y="166348"/>
                    <a:pt x="310400" y="166348"/>
                  </a:cubicBezTo>
                  <a:cubicBezTo>
                    <a:pt x="322288" y="166348"/>
                    <a:pt x="322288" y="166348"/>
                    <a:pt x="322288" y="166348"/>
                  </a:cubicBezTo>
                  <a:cubicBezTo>
                    <a:pt x="331534" y="166348"/>
                    <a:pt x="338138" y="174269"/>
                    <a:pt x="338138" y="182190"/>
                  </a:cubicBezTo>
                  <a:cubicBezTo>
                    <a:pt x="338138" y="242920"/>
                    <a:pt x="338138" y="242920"/>
                    <a:pt x="338138" y="242920"/>
                  </a:cubicBezTo>
                  <a:cubicBezTo>
                    <a:pt x="338138" y="252162"/>
                    <a:pt x="331534" y="258763"/>
                    <a:pt x="322288" y="258763"/>
                  </a:cubicBezTo>
                  <a:cubicBezTo>
                    <a:pt x="15850" y="258763"/>
                    <a:pt x="15850" y="258763"/>
                    <a:pt x="15850" y="258763"/>
                  </a:cubicBezTo>
                  <a:cubicBezTo>
                    <a:pt x="6604" y="258763"/>
                    <a:pt x="0" y="252162"/>
                    <a:pt x="0" y="242920"/>
                  </a:cubicBezTo>
                  <a:cubicBezTo>
                    <a:pt x="0" y="182190"/>
                    <a:pt x="0" y="182190"/>
                    <a:pt x="0" y="182190"/>
                  </a:cubicBezTo>
                  <a:cubicBezTo>
                    <a:pt x="0" y="174269"/>
                    <a:pt x="6604" y="166348"/>
                    <a:pt x="15850" y="166348"/>
                  </a:cubicBezTo>
                  <a:cubicBezTo>
                    <a:pt x="27738" y="166348"/>
                    <a:pt x="27738" y="166348"/>
                    <a:pt x="27738" y="166348"/>
                  </a:cubicBezTo>
                  <a:cubicBezTo>
                    <a:pt x="27738" y="15843"/>
                    <a:pt x="27738" y="15843"/>
                    <a:pt x="27738" y="15843"/>
                  </a:cubicBezTo>
                  <a:cubicBezTo>
                    <a:pt x="27738" y="6601"/>
                    <a:pt x="35663" y="0"/>
                    <a:pt x="449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6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00b8a3-6ec8-4e12-93eb-90becb37b989"/>
          <p:cNvGrpSpPr>
            <a:grpSpLocks noChangeAspect="1"/>
          </p:cNvGrpSpPr>
          <p:nvPr/>
        </p:nvGrpSpPr>
        <p:grpSpPr>
          <a:xfrm>
            <a:off x="1377044" y="951567"/>
            <a:ext cx="6518624" cy="3539290"/>
            <a:chOff x="1836059" y="1268757"/>
            <a:chExt cx="8691498" cy="4719053"/>
          </a:xfrm>
        </p:grpSpPr>
        <p:sp>
          <p:nvSpPr>
            <p:cNvPr id="4" name="Freeform: Shape 23"/>
            <p:cNvSpPr/>
            <p:nvPr/>
          </p:nvSpPr>
          <p:spPr>
            <a:xfrm>
              <a:off x="6029255" y="3628285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360000" tIns="360000" rIns="360000" bIns="60960" anchor="t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5" name="Freeform: Shape 1"/>
            <p:cNvSpPr/>
            <p:nvPr/>
          </p:nvSpPr>
          <p:spPr>
            <a:xfrm flipH="1" flipV="1">
              <a:off x="8134584" y="1268760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3"/>
            <p:cNvSpPr/>
            <p:nvPr/>
          </p:nvSpPr>
          <p:spPr>
            <a:xfrm flipH="1" flipV="1">
              <a:off x="3935760" y="1268760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1836059" y="3628285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360000" tIns="360000" rIns="360000" bIns="60960" anchor="t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8" name="Freeform: Shape 5"/>
            <p:cNvSpPr>
              <a:spLocks/>
            </p:cNvSpPr>
            <p:nvPr/>
          </p:nvSpPr>
          <p:spPr bwMode="auto">
            <a:xfrm>
              <a:off x="1836063" y="2431801"/>
              <a:ext cx="2393753" cy="1196487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6"/>
            <p:cNvSpPr>
              <a:spLocks/>
            </p:cNvSpPr>
            <p:nvPr/>
          </p:nvSpPr>
          <p:spPr bwMode="auto">
            <a:xfrm>
              <a:off x="8134584" y="3628288"/>
              <a:ext cx="2392973" cy="1196487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6034884" y="2431801"/>
              <a:ext cx="2393752" cy="1196487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TextBox 9"/>
            <p:cNvSpPr txBox="1">
              <a:spLocks/>
            </p:cNvSpPr>
            <p:nvPr/>
          </p:nvSpPr>
          <p:spPr bwMode="auto">
            <a:xfrm>
              <a:off x="2321529" y="3680359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36"/>
            <p:cNvSpPr txBox="1">
              <a:spLocks/>
            </p:cNvSpPr>
            <p:nvPr/>
          </p:nvSpPr>
          <p:spPr bwMode="auto">
            <a:xfrm>
              <a:off x="3935759" y="1268757"/>
              <a:ext cx="2392974" cy="2359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360000" bIns="540000" anchor="b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13" name="TextBox 13"/>
            <p:cNvSpPr txBox="1">
              <a:spLocks/>
            </p:cNvSpPr>
            <p:nvPr/>
          </p:nvSpPr>
          <p:spPr bwMode="auto">
            <a:xfrm>
              <a:off x="6517929" y="3680354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Freeform: Shape 24"/>
            <p:cNvSpPr>
              <a:spLocks/>
            </p:cNvSpPr>
            <p:nvPr/>
          </p:nvSpPr>
          <p:spPr bwMode="auto">
            <a:xfrm>
              <a:off x="3935763" y="3628288"/>
              <a:ext cx="2392972" cy="1196487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: Shape 30"/>
            <p:cNvSpPr>
              <a:spLocks/>
            </p:cNvSpPr>
            <p:nvPr/>
          </p:nvSpPr>
          <p:spPr bwMode="auto">
            <a:xfrm>
              <a:off x="9087628" y="3756846"/>
              <a:ext cx="486884" cy="4868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31"/>
            <p:cNvSpPr>
              <a:spLocks/>
            </p:cNvSpPr>
            <p:nvPr/>
          </p:nvSpPr>
          <p:spPr bwMode="auto">
            <a:xfrm>
              <a:off x="6982300" y="2936688"/>
              <a:ext cx="486884" cy="4868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: Shape 32"/>
            <p:cNvSpPr>
              <a:spLocks/>
            </p:cNvSpPr>
            <p:nvPr/>
          </p:nvSpPr>
          <p:spPr bwMode="auto">
            <a:xfrm>
              <a:off x="2812593" y="2936688"/>
              <a:ext cx="486884" cy="486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: Shape 33"/>
            <p:cNvSpPr>
              <a:spLocks/>
            </p:cNvSpPr>
            <p:nvPr/>
          </p:nvSpPr>
          <p:spPr bwMode="auto">
            <a:xfrm>
              <a:off x="4888024" y="3753520"/>
              <a:ext cx="486884" cy="486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37"/>
            <p:cNvSpPr txBox="1">
              <a:spLocks/>
            </p:cNvSpPr>
            <p:nvPr/>
          </p:nvSpPr>
          <p:spPr bwMode="auto">
            <a:xfrm>
              <a:off x="4416196" y="3301264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25"/>
            <p:cNvSpPr txBox="1">
              <a:spLocks/>
            </p:cNvSpPr>
            <p:nvPr/>
          </p:nvSpPr>
          <p:spPr bwMode="auto">
            <a:xfrm>
              <a:off x="8122751" y="1268757"/>
              <a:ext cx="2392974" cy="2359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360000" bIns="540000" anchor="b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1" name="TextBox 21"/>
            <p:cNvSpPr txBox="1">
              <a:spLocks/>
            </p:cNvSpPr>
            <p:nvPr/>
          </p:nvSpPr>
          <p:spPr bwMode="auto">
            <a:xfrm>
              <a:off x="8608220" y="3298965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603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8585" y="1572639"/>
            <a:ext cx="1761477" cy="1766522"/>
            <a:chOff x="1183288" y="1844824"/>
            <a:chExt cx="2348636" cy="2355363"/>
          </a:xfrm>
        </p:grpSpPr>
        <p:grpSp>
          <p:nvGrpSpPr>
            <p:cNvPr id="32" name="组合 31"/>
            <p:cNvGrpSpPr/>
            <p:nvPr/>
          </p:nvGrpSpPr>
          <p:grpSpPr>
            <a:xfrm>
              <a:off x="1183288" y="3412793"/>
              <a:ext cx="1715248" cy="787394"/>
              <a:chOff x="5122025" y="525814"/>
              <a:chExt cx="2020976" cy="927740"/>
            </a:xfrm>
          </p:grpSpPr>
          <p:sp>
            <p:nvSpPr>
              <p:cNvPr id="38" name="文本框 2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850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199456" y="1844824"/>
              <a:ext cx="2332468" cy="1330409"/>
              <a:chOff x="2056588" y="2818963"/>
              <a:chExt cx="2332468" cy="1330409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3088656" y="2818963"/>
                <a:ext cx="1300400" cy="1330409"/>
              </a:xfrm>
              <a:prstGeom prst="triangle">
                <a:avLst/>
              </a:prstGeom>
              <a:solidFill>
                <a:schemeClr val="accent1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>
                <a:off x="2468910" y="2818963"/>
                <a:ext cx="1300401" cy="1330409"/>
              </a:xfrm>
              <a:prstGeom prst="triangl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2056588" y="3305697"/>
                <a:ext cx="824645" cy="843674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fontScale="85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  <a:cs typeface="+mn-ea"/>
                    <a:sym typeface="+mn-lt"/>
                  </a:rPr>
                  <a:t>1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任意多边形 15" title="wr6E73WmjL"/>
              <p:cNvSpPr>
                <a:spLocks/>
              </p:cNvSpPr>
              <p:nvPr/>
            </p:nvSpPr>
            <p:spPr bwMode="auto">
              <a:xfrm>
                <a:off x="2938917" y="3443154"/>
                <a:ext cx="360388" cy="459883"/>
              </a:xfrm>
              <a:custGeom>
                <a:avLst/>
                <a:gdLst>
                  <a:gd name="connsiteX0" fmla="*/ 43815 w 258763"/>
                  <a:gd name="connsiteY0" fmla="*/ 130175 h 330201"/>
                  <a:gd name="connsiteX1" fmla="*/ 28575 w 258763"/>
                  <a:gd name="connsiteY1" fmla="*/ 147060 h 330201"/>
                  <a:gd name="connsiteX2" fmla="*/ 28575 w 258763"/>
                  <a:gd name="connsiteY2" fmla="*/ 227590 h 330201"/>
                  <a:gd name="connsiteX3" fmla="*/ 43815 w 258763"/>
                  <a:gd name="connsiteY3" fmla="*/ 244475 h 330201"/>
                  <a:gd name="connsiteX4" fmla="*/ 60325 w 258763"/>
                  <a:gd name="connsiteY4" fmla="*/ 227590 h 330201"/>
                  <a:gd name="connsiteX5" fmla="*/ 60325 w 258763"/>
                  <a:gd name="connsiteY5" fmla="*/ 147060 h 330201"/>
                  <a:gd name="connsiteX6" fmla="*/ 43815 w 258763"/>
                  <a:gd name="connsiteY6" fmla="*/ 130175 h 330201"/>
                  <a:gd name="connsiteX7" fmla="*/ 221457 w 258763"/>
                  <a:gd name="connsiteY7" fmla="*/ 98425 h 330201"/>
                  <a:gd name="connsiteX8" fmla="*/ 211138 w 258763"/>
                  <a:gd name="connsiteY8" fmla="*/ 110021 h 330201"/>
                  <a:gd name="connsiteX9" fmla="*/ 211138 w 258763"/>
                  <a:gd name="connsiteY9" fmla="*/ 265918 h 330201"/>
                  <a:gd name="connsiteX10" fmla="*/ 221457 w 258763"/>
                  <a:gd name="connsiteY10" fmla="*/ 276225 h 330201"/>
                  <a:gd name="connsiteX11" fmla="*/ 231776 w 258763"/>
                  <a:gd name="connsiteY11" fmla="*/ 265918 h 330201"/>
                  <a:gd name="connsiteX12" fmla="*/ 231776 w 258763"/>
                  <a:gd name="connsiteY12" fmla="*/ 110021 h 330201"/>
                  <a:gd name="connsiteX13" fmla="*/ 221457 w 258763"/>
                  <a:gd name="connsiteY13" fmla="*/ 98425 h 330201"/>
                  <a:gd name="connsiteX14" fmla="*/ 80216 w 258763"/>
                  <a:gd name="connsiteY14" fmla="*/ 71438 h 330201"/>
                  <a:gd name="connsiteX15" fmla="*/ 236768 w 258763"/>
                  <a:gd name="connsiteY15" fmla="*/ 71438 h 330201"/>
                  <a:gd name="connsiteX16" fmla="*/ 258763 w 258763"/>
                  <a:gd name="connsiteY16" fmla="*/ 93324 h 330201"/>
                  <a:gd name="connsiteX17" fmla="*/ 258763 w 258763"/>
                  <a:gd name="connsiteY17" fmla="*/ 274844 h 330201"/>
                  <a:gd name="connsiteX18" fmla="*/ 204423 w 258763"/>
                  <a:gd name="connsiteY18" fmla="*/ 330201 h 330201"/>
                  <a:gd name="connsiteX19" fmla="*/ 113856 w 258763"/>
                  <a:gd name="connsiteY19" fmla="*/ 330201 h 330201"/>
                  <a:gd name="connsiteX20" fmla="*/ 59515 w 258763"/>
                  <a:gd name="connsiteY20" fmla="*/ 274844 h 330201"/>
                  <a:gd name="connsiteX21" fmla="*/ 59515 w 258763"/>
                  <a:gd name="connsiteY21" fmla="*/ 267120 h 330201"/>
                  <a:gd name="connsiteX22" fmla="*/ 42696 w 258763"/>
                  <a:gd name="connsiteY22" fmla="*/ 270982 h 330201"/>
                  <a:gd name="connsiteX23" fmla="*/ 0 w 258763"/>
                  <a:gd name="connsiteY23" fmla="*/ 227211 h 330201"/>
                  <a:gd name="connsiteX24" fmla="*/ 0 w 258763"/>
                  <a:gd name="connsiteY24" fmla="*/ 147394 h 330201"/>
                  <a:gd name="connsiteX25" fmla="*/ 42696 w 258763"/>
                  <a:gd name="connsiteY25" fmla="*/ 103623 h 330201"/>
                  <a:gd name="connsiteX26" fmla="*/ 59515 w 258763"/>
                  <a:gd name="connsiteY26" fmla="*/ 107485 h 330201"/>
                  <a:gd name="connsiteX27" fmla="*/ 59515 w 258763"/>
                  <a:gd name="connsiteY27" fmla="*/ 93324 h 330201"/>
                  <a:gd name="connsiteX28" fmla="*/ 80216 w 258763"/>
                  <a:gd name="connsiteY28" fmla="*/ 71438 h 330201"/>
                  <a:gd name="connsiteX29" fmla="*/ 107950 w 258763"/>
                  <a:gd name="connsiteY29" fmla="*/ 0 h 330201"/>
                  <a:gd name="connsiteX30" fmla="*/ 109247 w 258763"/>
                  <a:gd name="connsiteY30" fmla="*/ 1290 h 330201"/>
                  <a:gd name="connsiteX31" fmla="*/ 113139 w 258763"/>
                  <a:gd name="connsiteY31" fmla="*/ 2580 h 330201"/>
                  <a:gd name="connsiteX32" fmla="*/ 119624 w 258763"/>
                  <a:gd name="connsiteY32" fmla="*/ 5160 h 330201"/>
                  <a:gd name="connsiteX33" fmla="*/ 126110 w 258763"/>
                  <a:gd name="connsiteY33" fmla="*/ 7739 h 330201"/>
                  <a:gd name="connsiteX34" fmla="*/ 144269 w 258763"/>
                  <a:gd name="connsiteY34" fmla="*/ 12899 h 330201"/>
                  <a:gd name="connsiteX35" fmla="*/ 145566 w 258763"/>
                  <a:gd name="connsiteY35" fmla="*/ 12899 h 330201"/>
                  <a:gd name="connsiteX36" fmla="*/ 146863 w 258763"/>
                  <a:gd name="connsiteY36" fmla="*/ 14189 h 330201"/>
                  <a:gd name="connsiteX37" fmla="*/ 148161 w 258763"/>
                  <a:gd name="connsiteY37" fmla="*/ 14189 h 330201"/>
                  <a:gd name="connsiteX38" fmla="*/ 149458 w 258763"/>
                  <a:gd name="connsiteY38" fmla="*/ 14189 h 330201"/>
                  <a:gd name="connsiteX39" fmla="*/ 152052 w 258763"/>
                  <a:gd name="connsiteY39" fmla="*/ 14189 h 330201"/>
                  <a:gd name="connsiteX40" fmla="*/ 154646 w 258763"/>
                  <a:gd name="connsiteY40" fmla="*/ 15478 h 330201"/>
                  <a:gd name="connsiteX41" fmla="*/ 155943 w 258763"/>
                  <a:gd name="connsiteY41" fmla="*/ 15478 h 330201"/>
                  <a:gd name="connsiteX42" fmla="*/ 157240 w 258763"/>
                  <a:gd name="connsiteY42" fmla="*/ 15478 h 330201"/>
                  <a:gd name="connsiteX43" fmla="*/ 158537 w 258763"/>
                  <a:gd name="connsiteY43" fmla="*/ 16768 h 330201"/>
                  <a:gd name="connsiteX44" fmla="*/ 159835 w 258763"/>
                  <a:gd name="connsiteY44" fmla="*/ 16768 h 330201"/>
                  <a:gd name="connsiteX45" fmla="*/ 162429 w 258763"/>
                  <a:gd name="connsiteY45" fmla="*/ 16768 h 330201"/>
                  <a:gd name="connsiteX46" fmla="*/ 165023 w 258763"/>
                  <a:gd name="connsiteY46" fmla="*/ 18058 h 330201"/>
                  <a:gd name="connsiteX47" fmla="*/ 166320 w 258763"/>
                  <a:gd name="connsiteY47" fmla="*/ 18058 h 330201"/>
                  <a:gd name="connsiteX48" fmla="*/ 167617 w 258763"/>
                  <a:gd name="connsiteY48" fmla="*/ 18058 h 330201"/>
                  <a:gd name="connsiteX49" fmla="*/ 168914 w 258763"/>
                  <a:gd name="connsiteY49" fmla="*/ 18058 h 330201"/>
                  <a:gd name="connsiteX50" fmla="*/ 170211 w 258763"/>
                  <a:gd name="connsiteY50" fmla="*/ 18058 h 330201"/>
                  <a:gd name="connsiteX51" fmla="*/ 176697 w 258763"/>
                  <a:gd name="connsiteY51" fmla="*/ 20638 h 330201"/>
                  <a:gd name="connsiteX52" fmla="*/ 188371 w 258763"/>
                  <a:gd name="connsiteY52" fmla="*/ 24507 h 330201"/>
                  <a:gd name="connsiteX53" fmla="*/ 193559 w 258763"/>
                  <a:gd name="connsiteY53" fmla="*/ 27087 h 330201"/>
                  <a:gd name="connsiteX54" fmla="*/ 194856 w 258763"/>
                  <a:gd name="connsiteY54" fmla="*/ 28377 h 330201"/>
                  <a:gd name="connsiteX55" fmla="*/ 196154 w 258763"/>
                  <a:gd name="connsiteY55" fmla="*/ 29667 h 330201"/>
                  <a:gd name="connsiteX56" fmla="*/ 197451 w 258763"/>
                  <a:gd name="connsiteY56" fmla="*/ 29667 h 330201"/>
                  <a:gd name="connsiteX57" fmla="*/ 198748 w 258763"/>
                  <a:gd name="connsiteY57" fmla="*/ 30957 h 330201"/>
                  <a:gd name="connsiteX58" fmla="*/ 207828 w 258763"/>
                  <a:gd name="connsiteY58" fmla="*/ 38696 h 330201"/>
                  <a:gd name="connsiteX59" fmla="*/ 213016 w 258763"/>
                  <a:gd name="connsiteY59" fmla="*/ 47725 h 330201"/>
                  <a:gd name="connsiteX60" fmla="*/ 214313 w 258763"/>
                  <a:gd name="connsiteY60" fmla="*/ 55464 h 330201"/>
                  <a:gd name="connsiteX61" fmla="*/ 214313 w 258763"/>
                  <a:gd name="connsiteY61" fmla="*/ 58044 h 330201"/>
                  <a:gd name="connsiteX62" fmla="*/ 213016 w 258763"/>
                  <a:gd name="connsiteY62" fmla="*/ 59334 h 330201"/>
                  <a:gd name="connsiteX63" fmla="*/ 213016 w 258763"/>
                  <a:gd name="connsiteY63" fmla="*/ 60623 h 330201"/>
                  <a:gd name="connsiteX64" fmla="*/ 213016 w 258763"/>
                  <a:gd name="connsiteY64" fmla="*/ 61913 h 330201"/>
                  <a:gd name="connsiteX65" fmla="*/ 211719 w 258763"/>
                  <a:gd name="connsiteY65" fmla="*/ 60623 h 330201"/>
                  <a:gd name="connsiteX66" fmla="*/ 210422 w 258763"/>
                  <a:gd name="connsiteY66" fmla="*/ 59334 h 330201"/>
                  <a:gd name="connsiteX67" fmla="*/ 209125 w 258763"/>
                  <a:gd name="connsiteY67" fmla="*/ 58044 h 330201"/>
                  <a:gd name="connsiteX68" fmla="*/ 203936 w 258763"/>
                  <a:gd name="connsiteY68" fmla="*/ 54174 h 330201"/>
                  <a:gd name="connsiteX69" fmla="*/ 197451 w 258763"/>
                  <a:gd name="connsiteY69" fmla="*/ 51594 h 330201"/>
                  <a:gd name="connsiteX70" fmla="*/ 189668 w 258763"/>
                  <a:gd name="connsiteY70" fmla="*/ 50305 h 330201"/>
                  <a:gd name="connsiteX71" fmla="*/ 187074 w 258763"/>
                  <a:gd name="connsiteY71" fmla="*/ 50305 h 330201"/>
                  <a:gd name="connsiteX72" fmla="*/ 184480 w 258763"/>
                  <a:gd name="connsiteY72" fmla="*/ 49015 h 330201"/>
                  <a:gd name="connsiteX73" fmla="*/ 180588 w 258763"/>
                  <a:gd name="connsiteY73" fmla="*/ 47725 h 330201"/>
                  <a:gd name="connsiteX74" fmla="*/ 170211 w 258763"/>
                  <a:gd name="connsiteY74" fmla="*/ 46435 h 330201"/>
                  <a:gd name="connsiteX75" fmla="*/ 165023 w 258763"/>
                  <a:gd name="connsiteY75" fmla="*/ 45145 h 330201"/>
                  <a:gd name="connsiteX76" fmla="*/ 163726 w 258763"/>
                  <a:gd name="connsiteY76" fmla="*/ 45145 h 330201"/>
                  <a:gd name="connsiteX77" fmla="*/ 162429 w 258763"/>
                  <a:gd name="connsiteY77" fmla="*/ 45145 h 330201"/>
                  <a:gd name="connsiteX78" fmla="*/ 159835 w 258763"/>
                  <a:gd name="connsiteY78" fmla="*/ 43855 h 330201"/>
                  <a:gd name="connsiteX79" fmla="*/ 158537 w 258763"/>
                  <a:gd name="connsiteY79" fmla="*/ 43855 h 330201"/>
                  <a:gd name="connsiteX80" fmla="*/ 155943 w 258763"/>
                  <a:gd name="connsiteY80" fmla="*/ 42565 h 330201"/>
                  <a:gd name="connsiteX81" fmla="*/ 152052 w 258763"/>
                  <a:gd name="connsiteY81" fmla="*/ 42565 h 330201"/>
                  <a:gd name="connsiteX82" fmla="*/ 149458 w 258763"/>
                  <a:gd name="connsiteY82" fmla="*/ 41276 h 330201"/>
                  <a:gd name="connsiteX83" fmla="*/ 146863 w 258763"/>
                  <a:gd name="connsiteY83" fmla="*/ 39986 h 330201"/>
                  <a:gd name="connsiteX84" fmla="*/ 135189 w 258763"/>
                  <a:gd name="connsiteY84" fmla="*/ 34826 h 330201"/>
                  <a:gd name="connsiteX85" fmla="*/ 124813 w 258763"/>
                  <a:gd name="connsiteY85" fmla="*/ 27087 h 330201"/>
                  <a:gd name="connsiteX86" fmla="*/ 117030 w 258763"/>
                  <a:gd name="connsiteY86" fmla="*/ 19348 h 330201"/>
                  <a:gd name="connsiteX87" fmla="*/ 111841 w 258763"/>
                  <a:gd name="connsiteY87" fmla="*/ 12899 h 330201"/>
                  <a:gd name="connsiteX88" fmla="*/ 109247 w 258763"/>
                  <a:gd name="connsiteY88" fmla="*/ 6450 h 330201"/>
                  <a:gd name="connsiteX89" fmla="*/ 107950 w 258763"/>
                  <a:gd name="connsiteY89" fmla="*/ 1290 h 330201"/>
                  <a:gd name="connsiteX90" fmla="*/ 107950 w 258763"/>
                  <a:gd name="connsiteY90" fmla="*/ 0 h 330201"/>
                  <a:gd name="connsiteX91" fmla="*/ 9525 w 258763"/>
                  <a:gd name="connsiteY91" fmla="*/ 0 h 330201"/>
                  <a:gd name="connsiteX92" fmla="*/ 10822 w 258763"/>
                  <a:gd name="connsiteY92" fmla="*/ 1290 h 330201"/>
                  <a:gd name="connsiteX93" fmla="*/ 14713 w 258763"/>
                  <a:gd name="connsiteY93" fmla="*/ 2580 h 330201"/>
                  <a:gd name="connsiteX94" fmla="*/ 19902 w 258763"/>
                  <a:gd name="connsiteY94" fmla="*/ 5160 h 330201"/>
                  <a:gd name="connsiteX95" fmla="*/ 27684 w 258763"/>
                  <a:gd name="connsiteY95" fmla="*/ 7739 h 330201"/>
                  <a:gd name="connsiteX96" fmla="*/ 45844 w 258763"/>
                  <a:gd name="connsiteY96" fmla="*/ 12899 h 330201"/>
                  <a:gd name="connsiteX97" fmla="*/ 47141 w 258763"/>
                  <a:gd name="connsiteY97" fmla="*/ 12899 h 330201"/>
                  <a:gd name="connsiteX98" fmla="*/ 48438 w 258763"/>
                  <a:gd name="connsiteY98" fmla="*/ 12899 h 330201"/>
                  <a:gd name="connsiteX99" fmla="*/ 48438 w 258763"/>
                  <a:gd name="connsiteY99" fmla="*/ 14189 h 330201"/>
                  <a:gd name="connsiteX100" fmla="*/ 49735 w 258763"/>
                  <a:gd name="connsiteY100" fmla="*/ 14189 h 330201"/>
                  <a:gd name="connsiteX101" fmla="*/ 52329 w 258763"/>
                  <a:gd name="connsiteY101" fmla="*/ 14189 h 330201"/>
                  <a:gd name="connsiteX102" fmla="*/ 54924 w 258763"/>
                  <a:gd name="connsiteY102" fmla="*/ 15478 h 330201"/>
                  <a:gd name="connsiteX103" fmla="*/ 56221 w 258763"/>
                  <a:gd name="connsiteY103" fmla="*/ 15478 h 330201"/>
                  <a:gd name="connsiteX104" fmla="*/ 57518 w 258763"/>
                  <a:gd name="connsiteY104" fmla="*/ 15478 h 330201"/>
                  <a:gd name="connsiteX105" fmla="*/ 58815 w 258763"/>
                  <a:gd name="connsiteY105" fmla="*/ 15478 h 330201"/>
                  <a:gd name="connsiteX106" fmla="*/ 60112 w 258763"/>
                  <a:gd name="connsiteY106" fmla="*/ 16768 h 330201"/>
                  <a:gd name="connsiteX107" fmla="*/ 62706 w 258763"/>
                  <a:gd name="connsiteY107" fmla="*/ 16768 h 330201"/>
                  <a:gd name="connsiteX108" fmla="*/ 65301 w 258763"/>
                  <a:gd name="connsiteY108" fmla="*/ 18058 h 330201"/>
                  <a:gd name="connsiteX109" fmla="*/ 66598 w 258763"/>
                  <a:gd name="connsiteY109" fmla="*/ 18058 h 330201"/>
                  <a:gd name="connsiteX110" fmla="*/ 69192 w 258763"/>
                  <a:gd name="connsiteY110" fmla="*/ 18058 h 330201"/>
                  <a:gd name="connsiteX111" fmla="*/ 70489 w 258763"/>
                  <a:gd name="connsiteY111" fmla="*/ 18058 h 330201"/>
                  <a:gd name="connsiteX112" fmla="*/ 71786 w 258763"/>
                  <a:gd name="connsiteY112" fmla="*/ 18058 h 330201"/>
                  <a:gd name="connsiteX113" fmla="*/ 76975 w 258763"/>
                  <a:gd name="connsiteY113" fmla="*/ 20638 h 330201"/>
                  <a:gd name="connsiteX114" fmla="*/ 89946 w 258763"/>
                  <a:gd name="connsiteY114" fmla="*/ 24507 h 330201"/>
                  <a:gd name="connsiteX115" fmla="*/ 95134 w 258763"/>
                  <a:gd name="connsiteY115" fmla="*/ 27087 h 330201"/>
                  <a:gd name="connsiteX116" fmla="*/ 96431 w 258763"/>
                  <a:gd name="connsiteY116" fmla="*/ 28377 h 330201"/>
                  <a:gd name="connsiteX117" fmla="*/ 97728 w 258763"/>
                  <a:gd name="connsiteY117" fmla="*/ 28377 h 330201"/>
                  <a:gd name="connsiteX118" fmla="*/ 99025 w 258763"/>
                  <a:gd name="connsiteY118" fmla="*/ 29667 h 330201"/>
                  <a:gd name="connsiteX119" fmla="*/ 100323 w 258763"/>
                  <a:gd name="connsiteY119" fmla="*/ 30957 h 330201"/>
                  <a:gd name="connsiteX120" fmla="*/ 108105 w 258763"/>
                  <a:gd name="connsiteY120" fmla="*/ 38696 h 330201"/>
                  <a:gd name="connsiteX121" fmla="*/ 113294 w 258763"/>
                  <a:gd name="connsiteY121" fmla="*/ 47725 h 330201"/>
                  <a:gd name="connsiteX122" fmla="*/ 114591 w 258763"/>
                  <a:gd name="connsiteY122" fmla="*/ 55464 h 330201"/>
                  <a:gd name="connsiteX123" fmla="*/ 114591 w 258763"/>
                  <a:gd name="connsiteY123" fmla="*/ 58044 h 330201"/>
                  <a:gd name="connsiteX124" fmla="*/ 114591 w 258763"/>
                  <a:gd name="connsiteY124" fmla="*/ 59334 h 330201"/>
                  <a:gd name="connsiteX125" fmla="*/ 114591 w 258763"/>
                  <a:gd name="connsiteY125" fmla="*/ 60623 h 330201"/>
                  <a:gd name="connsiteX126" fmla="*/ 113294 w 258763"/>
                  <a:gd name="connsiteY126" fmla="*/ 61913 h 330201"/>
                  <a:gd name="connsiteX127" fmla="*/ 111997 w 258763"/>
                  <a:gd name="connsiteY127" fmla="*/ 60623 h 330201"/>
                  <a:gd name="connsiteX128" fmla="*/ 111997 w 258763"/>
                  <a:gd name="connsiteY128" fmla="*/ 59334 h 330201"/>
                  <a:gd name="connsiteX129" fmla="*/ 110700 w 258763"/>
                  <a:gd name="connsiteY129" fmla="*/ 58044 h 330201"/>
                  <a:gd name="connsiteX130" fmla="*/ 109403 w 258763"/>
                  <a:gd name="connsiteY130" fmla="*/ 58044 h 330201"/>
                  <a:gd name="connsiteX131" fmla="*/ 104214 w 258763"/>
                  <a:gd name="connsiteY131" fmla="*/ 54174 h 330201"/>
                  <a:gd name="connsiteX132" fmla="*/ 97728 w 258763"/>
                  <a:gd name="connsiteY132" fmla="*/ 51594 h 330201"/>
                  <a:gd name="connsiteX133" fmla="*/ 89946 w 258763"/>
                  <a:gd name="connsiteY133" fmla="*/ 50305 h 330201"/>
                  <a:gd name="connsiteX134" fmla="*/ 88649 w 258763"/>
                  <a:gd name="connsiteY134" fmla="*/ 50305 h 330201"/>
                  <a:gd name="connsiteX135" fmla="*/ 86054 w 258763"/>
                  <a:gd name="connsiteY135" fmla="*/ 49015 h 330201"/>
                  <a:gd name="connsiteX136" fmla="*/ 80866 w 258763"/>
                  <a:gd name="connsiteY136" fmla="*/ 47725 h 330201"/>
                  <a:gd name="connsiteX137" fmla="*/ 71786 w 258763"/>
                  <a:gd name="connsiteY137" fmla="*/ 46435 h 330201"/>
                  <a:gd name="connsiteX138" fmla="*/ 66598 w 258763"/>
                  <a:gd name="connsiteY138" fmla="*/ 45145 h 330201"/>
                  <a:gd name="connsiteX139" fmla="*/ 65301 w 258763"/>
                  <a:gd name="connsiteY139" fmla="*/ 45145 h 330201"/>
                  <a:gd name="connsiteX140" fmla="*/ 64003 w 258763"/>
                  <a:gd name="connsiteY140" fmla="*/ 45145 h 330201"/>
                  <a:gd name="connsiteX141" fmla="*/ 62706 w 258763"/>
                  <a:gd name="connsiteY141" fmla="*/ 45145 h 330201"/>
                  <a:gd name="connsiteX142" fmla="*/ 61409 w 258763"/>
                  <a:gd name="connsiteY142" fmla="*/ 43855 h 330201"/>
                  <a:gd name="connsiteX143" fmla="*/ 60112 w 258763"/>
                  <a:gd name="connsiteY143" fmla="*/ 43855 h 330201"/>
                  <a:gd name="connsiteX144" fmla="*/ 56221 w 258763"/>
                  <a:gd name="connsiteY144" fmla="*/ 42565 h 330201"/>
                  <a:gd name="connsiteX145" fmla="*/ 53627 w 258763"/>
                  <a:gd name="connsiteY145" fmla="*/ 42565 h 330201"/>
                  <a:gd name="connsiteX146" fmla="*/ 51032 w 258763"/>
                  <a:gd name="connsiteY146" fmla="*/ 41276 h 330201"/>
                  <a:gd name="connsiteX147" fmla="*/ 47141 w 258763"/>
                  <a:gd name="connsiteY147" fmla="*/ 39986 h 330201"/>
                  <a:gd name="connsiteX148" fmla="*/ 36764 w 258763"/>
                  <a:gd name="connsiteY148" fmla="*/ 34826 h 330201"/>
                  <a:gd name="connsiteX149" fmla="*/ 26387 w 258763"/>
                  <a:gd name="connsiteY149" fmla="*/ 27087 h 330201"/>
                  <a:gd name="connsiteX150" fmla="*/ 18605 w 258763"/>
                  <a:gd name="connsiteY150" fmla="*/ 19348 h 330201"/>
                  <a:gd name="connsiteX151" fmla="*/ 13416 w 258763"/>
                  <a:gd name="connsiteY151" fmla="*/ 12899 h 330201"/>
                  <a:gd name="connsiteX152" fmla="*/ 10822 w 258763"/>
                  <a:gd name="connsiteY152" fmla="*/ 6450 h 330201"/>
                  <a:gd name="connsiteX153" fmla="*/ 9525 w 258763"/>
                  <a:gd name="connsiteY153" fmla="*/ 1290 h 330201"/>
                  <a:gd name="connsiteX154" fmla="*/ 9525 w 258763"/>
                  <a:gd name="connsiteY154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58763" h="330201">
                    <a:moveTo>
                      <a:pt x="43815" y="130175"/>
                    </a:moveTo>
                    <a:cubicBezTo>
                      <a:pt x="34925" y="130175"/>
                      <a:pt x="28575" y="137968"/>
                      <a:pt x="28575" y="147060"/>
                    </a:cubicBezTo>
                    <a:cubicBezTo>
                      <a:pt x="28575" y="147060"/>
                      <a:pt x="28575" y="147060"/>
                      <a:pt x="28575" y="227590"/>
                    </a:cubicBezTo>
                    <a:cubicBezTo>
                      <a:pt x="28575" y="236682"/>
                      <a:pt x="34925" y="244475"/>
                      <a:pt x="43815" y="244475"/>
                    </a:cubicBezTo>
                    <a:cubicBezTo>
                      <a:pt x="52705" y="244475"/>
                      <a:pt x="60325" y="236682"/>
                      <a:pt x="60325" y="227590"/>
                    </a:cubicBezTo>
                    <a:cubicBezTo>
                      <a:pt x="60325" y="227590"/>
                      <a:pt x="60325" y="227590"/>
                      <a:pt x="60325" y="147060"/>
                    </a:cubicBezTo>
                    <a:cubicBezTo>
                      <a:pt x="60325" y="137968"/>
                      <a:pt x="52705" y="130175"/>
                      <a:pt x="43815" y="130175"/>
                    </a:cubicBezTo>
                    <a:close/>
                    <a:moveTo>
                      <a:pt x="221457" y="98425"/>
                    </a:moveTo>
                    <a:cubicBezTo>
                      <a:pt x="215008" y="98425"/>
                      <a:pt x="211138" y="103579"/>
                      <a:pt x="211138" y="110021"/>
                    </a:cubicBezTo>
                    <a:lnTo>
                      <a:pt x="211138" y="265918"/>
                    </a:lnTo>
                    <a:cubicBezTo>
                      <a:pt x="211138" y="271072"/>
                      <a:pt x="215008" y="276225"/>
                      <a:pt x="221457" y="276225"/>
                    </a:cubicBezTo>
                    <a:cubicBezTo>
                      <a:pt x="227907" y="276225"/>
                      <a:pt x="231776" y="271072"/>
                      <a:pt x="231776" y="265918"/>
                    </a:cubicBezTo>
                    <a:cubicBezTo>
                      <a:pt x="231776" y="265918"/>
                      <a:pt x="231776" y="265918"/>
                      <a:pt x="231776" y="110021"/>
                    </a:cubicBezTo>
                    <a:cubicBezTo>
                      <a:pt x="231776" y="103579"/>
                      <a:pt x="227907" y="98425"/>
                      <a:pt x="221457" y="98425"/>
                    </a:cubicBezTo>
                    <a:close/>
                    <a:moveTo>
                      <a:pt x="80216" y="71438"/>
                    </a:moveTo>
                    <a:cubicBezTo>
                      <a:pt x="80216" y="71438"/>
                      <a:pt x="80216" y="71438"/>
                      <a:pt x="236768" y="71438"/>
                    </a:cubicBezTo>
                    <a:cubicBezTo>
                      <a:pt x="258763" y="71438"/>
                      <a:pt x="258763" y="71438"/>
                      <a:pt x="258763" y="93324"/>
                    </a:cubicBezTo>
                    <a:cubicBezTo>
                      <a:pt x="258763" y="93324"/>
                      <a:pt x="258763" y="93324"/>
                      <a:pt x="258763" y="274844"/>
                    </a:cubicBezTo>
                    <a:cubicBezTo>
                      <a:pt x="258763" y="330201"/>
                      <a:pt x="258763" y="330201"/>
                      <a:pt x="204423" y="330201"/>
                    </a:cubicBezTo>
                    <a:cubicBezTo>
                      <a:pt x="204423" y="330201"/>
                      <a:pt x="204423" y="330201"/>
                      <a:pt x="113856" y="330201"/>
                    </a:cubicBezTo>
                    <a:cubicBezTo>
                      <a:pt x="59515" y="330201"/>
                      <a:pt x="59515" y="330201"/>
                      <a:pt x="59515" y="274844"/>
                    </a:cubicBezTo>
                    <a:cubicBezTo>
                      <a:pt x="59515" y="274844"/>
                      <a:pt x="59515" y="274844"/>
                      <a:pt x="59515" y="267120"/>
                    </a:cubicBezTo>
                    <a:cubicBezTo>
                      <a:pt x="54340" y="269694"/>
                      <a:pt x="49165" y="270982"/>
                      <a:pt x="42696" y="270982"/>
                    </a:cubicBezTo>
                    <a:cubicBezTo>
                      <a:pt x="19407" y="270982"/>
                      <a:pt x="0" y="251671"/>
                      <a:pt x="0" y="227211"/>
                    </a:cubicBezTo>
                    <a:cubicBezTo>
                      <a:pt x="0" y="227211"/>
                      <a:pt x="0" y="227211"/>
                      <a:pt x="0" y="147394"/>
                    </a:cubicBezTo>
                    <a:cubicBezTo>
                      <a:pt x="0" y="122933"/>
                      <a:pt x="19407" y="103623"/>
                      <a:pt x="42696" y="103623"/>
                    </a:cubicBezTo>
                    <a:cubicBezTo>
                      <a:pt x="49165" y="103623"/>
                      <a:pt x="54340" y="104910"/>
                      <a:pt x="59515" y="107485"/>
                    </a:cubicBezTo>
                    <a:cubicBezTo>
                      <a:pt x="59515" y="107485"/>
                      <a:pt x="59515" y="107485"/>
                      <a:pt x="59515" y="93324"/>
                    </a:cubicBezTo>
                    <a:cubicBezTo>
                      <a:pt x="59515" y="71438"/>
                      <a:pt x="59515" y="71438"/>
                      <a:pt x="80216" y="71438"/>
                    </a:cubicBezTo>
                    <a:close/>
                    <a:moveTo>
                      <a:pt x="107950" y="0"/>
                    </a:moveTo>
                    <a:cubicBezTo>
                      <a:pt x="107950" y="0"/>
                      <a:pt x="107950" y="0"/>
                      <a:pt x="109247" y="1290"/>
                    </a:cubicBezTo>
                    <a:cubicBezTo>
                      <a:pt x="110544" y="1290"/>
                      <a:pt x="111841" y="2580"/>
                      <a:pt x="113139" y="2580"/>
                    </a:cubicBezTo>
                    <a:cubicBezTo>
                      <a:pt x="114436" y="3870"/>
                      <a:pt x="117030" y="3870"/>
                      <a:pt x="119624" y="5160"/>
                    </a:cubicBezTo>
                    <a:cubicBezTo>
                      <a:pt x="120921" y="6450"/>
                      <a:pt x="123515" y="6450"/>
                      <a:pt x="126110" y="7739"/>
                    </a:cubicBezTo>
                    <a:cubicBezTo>
                      <a:pt x="131298" y="10319"/>
                      <a:pt x="137784" y="11609"/>
                      <a:pt x="144269" y="12899"/>
                    </a:cubicBezTo>
                    <a:cubicBezTo>
                      <a:pt x="144269" y="12899"/>
                      <a:pt x="144269" y="12899"/>
                      <a:pt x="145566" y="12899"/>
                    </a:cubicBezTo>
                    <a:cubicBezTo>
                      <a:pt x="145566" y="12899"/>
                      <a:pt x="146863" y="12899"/>
                      <a:pt x="146863" y="14189"/>
                    </a:cubicBezTo>
                    <a:cubicBezTo>
                      <a:pt x="146863" y="14189"/>
                      <a:pt x="146863" y="14189"/>
                      <a:pt x="148161" y="14189"/>
                    </a:cubicBezTo>
                    <a:cubicBezTo>
                      <a:pt x="148161" y="14189"/>
                      <a:pt x="149458" y="14189"/>
                      <a:pt x="149458" y="14189"/>
                    </a:cubicBezTo>
                    <a:cubicBezTo>
                      <a:pt x="149458" y="14189"/>
                      <a:pt x="150755" y="14189"/>
                      <a:pt x="152052" y="14189"/>
                    </a:cubicBezTo>
                    <a:cubicBezTo>
                      <a:pt x="152052" y="15478"/>
                      <a:pt x="153349" y="15478"/>
                      <a:pt x="154646" y="15478"/>
                    </a:cubicBezTo>
                    <a:cubicBezTo>
                      <a:pt x="154646" y="15478"/>
                      <a:pt x="154646" y="15478"/>
                      <a:pt x="155943" y="15478"/>
                    </a:cubicBezTo>
                    <a:cubicBezTo>
                      <a:pt x="155943" y="15478"/>
                      <a:pt x="155943" y="15478"/>
                      <a:pt x="157240" y="15478"/>
                    </a:cubicBezTo>
                    <a:cubicBezTo>
                      <a:pt x="157240" y="15478"/>
                      <a:pt x="157240" y="15478"/>
                      <a:pt x="158537" y="16768"/>
                    </a:cubicBezTo>
                    <a:cubicBezTo>
                      <a:pt x="158537" y="16768"/>
                      <a:pt x="158537" y="16768"/>
                      <a:pt x="159835" y="16768"/>
                    </a:cubicBezTo>
                    <a:cubicBezTo>
                      <a:pt x="161132" y="16768"/>
                      <a:pt x="161132" y="16768"/>
                      <a:pt x="162429" y="16768"/>
                    </a:cubicBezTo>
                    <a:cubicBezTo>
                      <a:pt x="163726" y="16768"/>
                      <a:pt x="163726" y="16768"/>
                      <a:pt x="165023" y="18058"/>
                    </a:cubicBezTo>
                    <a:cubicBezTo>
                      <a:pt x="165023" y="18058"/>
                      <a:pt x="165023" y="18058"/>
                      <a:pt x="166320" y="18058"/>
                    </a:cubicBezTo>
                    <a:cubicBezTo>
                      <a:pt x="166320" y="18058"/>
                      <a:pt x="166320" y="18058"/>
                      <a:pt x="167617" y="18058"/>
                    </a:cubicBezTo>
                    <a:cubicBezTo>
                      <a:pt x="167617" y="18058"/>
                      <a:pt x="167617" y="18058"/>
                      <a:pt x="168914" y="18058"/>
                    </a:cubicBezTo>
                    <a:cubicBezTo>
                      <a:pt x="168914" y="18058"/>
                      <a:pt x="168914" y="18058"/>
                      <a:pt x="170211" y="18058"/>
                    </a:cubicBezTo>
                    <a:cubicBezTo>
                      <a:pt x="172806" y="19348"/>
                      <a:pt x="174103" y="19348"/>
                      <a:pt x="176697" y="20638"/>
                    </a:cubicBezTo>
                    <a:cubicBezTo>
                      <a:pt x="180588" y="21928"/>
                      <a:pt x="184480" y="23218"/>
                      <a:pt x="188371" y="24507"/>
                    </a:cubicBezTo>
                    <a:cubicBezTo>
                      <a:pt x="190965" y="25797"/>
                      <a:pt x="192262" y="25797"/>
                      <a:pt x="193559" y="27087"/>
                    </a:cubicBezTo>
                    <a:cubicBezTo>
                      <a:pt x="194856" y="28377"/>
                      <a:pt x="194856" y="28377"/>
                      <a:pt x="194856" y="28377"/>
                    </a:cubicBezTo>
                    <a:cubicBezTo>
                      <a:pt x="196154" y="28377"/>
                      <a:pt x="196154" y="28377"/>
                      <a:pt x="196154" y="29667"/>
                    </a:cubicBezTo>
                    <a:cubicBezTo>
                      <a:pt x="197451" y="29667"/>
                      <a:pt x="197451" y="29667"/>
                      <a:pt x="197451" y="29667"/>
                    </a:cubicBezTo>
                    <a:cubicBezTo>
                      <a:pt x="198748" y="29667"/>
                      <a:pt x="198748" y="30957"/>
                      <a:pt x="198748" y="30957"/>
                    </a:cubicBezTo>
                    <a:cubicBezTo>
                      <a:pt x="202639" y="33536"/>
                      <a:pt x="205233" y="36116"/>
                      <a:pt x="207828" y="38696"/>
                    </a:cubicBezTo>
                    <a:cubicBezTo>
                      <a:pt x="210422" y="41276"/>
                      <a:pt x="211719" y="45145"/>
                      <a:pt x="213016" y="47725"/>
                    </a:cubicBezTo>
                    <a:cubicBezTo>
                      <a:pt x="214313" y="50305"/>
                      <a:pt x="214313" y="52884"/>
                      <a:pt x="214313" y="55464"/>
                    </a:cubicBezTo>
                    <a:cubicBezTo>
                      <a:pt x="214313" y="56754"/>
                      <a:pt x="214313" y="56754"/>
                      <a:pt x="214313" y="58044"/>
                    </a:cubicBezTo>
                    <a:cubicBezTo>
                      <a:pt x="214313" y="58044"/>
                      <a:pt x="214313" y="59334"/>
                      <a:pt x="213016" y="59334"/>
                    </a:cubicBezTo>
                    <a:cubicBezTo>
                      <a:pt x="213016" y="59334"/>
                      <a:pt x="213016" y="59334"/>
                      <a:pt x="213016" y="60623"/>
                    </a:cubicBezTo>
                    <a:cubicBezTo>
                      <a:pt x="213016" y="61913"/>
                      <a:pt x="213016" y="61913"/>
                      <a:pt x="213016" y="61913"/>
                    </a:cubicBezTo>
                    <a:cubicBezTo>
                      <a:pt x="213016" y="61913"/>
                      <a:pt x="213016" y="61913"/>
                      <a:pt x="211719" y="60623"/>
                    </a:cubicBezTo>
                    <a:cubicBezTo>
                      <a:pt x="211719" y="60623"/>
                      <a:pt x="211719" y="59334"/>
                      <a:pt x="210422" y="59334"/>
                    </a:cubicBezTo>
                    <a:cubicBezTo>
                      <a:pt x="210422" y="59334"/>
                      <a:pt x="210422" y="58044"/>
                      <a:pt x="209125" y="58044"/>
                    </a:cubicBezTo>
                    <a:cubicBezTo>
                      <a:pt x="207828" y="56754"/>
                      <a:pt x="205233" y="55464"/>
                      <a:pt x="203936" y="54174"/>
                    </a:cubicBezTo>
                    <a:cubicBezTo>
                      <a:pt x="201342" y="54174"/>
                      <a:pt x="200045" y="52884"/>
                      <a:pt x="197451" y="51594"/>
                    </a:cubicBezTo>
                    <a:cubicBezTo>
                      <a:pt x="194856" y="51594"/>
                      <a:pt x="192262" y="50305"/>
                      <a:pt x="189668" y="50305"/>
                    </a:cubicBezTo>
                    <a:cubicBezTo>
                      <a:pt x="188371" y="50305"/>
                      <a:pt x="188371" y="50305"/>
                      <a:pt x="187074" y="50305"/>
                    </a:cubicBezTo>
                    <a:cubicBezTo>
                      <a:pt x="187074" y="49015"/>
                      <a:pt x="185777" y="49015"/>
                      <a:pt x="184480" y="49015"/>
                    </a:cubicBezTo>
                    <a:cubicBezTo>
                      <a:pt x="183182" y="49015"/>
                      <a:pt x="181885" y="49015"/>
                      <a:pt x="180588" y="47725"/>
                    </a:cubicBezTo>
                    <a:cubicBezTo>
                      <a:pt x="176697" y="47725"/>
                      <a:pt x="174103" y="47725"/>
                      <a:pt x="170211" y="46435"/>
                    </a:cubicBezTo>
                    <a:cubicBezTo>
                      <a:pt x="168914" y="46435"/>
                      <a:pt x="166320" y="45145"/>
                      <a:pt x="165023" y="45145"/>
                    </a:cubicBezTo>
                    <a:cubicBezTo>
                      <a:pt x="165023" y="45145"/>
                      <a:pt x="165023" y="45145"/>
                      <a:pt x="163726" y="45145"/>
                    </a:cubicBezTo>
                    <a:cubicBezTo>
                      <a:pt x="163726" y="45145"/>
                      <a:pt x="163726" y="45145"/>
                      <a:pt x="162429" y="45145"/>
                    </a:cubicBezTo>
                    <a:cubicBezTo>
                      <a:pt x="162429" y="45145"/>
                      <a:pt x="162429" y="45145"/>
                      <a:pt x="159835" y="43855"/>
                    </a:cubicBezTo>
                    <a:cubicBezTo>
                      <a:pt x="159835" y="43855"/>
                      <a:pt x="159835" y="43855"/>
                      <a:pt x="158537" y="43855"/>
                    </a:cubicBezTo>
                    <a:cubicBezTo>
                      <a:pt x="157240" y="43855"/>
                      <a:pt x="157240" y="43855"/>
                      <a:pt x="155943" y="42565"/>
                    </a:cubicBezTo>
                    <a:cubicBezTo>
                      <a:pt x="154646" y="42565"/>
                      <a:pt x="153349" y="42565"/>
                      <a:pt x="152052" y="42565"/>
                    </a:cubicBezTo>
                    <a:cubicBezTo>
                      <a:pt x="152052" y="41276"/>
                      <a:pt x="150755" y="41276"/>
                      <a:pt x="149458" y="41276"/>
                    </a:cubicBezTo>
                    <a:cubicBezTo>
                      <a:pt x="148161" y="41276"/>
                      <a:pt x="146863" y="39986"/>
                      <a:pt x="146863" y="39986"/>
                    </a:cubicBezTo>
                    <a:cubicBezTo>
                      <a:pt x="142972" y="38696"/>
                      <a:pt x="139081" y="36116"/>
                      <a:pt x="135189" y="34826"/>
                    </a:cubicBezTo>
                    <a:cubicBezTo>
                      <a:pt x="131298" y="32247"/>
                      <a:pt x="128704" y="29667"/>
                      <a:pt x="124813" y="27087"/>
                    </a:cubicBezTo>
                    <a:cubicBezTo>
                      <a:pt x="122218" y="24507"/>
                      <a:pt x="119624" y="21928"/>
                      <a:pt x="117030" y="19348"/>
                    </a:cubicBezTo>
                    <a:cubicBezTo>
                      <a:pt x="115733" y="16768"/>
                      <a:pt x="113139" y="15478"/>
                      <a:pt x="111841" y="12899"/>
                    </a:cubicBezTo>
                    <a:cubicBezTo>
                      <a:pt x="110544" y="10319"/>
                      <a:pt x="110544" y="7739"/>
                      <a:pt x="109247" y="6450"/>
                    </a:cubicBezTo>
                    <a:cubicBezTo>
                      <a:pt x="109247" y="3870"/>
                      <a:pt x="107950" y="2580"/>
                      <a:pt x="107950" y="1290"/>
                    </a:cubicBezTo>
                    <a:cubicBezTo>
                      <a:pt x="107950" y="1290"/>
                      <a:pt x="107950" y="0"/>
                      <a:pt x="107950" y="0"/>
                    </a:cubicBezTo>
                    <a:close/>
                    <a:moveTo>
                      <a:pt x="9525" y="0"/>
                    </a:moveTo>
                    <a:cubicBezTo>
                      <a:pt x="9525" y="0"/>
                      <a:pt x="9525" y="0"/>
                      <a:pt x="10822" y="1290"/>
                    </a:cubicBezTo>
                    <a:cubicBezTo>
                      <a:pt x="12119" y="1290"/>
                      <a:pt x="12119" y="2580"/>
                      <a:pt x="14713" y="2580"/>
                    </a:cubicBezTo>
                    <a:cubicBezTo>
                      <a:pt x="16010" y="3870"/>
                      <a:pt x="17308" y="3870"/>
                      <a:pt x="19902" y="5160"/>
                    </a:cubicBezTo>
                    <a:cubicBezTo>
                      <a:pt x="22496" y="6450"/>
                      <a:pt x="25090" y="6450"/>
                      <a:pt x="27684" y="7739"/>
                    </a:cubicBezTo>
                    <a:cubicBezTo>
                      <a:pt x="32873" y="9029"/>
                      <a:pt x="39358" y="11609"/>
                      <a:pt x="45844" y="12899"/>
                    </a:cubicBezTo>
                    <a:cubicBezTo>
                      <a:pt x="45844" y="12899"/>
                      <a:pt x="45844" y="12899"/>
                      <a:pt x="47141" y="12899"/>
                    </a:cubicBezTo>
                    <a:cubicBezTo>
                      <a:pt x="47141" y="12899"/>
                      <a:pt x="47141" y="12899"/>
                      <a:pt x="48438" y="12899"/>
                    </a:cubicBezTo>
                    <a:cubicBezTo>
                      <a:pt x="48438" y="12899"/>
                      <a:pt x="48438" y="12899"/>
                      <a:pt x="48438" y="14189"/>
                    </a:cubicBezTo>
                    <a:cubicBezTo>
                      <a:pt x="49735" y="14189"/>
                      <a:pt x="49735" y="14189"/>
                      <a:pt x="49735" y="14189"/>
                    </a:cubicBezTo>
                    <a:cubicBezTo>
                      <a:pt x="51032" y="14189"/>
                      <a:pt x="52329" y="14189"/>
                      <a:pt x="52329" y="14189"/>
                    </a:cubicBezTo>
                    <a:cubicBezTo>
                      <a:pt x="53627" y="15478"/>
                      <a:pt x="54924" y="15478"/>
                      <a:pt x="54924" y="15478"/>
                    </a:cubicBezTo>
                    <a:cubicBezTo>
                      <a:pt x="56221" y="15478"/>
                      <a:pt x="56221" y="15478"/>
                      <a:pt x="56221" y="15478"/>
                    </a:cubicBezTo>
                    <a:cubicBezTo>
                      <a:pt x="57518" y="15478"/>
                      <a:pt x="57518" y="15478"/>
                      <a:pt x="57518" y="15478"/>
                    </a:cubicBezTo>
                    <a:cubicBezTo>
                      <a:pt x="58815" y="15478"/>
                      <a:pt x="58815" y="15478"/>
                      <a:pt x="58815" y="15478"/>
                    </a:cubicBezTo>
                    <a:cubicBezTo>
                      <a:pt x="60112" y="16768"/>
                      <a:pt x="60112" y="16768"/>
                      <a:pt x="60112" y="16768"/>
                    </a:cubicBezTo>
                    <a:cubicBezTo>
                      <a:pt x="61409" y="16768"/>
                      <a:pt x="62706" y="16768"/>
                      <a:pt x="62706" y="16768"/>
                    </a:cubicBezTo>
                    <a:cubicBezTo>
                      <a:pt x="64003" y="16768"/>
                      <a:pt x="65301" y="16768"/>
                      <a:pt x="65301" y="18058"/>
                    </a:cubicBezTo>
                    <a:cubicBezTo>
                      <a:pt x="65301" y="18058"/>
                      <a:pt x="65301" y="18058"/>
                      <a:pt x="66598" y="18058"/>
                    </a:cubicBezTo>
                    <a:cubicBezTo>
                      <a:pt x="66598" y="18058"/>
                      <a:pt x="66598" y="18058"/>
                      <a:pt x="69192" y="18058"/>
                    </a:cubicBezTo>
                    <a:cubicBezTo>
                      <a:pt x="69192" y="18058"/>
                      <a:pt x="69192" y="18058"/>
                      <a:pt x="70489" y="18058"/>
                    </a:cubicBezTo>
                    <a:cubicBezTo>
                      <a:pt x="70489" y="18058"/>
                      <a:pt x="70489" y="18058"/>
                      <a:pt x="71786" y="18058"/>
                    </a:cubicBezTo>
                    <a:cubicBezTo>
                      <a:pt x="73083" y="19348"/>
                      <a:pt x="75677" y="19348"/>
                      <a:pt x="76975" y="20638"/>
                    </a:cubicBezTo>
                    <a:cubicBezTo>
                      <a:pt x="82163" y="20638"/>
                      <a:pt x="86054" y="23218"/>
                      <a:pt x="89946" y="24507"/>
                    </a:cubicBezTo>
                    <a:cubicBezTo>
                      <a:pt x="91243" y="25797"/>
                      <a:pt x="93837" y="25797"/>
                      <a:pt x="95134" y="27087"/>
                    </a:cubicBezTo>
                    <a:cubicBezTo>
                      <a:pt x="95134" y="27087"/>
                      <a:pt x="96431" y="28377"/>
                      <a:pt x="96431" y="28377"/>
                    </a:cubicBezTo>
                    <a:cubicBezTo>
                      <a:pt x="96431" y="28377"/>
                      <a:pt x="97728" y="28377"/>
                      <a:pt x="97728" y="28377"/>
                    </a:cubicBezTo>
                    <a:cubicBezTo>
                      <a:pt x="97728" y="29667"/>
                      <a:pt x="99025" y="29667"/>
                      <a:pt x="99025" y="29667"/>
                    </a:cubicBezTo>
                    <a:cubicBezTo>
                      <a:pt x="99025" y="29667"/>
                      <a:pt x="100323" y="30957"/>
                      <a:pt x="100323" y="30957"/>
                    </a:cubicBezTo>
                    <a:cubicBezTo>
                      <a:pt x="102917" y="33536"/>
                      <a:pt x="106808" y="36116"/>
                      <a:pt x="108105" y="38696"/>
                    </a:cubicBezTo>
                    <a:cubicBezTo>
                      <a:pt x="110700" y="41276"/>
                      <a:pt x="111997" y="45145"/>
                      <a:pt x="113294" y="47725"/>
                    </a:cubicBezTo>
                    <a:cubicBezTo>
                      <a:pt x="114591" y="50305"/>
                      <a:pt x="115888" y="52884"/>
                      <a:pt x="114591" y="55464"/>
                    </a:cubicBezTo>
                    <a:cubicBezTo>
                      <a:pt x="114591" y="56754"/>
                      <a:pt x="114591" y="56754"/>
                      <a:pt x="114591" y="58044"/>
                    </a:cubicBezTo>
                    <a:cubicBezTo>
                      <a:pt x="114591" y="58044"/>
                      <a:pt x="114591" y="59334"/>
                      <a:pt x="114591" y="59334"/>
                    </a:cubicBezTo>
                    <a:cubicBezTo>
                      <a:pt x="114591" y="59334"/>
                      <a:pt x="114591" y="59334"/>
                      <a:pt x="114591" y="60623"/>
                    </a:cubicBezTo>
                    <a:cubicBezTo>
                      <a:pt x="114591" y="60623"/>
                      <a:pt x="113294" y="60623"/>
                      <a:pt x="113294" y="61913"/>
                    </a:cubicBezTo>
                    <a:cubicBezTo>
                      <a:pt x="113294" y="60623"/>
                      <a:pt x="113294" y="60623"/>
                      <a:pt x="111997" y="60623"/>
                    </a:cubicBezTo>
                    <a:cubicBezTo>
                      <a:pt x="111997" y="60623"/>
                      <a:pt x="111997" y="59334"/>
                      <a:pt x="111997" y="59334"/>
                    </a:cubicBezTo>
                    <a:cubicBezTo>
                      <a:pt x="110700" y="59334"/>
                      <a:pt x="110700" y="58044"/>
                      <a:pt x="110700" y="58044"/>
                    </a:cubicBezTo>
                    <a:cubicBezTo>
                      <a:pt x="110700" y="58044"/>
                      <a:pt x="110700" y="58044"/>
                      <a:pt x="109403" y="58044"/>
                    </a:cubicBezTo>
                    <a:cubicBezTo>
                      <a:pt x="108105" y="56754"/>
                      <a:pt x="106808" y="55464"/>
                      <a:pt x="104214" y="54174"/>
                    </a:cubicBezTo>
                    <a:cubicBezTo>
                      <a:pt x="102917" y="54174"/>
                      <a:pt x="100323" y="52884"/>
                      <a:pt x="97728" y="51594"/>
                    </a:cubicBezTo>
                    <a:cubicBezTo>
                      <a:pt x="96431" y="51594"/>
                      <a:pt x="93837" y="50305"/>
                      <a:pt x="89946" y="50305"/>
                    </a:cubicBezTo>
                    <a:cubicBezTo>
                      <a:pt x="89946" y="50305"/>
                      <a:pt x="88649" y="50305"/>
                      <a:pt x="88649" y="50305"/>
                    </a:cubicBezTo>
                    <a:cubicBezTo>
                      <a:pt x="87351" y="49015"/>
                      <a:pt x="87351" y="49015"/>
                      <a:pt x="86054" y="49015"/>
                    </a:cubicBezTo>
                    <a:cubicBezTo>
                      <a:pt x="84757" y="49015"/>
                      <a:pt x="83460" y="49015"/>
                      <a:pt x="80866" y="47725"/>
                    </a:cubicBezTo>
                    <a:cubicBezTo>
                      <a:pt x="78272" y="47725"/>
                      <a:pt x="74380" y="47725"/>
                      <a:pt x="71786" y="46435"/>
                    </a:cubicBezTo>
                    <a:cubicBezTo>
                      <a:pt x="69192" y="46435"/>
                      <a:pt x="67895" y="45145"/>
                      <a:pt x="66598" y="45145"/>
                    </a:cubicBezTo>
                    <a:cubicBezTo>
                      <a:pt x="66598" y="45145"/>
                      <a:pt x="66598" y="45145"/>
                      <a:pt x="65301" y="45145"/>
                    </a:cubicBezTo>
                    <a:cubicBezTo>
                      <a:pt x="65301" y="45145"/>
                      <a:pt x="65301" y="45145"/>
                      <a:pt x="64003" y="45145"/>
                    </a:cubicBezTo>
                    <a:cubicBezTo>
                      <a:pt x="64003" y="45145"/>
                      <a:pt x="64003" y="45145"/>
                      <a:pt x="62706" y="45145"/>
                    </a:cubicBezTo>
                    <a:cubicBezTo>
                      <a:pt x="62706" y="45145"/>
                      <a:pt x="62706" y="45145"/>
                      <a:pt x="61409" y="43855"/>
                    </a:cubicBezTo>
                    <a:cubicBezTo>
                      <a:pt x="61409" y="43855"/>
                      <a:pt x="61409" y="43855"/>
                      <a:pt x="60112" y="43855"/>
                    </a:cubicBezTo>
                    <a:cubicBezTo>
                      <a:pt x="58815" y="43855"/>
                      <a:pt x="57518" y="43855"/>
                      <a:pt x="56221" y="42565"/>
                    </a:cubicBezTo>
                    <a:cubicBezTo>
                      <a:pt x="56221" y="42565"/>
                      <a:pt x="54924" y="42565"/>
                      <a:pt x="53627" y="42565"/>
                    </a:cubicBezTo>
                    <a:cubicBezTo>
                      <a:pt x="52329" y="41276"/>
                      <a:pt x="51032" y="41276"/>
                      <a:pt x="51032" y="41276"/>
                    </a:cubicBezTo>
                    <a:cubicBezTo>
                      <a:pt x="49735" y="41276"/>
                      <a:pt x="48438" y="39986"/>
                      <a:pt x="47141" y="39986"/>
                    </a:cubicBezTo>
                    <a:cubicBezTo>
                      <a:pt x="43250" y="38696"/>
                      <a:pt x="39358" y="36116"/>
                      <a:pt x="36764" y="34826"/>
                    </a:cubicBezTo>
                    <a:cubicBezTo>
                      <a:pt x="32873" y="32247"/>
                      <a:pt x="28982" y="29667"/>
                      <a:pt x="26387" y="27087"/>
                    </a:cubicBezTo>
                    <a:cubicBezTo>
                      <a:pt x="23793" y="24507"/>
                      <a:pt x="21199" y="21928"/>
                      <a:pt x="18605" y="19348"/>
                    </a:cubicBezTo>
                    <a:cubicBezTo>
                      <a:pt x="16010" y="18058"/>
                      <a:pt x="14713" y="15478"/>
                      <a:pt x="13416" y="12899"/>
                    </a:cubicBezTo>
                    <a:cubicBezTo>
                      <a:pt x="12119" y="10319"/>
                      <a:pt x="10822" y="7739"/>
                      <a:pt x="10822" y="6450"/>
                    </a:cubicBezTo>
                    <a:cubicBezTo>
                      <a:pt x="9525" y="3870"/>
                      <a:pt x="9525" y="2580"/>
                      <a:pt x="9525" y="1290"/>
                    </a:cubicBezTo>
                    <a:cubicBezTo>
                      <a:pt x="9525" y="0"/>
                      <a:pt x="9525" y="0"/>
                      <a:pt x="95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834250" y="1671212"/>
            <a:ext cx="1749352" cy="2200094"/>
            <a:chOff x="5208390" y="2240868"/>
            <a:chExt cx="2332469" cy="2933458"/>
          </a:xfrm>
        </p:grpSpPr>
        <p:grpSp>
          <p:nvGrpSpPr>
            <p:cNvPr id="24" name="组合 23"/>
            <p:cNvGrpSpPr/>
            <p:nvPr/>
          </p:nvGrpSpPr>
          <p:grpSpPr>
            <a:xfrm>
              <a:off x="5232426" y="4386932"/>
              <a:ext cx="1715248" cy="787394"/>
              <a:chOff x="5122025" y="525814"/>
              <a:chExt cx="2020976" cy="927740"/>
            </a:xfrm>
          </p:grpSpPr>
          <p:sp>
            <p:nvSpPr>
              <p:cNvPr id="30" name="文本框 2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850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208390" y="2240868"/>
              <a:ext cx="2332469" cy="1908503"/>
              <a:chOff x="5208390" y="2240868"/>
              <a:chExt cx="2332469" cy="1908503"/>
            </a:xfrm>
          </p:grpSpPr>
          <p:sp>
            <p:nvSpPr>
              <p:cNvPr id="26" name="等腰三角形 25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2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fontScale="85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  <a:cs typeface="+mn-ea"/>
                    <a:sym typeface="+mn-lt"/>
                  </a:rPr>
                  <a:t>2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任意多边形 1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47789" y="1572639"/>
            <a:ext cx="1774085" cy="1635858"/>
            <a:chOff x="8327214" y="2993182"/>
            <a:chExt cx="2365447" cy="2181144"/>
          </a:xfrm>
        </p:grpSpPr>
        <p:grpSp>
          <p:nvGrpSpPr>
            <p:cNvPr id="16" name="组合 15"/>
            <p:cNvGrpSpPr/>
            <p:nvPr/>
          </p:nvGrpSpPr>
          <p:grpSpPr>
            <a:xfrm>
              <a:off x="8327214" y="4386932"/>
              <a:ext cx="1715248" cy="787394"/>
              <a:chOff x="5122025" y="525814"/>
              <a:chExt cx="2020976" cy="927740"/>
            </a:xfrm>
          </p:grpSpPr>
          <p:sp>
            <p:nvSpPr>
              <p:cNvPr id="22" name="文本框 18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850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360193" y="2993182"/>
              <a:ext cx="2332468" cy="1156189"/>
              <a:chOff x="8360193" y="2993182"/>
              <a:chExt cx="2332468" cy="1156189"/>
            </a:xfrm>
          </p:grpSpPr>
          <p:sp>
            <p:nvSpPr>
              <p:cNvPr id="18" name="等腰三角形 17"/>
              <p:cNvSpPr/>
              <p:nvPr/>
            </p:nvSpPr>
            <p:spPr>
              <a:xfrm>
                <a:off x="9392261" y="2993182"/>
                <a:ext cx="1300400" cy="1156189"/>
              </a:xfrm>
              <a:prstGeom prst="triangle">
                <a:avLst/>
              </a:prstGeom>
              <a:solidFill>
                <a:schemeClr val="accent3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>
                <a:off x="8772515" y="2993182"/>
                <a:ext cx="1300401" cy="1156189"/>
              </a:xfrm>
              <a:prstGeom prst="triangl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8360193" y="3305697"/>
                <a:ext cx="824645" cy="843674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fontScale="85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  <a:cs typeface="+mn-ea"/>
                    <a:sym typeface="+mn-lt"/>
                  </a:rPr>
                  <a:t>3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任意多边形 17" title="zumY2Jory7koa69K2WYW"/>
              <p:cNvSpPr>
                <a:spLocks/>
              </p:cNvSpPr>
              <p:nvPr/>
            </p:nvSpPr>
            <p:spPr bwMode="auto">
              <a:xfrm>
                <a:off x="9251057" y="3532538"/>
                <a:ext cx="343317" cy="343502"/>
              </a:xfrm>
              <a:custGeom>
                <a:avLst/>
                <a:gdLst>
                  <a:gd name="connsiteX0" fmla="*/ 94638 w 328437"/>
                  <a:gd name="connsiteY0" fmla="*/ 163513 h 328613"/>
                  <a:gd name="connsiteX1" fmla="*/ 95937 w 328437"/>
                  <a:gd name="connsiteY1" fmla="*/ 163513 h 328613"/>
                  <a:gd name="connsiteX2" fmla="*/ 134903 w 328437"/>
                  <a:gd name="connsiteY2" fmla="*/ 169971 h 328613"/>
                  <a:gd name="connsiteX3" fmla="*/ 136202 w 328437"/>
                  <a:gd name="connsiteY3" fmla="*/ 171262 h 328613"/>
                  <a:gd name="connsiteX4" fmla="*/ 136202 w 328437"/>
                  <a:gd name="connsiteY4" fmla="*/ 238422 h 328613"/>
                  <a:gd name="connsiteX5" fmla="*/ 136202 w 328437"/>
                  <a:gd name="connsiteY5" fmla="*/ 239713 h 328613"/>
                  <a:gd name="connsiteX6" fmla="*/ 134903 w 328437"/>
                  <a:gd name="connsiteY6" fmla="*/ 239713 h 328613"/>
                  <a:gd name="connsiteX7" fmla="*/ 133604 w 328437"/>
                  <a:gd name="connsiteY7" fmla="*/ 239713 h 328613"/>
                  <a:gd name="connsiteX8" fmla="*/ 94638 w 328437"/>
                  <a:gd name="connsiteY8" fmla="*/ 226798 h 328613"/>
                  <a:gd name="connsiteX9" fmla="*/ 93339 w 328437"/>
                  <a:gd name="connsiteY9" fmla="*/ 225506 h 328613"/>
                  <a:gd name="connsiteX10" fmla="*/ 93339 w 328437"/>
                  <a:gd name="connsiteY10" fmla="*/ 166096 h 328613"/>
                  <a:gd name="connsiteX11" fmla="*/ 94638 w 328437"/>
                  <a:gd name="connsiteY11" fmla="*/ 163513 h 328613"/>
                  <a:gd name="connsiteX12" fmla="*/ 45714 w 328437"/>
                  <a:gd name="connsiteY12" fmla="*/ 157163 h 328613"/>
                  <a:gd name="connsiteX13" fmla="*/ 48227 w 328437"/>
                  <a:gd name="connsiteY13" fmla="*/ 157163 h 328613"/>
                  <a:gd name="connsiteX14" fmla="*/ 74620 w 328437"/>
                  <a:gd name="connsiteY14" fmla="*/ 161051 h 328613"/>
                  <a:gd name="connsiteX15" fmla="*/ 75877 w 328437"/>
                  <a:gd name="connsiteY15" fmla="*/ 162347 h 328613"/>
                  <a:gd name="connsiteX16" fmla="*/ 75877 w 328437"/>
                  <a:gd name="connsiteY16" fmla="*/ 218071 h 328613"/>
                  <a:gd name="connsiteX17" fmla="*/ 74620 w 328437"/>
                  <a:gd name="connsiteY17" fmla="*/ 219367 h 328613"/>
                  <a:gd name="connsiteX18" fmla="*/ 73363 w 328437"/>
                  <a:gd name="connsiteY18" fmla="*/ 220663 h 328613"/>
                  <a:gd name="connsiteX19" fmla="*/ 46971 w 328437"/>
                  <a:gd name="connsiteY19" fmla="*/ 211592 h 328613"/>
                  <a:gd name="connsiteX20" fmla="*/ 45714 w 328437"/>
                  <a:gd name="connsiteY20" fmla="*/ 209000 h 328613"/>
                  <a:gd name="connsiteX21" fmla="*/ 45714 w 328437"/>
                  <a:gd name="connsiteY21" fmla="*/ 158459 h 328613"/>
                  <a:gd name="connsiteX22" fmla="*/ 45714 w 328437"/>
                  <a:gd name="connsiteY22" fmla="*/ 157163 h 328613"/>
                  <a:gd name="connsiteX23" fmla="*/ 34601 w 328437"/>
                  <a:gd name="connsiteY23" fmla="*/ 131763 h 328613"/>
                  <a:gd name="connsiteX24" fmla="*/ 34601 w 328437"/>
                  <a:gd name="connsiteY24" fmla="*/ 246063 h 328613"/>
                  <a:gd name="connsiteX25" fmla="*/ 161601 w 328437"/>
                  <a:gd name="connsiteY25" fmla="*/ 311151 h 328613"/>
                  <a:gd name="connsiteX26" fmla="*/ 161601 w 328437"/>
                  <a:gd name="connsiteY26" fmla="*/ 133351 h 328613"/>
                  <a:gd name="connsiteX27" fmla="*/ 134613 w 328437"/>
                  <a:gd name="connsiteY27" fmla="*/ 133351 h 328613"/>
                  <a:gd name="connsiteX28" fmla="*/ 235241 w 328437"/>
                  <a:gd name="connsiteY28" fmla="*/ 15875 h 328613"/>
                  <a:gd name="connsiteX29" fmla="*/ 147314 w 328437"/>
                  <a:gd name="connsiteY29" fmla="*/ 120775 h 328613"/>
                  <a:gd name="connsiteX30" fmla="*/ 165417 w 328437"/>
                  <a:gd name="connsiteY30" fmla="*/ 120775 h 328613"/>
                  <a:gd name="connsiteX31" fmla="*/ 171882 w 328437"/>
                  <a:gd name="connsiteY31" fmla="*/ 127251 h 328613"/>
                  <a:gd name="connsiteX32" fmla="*/ 171882 w 328437"/>
                  <a:gd name="connsiteY32" fmla="*/ 311150 h 328613"/>
                  <a:gd name="connsiteX33" fmla="*/ 222311 w 328437"/>
                  <a:gd name="connsiteY33" fmla="*/ 285249 h 328613"/>
                  <a:gd name="connsiteX34" fmla="*/ 222311 w 328437"/>
                  <a:gd name="connsiteY34" fmla="*/ 157037 h 328613"/>
                  <a:gd name="connsiteX35" fmla="*/ 223604 w 328437"/>
                  <a:gd name="connsiteY35" fmla="*/ 154447 h 328613"/>
                  <a:gd name="connsiteX36" fmla="*/ 257223 w 328437"/>
                  <a:gd name="connsiteY36" fmla="*/ 151857 h 328613"/>
                  <a:gd name="connsiteX37" fmla="*/ 258516 w 328437"/>
                  <a:gd name="connsiteY37" fmla="*/ 151857 h 328613"/>
                  <a:gd name="connsiteX38" fmla="*/ 259809 w 328437"/>
                  <a:gd name="connsiteY38" fmla="*/ 153152 h 328613"/>
                  <a:gd name="connsiteX39" fmla="*/ 259809 w 328437"/>
                  <a:gd name="connsiteY39" fmla="*/ 265823 h 328613"/>
                  <a:gd name="connsiteX40" fmla="*/ 293429 w 328437"/>
                  <a:gd name="connsiteY40" fmla="*/ 247692 h 328613"/>
                  <a:gd name="connsiteX41" fmla="*/ 294722 w 328437"/>
                  <a:gd name="connsiteY41" fmla="*/ 118185 h 328613"/>
                  <a:gd name="connsiteX42" fmla="*/ 296015 w 328437"/>
                  <a:gd name="connsiteY42" fmla="*/ 114300 h 328613"/>
                  <a:gd name="connsiteX43" fmla="*/ 301187 w 328437"/>
                  <a:gd name="connsiteY43" fmla="*/ 111710 h 328613"/>
                  <a:gd name="connsiteX44" fmla="*/ 307652 w 328437"/>
                  <a:gd name="connsiteY44" fmla="*/ 113005 h 328613"/>
                  <a:gd name="connsiteX45" fmla="*/ 235241 w 328437"/>
                  <a:gd name="connsiteY45" fmla="*/ 15875 h 328613"/>
                  <a:gd name="connsiteX46" fmla="*/ 235348 w 328437"/>
                  <a:gd name="connsiteY46" fmla="*/ 0 h 328613"/>
                  <a:gd name="connsiteX47" fmla="*/ 239233 w 328437"/>
                  <a:gd name="connsiteY47" fmla="*/ 0 h 328613"/>
                  <a:gd name="connsiteX48" fmla="*/ 241823 w 328437"/>
                  <a:gd name="connsiteY48" fmla="*/ 2598 h 328613"/>
                  <a:gd name="connsiteX49" fmla="*/ 327286 w 328437"/>
                  <a:gd name="connsiteY49" fmla="*/ 115599 h 328613"/>
                  <a:gd name="connsiteX50" fmla="*/ 327286 w 328437"/>
                  <a:gd name="connsiteY50" fmla="*/ 123392 h 328613"/>
                  <a:gd name="connsiteX51" fmla="*/ 322107 w 328437"/>
                  <a:gd name="connsiteY51" fmla="*/ 125990 h 328613"/>
                  <a:gd name="connsiteX52" fmla="*/ 307863 w 328437"/>
                  <a:gd name="connsiteY52" fmla="*/ 124691 h 328613"/>
                  <a:gd name="connsiteX53" fmla="*/ 307863 w 328437"/>
                  <a:gd name="connsiteY53" fmla="*/ 251980 h 328613"/>
                  <a:gd name="connsiteX54" fmla="*/ 303978 w 328437"/>
                  <a:gd name="connsiteY54" fmla="*/ 257175 h 328613"/>
                  <a:gd name="connsiteX55" fmla="*/ 169308 w 328437"/>
                  <a:gd name="connsiteY55" fmla="*/ 327314 h 328613"/>
                  <a:gd name="connsiteX56" fmla="*/ 166718 w 328437"/>
                  <a:gd name="connsiteY56" fmla="*/ 328613 h 328613"/>
                  <a:gd name="connsiteX57" fmla="*/ 164129 w 328437"/>
                  <a:gd name="connsiteY57" fmla="*/ 327314 h 328613"/>
                  <a:gd name="connsiteX58" fmla="*/ 25574 w 328437"/>
                  <a:gd name="connsiteY58" fmla="*/ 254578 h 328613"/>
                  <a:gd name="connsiteX59" fmla="*/ 21689 w 328437"/>
                  <a:gd name="connsiteY59" fmla="*/ 249382 h 328613"/>
                  <a:gd name="connsiteX60" fmla="*/ 21689 w 328437"/>
                  <a:gd name="connsiteY60" fmla="*/ 129887 h 328613"/>
                  <a:gd name="connsiteX61" fmla="*/ 6150 w 328437"/>
                  <a:gd name="connsiteY61" fmla="*/ 129887 h 328613"/>
                  <a:gd name="connsiteX62" fmla="*/ 971 w 328437"/>
                  <a:gd name="connsiteY62" fmla="*/ 127289 h 328613"/>
                  <a:gd name="connsiteX63" fmla="*/ 971 w 328437"/>
                  <a:gd name="connsiteY63" fmla="*/ 120795 h 328613"/>
                  <a:gd name="connsiteX64" fmla="*/ 34638 w 328437"/>
                  <a:gd name="connsiteY64" fmla="*/ 54552 h 328613"/>
                  <a:gd name="connsiteX65" fmla="*/ 38523 w 328437"/>
                  <a:gd name="connsiteY65" fmla="*/ 50656 h 328613"/>
                  <a:gd name="connsiteX66" fmla="*/ 59241 w 328437"/>
                  <a:gd name="connsiteY66" fmla="*/ 45460 h 328613"/>
                  <a:gd name="connsiteX67" fmla="*/ 59241 w 328437"/>
                  <a:gd name="connsiteY67" fmla="*/ 27276 h 328613"/>
                  <a:gd name="connsiteX68" fmla="*/ 63126 w 328437"/>
                  <a:gd name="connsiteY68" fmla="*/ 20782 h 328613"/>
                  <a:gd name="connsiteX69" fmla="*/ 83844 w 328437"/>
                  <a:gd name="connsiteY69" fmla="*/ 14287 h 328613"/>
                  <a:gd name="connsiteX70" fmla="*/ 85139 w 328437"/>
                  <a:gd name="connsiteY70" fmla="*/ 14287 h 328613"/>
                  <a:gd name="connsiteX71" fmla="*/ 86434 w 328437"/>
                  <a:gd name="connsiteY71" fmla="*/ 14287 h 328613"/>
                  <a:gd name="connsiteX72" fmla="*/ 98088 w 328437"/>
                  <a:gd name="connsiteY72" fmla="*/ 16885 h 328613"/>
                  <a:gd name="connsiteX73" fmla="*/ 103268 w 328437"/>
                  <a:gd name="connsiteY73" fmla="*/ 22081 h 328613"/>
                  <a:gd name="connsiteX74" fmla="*/ 103268 w 328437"/>
                  <a:gd name="connsiteY74" fmla="*/ 33771 h 328613"/>
                  <a:gd name="connsiteX75" fmla="*/ 235348 w 328437"/>
                  <a:gd name="connsiteY75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8437" h="328613">
                    <a:moveTo>
                      <a:pt x="94638" y="163513"/>
                    </a:moveTo>
                    <a:cubicBezTo>
                      <a:pt x="94638" y="163513"/>
                      <a:pt x="95937" y="163513"/>
                      <a:pt x="95937" y="163513"/>
                    </a:cubicBezTo>
                    <a:cubicBezTo>
                      <a:pt x="95937" y="163513"/>
                      <a:pt x="95937" y="163513"/>
                      <a:pt x="134903" y="169971"/>
                    </a:cubicBezTo>
                    <a:cubicBezTo>
                      <a:pt x="136202" y="169971"/>
                      <a:pt x="136202" y="169971"/>
                      <a:pt x="136202" y="171262"/>
                    </a:cubicBezTo>
                    <a:cubicBezTo>
                      <a:pt x="136202" y="171262"/>
                      <a:pt x="136202" y="171262"/>
                      <a:pt x="136202" y="238422"/>
                    </a:cubicBezTo>
                    <a:cubicBezTo>
                      <a:pt x="136202" y="238422"/>
                      <a:pt x="136202" y="239713"/>
                      <a:pt x="136202" y="239713"/>
                    </a:cubicBezTo>
                    <a:cubicBezTo>
                      <a:pt x="134903" y="239713"/>
                      <a:pt x="134903" y="239713"/>
                      <a:pt x="134903" y="239713"/>
                    </a:cubicBezTo>
                    <a:cubicBezTo>
                      <a:pt x="134903" y="239713"/>
                      <a:pt x="134903" y="239713"/>
                      <a:pt x="133604" y="239713"/>
                    </a:cubicBezTo>
                    <a:cubicBezTo>
                      <a:pt x="133604" y="239713"/>
                      <a:pt x="133604" y="239713"/>
                      <a:pt x="94638" y="226798"/>
                    </a:cubicBezTo>
                    <a:cubicBezTo>
                      <a:pt x="94638" y="226798"/>
                      <a:pt x="93339" y="225506"/>
                      <a:pt x="93339" y="225506"/>
                    </a:cubicBezTo>
                    <a:cubicBezTo>
                      <a:pt x="93339" y="225506"/>
                      <a:pt x="93339" y="225506"/>
                      <a:pt x="93339" y="166096"/>
                    </a:cubicBezTo>
                    <a:cubicBezTo>
                      <a:pt x="93339" y="164805"/>
                      <a:pt x="94638" y="164805"/>
                      <a:pt x="94638" y="163513"/>
                    </a:cubicBezTo>
                    <a:close/>
                    <a:moveTo>
                      <a:pt x="45714" y="157163"/>
                    </a:moveTo>
                    <a:cubicBezTo>
                      <a:pt x="46971" y="157163"/>
                      <a:pt x="46971" y="157163"/>
                      <a:pt x="48227" y="157163"/>
                    </a:cubicBezTo>
                    <a:cubicBezTo>
                      <a:pt x="48227" y="157163"/>
                      <a:pt x="48227" y="157163"/>
                      <a:pt x="74620" y="161051"/>
                    </a:cubicBezTo>
                    <a:cubicBezTo>
                      <a:pt x="74620" y="161051"/>
                      <a:pt x="75877" y="161051"/>
                      <a:pt x="75877" y="162347"/>
                    </a:cubicBezTo>
                    <a:cubicBezTo>
                      <a:pt x="75877" y="162347"/>
                      <a:pt x="75877" y="162347"/>
                      <a:pt x="75877" y="218071"/>
                    </a:cubicBezTo>
                    <a:cubicBezTo>
                      <a:pt x="75877" y="219367"/>
                      <a:pt x="75877" y="219367"/>
                      <a:pt x="74620" y="219367"/>
                    </a:cubicBezTo>
                    <a:cubicBezTo>
                      <a:pt x="74620" y="220663"/>
                      <a:pt x="74620" y="220663"/>
                      <a:pt x="73363" y="220663"/>
                    </a:cubicBezTo>
                    <a:cubicBezTo>
                      <a:pt x="73363" y="220663"/>
                      <a:pt x="73363" y="220663"/>
                      <a:pt x="46971" y="211592"/>
                    </a:cubicBezTo>
                    <a:cubicBezTo>
                      <a:pt x="45714" y="210296"/>
                      <a:pt x="45714" y="210296"/>
                      <a:pt x="45714" y="209000"/>
                    </a:cubicBezTo>
                    <a:cubicBezTo>
                      <a:pt x="45714" y="209000"/>
                      <a:pt x="45714" y="209000"/>
                      <a:pt x="45714" y="158459"/>
                    </a:cubicBezTo>
                    <a:cubicBezTo>
                      <a:pt x="45714" y="158459"/>
                      <a:pt x="45714" y="157163"/>
                      <a:pt x="45714" y="157163"/>
                    </a:cubicBezTo>
                    <a:close/>
                    <a:moveTo>
                      <a:pt x="34601" y="131763"/>
                    </a:moveTo>
                    <a:lnTo>
                      <a:pt x="34601" y="246063"/>
                    </a:lnTo>
                    <a:lnTo>
                      <a:pt x="161601" y="311151"/>
                    </a:lnTo>
                    <a:lnTo>
                      <a:pt x="161601" y="133351"/>
                    </a:lnTo>
                    <a:lnTo>
                      <a:pt x="134613" y="133351"/>
                    </a:lnTo>
                    <a:close/>
                    <a:moveTo>
                      <a:pt x="235241" y="15875"/>
                    </a:moveTo>
                    <a:cubicBezTo>
                      <a:pt x="235241" y="15875"/>
                      <a:pt x="235241" y="15875"/>
                      <a:pt x="147314" y="120775"/>
                    </a:cubicBezTo>
                    <a:cubicBezTo>
                      <a:pt x="147314" y="120775"/>
                      <a:pt x="147314" y="120775"/>
                      <a:pt x="165417" y="120775"/>
                    </a:cubicBezTo>
                    <a:cubicBezTo>
                      <a:pt x="169296" y="120775"/>
                      <a:pt x="171882" y="123365"/>
                      <a:pt x="171882" y="127251"/>
                    </a:cubicBezTo>
                    <a:cubicBezTo>
                      <a:pt x="171882" y="127251"/>
                      <a:pt x="171882" y="127251"/>
                      <a:pt x="171882" y="311150"/>
                    </a:cubicBezTo>
                    <a:cubicBezTo>
                      <a:pt x="171882" y="311150"/>
                      <a:pt x="171882" y="311150"/>
                      <a:pt x="222311" y="285249"/>
                    </a:cubicBezTo>
                    <a:cubicBezTo>
                      <a:pt x="222311" y="285249"/>
                      <a:pt x="222311" y="285249"/>
                      <a:pt x="222311" y="157037"/>
                    </a:cubicBezTo>
                    <a:cubicBezTo>
                      <a:pt x="222311" y="155742"/>
                      <a:pt x="222311" y="154447"/>
                      <a:pt x="223604" y="154447"/>
                    </a:cubicBezTo>
                    <a:cubicBezTo>
                      <a:pt x="223604" y="154447"/>
                      <a:pt x="223604" y="154447"/>
                      <a:pt x="257223" y="151857"/>
                    </a:cubicBezTo>
                    <a:cubicBezTo>
                      <a:pt x="257223" y="151857"/>
                      <a:pt x="258516" y="151857"/>
                      <a:pt x="258516" y="151857"/>
                    </a:cubicBezTo>
                    <a:cubicBezTo>
                      <a:pt x="258516" y="153152"/>
                      <a:pt x="259809" y="153152"/>
                      <a:pt x="259809" y="153152"/>
                    </a:cubicBezTo>
                    <a:cubicBezTo>
                      <a:pt x="259809" y="153152"/>
                      <a:pt x="259809" y="153152"/>
                      <a:pt x="259809" y="265823"/>
                    </a:cubicBezTo>
                    <a:cubicBezTo>
                      <a:pt x="259809" y="265823"/>
                      <a:pt x="259809" y="265823"/>
                      <a:pt x="293429" y="247692"/>
                    </a:cubicBezTo>
                    <a:cubicBezTo>
                      <a:pt x="293429" y="247692"/>
                      <a:pt x="293429" y="247692"/>
                      <a:pt x="294722" y="118185"/>
                    </a:cubicBezTo>
                    <a:cubicBezTo>
                      <a:pt x="294722" y="116890"/>
                      <a:pt x="294722" y="115595"/>
                      <a:pt x="296015" y="114300"/>
                    </a:cubicBezTo>
                    <a:cubicBezTo>
                      <a:pt x="297308" y="113005"/>
                      <a:pt x="298601" y="111710"/>
                      <a:pt x="301187" y="111710"/>
                    </a:cubicBezTo>
                    <a:lnTo>
                      <a:pt x="307652" y="113005"/>
                    </a:lnTo>
                    <a:cubicBezTo>
                      <a:pt x="307652" y="113005"/>
                      <a:pt x="307652" y="113005"/>
                      <a:pt x="235241" y="15875"/>
                    </a:cubicBezTo>
                    <a:close/>
                    <a:moveTo>
                      <a:pt x="235348" y="0"/>
                    </a:moveTo>
                    <a:cubicBezTo>
                      <a:pt x="235348" y="0"/>
                      <a:pt x="237938" y="0"/>
                      <a:pt x="239233" y="0"/>
                    </a:cubicBezTo>
                    <a:cubicBezTo>
                      <a:pt x="241823" y="1299"/>
                      <a:pt x="241823" y="2598"/>
                      <a:pt x="241823" y="2598"/>
                    </a:cubicBezTo>
                    <a:cubicBezTo>
                      <a:pt x="241823" y="2598"/>
                      <a:pt x="241823" y="2598"/>
                      <a:pt x="327286" y="115599"/>
                    </a:cubicBezTo>
                    <a:cubicBezTo>
                      <a:pt x="327286" y="115599"/>
                      <a:pt x="329876" y="119496"/>
                      <a:pt x="327286" y="123392"/>
                    </a:cubicBezTo>
                    <a:cubicBezTo>
                      <a:pt x="324697" y="125990"/>
                      <a:pt x="322107" y="125990"/>
                      <a:pt x="322107" y="125990"/>
                    </a:cubicBezTo>
                    <a:cubicBezTo>
                      <a:pt x="322107" y="125990"/>
                      <a:pt x="322107" y="125990"/>
                      <a:pt x="307863" y="124691"/>
                    </a:cubicBezTo>
                    <a:cubicBezTo>
                      <a:pt x="307863" y="124691"/>
                      <a:pt x="307863" y="124691"/>
                      <a:pt x="307863" y="251980"/>
                    </a:cubicBezTo>
                    <a:cubicBezTo>
                      <a:pt x="307863" y="254578"/>
                      <a:pt x="306568" y="255877"/>
                      <a:pt x="303978" y="257175"/>
                    </a:cubicBezTo>
                    <a:cubicBezTo>
                      <a:pt x="303978" y="257175"/>
                      <a:pt x="303978" y="257175"/>
                      <a:pt x="169308" y="327314"/>
                    </a:cubicBezTo>
                    <a:cubicBezTo>
                      <a:pt x="169308" y="327314"/>
                      <a:pt x="168013" y="328613"/>
                      <a:pt x="166718" y="328613"/>
                    </a:cubicBezTo>
                    <a:cubicBezTo>
                      <a:pt x="165424" y="328613"/>
                      <a:pt x="164129" y="327314"/>
                      <a:pt x="164129" y="327314"/>
                    </a:cubicBezTo>
                    <a:cubicBezTo>
                      <a:pt x="164129" y="327314"/>
                      <a:pt x="164129" y="327314"/>
                      <a:pt x="25574" y="254578"/>
                    </a:cubicBezTo>
                    <a:cubicBezTo>
                      <a:pt x="22984" y="254578"/>
                      <a:pt x="21689" y="251980"/>
                      <a:pt x="21689" y="249382"/>
                    </a:cubicBezTo>
                    <a:cubicBezTo>
                      <a:pt x="21689" y="249382"/>
                      <a:pt x="21689" y="249382"/>
                      <a:pt x="21689" y="129887"/>
                    </a:cubicBezTo>
                    <a:cubicBezTo>
                      <a:pt x="21689" y="129887"/>
                      <a:pt x="21689" y="129887"/>
                      <a:pt x="6150" y="129887"/>
                    </a:cubicBezTo>
                    <a:cubicBezTo>
                      <a:pt x="3561" y="129887"/>
                      <a:pt x="2266" y="128588"/>
                      <a:pt x="971" y="127289"/>
                    </a:cubicBezTo>
                    <a:cubicBezTo>
                      <a:pt x="-324" y="125990"/>
                      <a:pt x="-324" y="123392"/>
                      <a:pt x="971" y="120795"/>
                    </a:cubicBezTo>
                    <a:cubicBezTo>
                      <a:pt x="971" y="120795"/>
                      <a:pt x="971" y="120795"/>
                      <a:pt x="34638" y="54552"/>
                    </a:cubicBezTo>
                    <a:cubicBezTo>
                      <a:pt x="35933" y="51955"/>
                      <a:pt x="37228" y="51955"/>
                      <a:pt x="38523" y="50656"/>
                    </a:cubicBezTo>
                    <a:cubicBezTo>
                      <a:pt x="38523" y="50656"/>
                      <a:pt x="38523" y="50656"/>
                      <a:pt x="59241" y="45460"/>
                    </a:cubicBezTo>
                    <a:cubicBezTo>
                      <a:pt x="59241" y="45460"/>
                      <a:pt x="59241" y="45460"/>
                      <a:pt x="59241" y="27276"/>
                    </a:cubicBezTo>
                    <a:cubicBezTo>
                      <a:pt x="59241" y="24678"/>
                      <a:pt x="60536" y="22081"/>
                      <a:pt x="63126" y="20782"/>
                    </a:cubicBezTo>
                    <a:cubicBezTo>
                      <a:pt x="63126" y="20782"/>
                      <a:pt x="63126" y="20782"/>
                      <a:pt x="83844" y="14287"/>
                    </a:cubicBezTo>
                    <a:cubicBezTo>
                      <a:pt x="83844" y="14287"/>
                      <a:pt x="83844" y="14287"/>
                      <a:pt x="85139" y="14287"/>
                    </a:cubicBezTo>
                    <a:cubicBezTo>
                      <a:pt x="86434" y="14287"/>
                      <a:pt x="86434" y="14287"/>
                      <a:pt x="86434" y="14287"/>
                    </a:cubicBezTo>
                    <a:cubicBezTo>
                      <a:pt x="86434" y="14287"/>
                      <a:pt x="86434" y="14287"/>
                      <a:pt x="98088" y="16885"/>
                    </a:cubicBezTo>
                    <a:cubicBezTo>
                      <a:pt x="100678" y="16885"/>
                      <a:pt x="103268" y="19483"/>
                      <a:pt x="103268" y="22081"/>
                    </a:cubicBezTo>
                    <a:cubicBezTo>
                      <a:pt x="103268" y="22081"/>
                      <a:pt x="103268" y="22081"/>
                      <a:pt x="103268" y="33771"/>
                    </a:cubicBezTo>
                    <a:cubicBezTo>
                      <a:pt x="103268" y="33771"/>
                      <a:pt x="103268" y="33771"/>
                      <a:pt x="2353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286062" y="1671212"/>
            <a:ext cx="1749352" cy="2200094"/>
            <a:chOff x="5208390" y="2240868"/>
            <a:chExt cx="2332469" cy="2933458"/>
          </a:xfrm>
        </p:grpSpPr>
        <p:grpSp>
          <p:nvGrpSpPr>
            <p:cNvPr id="8" name="组合 7"/>
            <p:cNvGrpSpPr/>
            <p:nvPr/>
          </p:nvGrpSpPr>
          <p:grpSpPr>
            <a:xfrm>
              <a:off x="5232426" y="4386932"/>
              <a:ext cx="1715248" cy="787394"/>
              <a:chOff x="5122025" y="525814"/>
              <a:chExt cx="2020976" cy="927740"/>
            </a:xfrm>
          </p:grpSpPr>
          <p:sp>
            <p:nvSpPr>
              <p:cNvPr id="14" name="文本框 3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850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208390" y="2240868"/>
              <a:ext cx="2332469" cy="1908503"/>
              <a:chOff x="5208390" y="2240868"/>
              <a:chExt cx="2332469" cy="1908503"/>
            </a:xfrm>
          </p:grpSpPr>
          <p:sp>
            <p:nvSpPr>
              <p:cNvPr id="10" name="等腰三角形 9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4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fontScale="85000" lnSpcReduction="20000"/>
              </a:bodyPr>
              <a:lstStyle/>
              <a:p>
                <a:pPr algn="ctr"/>
                <a:r>
                  <a:rPr lang="en-US" altLang="zh-CN" sz="2000" b="1">
                    <a:solidFill>
                      <a:schemeClr val="bg1">
                        <a:lumMod val="100000"/>
                      </a:schemeClr>
                    </a:solidFill>
                    <a:cs typeface="+mn-ea"/>
                    <a:sym typeface="+mn-lt"/>
                  </a:rPr>
                  <a:t>4</a:t>
                </a:r>
                <a:endParaRPr lang="en-US" altLang="zh-CN" sz="20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任意多边形 3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816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f9e81d9-5154-4975-8039-00b52c138ecc"/>
          <p:cNvGrpSpPr>
            <a:grpSpLocks noChangeAspect="1"/>
          </p:cNvGrpSpPr>
          <p:nvPr/>
        </p:nvGrpSpPr>
        <p:grpSpPr>
          <a:xfrm>
            <a:off x="878752" y="953718"/>
            <a:ext cx="7457133" cy="3420900"/>
            <a:chOff x="1171669" y="1271624"/>
            <a:chExt cx="9942844" cy="4561200"/>
          </a:xfrm>
        </p:grpSpPr>
        <p:sp>
          <p:nvSpPr>
            <p:cNvPr id="4" name="Rectangle 1"/>
            <p:cNvSpPr/>
            <p:nvPr/>
          </p:nvSpPr>
          <p:spPr>
            <a:xfrm>
              <a:off x="4981864" y="1556792"/>
              <a:ext cx="2282814" cy="2974178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8599477" y="1556792"/>
              <a:ext cx="2282815" cy="2974179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7"/>
            <p:cNvSpPr/>
            <p:nvPr/>
          </p:nvSpPr>
          <p:spPr>
            <a:xfrm>
              <a:off x="1400919" y="1556792"/>
              <a:ext cx="2282813" cy="297417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1171669" y="1271624"/>
              <a:ext cx="2747256" cy="3564841"/>
            </a:xfrm>
            <a:custGeom>
              <a:avLst/>
              <a:gdLst/>
              <a:ahLst/>
              <a:cxnLst>
                <a:cxn ang="0">
                  <a:pos x="1203" y="0"/>
                </a:cxn>
                <a:cxn ang="0">
                  <a:pos x="65" y="0"/>
                </a:cxn>
                <a:cxn ang="0">
                  <a:pos x="0" y="65"/>
                </a:cxn>
                <a:cxn ang="0">
                  <a:pos x="0" y="1581"/>
                </a:cxn>
                <a:cxn ang="0">
                  <a:pos x="65" y="1646"/>
                </a:cxn>
                <a:cxn ang="0">
                  <a:pos x="1203" y="1646"/>
                </a:cxn>
                <a:cxn ang="0">
                  <a:pos x="1268" y="1581"/>
                </a:cxn>
                <a:cxn ang="0">
                  <a:pos x="1268" y="65"/>
                </a:cxn>
                <a:cxn ang="0">
                  <a:pos x="1203" y="0"/>
                </a:cxn>
                <a:cxn ang="0">
                  <a:pos x="1146" y="1501"/>
                </a:cxn>
                <a:cxn ang="0">
                  <a:pos x="125" y="1501"/>
                </a:cxn>
                <a:cxn ang="0">
                  <a:pos x="125" y="140"/>
                </a:cxn>
                <a:cxn ang="0">
                  <a:pos x="1146" y="140"/>
                </a:cxn>
                <a:cxn ang="0">
                  <a:pos x="1146" y="1501"/>
                </a:cxn>
              </a:cxnLst>
              <a:rect l="0" t="0" r="r" b="b"/>
              <a:pathLst>
                <a:path w="1268" h="1646">
                  <a:moveTo>
                    <a:pt x="120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1581"/>
                    <a:pt x="0" y="1581"/>
                    <a:pt x="0" y="1581"/>
                  </a:cubicBezTo>
                  <a:cubicBezTo>
                    <a:pt x="0" y="1617"/>
                    <a:pt x="29" y="1646"/>
                    <a:pt x="65" y="1646"/>
                  </a:cubicBezTo>
                  <a:cubicBezTo>
                    <a:pt x="1203" y="1646"/>
                    <a:pt x="1203" y="1646"/>
                    <a:pt x="1203" y="1646"/>
                  </a:cubicBezTo>
                  <a:cubicBezTo>
                    <a:pt x="1239" y="1646"/>
                    <a:pt x="1268" y="1617"/>
                    <a:pt x="1268" y="1581"/>
                  </a:cubicBezTo>
                  <a:cubicBezTo>
                    <a:pt x="1268" y="65"/>
                    <a:pt x="1268" y="65"/>
                    <a:pt x="1268" y="65"/>
                  </a:cubicBezTo>
                  <a:cubicBezTo>
                    <a:pt x="1268" y="29"/>
                    <a:pt x="1239" y="0"/>
                    <a:pt x="1203" y="0"/>
                  </a:cubicBezTo>
                  <a:close/>
                  <a:moveTo>
                    <a:pt x="1146" y="1501"/>
                  </a:moveTo>
                  <a:cubicBezTo>
                    <a:pt x="125" y="1501"/>
                    <a:pt x="125" y="1501"/>
                    <a:pt x="125" y="150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146" y="140"/>
                    <a:pt x="1146" y="140"/>
                    <a:pt x="1146" y="140"/>
                  </a:cubicBezTo>
                  <a:lnTo>
                    <a:pt x="1146" y="15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Oval 6"/>
            <p:cNvSpPr>
              <a:spLocks/>
            </p:cNvSpPr>
            <p:nvPr/>
          </p:nvSpPr>
          <p:spPr bwMode="auto">
            <a:xfrm>
              <a:off x="2462879" y="4587014"/>
              <a:ext cx="195604" cy="193407"/>
            </a:xfrm>
            <a:prstGeom prst="ellipse">
              <a:avLst/>
            </a:prstGeom>
            <a:solidFill>
              <a:srgbClr val="4444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Isosceles Triangle 4"/>
            <p:cNvSpPr/>
            <p:nvPr/>
          </p:nvSpPr>
          <p:spPr>
            <a:xfrm rot="10800000">
              <a:off x="1929226" y="1271624"/>
              <a:ext cx="1970092" cy="3181585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11"/>
            <p:cNvSpPr>
              <a:spLocks/>
            </p:cNvSpPr>
            <p:nvPr/>
          </p:nvSpPr>
          <p:spPr bwMode="auto">
            <a:xfrm>
              <a:off x="4749643" y="1271624"/>
              <a:ext cx="2747256" cy="3564841"/>
            </a:xfrm>
            <a:custGeom>
              <a:avLst/>
              <a:gdLst/>
              <a:ahLst/>
              <a:cxnLst>
                <a:cxn ang="0">
                  <a:pos x="1203" y="0"/>
                </a:cxn>
                <a:cxn ang="0">
                  <a:pos x="65" y="0"/>
                </a:cxn>
                <a:cxn ang="0">
                  <a:pos x="0" y="65"/>
                </a:cxn>
                <a:cxn ang="0">
                  <a:pos x="0" y="1581"/>
                </a:cxn>
                <a:cxn ang="0">
                  <a:pos x="65" y="1646"/>
                </a:cxn>
                <a:cxn ang="0">
                  <a:pos x="1203" y="1646"/>
                </a:cxn>
                <a:cxn ang="0">
                  <a:pos x="1268" y="1581"/>
                </a:cxn>
                <a:cxn ang="0">
                  <a:pos x="1268" y="65"/>
                </a:cxn>
                <a:cxn ang="0">
                  <a:pos x="1203" y="0"/>
                </a:cxn>
                <a:cxn ang="0">
                  <a:pos x="1146" y="1501"/>
                </a:cxn>
                <a:cxn ang="0">
                  <a:pos x="125" y="1501"/>
                </a:cxn>
                <a:cxn ang="0">
                  <a:pos x="125" y="140"/>
                </a:cxn>
                <a:cxn ang="0">
                  <a:pos x="1146" y="140"/>
                </a:cxn>
                <a:cxn ang="0">
                  <a:pos x="1146" y="1501"/>
                </a:cxn>
              </a:cxnLst>
              <a:rect l="0" t="0" r="r" b="b"/>
              <a:pathLst>
                <a:path w="1268" h="1646">
                  <a:moveTo>
                    <a:pt x="120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1581"/>
                    <a:pt x="0" y="1581"/>
                    <a:pt x="0" y="1581"/>
                  </a:cubicBezTo>
                  <a:cubicBezTo>
                    <a:pt x="0" y="1617"/>
                    <a:pt x="29" y="1646"/>
                    <a:pt x="65" y="1646"/>
                  </a:cubicBezTo>
                  <a:cubicBezTo>
                    <a:pt x="1203" y="1646"/>
                    <a:pt x="1203" y="1646"/>
                    <a:pt x="1203" y="1646"/>
                  </a:cubicBezTo>
                  <a:cubicBezTo>
                    <a:pt x="1239" y="1646"/>
                    <a:pt x="1268" y="1617"/>
                    <a:pt x="1268" y="1581"/>
                  </a:cubicBezTo>
                  <a:cubicBezTo>
                    <a:pt x="1268" y="65"/>
                    <a:pt x="1268" y="65"/>
                    <a:pt x="1268" y="65"/>
                  </a:cubicBezTo>
                  <a:cubicBezTo>
                    <a:pt x="1268" y="29"/>
                    <a:pt x="1239" y="0"/>
                    <a:pt x="1203" y="0"/>
                  </a:cubicBezTo>
                  <a:close/>
                  <a:moveTo>
                    <a:pt x="1146" y="1501"/>
                  </a:moveTo>
                  <a:cubicBezTo>
                    <a:pt x="125" y="1501"/>
                    <a:pt x="125" y="1501"/>
                    <a:pt x="125" y="150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146" y="140"/>
                    <a:pt x="1146" y="140"/>
                    <a:pt x="1146" y="140"/>
                  </a:cubicBezTo>
                  <a:lnTo>
                    <a:pt x="1146" y="15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Oval 12"/>
            <p:cNvSpPr>
              <a:spLocks/>
            </p:cNvSpPr>
            <p:nvPr/>
          </p:nvSpPr>
          <p:spPr bwMode="auto">
            <a:xfrm>
              <a:off x="6040853" y="4587014"/>
              <a:ext cx="195604" cy="193407"/>
            </a:xfrm>
            <a:prstGeom prst="ellipse">
              <a:avLst/>
            </a:prstGeom>
            <a:solidFill>
              <a:srgbClr val="4444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Isosceles Triangle 10"/>
            <p:cNvSpPr/>
            <p:nvPr/>
          </p:nvSpPr>
          <p:spPr>
            <a:xfrm rot="10800000">
              <a:off x="5507200" y="1271624"/>
              <a:ext cx="1970092" cy="3181585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17"/>
            <p:cNvSpPr>
              <a:spLocks/>
            </p:cNvSpPr>
            <p:nvPr/>
          </p:nvSpPr>
          <p:spPr bwMode="auto">
            <a:xfrm>
              <a:off x="8367257" y="1271624"/>
              <a:ext cx="2747256" cy="3564841"/>
            </a:xfrm>
            <a:custGeom>
              <a:avLst/>
              <a:gdLst/>
              <a:ahLst/>
              <a:cxnLst>
                <a:cxn ang="0">
                  <a:pos x="1203" y="0"/>
                </a:cxn>
                <a:cxn ang="0">
                  <a:pos x="65" y="0"/>
                </a:cxn>
                <a:cxn ang="0">
                  <a:pos x="0" y="65"/>
                </a:cxn>
                <a:cxn ang="0">
                  <a:pos x="0" y="1581"/>
                </a:cxn>
                <a:cxn ang="0">
                  <a:pos x="65" y="1646"/>
                </a:cxn>
                <a:cxn ang="0">
                  <a:pos x="1203" y="1646"/>
                </a:cxn>
                <a:cxn ang="0">
                  <a:pos x="1268" y="1581"/>
                </a:cxn>
                <a:cxn ang="0">
                  <a:pos x="1268" y="65"/>
                </a:cxn>
                <a:cxn ang="0">
                  <a:pos x="1203" y="0"/>
                </a:cxn>
                <a:cxn ang="0">
                  <a:pos x="1146" y="1501"/>
                </a:cxn>
                <a:cxn ang="0">
                  <a:pos x="125" y="1501"/>
                </a:cxn>
                <a:cxn ang="0">
                  <a:pos x="125" y="140"/>
                </a:cxn>
                <a:cxn ang="0">
                  <a:pos x="1146" y="140"/>
                </a:cxn>
                <a:cxn ang="0">
                  <a:pos x="1146" y="1501"/>
                </a:cxn>
              </a:cxnLst>
              <a:rect l="0" t="0" r="r" b="b"/>
              <a:pathLst>
                <a:path w="1268" h="1646">
                  <a:moveTo>
                    <a:pt x="120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1581"/>
                    <a:pt x="0" y="1581"/>
                    <a:pt x="0" y="1581"/>
                  </a:cubicBezTo>
                  <a:cubicBezTo>
                    <a:pt x="0" y="1617"/>
                    <a:pt x="29" y="1646"/>
                    <a:pt x="65" y="1646"/>
                  </a:cubicBezTo>
                  <a:cubicBezTo>
                    <a:pt x="1203" y="1646"/>
                    <a:pt x="1203" y="1646"/>
                    <a:pt x="1203" y="1646"/>
                  </a:cubicBezTo>
                  <a:cubicBezTo>
                    <a:pt x="1239" y="1646"/>
                    <a:pt x="1268" y="1617"/>
                    <a:pt x="1268" y="1581"/>
                  </a:cubicBezTo>
                  <a:cubicBezTo>
                    <a:pt x="1268" y="65"/>
                    <a:pt x="1268" y="65"/>
                    <a:pt x="1268" y="65"/>
                  </a:cubicBezTo>
                  <a:cubicBezTo>
                    <a:pt x="1268" y="29"/>
                    <a:pt x="1239" y="0"/>
                    <a:pt x="1203" y="0"/>
                  </a:cubicBezTo>
                  <a:close/>
                  <a:moveTo>
                    <a:pt x="1146" y="1501"/>
                  </a:moveTo>
                  <a:cubicBezTo>
                    <a:pt x="125" y="1501"/>
                    <a:pt x="125" y="1501"/>
                    <a:pt x="125" y="150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146" y="140"/>
                    <a:pt x="1146" y="140"/>
                    <a:pt x="1146" y="140"/>
                  </a:cubicBezTo>
                  <a:lnTo>
                    <a:pt x="1146" y="150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Oval 18"/>
            <p:cNvSpPr>
              <a:spLocks/>
            </p:cNvSpPr>
            <p:nvPr/>
          </p:nvSpPr>
          <p:spPr bwMode="auto">
            <a:xfrm>
              <a:off x="9658467" y="4587014"/>
              <a:ext cx="195604" cy="193407"/>
            </a:xfrm>
            <a:prstGeom prst="ellipse">
              <a:avLst/>
            </a:prstGeom>
            <a:solidFill>
              <a:srgbClr val="4444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Isosceles Triangle 16"/>
            <p:cNvSpPr/>
            <p:nvPr/>
          </p:nvSpPr>
          <p:spPr>
            <a:xfrm rot="10800000">
              <a:off x="9124814" y="1271624"/>
              <a:ext cx="1970092" cy="3181585"/>
            </a:xfrm>
            <a:prstGeom prst="triangle">
              <a:avLst>
                <a:gd name="adj" fmla="val 0"/>
              </a:avLst>
            </a:prstGeom>
            <a:solidFill>
              <a:schemeClr val="bg1">
                <a:lumMod val="9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1300541" y="501317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77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21"/>
            <p:cNvSpPr txBox="1"/>
            <p:nvPr/>
          </p:nvSpPr>
          <p:spPr>
            <a:xfrm>
              <a:off x="1300541" y="535173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8" name="TextBox 23"/>
            <p:cNvSpPr txBox="1"/>
            <p:nvPr/>
          </p:nvSpPr>
          <p:spPr>
            <a:xfrm>
              <a:off x="4863130" y="501317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77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24"/>
            <p:cNvSpPr txBox="1"/>
            <p:nvPr/>
          </p:nvSpPr>
          <p:spPr>
            <a:xfrm>
              <a:off x="4863130" y="535173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0" name="TextBox 26"/>
            <p:cNvSpPr txBox="1"/>
            <p:nvPr/>
          </p:nvSpPr>
          <p:spPr>
            <a:xfrm>
              <a:off x="8480745" y="501317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 fontScale="77500" lnSpcReduction="20000"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27"/>
            <p:cNvSpPr txBox="1"/>
            <p:nvPr/>
          </p:nvSpPr>
          <p:spPr>
            <a:xfrm>
              <a:off x="8480745" y="535173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65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75656" y="148748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第四章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19487" y="2499742"/>
            <a:ext cx="42749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5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进度与计划安排</a:t>
            </a:r>
          </a:p>
        </p:txBody>
      </p:sp>
      <p:pic>
        <p:nvPicPr>
          <p:cNvPr id="13" name="图片 12" descr="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80" y="1779794"/>
            <a:ext cx="3750945" cy="336899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E891E6F-AF83-4291-9F47-A37797ABC392}"/>
              </a:ext>
            </a:extLst>
          </p:cNvPr>
          <p:cNvGrpSpPr/>
          <p:nvPr/>
        </p:nvGrpSpPr>
        <p:grpSpPr>
          <a:xfrm rot="5400000" flipH="1">
            <a:off x="-301760" y="-316977"/>
            <a:ext cx="2520280" cy="2421832"/>
            <a:chOff x="5590673" y="1054192"/>
            <a:chExt cx="6332528" cy="5683978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AD56FD61-6E52-4EF9-8C45-1611220EE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xmlns="" id="{A37C3A24-9BD3-4714-A623-5C01F0BC4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83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dec2bd7-54f7-4840-9a8e-74aec836e1ae"/>
          <p:cNvGrpSpPr>
            <a:grpSpLocks noChangeAspect="1"/>
          </p:cNvGrpSpPr>
          <p:nvPr/>
        </p:nvGrpSpPr>
        <p:grpSpPr>
          <a:xfrm>
            <a:off x="785982" y="1369416"/>
            <a:ext cx="7595725" cy="2689887"/>
            <a:chOff x="1047977" y="1825888"/>
            <a:chExt cx="10127632" cy="3586515"/>
          </a:xfrm>
        </p:grpSpPr>
        <p:grpSp>
          <p:nvGrpSpPr>
            <p:cNvPr id="4" name="组合 3"/>
            <p:cNvGrpSpPr/>
            <p:nvPr/>
          </p:nvGrpSpPr>
          <p:grpSpPr>
            <a:xfrm>
              <a:off x="1047977" y="1996877"/>
              <a:ext cx="5427623" cy="3415526"/>
              <a:chOff x="1161641" y="1610835"/>
              <a:chExt cx="6502124" cy="4091694"/>
            </a:xfrm>
          </p:grpSpPr>
          <p:sp>
            <p:nvSpPr>
              <p:cNvPr id="38" name="任意多边形: 形状 37"/>
              <p:cNvSpPr/>
              <p:nvPr/>
            </p:nvSpPr>
            <p:spPr>
              <a:xfrm rot="1582721">
                <a:off x="5618765" y="1610835"/>
                <a:ext cx="2045000" cy="3067492"/>
              </a:xfrm>
              <a:custGeom>
                <a:avLst/>
                <a:gdLst/>
                <a:ahLst/>
                <a:cxnLst/>
                <a:rect l="l" t="t" r="r" b="b"/>
                <a:pathLst>
                  <a:path w="130629" h="195943">
                    <a:moveTo>
                      <a:pt x="65315" y="36739"/>
                    </a:moveTo>
                    <a:cubicBezTo>
                      <a:pt x="69567" y="36739"/>
                      <a:pt x="73798" y="37419"/>
                      <a:pt x="78007" y="38780"/>
                    </a:cubicBezTo>
                    <a:cubicBezTo>
                      <a:pt x="82217" y="40141"/>
                      <a:pt x="85917" y="42437"/>
                      <a:pt x="89106" y="45669"/>
                    </a:cubicBezTo>
                    <a:cubicBezTo>
                      <a:pt x="92295" y="48901"/>
                      <a:pt x="93890" y="52728"/>
                      <a:pt x="93890" y="57150"/>
                    </a:cubicBezTo>
                    <a:cubicBezTo>
                      <a:pt x="93890" y="58255"/>
                      <a:pt x="93486" y="59212"/>
                      <a:pt x="92678" y="60020"/>
                    </a:cubicBezTo>
                    <a:cubicBezTo>
                      <a:pt x="91870" y="60828"/>
                      <a:pt x="90913" y="61232"/>
                      <a:pt x="89807" y="61232"/>
                    </a:cubicBezTo>
                    <a:cubicBezTo>
                      <a:pt x="88702" y="61232"/>
                      <a:pt x="87745" y="60828"/>
                      <a:pt x="86937" y="60020"/>
                    </a:cubicBezTo>
                    <a:cubicBezTo>
                      <a:pt x="86129" y="59212"/>
                      <a:pt x="85725" y="58255"/>
                      <a:pt x="85725" y="57150"/>
                    </a:cubicBezTo>
                    <a:cubicBezTo>
                      <a:pt x="85725" y="53238"/>
                      <a:pt x="83429" y="50219"/>
                      <a:pt x="78837" y="48093"/>
                    </a:cubicBezTo>
                    <a:cubicBezTo>
                      <a:pt x="74244" y="45966"/>
                      <a:pt x="69737" y="44903"/>
                      <a:pt x="65315" y="44903"/>
                    </a:cubicBezTo>
                    <a:cubicBezTo>
                      <a:pt x="64209" y="44903"/>
                      <a:pt x="63252" y="44499"/>
                      <a:pt x="62444" y="43692"/>
                    </a:cubicBezTo>
                    <a:cubicBezTo>
                      <a:pt x="61636" y="42884"/>
                      <a:pt x="61232" y="41927"/>
                      <a:pt x="61232" y="40821"/>
                    </a:cubicBezTo>
                    <a:cubicBezTo>
                      <a:pt x="61232" y="39716"/>
                      <a:pt x="61636" y="38759"/>
                      <a:pt x="62444" y="37951"/>
                    </a:cubicBezTo>
                    <a:cubicBezTo>
                      <a:pt x="63252" y="37143"/>
                      <a:pt x="64209" y="36739"/>
                      <a:pt x="65315" y="36739"/>
                    </a:cubicBezTo>
                    <a:close/>
                    <a:moveTo>
                      <a:pt x="65315" y="16328"/>
                    </a:moveTo>
                    <a:cubicBezTo>
                      <a:pt x="59446" y="16328"/>
                      <a:pt x="53642" y="17285"/>
                      <a:pt x="47902" y="19199"/>
                    </a:cubicBezTo>
                    <a:cubicBezTo>
                      <a:pt x="42161" y="21112"/>
                      <a:pt x="36931" y="23749"/>
                      <a:pt x="32211" y="27108"/>
                    </a:cubicBezTo>
                    <a:cubicBezTo>
                      <a:pt x="27491" y="30467"/>
                      <a:pt x="23664" y="34783"/>
                      <a:pt x="20730" y="40056"/>
                    </a:cubicBezTo>
                    <a:cubicBezTo>
                      <a:pt x="17796" y="45329"/>
                      <a:pt x="16329" y="51027"/>
                      <a:pt x="16329" y="57150"/>
                    </a:cubicBezTo>
                    <a:cubicBezTo>
                      <a:pt x="16329" y="65739"/>
                      <a:pt x="19220" y="73393"/>
                      <a:pt x="25003" y="80112"/>
                    </a:cubicBezTo>
                    <a:cubicBezTo>
                      <a:pt x="25854" y="81047"/>
                      <a:pt x="27151" y="82451"/>
                      <a:pt x="28894" y="84322"/>
                    </a:cubicBezTo>
                    <a:cubicBezTo>
                      <a:pt x="30638" y="86193"/>
                      <a:pt x="31935" y="87596"/>
                      <a:pt x="32785" y="88531"/>
                    </a:cubicBezTo>
                    <a:cubicBezTo>
                      <a:pt x="43671" y="101543"/>
                      <a:pt x="49666" y="114215"/>
                      <a:pt x="50772" y="126546"/>
                    </a:cubicBezTo>
                    <a:lnTo>
                      <a:pt x="79857" y="126546"/>
                    </a:lnTo>
                    <a:cubicBezTo>
                      <a:pt x="80963" y="114215"/>
                      <a:pt x="86958" y="101543"/>
                      <a:pt x="97844" y="88531"/>
                    </a:cubicBezTo>
                    <a:cubicBezTo>
                      <a:pt x="98695" y="87596"/>
                      <a:pt x="99991" y="86193"/>
                      <a:pt x="101735" y="84322"/>
                    </a:cubicBezTo>
                    <a:cubicBezTo>
                      <a:pt x="103478" y="82451"/>
                      <a:pt x="104775" y="81047"/>
                      <a:pt x="105626" y="80112"/>
                    </a:cubicBezTo>
                    <a:cubicBezTo>
                      <a:pt x="111409" y="73393"/>
                      <a:pt x="114300" y="65739"/>
                      <a:pt x="114300" y="57150"/>
                    </a:cubicBezTo>
                    <a:cubicBezTo>
                      <a:pt x="114300" y="51027"/>
                      <a:pt x="112833" y="45329"/>
                      <a:pt x="109899" y="40056"/>
                    </a:cubicBezTo>
                    <a:cubicBezTo>
                      <a:pt x="106965" y="34783"/>
                      <a:pt x="103138" y="30467"/>
                      <a:pt x="98418" y="27108"/>
                    </a:cubicBezTo>
                    <a:cubicBezTo>
                      <a:pt x="93698" y="23749"/>
                      <a:pt x="88468" y="21112"/>
                      <a:pt x="82727" y="19199"/>
                    </a:cubicBezTo>
                    <a:cubicBezTo>
                      <a:pt x="76987" y="17285"/>
                      <a:pt x="71183" y="16328"/>
                      <a:pt x="65315" y="16328"/>
                    </a:cubicBezTo>
                    <a:close/>
                    <a:moveTo>
                      <a:pt x="65315" y="0"/>
                    </a:moveTo>
                    <a:cubicBezTo>
                      <a:pt x="73394" y="0"/>
                      <a:pt x="81324" y="1382"/>
                      <a:pt x="89106" y="4146"/>
                    </a:cubicBezTo>
                    <a:cubicBezTo>
                      <a:pt x="96887" y="6910"/>
                      <a:pt x="103861" y="10694"/>
                      <a:pt x="110027" y="15499"/>
                    </a:cubicBezTo>
                    <a:cubicBezTo>
                      <a:pt x="116192" y="20304"/>
                      <a:pt x="121168" y="26342"/>
                      <a:pt x="124952" y="33614"/>
                    </a:cubicBezTo>
                    <a:cubicBezTo>
                      <a:pt x="128737" y="40885"/>
                      <a:pt x="130629" y="48730"/>
                      <a:pt x="130629" y="57150"/>
                    </a:cubicBezTo>
                    <a:cubicBezTo>
                      <a:pt x="130629" y="70332"/>
                      <a:pt x="126249" y="81728"/>
                      <a:pt x="117489" y="91338"/>
                    </a:cubicBezTo>
                    <a:cubicBezTo>
                      <a:pt x="113662" y="95505"/>
                      <a:pt x="110495" y="99204"/>
                      <a:pt x="107986" y="102436"/>
                    </a:cubicBezTo>
                    <a:cubicBezTo>
                      <a:pt x="105477" y="105668"/>
                      <a:pt x="102947" y="109729"/>
                      <a:pt x="100395" y="114619"/>
                    </a:cubicBezTo>
                    <a:cubicBezTo>
                      <a:pt x="97844" y="119509"/>
                      <a:pt x="96398" y="124080"/>
                      <a:pt x="96058" y="128332"/>
                    </a:cubicBezTo>
                    <a:cubicBezTo>
                      <a:pt x="100055" y="130713"/>
                      <a:pt x="102054" y="134200"/>
                      <a:pt x="102054" y="138793"/>
                    </a:cubicBezTo>
                    <a:cubicBezTo>
                      <a:pt x="102054" y="141939"/>
                      <a:pt x="100991" y="144661"/>
                      <a:pt x="98865" y="146957"/>
                    </a:cubicBezTo>
                    <a:cubicBezTo>
                      <a:pt x="100991" y="149253"/>
                      <a:pt x="102054" y="151975"/>
                      <a:pt x="102054" y="155121"/>
                    </a:cubicBezTo>
                    <a:cubicBezTo>
                      <a:pt x="102054" y="159544"/>
                      <a:pt x="100140" y="162988"/>
                      <a:pt x="96313" y="165454"/>
                    </a:cubicBezTo>
                    <a:cubicBezTo>
                      <a:pt x="97419" y="167410"/>
                      <a:pt x="97972" y="169409"/>
                      <a:pt x="97972" y="171450"/>
                    </a:cubicBezTo>
                    <a:cubicBezTo>
                      <a:pt x="97972" y="175362"/>
                      <a:pt x="96632" y="178381"/>
                      <a:pt x="93953" y="180507"/>
                    </a:cubicBezTo>
                    <a:cubicBezTo>
                      <a:pt x="91274" y="182633"/>
                      <a:pt x="87979" y="183696"/>
                      <a:pt x="84067" y="183696"/>
                    </a:cubicBezTo>
                    <a:cubicBezTo>
                      <a:pt x="82366" y="187438"/>
                      <a:pt x="79815" y="190415"/>
                      <a:pt x="76413" y="192626"/>
                    </a:cubicBezTo>
                    <a:cubicBezTo>
                      <a:pt x="73011" y="194837"/>
                      <a:pt x="69312" y="195943"/>
                      <a:pt x="65315" y="195943"/>
                    </a:cubicBezTo>
                    <a:cubicBezTo>
                      <a:pt x="61317" y="195943"/>
                      <a:pt x="57618" y="194837"/>
                      <a:pt x="54216" y="192626"/>
                    </a:cubicBezTo>
                    <a:cubicBezTo>
                      <a:pt x="50814" y="190415"/>
                      <a:pt x="48263" y="187438"/>
                      <a:pt x="46562" y="183696"/>
                    </a:cubicBezTo>
                    <a:cubicBezTo>
                      <a:pt x="42650" y="183696"/>
                      <a:pt x="39355" y="182633"/>
                      <a:pt x="36676" y="180507"/>
                    </a:cubicBezTo>
                    <a:cubicBezTo>
                      <a:pt x="33997" y="178381"/>
                      <a:pt x="32657" y="175362"/>
                      <a:pt x="32657" y="171450"/>
                    </a:cubicBezTo>
                    <a:cubicBezTo>
                      <a:pt x="32657" y="169409"/>
                      <a:pt x="33210" y="167410"/>
                      <a:pt x="34316" y="165454"/>
                    </a:cubicBezTo>
                    <a:cubicBezTo>
                      <a:pt x="30489" y="162988"/>
                      <a:pt x="28575" y="159544"/>
                      <a:pt x="28575" y="155121"/>
                    </a:cubicBezTo>
                    <a:cubicBezTo>
                      <a:pt x="28575" y="151975"/>
                      <a:pt x="29638" y="149253"/>
                      <a:pt x="31764" y="146957"/>
                    </a:cubicBezTo>
                    <a:cubicBezTo>
                      <a:pt x="29638" y="144661"/>
                      <a:pt x="28575" y="141939"/>
                      <a:pt x="28575" y="138793"/>
                    </a:cubicBezTo>
                    <a:cubicBezTo>
                      <a:pt x="28575" y="134200"/>
                      <a:pt x="30574" y="130713"/>
                      <a:pt x="34571" y="128332"/>
                    </a:cubicBezTo>
                    <a:cubicBezTo>
                      <a:pt x="34231" y="124080"/>
                      <a:pt x="32785" y="119509"/>
                      <a:pt x="30234" y="114619"/>
                    </a:cubicBezTo>
                    <a:cubicBezTo>
                      <a:pt x="27682" y="109729"/>
                      <a:pt x="25152" y="105668"/>
                      <a:pt x="22643" y="102436"/>
                    </a:cubicBezTo>
                    <a:cubicBezTo>
                      <a:pt x="20135" y="99204"/>
                      <a:pt x="16967" y="95505"/>
                      <a:pt x="13140" y="91338"/>
                    </a:cubicBezTo>
                    <a:cubicBezTo>
                      <a:pt x="4380" y="81728"/>
                      <a:pt x="0" y="70332"/>
                      <a:pt x="0" y="57150"/>
                    </a:cubicBezTo>
                    <a:cubicBezTo>
                      <a:pt x="0" y="48730"/>
                      <a:pt x="1892" y="40885"/>
                      <a:pt x="5677" y="33614"/>
                    </a:cubicBezTo>
                    <a:cubicBezTo>
                      <a:pt x="9461" y="26342"/>
                      <a:pt x="14437" y="20304"/>
                      <a:pt x="20602" y="15499"/>
                    </a:cubicBezTo>
                    <a:cubicBezTo>
                      <a:pt x="26768" y="10694"/>
                      <a:pt x="33742" y="6910"/>
                      <a:pt x="41523" y="4146"/>
                    </a:cubicBezTo>
                    <a:cubicBezTo>
                      <a:pt x="49305" y="1382"/>
                      <a:pt x="57235" y="0"/>
                      <a:pt x="65315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57150"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任意多边形: 形状 38"/>
              <p:cNvSpPr>
                <a:spLocks/>
              </p:cNvSpPr>
              <p:nvPr/>
            </p:nvSpPr>
            <p:spPr bwMode="auto">
              <a:xfrm>
                <a:off x="1161641" y="4477423"/>
                <a:ext cx="4886699" cy="1225106"/>
              </a:xfrm>
              <a:custGeom>
                <a:avLst/>
                <a:gdLst>
                  <a:gd name="T0" fmla="*/ 229 w 695"/>
                  <a:gd name="T1" fmla="*/ 157 h 174"/>
                  <a:gd name="T2" fmla="*/ 338 w 695"/>
                  <a:gd name="T3" fmla="*/ 173 h 174"/>
                  <a:gd name="T4" fmla="*/ 395 w 695"/>
                  <a:gd name="T5" fmla="*/ 157 h 174"/>
                  <a:gd name="T6" fmla="*/ 273 w 695"/>
                  <a:gd name="T7" fmla="*/ 86 h 174"/>
                  <a:gd name="T8" fmla="*/ 273 w 695"/>
                  <a:gd name="T9" fmla="*/ 72 h 174"/>
                  <a:gd name="T10" fmla="*/ 355 w 695"/>
                  <a:gd name="T11" fmla="*/ 82 h 174"/>
                  <a:gd name="T12" fmla="*/ 493 w 695"/>
                  <a:gd name="T13" fmla="*/ 99 h 174"/>
                  <a:gd name="T14" fmla="*/ 563 w 695"/>
                  <a:gd name="T15" fmla="*/ 86 h 174"/>
                  <a:gd name="T16" fmla="*/ 534 w 695"/>
                  <a:gd name="T17" fmla="*/ 47 h 174"/>
                  <a:gd name="T18" fmla="*/ 569 w 695"/>
                  <a:gd name="T19" fmla="*/ 32 h 174"/>
                  <a:gd name="T20" fmla="*/ 656 w 695"/>
                  <a:gd name="T21" fmla="*/ 39 h 174"/>
                  <a:gd name="T22" fmla="*/ 653 w 695"/>
                  <a:gd name="T23" fmla="*/ 8 h 174"/>
                  <a:gd name="T24" fmla="*/ 656 w 695"/>
                  <a:gd name="T25" fmla="*/ 4 h 174"/>
                  <a:gd name="T26" fmla="*/ 677 w 695"/>
                  <a:gd name="T27" fmla="*/ 3 h 174"/>
                  <a:gd name="T28" fmla="*/ 689 w 695"/>
                  <a:gd name="T29" fmla="*/ 2 h 174"/>
                  <a:gd name="T30" fmla="*/ 656 w 695"/>
                  <a:gd name="T31" fmla="*/ 1 h 174"/>
                  <a:gd name="T32" fmla="*/ 645 w 695"/>
                  <a:gd name="T33" fmla="*/ 8 h 174"/>
                  <a:gd name="T34" fmla="*/ 652 w 695"/>
                  <a:gd name="T35" fmla="*/ 28 h 174"/>
                  <a:gd name="T36" fmla="*/ 633 w 695"/>
                  <a:gd name="T37" fmla="*/ 32 h 174"/>
                  <a:gd name="T38" fmla="*/ 631 w 695"/>
                  <a:gd name="T39" fmla="*/ 31 h 174"/>
                  <a:gd name="T40" fmla="*/ 623 w 695"/>
                  <a:gd name="T41" fmla="*/ 29 h 174"/>
                  <a:gd name="T42" fmla="*/ 588 w 695"/>
                  <a:gd name="T43" fmla="*/ 27 h 174"/>
                  <a:gd name="T44" fmla="*/ 573 w 695"/>
                  <a:gd name="T45" fmla="*/ 24 h 174"/>
                  <a:gd name="T46" fmla="*/ 562 w 695"/>
                  <a:gd name="T47" fmla="*/ 22 h 174"/>
                  <a:gd name="T48" fmla="*/ 532 w 695"/>
                  <a:gd name="T49" fmla="*/ 21 h 174"/>
                  <a:gd name="T50" fmla="*/ 498 w 695"/>
                  <a:gd name="T51" fmla="*/ 36 h 174"/>
                  <a:gd name="T52" fmla="*/ 500 w 695"/>
                  <a:gd name="T53" fmla="*/ 43 h 174"/>
                  <a:gd name="T54" fmla="*/ 516 w 695"/>
                  <a:gd name="T55" fmla="*/ 47 h 174"/>
                  <a:gd name="T56" fmla="*/ 509 w 695"/>
                  <a:gd name="T57" fmla="*/ 51 h 174"/>
                  <a:gd name="T58" fmla="*/ 529 w 695"/>
                  <a:gd name="T59" fmla="*/ 74 h 174"/>
                  <a:gd name="T60" fmla="*/ 535 w 695"/>
                  <a:gd name="T61" fmla="*/ 83 h 174"/>
                  <a:gd name="T62" fmla="*/ 515 w 695"/>
                  <a:gd name="T63" fmla="*/ 91 h 174"/>
                  <a:gd name="T64" fmla="*/ 466 w 695"/>
                  <a:gd name="T65" fmla="*/ 86 h 174"/>
                  <a:gd name="T66" fmla="*/ 444 w 695"/>
                  <a:gd name="T67" fmla="*/ 84 h 174"/>
                  <a:gd name="T68" fmla="*/ 435 w 695"/>
                  <a:gd name="T69" fmla="*/ 82 h 174"/>
                  <a:gd name="T70" fmla="*/ 418 w 695"/>
                  <a:gd name="T71" fmla="*/ 82 h 174"/>
                  <a:gd name="T72" fmla="*/ 383 w 695"/>
                  <a:gd name="T73" fmla="*/ 77 h 174"/>
                  <a:gd name="T74" fmla="*/ 346 w 695"/>
                  <a:gd name="T75" fmla="*/ 71 h 174"/>
                  <a:gd name="T76" fmla="*/ 307 w 695"/>
                  <a:gd name="T77" fmla="*/ 68 h 174"/>
                  <a:gd name="T78" fmla="*/ 240 w 695"/>
                  <a:gd name="T79" fmla="*/ 69 h 174"/>
                  <a:gd name="T80" fmla="*/ 241 w 695"/>
                  <a:gd name="T81" fmla="*/ 78 h 174"/>
                  <a:gd name="T82" fmla="*/ 247 w 695"/>
                  <a:gd name="T83" fmla="*/ 84 h 174"/>
                  <a:gd name="T84" fmla="*/ 245 w 695"/>
                  <a:gd name="T85" fmla="*/ 86 h 174"/>
                  <a:gd name="T86" fmla="*/ 269 w 695"/>
                  <a:gd name="T87" fmla="*/ 98 h 174"/>
                  <a:gd name="T88" fmla="*/ 293 w 695"/>
                  <a:gd name="T89" fmla="*/ 111 h 174"/>
                  <a:gd name="T90" fmla="*/ 308 w 695"/>
                  <a:gd name="T91" fmla="*/ 118 h 174"/>
                  <a:gd name="T92" fmla="*/ 332 w 695"/>
                  <a:gd name="T93" fmla="*/ 128 h 174"/>
                  <a:gd name="T94" fmla="*/ 352 w 695"/>
                  <a:gd name="T95" fmla="*/ 144 h 174"/>
                  <a:gd name="T96" fmla="*/ 371 w 695"/>
                  <a:gd name="T97" fmla="*/ 156 h 174"/>
                  <a:gd name="T98" fmla="*/ 370 w 695"/>
                  <a:gd name="T99" fmla="*/ 167 h 174"/>
                  <a:gd name="T100" fmla="*/ 281 w 695"/>
                  <a:gd name="T101" fmla="*/ 157 h 174"/>
                  <a:gd name="T102" fmla="*/ 249 w 695"/>
                  <a:gd name="T103" fmla="*/ 152 h 174"/>
                  <a:gd name="T104" fmla="*/ 160 w 695"/>
                  <a:gd name="T105" fmla="*/ 140 h 174"/>
                  <a:gd name="T106" fmla="*/ 79 w 695"/>
                  <a:gd name="T107" fmla="*/ 123 h 174"/>
                  <a:gd name="T108" fmla="*/ 656 w 695"/>
                  <a:gd name="T109" fmla="*/ 33 h 174"/>
                  <a:gd name="T110" fmla="*/ 648 w 695"/>
                  <a:gd name="T111" fmla="*/ 5 h 174"/>
                  <a:gd name="T112" fmla="*/ 655 w 695"/>
                  <a:gd name="T113" fmla="*/ 33 h 174"/>
                  <a:gd name="T114" fmla="*/ 648 w 695"/>
                  <a:gd name="T115" fmla="*/ 37 h 174"/>
                  <a:gd name="T116" fmla="*/ 535 w 695"/>
                  <a:gd name="T117" fmla="*/ 9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95" h="174">
                    <a:moveTo>
                      <a:pt x="78" y="130"/>
                    </a:moveTo>
                    <a:cubicBezTo>
                      <a:pt x="88" y="132"/>
                      <a:pt x="101" y="134"/>
                      <a:pt x="109" y="136"/>
                    </a:cubicBezTo>
                    <a:cubicBezTo>
                      <a:pt x="147" y="143"/>
                      <a:pt x="179" y="151"/>
                      <a:pt x="220" y="157"/>
                    </a:cubicBezTo>
                    <a:cubicBezTo>
                      <a:pt x="219" y="157"/>
                      <a:pt x="222" y="157"/>
                      <a:pt x="225" y="157"/>
                    </a:cubicBezTo>
                    <a:cubicBezTo>
                      <a:pt x="224" y="157"/>
                      <a:pt x="224" y="157"/>
                      <a:pt x="224" y="157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2" y="157"/>
                      <a:pt x="229" y="158"/>
                      <a:pt x="226" y="158"/>
                    </a:cubicBezTo>
                    <a:cubicBezTo>
                      <a:pt x="242" y="160"/>
                      <a:pt x="257" y="162"/>
                      <a:pt x="272" y="165"/>
                    </a:cubicBezTo>
                    <a:cubicBezTo>
                      <a:pt x="275" y="164"/>
                      <a:pt x="280" y="166"/>
                      <a:pt x="283" y="165"/>
                    </a:cubicBezTo>
                    <a:cubicBezTo>
                      <a:pt x="283" y="166"/>
                      <a:pt x="283" y="166"/>
                      <a:pt x="282" y="166"/>
                    </a:cubicBezTo>
                    <a:cubicBezTo>
                      <a:pt x="294" y="167"/>
                      <a:pt x="295" y="167"/>
                      <a:pt x="303" y="169"/>
                    </a:cubicBezTo>
                    <a:cubicBezTo>
                      <a:pt x="314" y="171"/>
                      <a:pt x="325" y="172"/>
                      <a:pt x="338" y="173"/>
                    </a:cubicBezTo>
                    <a:cubicBezTo>
                      <a:pt x="346" y="174"/>
                      <a:pt x="351" y="174"/>
                      <a:pt x="366" y="173"/>
                    </a:cubicBezTo>
                    <a:cubicBezTo>
                      <a:pt x="367" y="173"/>
                      <a:pt x="372" y="173"/>
                      <a:pt x="375" y="172"/>
                    </a:cubicBezTo>
                    <a:cubicBezTo>
                      <a:pt x="379" y="171"/>
                      <a:pt x="379" y="171"/>
                      <a:pt x="379" y="171"/>
                    </a:cubicBezTo>
                    <a:cubicBezTo>
                      <a:pt x="396" y="166"/>
                      <a:pt x="387" y="169"/>
                      <a:pt x="391" y="167"/>
                    </a:cubicBezTo>
                    <a:cubicBezTo>
                      <a:pt x="398" y="163"/>
                      <a:pt x="396" y="163"/>
                      <a:pt x="397" y="161"/>
                    </a:cubicBezTo>
                    <a:cubicBezTo>
                      <a:pt x="397" y="160"/>
                      <a:pt x="396" y="158"/>
                      <a:pt x="395" y="157"/>
                    </a:cubicBezTo>
                    <a:cubicBezTo>
                      <a:pt x="389" y="149"/>
                      <a:pt x="378" y="143"/>
                      <a:pt x="368" y="136"/>
                    </a:cubicBezTo>
                    <a:cubicBezTo>
                      <a:pt x="347" y="123"/>
                      <a:pt x="322" y="111"/>
                      <a:pt x="300" y="97"/>
                    </a:cubicBezTo>
                    <a:cubicBezTo>
                      <a:pt x="292" y="96"/>
                      <a:pt x="289" y="93"/>
                      <a:pt x="282" y="92"/>
                    </a:cubicBezTo>
                    <a:cubicBezTo>
                      <a:pt x="283" y="91"/>
                      <a:pt x="283" y="91"/>
                      <a:pt x="283" y="91"/>
                    </a:cubicBezTo>
                    <a:cubicBezTo>
                      <a:pt x="278" y="90"/>
                      <a:pt x="279" y="89"/>
                      <a:pt x="277" y="86"/>
                    </a:cubicBezTo>
                    <a:cubicBezTo>
                      <a:pt x="276" y="86"/>
                      <a:pt x="275" y="85"/>
                      <a:pt x="273" y="86"/>
                    </a:cubicBezTo>
                    <a:cubicBezTo>
                      <a:pt x="270" y="85"/>
                      <a:pt x="274" y="83"/>
                      <a:pt x="271" y="82"/>
                    </a:cubicBezTo>
                    <a:cubicBezTo>
                      <a:pt x="272" y="82"/>
                      <a:pt x="270" y="83"/>
                      <a:pt x="270" y="82"/>
                    </a:cubicBezTo>
                    <a:cubicBezTo>
                      <a:pt x="262" y="79"/>
                      <a:pt x="272" y="82"/>
                      <a:pt x="269" y="77"/>
                    </a:cubicBezTo>
                    <a:cubicBezTo>
                      <a:pt x="267" y="76"/>
                      <a:pt x="264" y="74"/>
                      <a:pt x="262" y="72"/>
                    </a:cubicBezTo>
                    <a:cubicBezTo>
                      <a:pt x="265" y="72"/>
                      <a:pt x="269" y="72"/>
                      <a:pt x="272" y="73"/>
                    </a:cubicBezTo>
                    <a:cubicBezTo>
                      <a:pt x="270" y="73"/>
                      <a:pt x="271" y="72"/>
                      <a:pt x="273" y="72"/>
                    </a:cubicBezTo>
                    <a:cubicBezTo>
                      <a:pt x="273" y="74"/>
                      <a:pt x="281" y="72"/>
                      <a:pt x="284" y="73"/>
                    </a:cubicBezTo>
                    <a:cubicBezTo>
                      <a:pt x="283" y="73"/>
                      <a:pt x="281" y="73"/>
                      <a:pt x="280" y="73"/>
                    </a:cubicBezTo>
                    <a:cubicBezTo>
                      <a:pt x="288" y="75"/>
                      <a:pt x="297" y="75"/>
                      <a:pt x="304" y="76"/>
                    </a:cubicBezTo>
                    <a:cubicBezTo>
                      <a:pt x="314" y="76"/>
                      <a:pt x="320" y="79"/>
                      <a:pt x="327" y="78"/>
                    </a:cubicBezTo>
                    <a:cubicBezTo>
                      <a:pt x="325" y="79"/>
                      <a:pt x="330" y="79"/>
                      <a:pt x="331" y="80"/>
                    </a:cubicBezTo>
                    <a:cubicBezTo>
                      <a:pt x="341" y="79"/>
                      <a:pt x="345" y="82"/>
                      <a:pt x="355" y="82"/>
                    </a:cubicBezTo>
                    <a:cubicBezTo>
                      <a:pt x="354" y="82"/>
                      <a:pt x="354" y="82"/>
                      <a:pt x="354" y="82"/>
                    </a:cubicBezTo>
                    <a:cubicBezTo>
                      <a:pt x="376" y="85"/>
                      <a:pt x="398" y="88"/>
                      <a:pt x="422" y="90"/>
                    </a:cubicBezTo>
                    <a:cubicBezTo>
                      <a:pt x="436" y="92"/>
                      <a:pt x="446" y="95"/>
                      <a:pt x="463" y="96"/>
                    </a:cubicBezTo>
                    <a:cubicBezTo>
                      <a:pt x="466" y="96"/>
                      <a:pt x="464" y="96"/>
                      <a:pt x="467" y="96"/>
                    </a:cubicBezTo>
                    <a:cubicBezTo>
                      <a:pt x="470" y="96"/>
                      <a:pt x="466" y="96"/>
                      <a:pt x="467" y="96"/>
                    </a:cubicBezTo>
                    <a:cubicBezTo>
                      <a:pt x="475" y="97"/>
                      <a:pt x="483" y="98"/>
                      <a:pt x="493" y="99"/>
                    </a:cubicBezTo>
                    <a:cubicBezTo>
                      <a:pt x="494" y="99"/>
                      <a:pt x="497" y="99"/>
                      <a:pt x="497" y="99"/>
                    </a:cubicBezTo>
                    <a:cubicBezTo>
                      <a:pt x="501" y="100"/>
                      <a:pt x="508" y="100"/>
                      <a:pt x="516" y="100"/>
                    </a:cubicBezTo>
                    <a:cubicBezTo>
                      <a:pt x="520" y="100"/>
                      <a:pt x="524" y="100"/>
                      <a:pt x="530" y="100"/>
                    </a:cubicBezTo>
                    <a:cubicBezTo>
                      <a:pt x="534" y="101"/>
                      <a:pt x="558" y="94"/>
                      <a:pt x="557" y="93"/>
                    </a:cubicBezTo>
                    <a:cubicBezTo>
                      <a:pt x="549" y="96"/>
                      <a:pt x="562" y="89"/>
                      <a:pt x="560" y="87"/>
                    </a:cubicBezTo>
                    <a:cubicBezTo>
                      <a:pt x="561" y="86"/>
                      <a:pt x="562" y="86"/>
                      <a:pt x="563" y="86"/>
                    </a:cubicBezTo>
                    <a:cubicBezTo>
                      <a:pt x="564" y="83"/>
                      <a:pt x="563" y="81"/>
                      <a:pt x="563" y="77"/>
                    </a:cubicBezTo>
                    <a:cubicBezTo>
                      <a:pt x="562" y="76"/>
                      <a:pt x="559" y="76"/>
                      <a:pt x="559" y="74"/>
                    </a:cubicBezTo>
                    <a:cubicBezTo>
                      <a:pt x="561" y="72"/>
                      <a:pt x="557" y="70"/>
                      <a:pt x="557" y="68"/>
                    </a:cubicBezTo>
                    <a:cubicBezTo>
                      <a:pt x="554" y="69"/>
                      <a:pt x="551" y="68"/>
                      <a:pt x="550" y="66"/>
                    </a:cubicBezTo>
                    <a:cubicBezTo>
                      <a:pt x="554" y="65"/>
                      <a:pt x="554" y="65"/>
                      <a:pt x="554" y="65"/>
                    </a:cubicBezTo>
                    <a:cubicBezTo>
                      <a:pt x="548" y="61"/>
                      <a:pt x="545" y="52"/>
                      <a:pt x="534" y="47"/>
                    </a:cubicBezTo>
                    <a:cubicBezTo>
                      <a:pt x="536" y="46"/>
                      <a:pt x="536" y="46"/>
                      <a:pt x="536" y="46"/>
                    </a:cubicBezTo>
                    <a:cubicBezTo>
                      <a:pt x="528" y="41"/>
                      <a:pt x="524" y="34"/>
                      <a:pt x="521" y="29"/>
                    </a:cubicBezTo>
                    <a:cubicBezTo>
                      <a:pt x="521" y="29"/>
                      <a:pt x="520" y="30"/>
                      <a:pt x="527" y="30"/>
                    </a:cubicBezTo>
                    <a:cubicBezTo>
                      <a:pt x="534" y="29"/>
                      <a:pt x="537" y="29"/>
                      <a:pt x="543" y="29"/>
                    </a:cubicBezTo>
                    <a:cubicBezTo>
                      <a:pt x="546" y="29"/>
                      <a:pt x="546" y="30"/>
                      <a:pt x="547" y="30"/>
                    </a:cubicBezTo>
                    <a:cubicBezTo>
                      <a:pt x="555" y="31"/>
                      <a:pt x="560" y="33"/>
                      <a:pt x="569" y="32"/>
                    </a:cubicBezTo>
                    <a:cubicBezTo>
                      <a:pt x="568" y="33"/>
                      <a:pt x="568" y="33"/>
                      <a:pt x="568" y="33"/>
                    </a:cubicBezTo>
                    <a:cubicBezTo>
                      <a:pt x="575" y="33"/>
                      <a:pt x="586" y="34"/>
                      <a:pt x="592" y="35"/>
                    </a:cubicBezTo>
                    <a:cubicBezTo>
                      <a:pt x="595" y="35"/>
                      <a:pt x="603" y="36"/>
                      <a:pt x="601" y="35"/>
                    </a:cubicBezTo>
                    <a:cubicBezTo>
                      <a:pt x="604" y="35"/>
                      <a:pt x="600" y="36"/>
                      <a:pt x="605" y="36"/>
                    </a:cubicBezTo>
                    <a:cubicBezTo>
                      <a:pt x="600" y="36"/>
                      <a:pt x="600" y="36"/>
                      <a:pt x="600" y="36"/>
                    </a:cubicBezTo>
                    <a:cubicBezTo>
                      <a:pt x="618" y="38"/>
                      <a:pt x="625" y="42"/>
                      <a:pt x="656" y="39"/>
                    </a:cubicBezTo>
                    <a:cubicBezTo>
                      <a:pt x="672" y="35"/>
                      <a:pt x="667" y="30"/>
                      <a:pt x="667" y="26"/>
                    </a:cubicBezTo>
                    <a:cubicBezTo>
                      <a:pt x="665" y="25"/>
                      <a:pt x="664" y="21"/>
                      <a:pt x="659" y="21"/>
                    </a:cubicBezTo>
                    <a:cubicBezTo>
                      <a:pt x="661" y="20"/>
                      <a:pt x="661" y="20"/>
                      <a:pt x="661" y="20"/>
                    </a:cubicBezTo>
                    <a:cubicBezTo>
                      <a:pt x="659" y="18"/>
                      <a:pt x="657" y="14"/>
                      <a:pt x="655" y="11"/>
                    </a:cubicBezTo>
                    <a:cubicBezTo>
                      <a:pt x="655" y="9"/>
                      <a:pt x="653" y="10"/>
                      <a:pt x="651" y="8"/>
                    </a:cubicBezTo>
                    <a:cubicBezTo>
                      <a:pt x="653" y="8"/>
                      <a:pt x="653" y="8"/>
                      <a:pt x="653" y="8"/>
                    </a:cubicBezTo>
                    <a:cubicBezTo>
                      <a:pt x="651" y="6"/>
                      <a:pt x="649" y="6"/>
                      <a:pt x="647" y="6"/>
                    </a:cubicBezTo>
                    <a:cubicBezTo>
                      <a:pt x="648" y="5"/>
                      <a:pt x="648" y="5"/>
                      <a:pt x="648" y="5"/>
                    </a:cubicBezTo>
                    <a:cubicBezTo>
                      <a:pt x="649" y="5"/>
                      <a:pt x="650" y="4"/>
                      <a:pt x="651" y="4"/>
                    </a:cubicBezTo>
                    <a:cubicBezTo>
                      <a:pt x="652" y="5"/>
                      <a:pt x="653" y="5"/>
                      <a:pt x="654" y="5"/>
                    </a:cubicBezTo>
                    <a:cubicBezTo>
                      <a:pt x="653" y="5"/>
                      <a:pt x="654" y="5"/>
                      <a:pt x="654" y="4"/>
                    </a:cubicBezTo>
                    <a:cubicBezTo>
                      <a:pt x="655" y="4"/>
                      <a:pt x="655" y="4"/>
                      <a:pt x="656" y="4"/>
                    </a:cubicBezTo>
                    <a:cubicBezTo>
                      <a:pt x="662" y="4"/>
                      <a:pt x="666" y="4"/>
                      <a:pt x="668" y="3"/>
                    </a:cubicBezTo>
                    <a:cubicBezTo>
                      <a:pt x="666" y="4"/>
                      <a:pt x="671" y="4"/>
                      <a:pt x="667" y="4"/>
                    </a:cubicBezTo>
                    <a:cubicBezTo>
                      <a:pt x="671" y="4"/>
                      <a:pt x="674" y="4"/>
                      <a:pt x="677" y="4"/>
                    </a:cubicBezTo>
                    <a:cubicBezTo>
                      <a:pt x="676" y="4"/>
                      <a:pt x="675" y="4"/>
                      <a:pt x="674" y="4"/>
                    </a:cubicBezTo>
                    <a:cubicBezTo>
                      <a:pt x="678" y="3"/>
                      <a:pt x="682" y="3"/>
                      <a:pt x="682" y="3"/>
                    </a:cubicBezTo>
                    <a:cubicBezTo>
                      <a:pt x="680" y="3"/>
                      <a:pt x="679" y="3"/>
                      <a:pt x="677" y="3"/>
                    </a:cubicBezTo>
                    <a:cubicBezTo>
                      <a:pt x="679" y="2"/>
                      <a:pt x="687" y="2"/>
                      <a:pt x="687" y="3"/>
                    </a:cubicBezTo>
                    <a:cubicBezTo>
                      <a:pt x="687" y="4"/>
                      <a:pt x="681" y="4"/>
                      <a:pt x="683" y="4"/>
                    </a:cubicBezTo>
                    <a:cubicBezTo>
                      <a:pt x="695" y="4"/>
                      <a:pt x="695" y="4"/>
                      <a:pt x="695" y="4"/>
                    </a:cubicBezTo>
                    <a:cubicBezTo>
                      <a:pt x="692" y="4"/>
                      <a:pt x="691" y="3"/>
                      <a:pt x="693" y="3"/>
                    </a:cubicBezTo>
                    <a:cubicBezTo>
                      <a:pt x="688" y="3"/>
                      <a:pt x="688" y="3"/>
                      <a:pt x="688" y="3"/>
                    </a:cubicBezTo>
                    <a:cubicBezTo>
                      <a:pt x="689" y="2"/>
                      <a:pt x="689" y="2"/>
                      <a:pt x="689" y="2"/>
                    </a:cubicBezTo>
                    <a:cubicBezTo>
                      <a:pt x="682" y="2"/>
                      <a:pt x="677" y="1"/>
                      <a:pt x="668" y="1"/>
                    </a:cubicBezTo>
                    <a:cubicBezTo>
                      <a:pt x="670" y="2"/>
                      <a:pt x="670" y="2"/>
                      <a:pt x="670" y="2"/>
                    </a:cubicBezTo>
                    <a:cubicBezTo>
                      <a:pt x="665" y="2"/>
                      <a:pt x="659" y="3"/>
                      <a:pt x="655" y="3"/>
                    </a:cubicBezTo>
                    <a:cubicBezTo>
                      <a:pt x="658" y="2"/>
                      <a:pt x="656" y="2"/>
                      <a:pt x="657" y="2"/>
                    </a:cubicBezTo>
                    <a:cubicBezTo>
                      <a:pt x="655" y="2"/>
                      <a:pt x="654" y="2"/>
                      <a:pt x="652" y="2"/>
                    </a:cubicBezTo>
                    <a:cubicBezTo>
                      <a:pt x="656" y="1"/>
                      <a:pt x="656" y="1"/>
                      <a:pt x="656" y="1"/>
                    </a:cubicBezTo>
                    <a:cubicBezTo>
                      <a:pt x="655" y="1"/>
                      <a:pt x="654" y="2"/>
                      <a:pt x="652" y="2"/>
                    </a:cubicBezTo>
                    <a:cubicBezTo>
                      <a:pt x="649" y="3"/>
                      <a:pt x="655" y="0"/>
                      <a:pt x="645" y="4"/>
                    </a:cubicBezTo>
                    <a:cubicBezTo>
                      <a:pt x="644" y="4"/>
                      <a:pt x="644" y="4"/>
                      <a:pt x="644" y="4"/>
                    </a:cubicBezTo>
                    <a:cubicBezTo>
                      <a:pt x="644" y="6"/>
                      <a:pt x="643" y="7"/>
                      <a:pt x="643" y="7"/>
                    </a:cubicBezTo>
                    <a:cubicBezTo>
                      <a:pt x="643" y="7"/>
                      <a:pt x="643" y="7"/>
                      <a:pt x="643" y="7"/>
                    </a:cubicBezTo>
                    <a:cubicBezTo>
                      <a:pt x="641" y="10"/>
                      <a:pt x="645" y="6"/>
                      <a:pt x="645" y="8"/>
                    </a:cubicBezTo>
                    <a:cubicBezTo>
                      <a:pt x="644" y="9"/>
                      <a:pt x="641" y="9"/>
                      <a:pt x="640" y="11"/>
                    </a:cubicBezTo>
                    <a:cubicBezTo>
                      <a:pt x="640" y="13"/>
                      <a:pt x="645" y="16"/>
                      <a:pt x="644" y="19"/>
                    </a:cubicBezTo>
                    <a:cubicBezTo>
                      <a:pt x="647" y="21"/>
                      <a:pt x="650" y="23"/>
                      <a:pt x="653" y="24"/>
                    </a:cubicBezTo>
                    <a:cubicBezTo>
                      <a:pt x="654" y="25"/>
                      <a:pt x="649" y="25"/>
                      <a:pt x="652" y="26"/>
                    </a:cubicBezTo>
                    <a:cubicBezTo>
                      <a:pt x="650" y="26"/>
                      <a:pt x="649" y="26"/>
                      <a:pt x="648" y="27"/>
                    </a:cubicBezTo>
                    <a:cubicBezTo>
                      <a:pt x="650" y="27"/>
                      <a:pt x="650" y="30"/>
                      <a:pt x="652" y="28"/>
                    </a:cubicBezTo>
                    <a:cubicBezTo>
                      <a:pt x="653" y="30"/>
                      <a:pt x="654" y="32"/>
                      <a:pt x="653" y="33"/>
                    </a:cubicBezTo>
                    <a:cubicBezTo>
                      <a:pt x="652" y="33"/>
                      <a:pt x="650" y="33"/>
                      <a:pt x="649" y="33"/>
                    </a:cubicBezTo>
                    <a:cubicBezTo>
                      <a:pt x="648" y="34"/>
                      <a:pt x="650" y="34"/>
                      <a:pt x="646" y="34"/>
                    </a:cubicBezTo>
                    <a:cubicBezTo>
                      <a:pt x="638" y="35"/>
                      <a:pt x="640" y="33"/>
                      <a:pt x="639" y="32"/>
                    </a:cubicBezTo>
                    <a:cubicBezTo>
                      <a:pt x="643" y="32"/>
                      <a:pt x="643" y="32"/>
                      <a:pt x="643" y="32"/>
                    </a:cubicBezTo>
                    <a:cubicBezTo>
                      <a:pt x="640" y="32"/>
                      <a:pt x="637" y="32"/>
                      <a:pt x="633" y="32"/>
                    </a:cubicBezTo>
                    <a:cubicBezTo>
                      <a:pt x="635" y="30"/>
                      <a:pt x="640" y="32"/>
                      <a:pt x="643" y="32"/>
                    </a:cubicBezTo>
                    <a:cubicBezTo>
                      <a:pt x="642" y="30"/>
                      <a:pt x="642" y="30"/>
                      <a:pt x="642" y="30"/>
                    </a:cubicBezTo>
                    <a:cubicBezTo>
                      <a:pt x="636" y="29"/>
                      <a:pt x="638" y="31"/>
                      <a:pt x="632" y="30"/>
                    </a:cubicBezTo>
                    <a:cubicBezTo>
                      <a:pt x="634" y="30"/>
                      <a:pt x="634" y="30"/>
                      <a:pt x="634" y="30"/>
                    </a:cubicBezTo>
                    <a:cubicBezTo>
                      <a:pt x="629" y="29"/>
                      <a:pt x="629" y="29"/>
                      <a:pt x="629" y="29"/>
                    </a:cubicBezTo>
                    <a:cubicBezTo>
                      <a:pt x="628" y="30"/>
                      <a:pt x="627" y="31"/>
                      <a:pt x="631" y="31"/>
                    </a:cubicBezTo>
                    <a:cubicBezTo>
                      <a:pt x="626" y="32"/>
                      <a:pt x="627" y="31"/>
                      <a:pt x="621" y="30"/>
                    </a:cubicBezTo>
                    <a:cubicBezTo>
                      <a:pt x="618" y="31"/>
                      <a:pt x="624" y="31"/>
                      <a:pt x="622" y="31"/>
                    </a:cubicBezTo>
                    <a:cubicBezTo>
                      <a:pt x="621" y="32"/>
                      <a:pt x="617" y="32"/>
                      <a:pt x="614" y="31"/>
                    </a:cubicBezTo>
                    <a:cubicBezTo>
                      <a:pt x="609" y="31"/>
                      <a:pt x="614" y="30"/>
                      <a:pt x="613" y="30"/>
                    </a:cubicBezTo>
                    <a:cubicBezTo>
                      <a:pt x="614" y="30"/>
                      <a:pt x="618" y="30"/>
                      <a:pt x="616" y="30"/>
                    </a:cubicBezTo>
                    <a:cubicBezTo>
                      <a:pt x="624" y="30"/>
                      <a:pt x="618" y="29"/>
                      <a:pt x="623" y="29"/>
                    </a:cubicBezTo>
                    <a:cubicBezTo>
                      <a:pt x="619" y="27"/>
                      <a:pt x="617" y="28"/>
                      <a:pt x="615" y="28"/>
                    </a:cubicBezTo>
                    <a:cubicBezTo>
                      <a:pt x="616" y="29"/>
                      <a:pt x="612" y="29"/>
                      <a:pt x="613" y="29"/>
                    </a:cubicBezTo>
                    <a:cubicBezTo>
                      <a:pt x="600" y="30"/>
                      <a:pt x="611" y="27"/>
                      <a:pt x="603" y="27"/>
                    </a:cubicBezTo>
                    <a:cubicBezTo>
                      <a:pt x="602" y="28"/>
                      <a:pt x="589" y="27"/>
                      <a:pt x="591" y="29"/>
                    </a:cubicBezTo>
                    <a:cubicBezTo>
                      <a:pt x="589" y="29"/>
                      <a:pt x="586" y="29"/>
                      <a:pt x="585" y="29"/>
                    </a:cubicBezTo>
                    <a:cubicBezTo>
                      <a:pt x="589" y="28"/>
                      <a:pt x="583" y="28"/>
                      <a:pt x="588" y="27"/>
                    </a:cubicBezTo>
                    <a:cubicBezTo>
                      <a:pt x="586" y="27"/>
                      <a:pt x="586" y="27"/>
                      <a:pt x="586" y="27"/>
                    </a:cubicBezTo>
                    <a:cubicBezTo>
                      <a:pt x="592" y="27"/>
                      <a:pt x="592" y="27"/>
                      <a:pt x="592" y="27"/>
                    </a:cubicBezTo>
                    <a:cubicBezTo>
                      <a:pt x="590" y="26"/>
                      <a:pt x="587" y="24"/>
                      <a:pt x="586" y="24"/>
                    </a:cubicBezTo>
                    <a:cubicBezTo>
                      <a:pt x="581" y="24"/>
                      <a:pt x="586" y="25"/>
                      <a:pt x="580" y="24"/>
                    </a:cubicBezTo>
                    <a:cubicBezTo>
                      <a:pt x="583" y="24"/>
                      <a:pt x="581" y="23"/>
                      <a:pt x="579" y="23"/>
                    </a:cubicBezTo>
                    <a:cubicBezTo>
                      <a:pt x="582" y="24"/>
                      <a:pt x="576" y="24"/>
                      <a:pt x="573" y="24"/>
                    </a:cubicBezTo>
                    <a:cubicBezTo>
                      <a:pt x="569" y="24"/>
                      <a:pt x="567" y="23"/>
                      <a:pt x="568" y="23"/>
                    </a:cubicBezTo>
                    <a:cubicBezTo>
                      <a:pt x="574" y="22"/>
                      <a:pt x="574" y="22"/>
                      <a:pt x="574" y="22"/>
                    </a:cubicBezTo>
                    <a:cubicBezTo>
                      <a:pt x="570" y="23"/>
                      <a:pt x="573" y="22"/>
                      <a:pt x="570" y="22"/>
                    </a:cubicBezTo>
                    <a:cubicBezTo>
                      <a:pt x="568" y="22"/>
                      <a:pt x="564" y="23"/>
                      <a:pt x="562" y="23"/>
                    </a:cubicBezTo>
                    <a:cubicBezTo>
                      <a:pt x="558" y="23"/>
                      <a:pt x="558" y="22"/>
                      <a:pt x="556" y="22"/>
                    </a:cubicBezTo>
                    <a:cubicBezTo>
                      <a:pt x="562" y="22"/>
                      <a:pt x="562" y="22"/>
                      <a:pt x="562" y="22"/>
                    </a:cubicBezTo>
                    <a:cubicBezTo>
                      <a:pt x="556" y="22"/>
                      <a:pt x="564" y="21"/>
                      <a:pt x="556" y="21"/>
                    </a:cubicBezTo>
                    <a:cubicBezTo>
                      <a:pt x="553" y="21"/>
                      <a:pt x="553" y="21"/>
                      <a:pt x="553" y="21"/>
                    </a:cubicBezTo>
                    <a:cubicBezTo>
                      <a:pt x="552" y="21"/>
                      <a:pt x="552" y="21"/>
                      <a:pt x="554" y="20"/>
                    </a:cubicBezTo>
                    <a:cubicBezTo>
                      <a:pt x="552" y="21"/>
                      <a:pt x="548" y="21"/>
                      <a:pt x="546" y="21"/>
                    </a:cubicBezTo>
                    <a:cubicBezTo>
                      <a:pt x="546" y="20"/>
                      <a:pt x="546" y="20"/>
                      <a:pt x="546" y="20"/>
                    </a:cubicBezTo>
                    <a:cubicBezTo>
                      <a:pt x="543" y="20"/>
                      <a:pt x="536" y="21"/>
                      <a:pt x="532" y="21"/>
                    </a:cubicBezTo>
                    <a:cubicBezTo>
                      <a:pt x="534" y="22"/>
                      <a:pt x="538" y="20"/>
                      <a:pt x="543" y="21"/>
                    </a:cubicBezTo>
                    <a:cubicBezTo>
                      <a:pt x="545" y="22"/>
                      <a:pt x="536" y="22"/>
                      <a:pt x="534" y="22"/>
                    </a:cubicBezTo>
                    <a:cubicBezTo>
                      <a:pt x="537" y="21"/>
                      <a:pt x="523" y="22"/>
                      <a:pt x="513" y="25"/>
                    </a:cubicBezTo>
                    <a:cubicBezTo>
                      <a:pt x="507" y="26"/>
                      <a:pt x="500" y="29"/>
                      <a:pt x="500" y="29"/>
                    </a:cubicBezTo>
                    <a:cubicBezTo>
                      <a:pt x="501" y="30"/>
                      <a:pt x="501" y="30"/>
                      <a:pt x="501" y="30"/>
                    </a:cubicBezTo>
                    <a:cubicBezTo>
                      <a:pt x="493" y="32"/>
                      <a:pt x="499" y="34"/>
                      <a:pt x="498" y="36"/>
                    </a:cubicBezTo>
                    <a:cubicBezTo>
                      <a:pt x="496" y="35"/>
                      <a:pt x="494" y="35"/>
                      <a:pt x="494" y="37"/>
                    </a:cubicBezTo>
                    <a:cubicBezTo>
                      <a:pt x="497" y="35"/>
                      <a:pt x="499" y="38"/>
                      <a:pt x="501" y="37"/>
                    </a:cubicBezTo>
                    <a:cubicBezTo>
                      <a:pt x="501" y="39"/>
                      <a:pt x="496" y="37"/>
                      <a:pt x="494" y="38"/>
                    </a:cubicBezTo>
                    <a:cubicBezTo>
                      <a:pt x="497" y="39"/>
                      <a:pt x="494" y="41"/>
                      <a:pt x="498" y="41"/>
                    </a:cubicBezTo>
                    <a:cubicBezTo>
                      <a:pt x="498" y="40"/>
                      <a:pt x="500" y="41"/>
                      <a:pt x="502" y="41"/>
                    </a:cubicBezTo>
                    <a:cubicBezTo>
                      <a:pt x="503" y="43"/>
                      <a:pt x="500" y="41"/>
                      <a:pt x="500" y="43"/>
                    </a:cubicBezTo>
                    <a:cubicBezTo>
                      <a:pt x="501" y="43"/>
                      <a:pt x="504" y="44"/>
                      <a:pt x="504" y="42"/>
                    </a:cubicBezTo>
                    <a:cubicBezTo>
                      <a:pt x="504" y="43"/>
                      <a:pt x="509" y="44"/>
                      <a:pt x="507" y="45"/>
                    </a:cubicBezTo>
                    <a:cubicBezTo>
                      <a:pt x="506" y="46"/>
                      <a:pt x="505" y="44"/>
                      <a:pt x="504" y="45"/>
                    </a:cubicBezTo>
                    <a:cubicBezTo>
                      <a:pt x="505" y="47"/>
                      <a:pt x="510" y="45"/>
                      <a:pt x="513" y="47"/>
                    </a:cubicBezTo>
                    <a:cubicBezTo>
                      <a:pt x="513" y="45"/>
                      <a:pt x="518" y="45"/>
                      <a:pt x="520" y="46"/>
                    </a:cubicBezTo>
                    <a:cubicBezTo>
                      <a:pt x="521" y="49"/>
                      <a:pt x="518" y="45"/>
                      <a:pt x="516" y="47"/>
                    </a:cubicBezTo>
                    <a:cubicBezTo>
                      <a:pt x="517" y="48"/>
                      <a:pt x="517" y="48"/>
                      <a:pt x="517" y="48"/>
                    </a:cubicBezTo>
                    <a:cubicBezTo>
                      <a:pt x="515" y="50"/>
                      <a:pt x="508" y="46"/>
                      <a:pt x="506" y="48"/>
                    </a:cubicBezTo>
                    <a:cubicBezTo>
                      <a:pt x="509" y="49"/>
                      <a:pt x="509" y="49"/>
                      <a:pt x="509" y="49"/>
                    </a:cubicBezTo>
                    <a:cubicBezTo>
                      <a:pt x="507" y="49"/>
                      <a:pt x="505" y="49"/>
                      <a:pt x="504" y="50"/>
                    </a:cubicBezTo>
                    <a:cubicBezTo>
                      <a:pt x="507" y="50"/>
                      <a:pt x="507" y="52"/>
                      <a:pt x="508" y="52"/>
                    </a:cubicBezTo>
                    <a:cubicBezTo>
                      <a:pt x="511" y="52"/>
                      <a:pt x="507" y="52"/>
                      <a:pt x="509" y="51"/>
                    </a:cubicBezTo>
                    <a:cubicBezTo>
                      <a:pt x="510" y="52"/>
                      <a:pt x="514" y="52"/>
                      <a:pt x="515" y="54"/>
                    </a:cubicBezTo>
                    <a:cubicBezTo>
                      <a:pt x="512" y="53"/>
                      <a:pt x="512" y="55"/>
                      <a:pt x="510" y="55"/>
                    </a:cubicBezTo>
                    <a:cubicBezTo>
                      <a:pt x="510" y="56"/>
                      <a:pt x="513" y="55"/>
                      <a:pt x="513" y="56"/>
                    </a:cubicBezTo>
                    <a:cubicBezTo>
                      <a:pt x="512" y="56"/>
                      <a:pt x="512" y="56"/>
                      <a:pt x="512" y="56"/>
                    </a:cubicBezTo>
                    <a:cubicBezTo>
                      <a:pt x="516" y="61"/>
                      <a:pt x="521" y="66"/>
                      <a:pt x="530" y="69"/>
                    </a:cubicBezTo>
                    <a:cubicBezTo>
                      <a:pt x="528" y="70"/>
                      <a:pt x="529" y="72"/>
                      <a:pt x="529" y="74"/>
                    </a:cubicBezTo>
                    <a:cubicBezTo>
                      <a:pt x="529" y="73"/>
                      <a:pt x="531" y="74"/>
                      <a:pt x="532" y="74"/>
                    </a:cubicBezTo>
                    <a:cubicBezTo>
                      <a:pt x="530" y="76"/>
                      <a:pt x="530" y="76"/>
                      <a:pt x="530" y="76"/>
                    </a:cubicBezTo>
                    <a:cubicBezTo>
                      <a:pt x="530" y="78"/>
                      <a:pt x="533" y="79"/>
                      <a:pt x="535" y="80"/>
                    </a:cubicBezTo>
                    <a:cubicBezTo>
                      <a:pt x="535" y="80"/>
                      <a:pt x="534" y="80"/>
                      <a:pt x="534" y="80"/>
                    </a:cubicBezTo>
                    <a:cubicBezTo>
                      <a:pt x="533" y="82"/>
                      <a:pt x="536" y="81"/>
                      <a:pt x="537" y="82"/>
                    </a:cubicBezTo>
                    <a:cubicBezTo>
                      <a:pt x="535" y="83"/>
                      <a:pt x="535" y="83"/>
                      <a:pt x="535" y="83"/>
                    </a:cubicBezTo>
                    <a:cubicBezTo>
                      <a:pt x="537" y="83"/>
                      <a:pt x="537" y="83"/>
                      <a:pt x="537" y="83"/>
                    </a:cubicBezTo>
                    <a:cubicBezTo>
                      <a:pt x="538" y="84"/>
                      <a:pt x="538" y="86"/>
                      <a:pt x="535" y="86"/>
                    </a:cubicBezTo>
                    <a:cubicBezTo>
                      <a:pt x="536" y="86"/>
                      <a:pt x="536" y="87"/>
                      <a:pt x="537" y="86"/>
                    </a:cubicBezTo>
                    <a:cubicBezTo>
                      <a:pt x="536" y="87"/>
                      <a:pt x="535" y="90"/>
                      <a:pt x="535" y="91"/>
                    </a:cubicBezTo>
                    <a:cubicBezTo>
                      <a:pt x="530" y="91"/>
                      <a:pt x="523" y="91"/>
                      <a:pt x="518" y="91"/>
                    </a:cubicBezTo>
                    <a:cubicBezTo>
                      <a:pt x="516" y="91"/>
                      <a:pt x="516" y="91"/>
                      <a:pt x="515" y="91"/>
                    </a:cubicBezTo>
                    <a:cubicBezTo>
                      <a:pt x="510" y="89"/>
                      <a:pt x="499" y="90"/>
                      <a:pt x="493" y="88"/>
                    </a:cubicBezTo>
                    <a:cubicBezTo>
                      <a:pt x="494" y="89"/>
                      <a:pt x="489" y="90"/>
                      <a:pt x="485" y="90"/>
                    </a:cubicBezTo>
                    <a:cubicBezTo>
                      <a:pt x="479" y="90"/>
                      <a:pt x="486" y="88"/>
                      <a:pt x="483" y="87"/>
                    </a:cubicBezTo>
                    <a:cubicBezTo>
                      <a:pt x="480" y="87"/>
                      <a:pt x="476" y="87"/>
                      <a:pt x="475" y="87"/>
                    </a:cubicBezTo>
                    <a:cubicBezTo>
                      <a:pt x="475" y="87"/>
                      <a:pt x="475" y="87"/>
                      <a:pt x="475" y="87"/>
                    </a:cubicBezTo>
                    <a:cubicBezTo>
                      <a:pt x="472" y="87"/>
                      <a:pt x="468" y="87"/>
                      <a:pt x="466" y="86"/>
                    </a:cubicBezTo>
                    <a:cubicBezTo>
                      <a:pt x="466" y="86"/>
                      <a:pt x="466" y="86"/>
                      <a:pt x="466" y="86"/>
                    </a:cubicBezTo>
                    <a:cubicBezTo>
                      <a:pt x="464" y="86"/>
                      <a:pt x="463" y="85"/>
                      <a:pt x="460" y="85"/>
                    </a:cubicBezTo>
                    <a:cubicBezTo>
                      <a:pt x="457" y="85"/>
                      <a:pt x="453" y="84"/>
                      <a:pt x="450" y="85"/>
                    </a:cubicBezTo>
                    <a:cubicBezTo>
                      <a:pt x="450" y="84"/>
                      <a:pt x="450" y="84"/>
                      <a:pt x="450" y="84"/>
                    </a:cubicBezTo>
                    <a:cubicBezTo>
                      <a:pt x="448" y="85"/>
                      <a:pt x="448" y="85"/>
                      <a:pt x="448" y="85"/>
                    </a:cubicBezTo>
                    <a:cubicBezTo>
                      <a:pt x="444" y="84"/>
                      <a:pt x="444" y="84"/>
                      <a:pt x="444" y="84"/>
                    </a:cubicBezTo>
                    <a:cubicBezTo>
                      <a:pt x="446" y="84"/>
                      <a:pt x="447" y="83"/>
                      <a:pt x="448" y="83"/>
                    </a:cubicBezTo>
                    <a:cubicBezTo>
                      <a:pt x="444" y="82"/>
                      <a:pt x="445" y="84"/>
                      <a:pt x="442" y="84"/>
                    </a:cubicBezTo>
                    <a:cubicBezTo>
                      <a:pt x="437" y="84"/>
                      <a:pt x="439" y="83"/>
                      <a:pt x="438" y="83"/>
                    </a:cubicBezTo>
                    <a:cubicBezTo>
                      <a:pt x="440" y="83"/>
                      <a:pt x="440" y="83"/>
                      <a:pt x="441" y="83"/>
                    </a:cubicBezTo>
                    <a:cubicBezTo>
                      <a:pt x="445" y="83"/>
                      <a:pt x="440" y="83"/>
                      <a:pt x="440" y="82"/>
                    </a:cubicBezTo>
                    <a:cubicBezTo>
                      <a:pt x="440" y="82"/>
                      <a:pt x="438" y="83"/>
                      <a:pt x="435" y="82"/>
                    </a:cubicBezTo>
                    <a:cubicBezTo>
                      <a:pt x="433" y="82"/>
                      <a:pt x="428" y="82"/>
                      <a:pt x="430" y="81"/>
                    </a:cubicBezTo>
                    <a:cubicBezTo>
                      <a:pt x="427" y="81"/>
                      <a:pt x="425" y="81"/>
                      <a:pt x="423" y="81"/>
                    </a:cubicBezTo>
                    <a:cubicBezTo>
                      <a:pt x="424" y="81"/>
                      <a:pt x="427" y="82"/>
                      <a:pt x="427" y="82"/>
                    </a:cubicBezTo>
                    <a:cubicBezTo>
                      <a:pt x="425" y="82"/>
                      <a:pt x="421" y="82"/>
                      <a:pt x="421" y="82"/>
                    </a:cubicBezTo>
                    <a:cubicBezTo>
                      <a:pt x="423" y="82"/>
                      <a:pt x="423" y="82"/>
                      <a:pt x="423" y="82"/>
                    </a:cubicBezTo>
                    <a:cubicBezTo>
                      <a:pt x="421" y="82"/>
                      <a:pt x="417" y="81"/>
                      <a:pt x="418" y="82"/>
                    </a:cubicBezTo>
                    <a:cubicBezTo>
                      <a:pt x="417" y="80"/>
                      <a:pt x="417" y="80"/>
                      <a:pt x="417" y="80"/>
                    </a:cubicBezTo>
                    <a:cubicBezTo>
                      <a:pt x="414" y="81"/>
                      <a:pt x="411" y="80"/>
                      <a:pt x="408" y="80"/>
                    </a:cubicBezTo>
                    <a:cubicBezTo>
                      <a:pt x="409" y="79"/>
                      <a:pt x="413" y="79"/>
                      <a:pt x="408" y="78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400" y="78"/>
                      <a:pt x="399" y="78"/>
                      <a:pt x="401" y="77"/>
                    </a:cubicBezTo>
                    <a:cubicBezTo>
                      <a:pt x="393" y="76"/>
                      <a:pt x="388" y="78"/>
                      <a:pt x="383" y="77"/>
                    </a:cubicBezTo>
                    <a:cubicBezTo>
                      <a:pt x="387" y="76"/>
                      <a:pt x="385" y="76"/>
                      <a:pt x="383" y="75"/>
                    </a:cubicBezTo>
                    <a:cubicBezTo>
                      <a:pt x="383" y="75"/>
                      <a:pt x="382" y="76"/>
                      <a:pt x="380" y="76"/>
                    </a:cubicBezTo>
                    <a:cubicBezTo>
                      <a:pt x="380" y="76"/>
                      <a:pt x="383" y="75"/>
                      <a:pt x="384" y="76"/>
                    </a:cubicBezTo>
                    <a:cubicBezTo>
                      <a:pt x="384" y="77"/>
                      <a:pt x="381" y="76"/>
                      <a:pt x="379" y="76"/>
                    </a:cubicBezTo>
                    <a:cubicBezTo>
                      <a:pt x="378" y="73"/>
                      <a:pt x="361" y="73"/>
                      <a:pt x="354" y="71"/>
                    </a:cubicBezTo>
                    <a:cubicBezTo>
                      <a:pt x="352" y="72"/>
                      <a:pt x="349" y="71"/>
                      <a:pt x="346" y="71"/>
                    </a:cubicBezTo>
                    <a:cubicBezTo>
                      <a:pt x="349" y="70"/>
                      <a:pt x="340" y="71"/>
                      <a:pt x="339" y="70"/>
                    </a:cubicBezTo>
                    <a:cubicBezTo>
                      <a:pt x="338" y="71"/>
                      <a:pt x="338" y="71"/>
                      <a:pt x="338" y="71"/>
                    </a:cubicBezTo>
                    <a:cubicBezTo>
                      <a:pt x="333" y="70"/>
                      <a:pt x="325" y="71"/>
                      <a:pt x="324" y="70"/>
                    </a:cubicBezTo>
                    <a:cubicBezTo>
                      <a:pt x="321" y="69"/>
                      <a:pt x="327" y="69"/>
                      <a:pt x="329" y="69"/>
                    </a:cubicBezTo>
                    <a:cubicBezTo>
                      <a:pt x="327" y="67"/>
                      <a:pt x="314" y="69"/>
                      <a:pt x="313" y="67"/>
                    </a:cubicBezTo>
                    <a:cubicBezTo>
                      <a:pt x="312" y="67"/>
                      <a:pt x="312" y="68"/>
                      <a:pt x="307" y="68"/>
                    </a:cubicBezTo>
                    <a:cubicBezTo>
                      <a:pt x="305" y="68"/>
                      <a:pt x="299" y="66"/>
                      <a:pt x="300" y="66"/>
                    </a:cubicBezTo>
                    <a:cubicBezTo>
                      <a:pt x="297" y="66"/>
                      <a:pt x="295" y="67"/>
                      <a:pt x="293" y="66"/>
                    </a:cubicBezTo>
                    <a:cubicBezTo>
                      <a:pt x="294" y="66"/>
                      <a:pt x="295" y="66"/>
                      <a:pt x="297" y="66"/>
                    </a:cubicBezTo>
                    <a:cubicBezTo>
                      <a:pt x="292" y="65"/>
                      <a:pt x="287" y="65"/>
                      <a:pt x="282" y="65"/>
                    </a:cubicBezTo>
                    <a:cubicBezTo>
                      <a:pt x="281" y="64"/>
                      <a:pt x="271" y="64"/>
                      <a:pt x="263" y="64"/>
                    </a:cubicBezTo>
                    <a:cubicBezTo>
                      <a:pt x="259" y="65"/>
                      <a:pt x="244" y="65"/>
                      <a:pt x="240" y="69"/>
                    </a:cubicBezTo>
                    <a:cubicBezTo>
                      <a:pt x="240" y="68"/>
                      <a:pt x="238" y="69"/>
                      <a:pt x="237" y="70"/>
                    </a:cubicBezTo>
                    <a:cubicBezTo>
                      <a:pt x="235" y="72"/>
                      <a:pt x="239" y="72"/>
                      <a:pt x="239" y="73"/>
                    </a:cubicBezTo>
                    <a:cubicBezTo>
                      <a:pt x="236" y="73"/>
                      <a:pt x="236" y="73"/>
                      <a:pt x="236" y="73"/>
                    </a:cubicBezTo>
                    <a:cubicBezTo>
                      <a:pt x="233" y="74"/>
                      <a:pt x="237" y="76"/>
                      <a:pt x="236" y="77"/>
                    </a:cubicBezTo>
                    <a:cubicBezTo>
                      <a:pt x="238" y="76"/>
                      <a:pt x="237" y="78"/>
                      <a:pt x="239" y="77"/>
                    </a:cubicBezTo>
                    <a:cubicBezTo>
                      <a:pt x="241" y="78"/>
                      <a:pt x="241" y="78"/>
                      <a:pt x="241" y="78"/>
                    </a:cubicBezTo>
                    <a:cubicBezTo>
                      <a:pt x="243" y="80"/>
                      <a:pt x="242" y="78"/>
                      <a:pt x="245" y="80"/>
                    </a:cubicBezTo>
                    <a:cubicBezTo>
                      <a:pt x="246" y="81"/>
                      <a:pt x="242" y="81"/>
                      <a:pt x="242" y="81"/>
                    </a:cubicBezTo>
                    <a:cubicBezTo>
                      <a:pt x="241" y="82"/>
                      <a:pt x="243" y="82"/>
                      <a:pt x="245" y="83"/>
                    </a:cubicBezTo>
                    <a:cubicBezTo>
                      <a:pt x="245" y="83"/>
                      <a:pt x="245" y="83"/>
                      <a:pt x="246" y="83"/>
                    </a:cubicBezTo>
                    <a:cubicBezTo>
                      <a:pt x="245" y="83"/>
                      <a:pt x="245" y="83"/>
                      <a:pt x="245" y="83"/>
                    </a:cubicBezTo>
                    <a:cubicBezTo>
                      <a:pt x="246" y="84"/>
                      <a:pt x="246" y="84"/>
                      <a:pt x="247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6" y="84"/>
                      <a:pt x="246" y="84"/>
                      <a:pt x="245" y="83"/>
                    </a:cubicBezTo>
                    <a:cubicBezTo>
                      <a:pt x="245" y="84"/>
                      <a:pt x="246" y="84"/>
                      <a:pt x="246" y="84"/>
                    </a:cubicBezTo>
                    <a:cubicBezTo>
                      <a:pt x="246" y="85"/>
                      <a:pt x="246" y="85"/>
                      <a:pt x="246" y="85"/>
                    </a:cubicBezTo>
                    <a:cubicBezTo>
                      <a:pt x="247" y="85"/>
                      <a:pt x="247" y="85"/>
                      <a:pt x="247" y="85"/>
                    </a:cubicBezTo>
                    <a:cubicBezTo>
                      <a:pt x="245" y="86"/>
                      <a:pt x="245" y="86"/>
                      <a:pt x="245" y="86"/>
                    </a:cubicBezTo>
                    <a:cubicBezTo>
                      <a:pt x="245" y="86"/>
                      <a:pt x="250" y="87"/>
                      <a:pt x="251" y="87"/>
                    </a:cubicBezTo>
                    <a:cubicBezTo>
                      <a:pt x="252" y="90"/>
                      <a:pt x="260" y="94"/>
                      <a:pt x="263" y="95"/>
                    </a:cubicBezTo>
                    <a:cubicBezTo>
                      <a:pt x="262" y="95"/>
                      <a:pt x="262" y="95"/>
                      <a:pt x="263" y="95"/>
                    </a:cubicBezTo>
                    <a:cubicBezTo>
                      <a:pt x="265" y="96"/>
                      <a:pt x="268" y="96"/>
                      <a:pt x="267" y="96"/>
                    </a:cubicBezTo>
                    <a:cubicBezTo>
                      <a:pt x="269" y="97"/>
                      <a:pt x="266" y="97"/>
                      <a:pt x="268" y="99"/>
                    </a:cubicBezTo>
                    <a:cubicBezTo>
                      <a:pt x="268" y="99"/>
                      <a:pt x="270" y="98"/>
                      <a:pt x="269" y="98"/>
                    </a:cubicBezTo>
                    <a:cubicBezTo>
                      <a:pt x="270" y="101"/>
                      <a:pt x="279" y="102"/>
                      <a:pt x="281" y="105"/>
                    </a:cubicBezTo>
                    <a:cubicBezTo>
                      <a:pt x="280" y="105"/>
                      <a:pt x="279" y="105"/>
                      <a:pt x="278" y="105"/>
                    </a:cubicBezTo>
                    <a:cubicBezTo>
                      <a:pt x="282" y="106"/>
                      <a:pt x="285" y="108"/>
                      <a:pt x="291" y="109"/>
                    </a:cubicBezTo>
                    <a:cubicBezTo>
                      <a:pt x="289" y="109"/>
                      <a:pt x="289" y="109"/>
                      <a:pt x="287" y="109"/>
                    </a:cubicBezTo>
                    <a:cubicBezTo>
                      <a:pt x="289" y="110"/>
                      <a:pt x="292" y="112"/>
                      <a:pt x="295" y="112"/>
                    </a:cubicBezTo>
                    <a:cubicBezTo>
                      <a:pt x="295" y="111"/>
                      <a:pt x="294" y="112"/>
                      <a:pt x="293" y="111"/>
                    </a:cubicBezTo>
                    <a:cubicBezTo>
                      <a:pt x="293" y="110"/>
                      <a:pt x="298" y="111"/>
                      <a:pt x="299" y="112"/>
                    </a:cubicBezTo>
                    <a:cubicBezTo>
                      <a:pt x="299" y="112"/>
                      <a:pt x="299" y="112"/>
                      <a:pt x="299" y="112"/>
                    </a:cubicBezTo>
                    <a:cubicBezTo>
                      <a:pt x="301" y="113"/>
                      <a:pt x="302" y="113"/>
                      <a:pt x="304" y="114"/>
                    </a:cubicBezTo>
                    <a:cubicBezTo>
                      <a:pt x="304" y="115"/>
                      <a:pt x="302" y="114"/>
                      <a:pt x="302" y="115"/>
                    </a:cubicBezTo>
                    <a:cubicBezTo>
                      <a:pt x="299" y="116"/>
                      <a:pt x="304" y="118"/>
                      <a:pt x="304" y="118"/>
                    </a:cubicBezTo>
                    <a:cubicBezTo>
                      <a:pt x="306" y="118"/>
                      <a:pt x="307" y="119"/>
                      <a:pt x="308" y="118"/>
                    </a:cubicBezTo>
                    <a:cubicBezTo>
                      <a:pt x="310" y="119"/>
                      <a:pt x="307" y="119"/>
                      <a:pt x="308" y="120"/>
                    </a:cubicBezTo>
                    <a:cubicBezTo>
                      <a:pt x="318" y="121"/>
                      <a:pt x="318" y="121"/>
                      <a:pt x="318" y="121"/>
                    </a:cubicBezTo>
                    <a:cubicBezTo>
                      <a:pt x="317" y="121"/>
                      <a:pt x="317" y="123"/>
                      <a:pt x="314" y="122"/>
                    </a:cubicBezTo>
                    <a:cubicBezTo>
                      <a:pt x="318" y="124"/>
                      <a:pt x="324" y="124"/>
                      <a:pt x="328" y="125"/>
                    </a:cubicBezTo>
                    <a:cubicBezTo>
                      <a:pt x="329" y="126"/>
                      <a:pt x="333" y="127"/>
                      <a:pt x="334" y="128"/>
                    </a:cubicBezTo>
                    <a:cubicBezTo>
                      <a:pt x="333" y="129"/>
                      <a:pt x="334" y="127"/>
                      <a:pt x="332" y="128"/>
                    </a:cubicBezTo>
                    <a:cubicBezTo>
                      <a:pt x="332" y="129"/>
                      <a:pt x="332" y="129"/>
                      <a:pt x="332" y="129"/>
                    </a:cubicBezTo>
                    <a:cubicBezTo>
                      <a:pt x="329" y="128"/>
                      <a:pt x="329" y="130"/>
                      <a:pt x="326" y="130"/>
                    </a:cubicBezTo>
                    <a:cubicBezTo>
                      <a:pt x="329" y="131"/>
                      <a:pt x="332" y="133"/>
                      <a:pt x="335" y="135"/>
                    </a:cubicBezTo>
                    <a:cubicBezTo>
                      <a:pt x="336" y="133"/>
                      <a:pt x="340" y="137"/>
                      <a:pt x="343" y="136"/>
                    </a:cubicBezTo>
                    <a:cubicBezTo>
                      <a:pt x="347" y="138"/>
                      <a:pt x="342" y="138"/>
                      <a:pt x="342" y="139"/>
                    </a:cubicBezTo>
                    <a:cubicBezTo>
                      <a:pt x="347" y="140"/>
                      <a:pt x="349" y="143"/>
                      <a:pt x="352" y="144"/>
                    </a:cubicBezTo>
                    <a:cubicBezTo>
                      <a:pt x="352" y="144"/>
                      <a:pt x="352" y="144"/>
                      <a:pt x="351" y="144"/>
                    </a:cubicBezTo>
                    <a:cubicBezTo>
                      <a:pt x="355" y="146"/>
                      <a:pt x="358" y="149"/>
                      <a:pt x="363" y="150"/>
                    </a:cubicBezTo>
                    <a:cubicBezTo>
                      <a:pt x="363" y="150"/>
                      <a:pt x="362" y="150"/>
                      <a:pt x="361" y="150"/>
                    </a:cubicBezTo>
                    <a:cubicBezTo>
                      <a:pt x="362" y="152"/>
                      <a:pt x="366" y="149"/>
                      <a:pt x="367" y="152"/>
                    </a:cubicBezTo>
                    <a:cubicBezTo>
                      <a:pt x="364" y="152"/>
                      <a:pt x="364" y="152"/>
                      <a:pt x="364" y="152"/>
                    </a:cubicBezTo>
                    <a:cubicBezTo>
                      <a:pt x="368" y="153"/>
                      <a:pt x="366" y="155"/>
                      <a:pt x="371" y="156"/>
                    </a:cubicBezTo>
                    <a:cubicBezTo>
                      <a:pt x="370" y="156"/>
                      <a:pt x="369" y="156"/>
                      <a:pt x="368" y="156"/>
                    </a:cubicBezTo>
                    <a:cubicBezTo>
                      <a:pt x="371" y="157"/>
                      <a:pt x="372" y="159"/>
                      <a:pt x="376" y="160"/>
                    </a:cubicBezTo>
                    <a:cubicBezTo>
                      <a:pt x="375" y="160"/>
                      <a:pt x="374" y="160"/>
                      <a:pt x="372" y="160"/>
                    </a:cubicBezTo>
                    <a:cubicBezTo>
                      <a:pt x="372" y="161"/>
                      <a:pt x="377" y="161"/>
                      <a:pt x="376" y="162"/>
                    </a:cubicBezTo>
                    <a:cubicBezTo>
                      <a:pt x="376" y="163"/>
                      <a:pt x="375" y="164"/>
                      <a:pt x="375" y="164"/>
                    </a:cubicBezTo>
                    <a:cubicBezTo>
                      <a:pt x="378" y="164"/>
                      <a:pt x="376" y="167"/>
                      <a:pt x="370" y="167"/>
                    </a:cubicBezTo>
                    <a:cubicBezTo>
                      <a:pt x="370" y="167"/>
                      <a:pt x="368" y="167"/>
                      <a:pt x="365" y="167"/>
                    </a:cubicBezTo>
                    <a:cubicBezTo>
                      <a:pt x="339" y="166"/>
                      <a:pt x="317" y="163"/>
                      <a:pt x="293" y="161"/>
                    </a:cubicBezTo>
                    <a:cubicBezTo>
                      <a:pt x="292" y="159"/>
                      <a:pt x="300" y="161"/>
                      <a:pt x="299" y="160"/>
                    </a:cubicBezTo>
                    <a:cubicBezTo>
                      <a:pt x="297" y="161"/>
                      <a:pt x="295" y="159"/>
                      <a:pt x="288" y="159"/>
                    </a:cubicBezTo>
                    <a:cubicBezTo>
                      <a:pt x="288" y="159"/>
                      <a:pt x="288" y="159"/>
                      <a:pt x="288" y="159"/>
                    </a:cubicBezTo>
                    <a:cubicBezTo>
                      <a:pt x="285" y="158"/>
                      <a:pt x="285" y="157"/>
                      <a:pt x="281" y="157"/>
                    </a:cubicBezTo>
                    <a:cubicBezTo>
                      <a:pt x="280" y="158"/>
                      <a:pt x="280" y="158"/>
                      <a:pt x="280" y="158"/>
                    </a:cubicBezTo>
                    <a:cubicBezTo>
                      <a:pt x="276" y="158"/>
                      <a:pt x="276" y="155"/>
                      <a:pt x="272" y="156"/>
                    </a:cubicBezTo>
                    <a:cubicBezTo>
                      <a:pt x="271" y="155"/>
                      <a:pt x="271" y="155"/>
                      <a:pt x="271" y="155"/>
                    </a:cubicBezTo>
                    <a:cubicBezTo>
                      <a:pt x="265" y="156"/>
                      <a:pt x="267" y="154"/>
                      <a:pt x="261" y="154"/>
                    </a:cubicBezTo>
                    <a:cubicBezTo>
                      <a:pt x="262" y="154"/>
                      <a:pt x="262" y="154"/>
                      <a:pt x="262" y="154"/>
                    </a:cubicBezTo>
                    <a:cubicBezTo>
                      <a:pt x="258" y="153"/>
                      <a:pt x="249" y="154"/>
                      <a:pt x="249" y="152"/>
                    </a:cubicBezTo>
                    <a:cubicBezTo>
                      <a:pt x="244" y="152"/>
                      <a:pt x="239" y="151"/>
                      <a:pt x="236" y="152"/>
                    </a:cubicBezTo>
                    <a:cubicBezTo>
                      <a:pt x="236" y="151"/>
                      <a:pt x="238" y="151"/>
                      <a:pt x="239" y="151"/>
                    </a:cubicBezTo>
                    <a:cubicBezTo>
                      <a:pt x="222" y="149"/>
                      <a:pt x="205" y="145"/>
                      <a:pt x="188" y="144"/>
                    </a:cubicBezTo>
                    <a:cubicBezTo>
                      <a:pt x="188" y="143"/>
                      <a:pt x="189" y="144"/>
                      <a:pt x="190" y="143"/>
                    </a:cubicBezTo>
                    <a:cubicBezTo>
                      <a:pt x="179" y="143"/>
                      <a:pt x="175" y="139"/>
                      <a:pt x="164" y="140"/>
                    </a:cubicBezTo>
                    <a:cubicBezTo>
                      <a:pt x="160" y="140"/>
                      <a:pt x="160" y="140"/>
                      <a:pt x="160" y="140"/>
                    </a:cubicBezTo>
                    <a:cubicBezTo>
                      <a:pt x="159" y="139"/>
                      <a:pt x="160" y="139"/>
                      <a:pt x="159" y="138"/>
                    </a:cubicBezTo>
                    <a:cubicBezTo>
                      <a:pt x="156" y="139"/>
                      <a:pt x="151" y="137"/>
                      <a:pt x="148" y="138"/>
                    </a:cubicBezTo>
                    <a:cubicBezTo>
                      <a:pt x="148" y="137"/>
                      <a:pt x="150" y="137"/>
                      <a:pt x="150" y="137"/>
                    </a:cubicBezTo>
                    <a:cubicBezTo>
                      <a:pt x="147" y="136"/>
                      <a:pt x="139" y="136"/>
                      <a:pt x="136" y="135"/>
                    </a:cubicBezTo>
                    <a:cubicBezTo>
                      <a:pt x="138" y="135"/>
                      <a:pt x="138" y="135"/>
                      <a:pt x="138" y="135"/>
                    </a:cubicBezTo>
                    <a:cubicBezTo>
                      <a:pt x="122" y="130"/>
                      <a:pt x="100" y="124"/>
                      <a:pt x="79" y="123"/>
                    </a:cubicBezTo>
                    <a:cubicBezTo>
                      <a:pt x="74" y="122"/>
                      <a:pt x="80" y="122"/>
                      <a:pt x="78" y="121"/>
                    </a:cubicBezTo>
                    <a:cubicBezTo>
                      <a:pt x="58" y="120"/>
                      <a:pt x="44" y="114"/>
                      <a:pt x="23" y="113"/>
                    </a:cubicBezTo>
                    <a:cubicBezTo>
                      <a:pt x="10" y="111"/>
                      <a:pt x="0" y="113"/>
                      <a:pt x="0" y="113"/>
                    </a:cubicBezTo>
                    <a:cubicBezTo>
                      <a:pt x="31" y="117"/>
                      <a:pt x="53" y="123"/>
                      <a:pt x="78" y="130"/>
                    </a:cubicBezTo>
                    <a:close/>
                    <a:moveTo>
                      <a:pt x="656" y="33"/>
                    </a:moveTo>
                    <a:cubicBezTo>
                      <a:pt x="656" y="33"/>
                      <a:pt x="656" y="33"/>
                      <a:pt x="656" y="33"/>
                    </a:cubicBezTo>
                    <a:moveTo>
                      <a:pt x="655" y="33"/>
                    </a:moveTo>
                    <a:cubicBezTo>
                      <a:pt x="655" y="33"/>
                      <a:pt x="655" y="33"/>
                      <a:pt x="655" y="33"/>
                    </a:cubicBezTo>
                    <a:cubicBezTo>
                      <a:pt x="656" y="33"/>
                      <a:pt x="656" y="33"/>
                      <a:pt x="655" y="33"/>
                    </a:cubicBezTo>
                    <a:close/>
                    <a:moveTo>
                      <a:pt x="650" y="3"/>
                    </a:moveTo>
                    <a:cubicBezTo>
                      <a:pt x="650" y="3"/>
                      <a:pt x="650" y="4"/>
                      <a:pt x="650" y="4"/>
                    </a:cubicBezTo>
                    <a:cubicBezTo>
                      <a:pt x="650" y="4"/>
                      <a:pt x="649" y="4"/>
                      <a:pt x="648" y="5"/>
                    </a:cubicBezTo>
                    <a:cubicBezTo>
                      <a:pt x="648" y="4"/>
                      <a:pt x="648" y="3"/>
                      <a:pt x="650" y="3"/>
                    </a:cubicBezTo>
                    <a:close/>
                    <a:moveTo>
                      <a:pt x="649" y="34"/>
                    </a:moveTo>
                    <a:cubicBezTo>
                      <a:pt x="650" y="34"/>
                      <a:pt x="651" y="34"/>
                      <a:pt x="653" y="34"/>
                    </a:cubicBezTo>
                    <a:cubicBezTo>
                      <a:pt x="653" y="33"/>
                      <a:pt x="653" y="33"/>
                      <a:pt x="653" y="33"/>
                    </a:cubicBezTo>
                    <a:cubicBezTo>
                      <a:pt x="653" y="34"/>
                      <a:pt x="653" y="34"/>
                      <a:pt x="653" y="34"/>
                    </a:cubicBezTo>
                    <a:cubicBezTo>
                      <a:pt x="654" y="34"/>
                      <a:pt x="655" y="33"/>
                      <a:pt x="655" y="33"/>
                    </a:cubicBezTo>
                    <a:cubicBezTo>
                      <a:pt x="654" y="34"/>
                      <a:pt x="654" y="34"/>
                      <a:pt x="653" y="34"/>
                    </a:cubicBezTo>
                    <a:cubicBezTo>
                      <a:pt x="653" y="34"/>
                      <a:pt x="653" y="35"/>
                      <a:pt x="652" y="35"/>
                    </a:cubicBezTo>
                    <a:cubicBezTo>
                      <a:pt x="652" y="35"/>
                      <a:pt x="652" y="35"/>
                      <a:pt x="652" y="35"/>
                    </a:cubicBezTo>
                    <a:cubicBezTo>
                      <a:pt x="652" y="35"/>
                      <a:pt x="651" y="35"/>
                      <a:pt x="650" y="35"/>
                    </a:cubicBezTo>
                    <a:cubicBezTo>
                      <a:pt x="649" y="35"/>
                      <a:pt x="649" y="35"/>
                      <a:pt x="649" y="35"/>
                    </a:cubicBezTo>
                    <a:cubicBezTo>
                      <a:pt x="647" y="36"/>
                      <a:pt x="650" y="36"/>
                      <a:pt x="648" y="37"/>
                    </a:cubicBezTo>
                    <a:cubicBezTo>
                      <a:pt x="646" y="37"/>
                      <a:pt x="644" y="37"/>
                      <a:pt x="643" y="37"/>
                    </a:cubicBezTo>
                    <a:cubicBezTo>
                      <a:pt x="643" y="36"/>
                      <a:pt x="646" y="35"/>
                      <a:pt x="640" y="34"/>
                    </a:cubicBezTo>
                    <a:cubicBezTo>
                      <a:pt x="644" y="33"/>
                      <a:pt x="649" y="35"/>
                      <a:pt x="649" y="34"/>
                    </a:cubicBezTo>
                    <a:close/>
                    <a:moveTo>
                      <a:pt x="539" y="91"/>
                    </a:moveTo>
                    <a:cubicBezTo>
                      <a:pt x="541" y="91"/>
                      <a:pt x="537" y="92"/>
                      <a:pt x="538" y="92"/>
                    </a:cubicBezTo>
                    <a:cubicBezTo>
                      <a:pt x="537" y="92"/>
                      <a:pt x="535" y="93"/>
                      <a:pt x="535" y="92"/>
                    </a:cubicBezTo>
                    <a:cubicBezTo>
                      <a:pt x="538" y="92"/>
                      <a:pt x="539" y="91"/>
                      <a:pt x="539" y="91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23"/>
            <p:cNvSpPr txBox="1"/>
            <p:nvPr/>
          </p:nvSpPr>
          <p:spPr>
            <a:xfrm>
              <a:off x="1903626" y="1825888"/>
              <a:ext cx="1569660" cy="369332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" name="文本框 68"/>
            <p:cNvSpPr txBox="1"/>
            <p:nvPr/>
          </p:nvSpPr>
          <p:spPr>
            <a:xfrm>
              <a:off x="2974675" y="2596141"/>
              <a:ext cx="997222" cy="232958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2089064" y="3006510"/>
              <a:ext cx="1857375" cy="33239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8" name="文本框 70"/>
            <p:cNvSpPr txBox="1"/>
            <p:nvPr/>
          </p:nvSpPr>
          <p:spPr>
            <a:xfrm>
              <a:off x="1906373" y="2408295"/>
              <a:ext cx="708527" cy="49244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en-US" sz="3200" dirty="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45%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204141" y="2012418"/>
              <a:ext cx="3971468" cy="3365468"/>
              <a:chOff x="6023992" y="1726102"/>
              <a:chExt cx="3971468" cy="3365468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6023992" y="1726102"/>
                <a:ext cx="3960440" cy="700515"/>
                <a:chOff x="5403632" y="1998273"/>
                <a:chExt cx="3960440" cy="700515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5403632" y="2028913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36" name="任意多边形: 形状 35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任意多边形: 形状 36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5802845" y="1998273"/>
                  <a:ext cx="3561227" cy="700515"/>
                  <a:chOff x="6729846" y="3935367"/>
                  <a:chExt cx="3561227" cy="700515"/>
                </a:xfrm>
              </p:grpSpPr>
              <p:sp>
                <p:nvSpPr>
                  <p:cNvPr id="34" name="矩形 33"/>
                  <p:cNvSpPr/>
                  <p:nvPr/>
                </p:nvSpPr>
                <p:spPr>
                  <a:xfrm>
                    <a:off x="6729846" y="3935367"/>
                    <a:ext cx="3561227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 fontScale="92500" lnSpcReduction="20000"/>
                  </a:bodyPr>
                  <a:lstStyle/>
                  <a:p>
                    <a:r>
                      <a:rPr lang="zh-CN" altLang="en-US" sz="14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>
                    <a:off x="6729846" y="4150812"/>
                    <a:ext cx="3561227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 fontScale="70000" lnSpcReduction="20000"/>
                  </a:bodyPr>
                  <a:lstStyle/>
                  <a:p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</a:t>
                    </a:r>
                  </a:p>
                </p:txBody>
              </p:sp>
            </p:grpSp>
          </p:grpSp>
          <p:grpSp>
            <p:nvGrpSpPr>
              <p:cNvPr id="11" name="组合 10"/>
              <p:cNvGrpSpPr/>
              <p:nvPr/>
            </p:nvGrpSpPr>
            <p:grpSpPr>
              <a:xfrm>
                <a:off x="6023992" y="2614420"/>
                <a:ext cx="3971468" cy="700515"/>
                <a:chOff x="5403632" y="2988092"/>
                <a:chExt cx="3971468" cy="700515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5403632" y="3066578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30" name="任意多边形: 形状 29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任意多边形: 形状 30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5813873" y="2988092"/>
                  <a:ext cx="3561227" cy="700515"/>
                  <a:chOff x="6729846" y="3935367"/>
                  <a:chExt cx="3561227" cy="700515"/>
                </a:xfrm>
              </p:grpSpPr>
              <p:sp>
                <p:nvSpPr>
                  <p:cNvPr id="28" name="矩形 27"/>
                  <p:cNvSpPr/>
                  <p:nvPr/>
                </p:nvSpPr>
                <p:spPr>
                  <a:xfrm>
                    <a:off x="6729846" y="3935367"/>
                    <a:ext cx="3561227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 fontScale="92500" lnSpcReduction="20000"/>
                  </a:bodyPr>
                  <a:lstStyle/>
                  <a:p>
                    <a:r>
                      <a:rPr lang="zh-CN" altLang="en-US" sz="14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6729846" y="4150812"/>
                    <a:ext cx="3561227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 fontScale="70000" lnSpcReduction="20000"/>
                  </a:bodyPr>
                  <a:lstStyle/>
                  <a:p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</a:t>
                    </a:r>
                  </a:p>
                </p:txBody>
              </p:sp>
            </p:grpSp>
          </p:grpSp>
          <p:grpSp>
            <p:nvGrpSpPr>
              <p:cNvPr id="12" name="组合 11"/>
              <p:cNvGrpSpPr/>
              <p:nvPr/>
            </p:nvGrpSpPr>
            <p:grpSpPr>
              <a:xfrm>
                <a:off x="6023992" y="3502738"/>
                <a:ext cx="3960440" cy="700515"/>
                <a:chOff x="5403632" y="4279235"/>
                <a:chExt cx="3960440" cy="700515"/>
              </a:xfrm>
            </p:grpSpPr>
            <p:grpSp>
              <p:nvGrpSpPr>
                <p:cNvPr id="20" name="组合 19"/>
                <p:cNvGrpSpPr/>
                <p:nvPr/>
              </p:nvGrpSpPr>
              <p:grpSpPr>
                <a:xfrm>
                  <a:off x="5403632" y="4279235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24" name="任意多边形: 形状 23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任意多边形: 形状 24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5802845" y="4279235"/>
                  <a:ext cx="3561227" cy="700515"/>
                  <a:chOff x="6729846" y="3935367"/>
                  <a:chExt cx="3561227" cy="700515"/>
                </a:xfrm>
              </p:grpSpPr>
              <p:sp>
                <p:nvSpPr>
                  <p:cNvPr id="22" name="矩形 21"/>
                  <p:cNvSpPr/>
                  <p:nvPr/>
                </p:nvSpPr>
                <p:spPr>
                  <a:xfrm>
                    <a:off x="6729846" y="3935367"/>
                    <a:ext cx="3561227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 fontScale="92500" lnSpcReduction="20000"/>
                  </a:bodyPr>
                  <a:lstStyle/>
                  <a:p>
                    <a:r>
                      <a:rPr lang="zh-CN" altLang="en-US" sz="1400" b="1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  <p:sp>
                <p:nvSpPr>
                  <p:cNvPr id="23" name="矩形 22"/>
                  <p:cNvSpPr/>
                  <p:nvPr/>
                </p:nvSpPr>
                <p:spPr>
                  <a:xfrm>
                    <a:off x="6729846" y="4150812"/>
                    <a:ext cx="3561227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 fontScale="70000" lnSpcReduction="20000"/>
                  </a:bodyPr>
                  <a:lstStyle/>
                  <a:p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</a:t>
                    </a:r>
                  </a:p>
                </p:txBody>
              </p:sp>
            </p:grpSp>
          </p:grpSp>
          <p:grpSp>
            <p:nvGrpSpPr>
              <p:cNvPr id="13" name="组合 12"/>
              <p:cNvGrpSpPr/>
              <p:nvPr/>
            </p:nvGrpSpPr>
            <p:grpSpPr>
              <a:xfrm>
                <a:off x="6023992" y="4391055"/>
                <a:ext cx="3960440" cy="700515"/>
                <a:chOff x="5403632" y="4279235"/>
                <a:chExt cx="3960440" cy="700515"/>
              </a:xfrm>
            </p:grpSpPr>
            <p:grpSp>
              <p:nvGrpSpPr>
                <p:cNvPr id="14" name="组合 13"/>
                <p:cNvGrpSpPr/>
                <p:nvPr/>
              </p:nvGrpSpPr>
              <p:grpSpPr>
                <a:xfrm>
                  <a:off x="5403632" y="4279235"/>
                  <a:ext cx="399214" cy="399214"/>
                  <a:chOff x="0" y="0"/>
                  <a:chExt cx="767929" cy="767929"/>
                </a:xfrm>
              </p:grpSpPr>
              <p:sp>
                <p:nvSpPr>
                  <p:cNvPr id="18" name="任意多边形: 形状 17"/>
                  <p:cNvSpPr/>
                  <p:nvPr/>
                </p:nvSpPr>
                <p:spPr>
                  <a:xfrm>
                    <a:off x="0" y="0"/>
                    <a:ext cx="767929" cy="767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679" h="19679" extrusionOk="0">
                        <a:moveTo>
                          <a:pt x="16796" y="2882"/>
                        </a:moveTo>
                        <a:cubicBezTo>
                          <a:pt x="20639" y="6724"/>
                          <a:pt x="20639" y="12954"/>
                          <a:pt x="16796" y="16796"/>
                        </a:cubicBezTo>
                        <a:cubicBezTo>
                          <a:pt x="12954" y="20639"/>
                          <a:pt x="6724" y="20639"/>
                          <a:pt x="2882" y="16796"/>
                        </a:cubicBezTo>
                        <a:cubicBezTo>
                          <a:pt x="-961" y="12954"/>
                          <a:pt x="-961" y="6724"/>
                          <a:pt x="2882" y="2882"/>
                        </a:cubicBezTo>
                        <a:cubicBezTo>
                          <a:pt x="6724" y="-961"/>
                          <a:pt x="12954" y="-961"/>
                          <a:pt x="16796" y="288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任意多边形: 形状 18"/>
                  <p:cNvSpPr/>
                  <p:nvPr/>
                </p:nvSpPr>
                <p:spPr>
                  <a:xfrm>
                    <a:off x="234638" y="227334"/>
                    <a:ext cx="298653" cy="3132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04" h="21302" extrusionOk="0">
                        <a:moveTo>
                          <a:pt x="7816" y="21302"/>
                        </a:moveTo>
                        <a:cubicBezTo>
                          <a:pt x="7132" y="21302"/>
                          <a:pt x="6483" y="20993"/>
                          <a:pt x="6068" y="20461"/>
                        </a:cubicBezTo>
                        <a:lnTo>
                          <a:pt x="445" y="13277"/>
                        </a:lnTo>
                        <a:cubicBezTo>
                          <a:pt x="-287" y="12344"/>
                          <a:pt x="-97" y="11016"/>
                          <a:pt x="870" y="10308"/>
                        </a:cubicBezTo>
                        <a:cubicBezTo>
                          <a:pt x="1838" y="9597"/>
                          <a:pt x="3211" y="9785"/>
                          <a:pt x="3943" y="10719"/>
                        </a:cubicBezTo>
                        <a:lnTo>
                          <a:pt x="7643" y="15442"/>
                        </a:lnTo>
                        <a:lnTo>
                          <a:pt x="16946" y="999"/>
                        </a:lnTo>
                        <a:cubicBezTo>
                          <a:pt x="17586" y="6"/>
                          <a:pt x="18940" y="-298"/>
                          <a:pt x="19969" y="321"/>
                        </a:cubicBezTo>
                        <a:cubicBezTo>
                          <a:pt x="20997" y="939"/>
                          <a:pt x="21313" y="2248"/>
                          <a:pt x="20671" y="3243"/>
                        </a:cubicBezTo>
                        <a:lnTo>
                          <a:pt x="9680" y="20301"/>
                        </a:lnTo>
                        <a:cubicBezTo>
                          <a:pt x="9299" y="20896"/>
                          <a:pt x="8639" y="21267"/>
                          <a:pt x="7917" y="21299"/>
                        </a:cubicBezTo>
                        <a:cubicBezTo>
                          <a:pt x="7882" y="21302"/>
                          <a:pt x="7851" y="21302"/>
                          <a:pt x="7816" y="2130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5" name="组合 14"/>
                <p:cNvGrpSpPr/>
                <p:nvPr/>
              </p:nvGrpSpPr>
              <p:grpSpPr>
                <a:xfrm>
                  <a:off x="5802845" y="4279235"/>
                  <a:ext cx="3561227" cy="700515"/>
                  <a:chOff x="6729846" y="3935367"/>
                  <a:chExt cx="3561227" cy="700515"/>
                </a:xfrm>
              </p:grpSpPr>
              <p:sp>
                <p:nvSpPr>
                  <p:cNvPr id="16" name="矩形 15"/>
                  <p:cNvSpPr/>
                  <p:nvPr/>
                </p:nvSpPr>
                <p:spPr>
                  <a:xfrm>
                    <a:off x="6729846" y="3935367"/>
                    <a:ext cx="3561227" cy="215444"/>
                  </a:xfrm>
                  <a:prstGeom prst="rect">
                    <a:avLst/>
                  </a:prstGeom>
                </p:spPr>
                <p:txBody>
                  <a:bodyPr wrap="none" lIns="144000" tIns="0" rIns="144000" bIns="0" anchor="ctr">
                    <a:normAutofit fontScale="92500" lnSpcReduction="20000"/>
                  </a:bodyPr>
                  <a:lstStyle/>
                  <a:p>
                    <a:r>
                      <a:rPr lang="zh-CN" altLang="en-US" sz="1400" b="1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6729846" y="4150812"/>
                    <a:ext cx="3561227" cy="485070"/>
                  </a:xfrm>
                  <a:prstGeom prst="rect">
                    <a:avLst/>
                  </a:prstGeom>
                </p:spPr>
                <p:txBody>
                  <a:bodyPr wrap="square" lIns="144000" tIns="0" rIns="144000" bIns="0" anchor="t">
                    <a:normAutofit fontScale="70000" lnSpcReduction="20000"/>
                  </a:bodyPr>
                  <a:lstStyle/>
                  <a:p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文档下中英文各使用一种字体以保持全文档统一通常规则为在</a:t>
                    </a:r>
                    <a:r>
                      <a:rPr lang="en-US" altLang="zh-CN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PPT</a:t>
                    </a:r>
                    <a:r>
                      <a:rPr lang="zh-CN" altLang="en-US" sz="105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文档下中英文各使用一种字体以保持全文档统一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55960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>
            <a:extLst>
              <a:ext uri="{FF2B5EF4-FFF2-40B4-BE49-F238E27FC236}">
                <a16:creationId xmlns:a16="http://schemas.microsoft.com/office/drawing/2014/main" xmlns="" id="{E93CA573-59CF-48BC-A31F-8EE266BAB0A4}"/>
              </a:ext>
            </a:extLst>
          </p:cNvPr>
          <p:cNvGrpSpPr/>
          <p:nvPr/>
        </p:nvGrpSpPr>
        <p:grpSpPr>
          <a:xfrm>
            <a:off x="1266389" y="770109"/>
            <a:ext cx="6598564" cy="3283486"/>
            <a:chOff x="538820" y="1131561"/>
            <a:chExt cx="5818996" cy="2895566"/>
          </a:xfrm>
          <a:solidFill>
            <a:schemeClr val="bg1">
              <a:lumMod val="85000"/>
            </a:schemeClr>
          </a:solidFill>
        </p:grpSpPr>
        <p:grpSp>
          <p:nvGrpSpPr>
            <p:cNvPr id="41" name="Group 11">
              <a:extLst>
                <a:ext uri="{FF2B5EF4-FFF2-40B4-BE49-F238E27FC236}">
                  <a16:creationId xmlns:a16="http://schemas.microsoft.com/office/drawing/2014/main" xmlns="" id="{CC3A94DD-9439-4125-8EA3-5F168DA13D58}"/>
                </a:ext>
              </a:extLst>
            </p:cNvPr>
            <p:cNvGrpSpPr/>
            <p:nvPr/>
          </p:nvGrpSpPr>
          <p:grpSpPr>
            <a:xfrm>
              <a:off x="2984523" y="2355982"/>
              <a:ext cx="1110009" cy="1241414"/>
              <a:chOff x="4097338" y="2217738"/>
              <a:chExt cx="1139825" cy="1274763"/>
            </a:xfrm>
            <a:grpFill/>
          </p:grpSpPr>
          <p:sp>
            <p:nvSpPr>
              <p:cNvPr id="212" name="iS1ide-Freeform: Shape 188">
                <a:extLst>
                  <a:ext uri="{FF2B5EF4-FFF2-40B4-BE49-F238E27FC236}">
                    <a16:creationId xmlns:a16="http://schemas.microsoft.com/office/drawing/2014/main" xmlns="" id="{DA52CEF3-FA48-42FC-9E5F-4D793B1335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iS1ide-Freeform: Shape 189">
                <a:extLst>
                  <a:ext uri="{FF2B5EF4-FFF2-40B4-BE49-F238E27FC236}">
                    <a16:creationId xmlns:a16="http://schemas.microsoft.com/office/drawing/2014/main" xmlns="" id="{0B1860BC-7964-4377-B37E-4B538C77BB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xmlns="" id="{976F3236-6166-4A13-B0D6-FEE0BB4D00C7}"/>
                </a:ext>
              </a:extLst>
            </p:cNvPr>
            <p:cNvGrpSpPr/>
            <p:nvPr/>
          </p:nvGrpSpPr>
          <p:grpSpPr>
            <a:xfrm>
              <a:off x="1945649" y="2801188"/>
              <a:ext cx="759077" cy="1225939"/>
              <a:chOff x="3030538" y="2674938"/>
              <a:chExt cx="779463" cy="1258888"/>
            </a:xfrm>
            <a:grpFill/>
          </p:grpSpPr>
          <p:sp>
            <p:nvSpPr>
              <p:cNvPr id="210" name="íṡľíḍè-Freeform: Shape 186">
                <a:extLst>
                  <a:ext uri="{FF2B5EF4-FFF2-40B4-BE49-F238E27FC236}">
                    <a16:creationId xmlns:a16="http://schemas.microsoft.com/office/drawing/2014/main" xmlns="" id="{C52623B1-0D3F-40B8-8DBD-1554730BA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íṡľíḍè-Freeform: Shape 187">
                <a:extLst>
                  <a:ext uri="{FF2B5EF4-FFF2-40B4-BE49-F238E27FC236}">
                    <a16:creationId xmlns:a16="http://schemas.microsoft.com/office/drawing/2014/main" xmlns="" id="{FFC5DBBD-3312-4101-80D1-50DA19AC2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3">
              <a:extLst>
                <a:ext uri="{FF2B5EF4-FFF2-40B4-BE49-F238E27FC236}">
                  <a16:creationId xmlns:a16="http://schemas.microsoft.com/office/drawing/2014/main" xmlns="" id="{5E9E2879-701D-4170-8FF3-68487727E471}"/>
                </a:ext>
              </a:extLst>
            </p:cNvPr>
            <p:cNvGrpSpPr/>
            <p:nvPr/>
          </p:nvGrpSpPr>
          <p:grpSpPr>
            <a:xfrm>
              <a:off x="538820" y="1131561"/>
              <a:ext cx="2523073" cy="1757739"/>
              <a:chOff x="1585913" y="960438"/>
              <a:chExt cx="2590800" cy="1804987"/>
            </a:xfrm>
            <a:grpFill/>
          </p:grpSpPr>
          <p:sp>
            <p:nvSpPr>
              <p:cNvPr id="147" name="íṡľíḍè-Freeform: Shape 123">
                <a:extLst>
                  <a:ext uri="{FF2B5EF4-FFF2-40B4-BE49-F238E27FC236}">
                    <a16:creationId xmlns:a16="http://schemas.microsoft.com/office/drawing/2014/main" xmlns="" id="{4FA76FC8-3C03-4EE5-99B2-D080CAE87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íṡľíḍè-Freeform: Shape 124">
                <a:extLst>
                  <a:ext uri="{FF2B5EF4-FFF2-40B4-BE49-F238E27FC236}">
                    <a16:creationId xmlns:a16="http://schemas.microsoft.com/office/drawing/2014/main" xmlns="" id="{E43F5C82-7986-45E6-8D59-3A23B3F32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íṡľíḍè-Freeform: Shape 125">
                <a:extLst>
                  <a:ext uri="{FF2B5EF4-FFF2-40B4-BE49-F238E27FC236}">
                    <a16:creationId xmlns:a16="http://schemas.microsoft.com/office/drawing/2014/main" xmlns="" id="{D29634B9-8C8A-4B45-85FC-FFFF756F2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íṡľíḍè-Freeform: Shape 126">
                <a:extLst>
                  <a:ext uri="{FF2B5EF4-FFF2-40B4-BE49-F238E27FC236}">
                    <a16:creationId xmlns:a16="http://schemas.microsoft.com/office/drawing/2014/main" xmlns="" id="{B8D1BE5E-812A-4943-85A0-44135FD36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ṡľíḍè-Freeform: Shape 127">
                <a:extLst>
                  <a:ext uri="{FF2B5EF4-FFF2-40B4-BE49-F238E27FC236}">
                    <a16:creationId xmlns:a16="http://schemas.microsoft.com/office/drawing/2014/main" xmlns="" id="{657F2C63-BA5C-4962-BF18-07D2FEBBE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íṡľíḍè-Freeform: Shape 128">
                <a:extLst>
                  <a:ext uri="{FF2B5EF4-FFF2-40B4-BE49-F238E27FC236}">
                    <a16:creationId xmlns:a16="http://schemas.microsoft.com/office/drawing/2014/main" xmlns="" id="{3808E28B-8ADB-43DE-B17F-C210565E1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íṡľíḍè-Freeform: Shape 129">
                <a:extLst>
                  <a:ext uri="{FF2B5EF4-FFF2-40B4-BE49-F238E27FC236}">
                    <a16:creationId xmlns:a16="http://schemas.microsoft.com/office/drawing/2014/main" xmlns="" id="{0863F7C7-D668-4ADF-95C8-D203E19ED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íṡľíḍè-Freeform: Shape 130">
                <a:extLst>
                  <a:ext uri="{FF2B5EF4-FFF2-40B4-BE49-F238E27FC236}">
                    <a16:creationId xmlns:a16="http://schemas.microsoft.com/office/drawing/2014/main" xmlns="" id="{644A6785-C186-4A8B-854B-357B35616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íṡľíḍè-Freeform: Shape 131">
                <a:extLst>
                  <a:ext uri="{FF2B5EF4-FFF2-40B4-BE49-F238E27FC236}">
                    <a16:creationId xmlns:a16="http://schemas.microsoft.com/office/drawing/2014/main" xmlns="" id="{16D9DD15-4961-4FDB-825F-6FF618980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íṡľíḍè-Freeform: Shape 132">
                <a:extLst>
                  <a:ext uri="{FF2B5EF4-FFF2-40B4-BE49-F238E27FC236}">
                    <a16:creationId xmlns:a16="http://schemas.microsoft.com/office/drawing/2014/main" xmlns="" id="{45B35BFE-E384-4568-B197-9FB8B9704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íṡľíḍè-Freeform: Shape 133">
                <a:extLst>
                  <a:ext uri="{FF2B5EF4-FFF2-40B4-BE49-F238E27FC236}">
                    <a16:creationId xmlns:a16="http://schemas.microsoft.com/office/drawing/2014/main" xmlns="" id="{4E8C8828-965F-4081-B06D-D53D2D172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íṡľíḍè-Freeform: Shape 134">
                <a:extLst>
                  <a:ext uri="{FF2B5EF4-FFF2-40B4-BE49-F238E27FC236}">
                    <a16:creationId xmlns:a16="http://schemas.microsoft.com/office/drawing/2014/main" xmlns="" id="{0199573C-2D40-4C8A-8D4E-04F1FE0FC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íṡľíḍè-Freeform: Shape 135">
                <a:extLst>
                  <a:ext uri="{FF2B5EF4-FFF2-40B4-BE49-F238E27FC236}">
                    <a16:creationId xmlns:a16="http://schemas.microsoft.com/office/drawing/2014/main" xmlns="" id="{3F4E459D-8B90-40D1-AD3D-256318428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íṡľíḍè-Freeform: Shape 136">
                <a:extLst>
                  <a:ext uri="{FF2B5EF4-FFF2-40B4-BE49-F238E27FC236}">
                    <a16:creationId xmlns:a16="http://schemas.microsoft.com/office/drawing/2014/main" xmlns="" id="{C2FB5D68-DC08-43E7-BBBF-5E40E961A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íṡľíḍè-Freeform: Shape 137">
                <a:extLst>
                  <a:ext uri="{FF2B5EF4-FFF2-40B4-BE49-F238E27FC236}">
                    <a16:creationId xmlns:a16="http://schemas.microsoft.com/office/drawing/2014/main" xmlns="" id="{100CF54C-A0A7-4FD2-8CA1-A6D4C4CFD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íṡľíḍè-Freeform: Shape 138">
                <a:extLst>
                  <a:ext uri="{FF2B5EF4-FFF2-40B4-BE49-F238E27FC236}">
                    <a16:creationId xmlns:a16="http://schemas.microsoft.com/office/drawing/2014/main" xmlns="" id="{265C825F-969B-449B-8E04-F7BF09D40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íṡľíḍè-Freeform: Shape 139">
                <a:extLst>
                  <a:ext uri="{FF2B5EF4-FFF2-40B4-BE49-F238E27FC236}">
                    <a16:creationId xmlns:a16="http://schemas.microsoft.com/office/drawing/2014/main" xmlns="" id="{C035C8D3-8281-4C0C-BA63-2F55101B9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íṡľíḍè-Freeform: Shape 140">
                <a:extLst>
                  <a:ext uri="{FF2B5EF4-FFF2-40B4-BE49-F238E27FC236}">
                    <a16:creationId xmlns:a16="http://schemas.microsoft.com/office/drawing/2014/main" xmlns="" id="{C8C4EAE5-55AA-433F-848A-169D2C628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íṡľíḍè-Freeform: Shape 141">
                <a:extLst>
                  <a:ext uri="{FF2B5EF4-FFF2-40B4-BE49-F238E27FC236}">
                    <a16:creationId xmlns:a16="http://schemas.microsoft.com/office/drawing/2014/main" xmlns="" id="{B2AC17CE-25CF-4C71-87F0-7B95B455D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íṡľíḍè-Freeform: Shape 142">
                <a:extLst>
                  <a:ext uri="{FF2B5EF4-FFF2-40B4-BE49-F238E27FC236}">
                    <a16:creationId xmlns:a16="http://schemas.microsoft.com/office/drawing/2014/main" xmlns="" id="{91287F72-093C-4ECC-9183-67740B141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íṡľíḍè-Freeform: Shape 143">
                <a:extLst>
                  <a:ext uri="{FF2B5EF4-FFF2-40B4-BE49-F238E27FC236}">
                    <a16:creationId xmlns:a16="http://schemas.microsoft.com/office/drawing/2014/main" xmlns="" id="{A880CD44-600B-4C1C-8225-F811BAD780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íṡľíḍè-Freeform: Shape 144">
                <a:extLst>
                  <a:ext uri="{FF2B5EF4-FFF2-40B4-BE49-F238E27FC236}">
                    <a16:creationId xmlns:a16="http://schemas.microsoft.com/office/drawing/2014/main" xmlns="" id="{3B88DB35-59C7-4782-A110-E297FF76B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íṡľíḍè-Freeform: Shape 145">
                <a:extLst>
                  <a:ext uri="{FF2B5EF4-FFF2-40B4-BE49-F238E27FC236}">
                    <a16:creationId xmlns:a16="http://schemas.microsoft.com/office/drawing/2014/main" xmlns="" id="{DFA91D42-E9AA-4CE5-8AE2-F9999D5B5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íṡľíḍè-Freeform: Shape 146">
                <a:extLst>
                  <a:ext uri="{FF2B5EF4-FFF2-40B4-BE49-F238E27FC236}">
                    <a16:creationId xmlns:a16="http://schemas.microsoft.com/office/drawing/2014/main" xmlns="" id="{C05DFDD4-927D-4113-9901-E2E6E8153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íṡľíḍè-Freeform: Shape 147">
                <a:extLst>
                  <a:ext uri="{FF2B5EF4-FFF2-40B4-BE49-F238E27FC236}">
                    <a16:creationId xmlns:a16="http://schemas.microsoft.com/office/drawing/2014/main" xmlns="" id="{69FD1D67-E958-4E8F-84BB-F0872ADCE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íṡľíḍè-Freeform: Shape 148">
                <a:extLst>
                  <a:ext uri="{FF2B5EF4-FFF2-40B4-BE49-F238E27FC236}">
                    <a16:creationId xmlns:a16="http://schemas.microsoft.com/office/drawing/2014/main" xmlns="" id="{2DC25F3F-3D1E-452B-A3DB-F042A3AC5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íṡľíḍè-Freeform: Shape 149">
                <a:extLst>
                  <a:ext uri="{FF2B5EF4-FFF2-40B4-BE49-F238E27FC236}">
                    <a16:creationId xmlns:a16="http://schemas.microsoft.com/office/drawing/2014/main" xmlns="" id="{4F534E48-23AC-451B-9FB5-3A37BE825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íṡľíḍè-Freeform: Shape 150">
                <a:extLst>
                  <a:ext uri="{FF2B5EF4-FFF2-40B4-BE49-F238E27FC236}">
                    <a16:creationId xmlns:a16="http://schemas.microsoft.com/office/drawing/2014/main" xmlns="" id="{8ED4D3D1-2115-4599-AAC3-C684AFFB7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ïṧḷïḓê-Freeform: Shape 151">
                <a:extLst>
                  <a:ext uri="{FF2B5EF4-FFF2-40B4-BE49-F238E27FC236}">
                    <a16:creationId xmlns:a16="http://schemas.microsoft.com/office/drawing/2014/main" xmlns="" id="{851F4BF3-CC8A-4090-8E54-E9FD5F767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ïṧḷïḓê-Freeform: Shape 152">
                <a:extLst>
                  <a:ext uri="{FF2B5EF4-FFF2-40B4-BE49-F238E27FC236}">
                    <a16:creationId xmlns:a16="http://schemas.microsoft.com/office/drawing/2014/main" xmlns="" id="{18D2F644-34A5-4422-943F-7FCE8AF6C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ïṧḷïḓê-Freeform: Shape 153">
                <a:extLst>
                  <a:ext uri="{FF2B5EF4-FFF2-40B4-BE49-F238E27FC236}">
                    <a16:creationId xmlns:a16="http://schemas.microsoft.com/office/drawing/2014/main" xmlns="" id="{87F0B2B7-6D9A-460F-B85E-035678EFD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ïṧḷïḓê-Freeform: Shape 154">
                <a:extLst>
                  <a:ext uri="{FF2B5EF4-FFF2-40B4-BE49-F238E27FC236}">
                    <a16:creationId xmlns:a16="http://schemas.microsoft.com/office/drawing/2014/main" xmlns="" id="{1E982652-63DA-44F8-A18B-5698B81CA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ïṧḷïḓê-Freeform: Shape 155">
                <a:extLst>
                  <a:ext uri="{FF2B5EF4-FFF2-40B4-BE49-F238E27FC236}">
                    <a16:creationId xmlns:a16="http://schemas.microsoft.com/office/drawing/2014/main" xmlns="" id="{40CFB9DC-056B-4B2E-8628-5A959B6B0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ïṧḷïḓê-Freeform: Shape 156">
                <a:extLst>
                  <a:ext uri="{FF2B5EF4-FFF2-40B4-BE49-F238E27FC236}">
                    <a16:creationId xmlns:a16="http://schemas.microsoft.com/office/drawing/2014/main" xmlns="" id="{4FE580E7-9275-47A6-9F29-66111840C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ïṧḷïḓê-Freeform: Shape 157">
                <a:extLst>
                  <a:ext uri="{FF2B5EF4-FFF2-40B4-BE49-F238E27FC236}">
                    <a16:creationId xmlns:a16="http://schemas.microsoft.com/office/drawing/2014/main" xmlns="" id="{57AD77EE-470E-4E6B-9866-755BE5C94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ïṧḷïḓê-Freeform: Shape 158">
                <a:extLst>
                  <a:ext uri="{FF2B5EF4-FFF2-40B4-BE49-F238E27FC236}">
                    <a16:creationId xmlns:a16="http://schemas.microsoft.com/office/drawing/2014/main" xmlns="" id="{23413AF0-8287-4B44-B262-E64578D2F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ïṧḷïḓê-Freeform: Shape 159">
                <a:extLst>
                  <a:ext uri="{FF2B5EF4-FFF2-40B4-BE49-F238E27FC236}">
                    <a16:creationId xmlns:a16="http://schemas.microsoft.com/office/drawing/2014/main" xmlns="" id="{F500893C-15D7-44E3-84B6-1C74556CA4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ïṧḷïḓê-Freeform: Shape 160">
                <a:extLst>
                  <a:ext uri="{FF2B5EF4-FFF2-40B4-BE49-F238E27FC236}">
                    <a16:creationId xmlns:a16="http://schemas.microsoft.com/office/drawing/2014/main" xmlns="" id="{7C5B3356-C234-4092-A306-77EBF9357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ïṧḷïḓê-Freeform: Shape 161">
                <a:extLst>
                  <a:ext uri="{FF2B5EF4-FFF2-40B4-BE49-F238E27FC236}">
                    <a16:creationId xmlns:a16="http://schemas.microsoft.com/office/drawing/2014/main" xmlns="" id="{B6026C04-6006-431E-921A-073C134D2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ïṧḷïḓê-Freeform: Shape 162">
                <a:extLst>
                  <a:ext uri="{FF2B5EF4-FFF2-40B4-BE49-F238E27FC236}">
                    <a16:creationId xmlns:a16="http://schemas.microsoft.com/office/drawing/2014/main" xmlns="" id="{8EE54B20-6B2C-4629-8141-D688BB4A2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ïṧḷïḓê-Freeform: Shape 163">
                <a:extLst>
                  <a:ext uri="{FF2B5EF4-FFF2-40B4-BE49-F238E27FC236}">
                    <a16:creationId xmlns:a16="http://schemas.microsoft.com/office/drawing/2014/main" xmlns="" id="{CE843980-A9C5-422B-912A-8A12BE6D1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ïṧḷïḓê-Freeform: Shape 164">
                <a:extLst>
                  <a:ext uri="{FF2B5EF4-FFF2-40B4-BE49-F238E27FC236}">
                    <a16:creationId xmlns:a16="http://schemas.microsoft.com/office/drawing/2014/main" xmlns="" id="{EF0DF1AF-60FE-4763-BFA4-BAD2FF3F8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ïṧḷïḓê-Freeform: Shape 165">
                <a:extLst>
                  <a:ext uri="{FF2B5EF4-FFF2-40B4-BE49-F238E27FC236}">
                    <a16:creationId xmlns:a16="http://schemas.microsoft.com/office/drawing/2014/main" xmlns="" id="{0239572C-90D0-404D-A483-27AC81215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ïṧḷïḓê-Freeform: Shape 166">
                <a:extLst>
                  <a:ext uri="{FF2B5EF4-FFF2-40B4-BE49-F238E27FC236}">
                    <a16:creationId xmlns:a16="http://schemas.microsoft.com/office/drawing/2014/main" xmlns="" id="{FC557227-EB09-4EA7-85A8-C57FDB6C9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ïṧḷïḓê-Freeform: Shape 167">
                <a:extLst>
                  <a:ext uri="{FF2B5EF4-FFF2-40B4-BE49-F238E27FC236}">
                    <a16:creationId xmlns:a16="http://schemas.microsoft.com/office/drawing/2014/main" xmlns="" id="{E453C9E3-3965-49D4-ABD3-05F383267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ïṧḷïḓê-Freeform: Shape 168">
                <a:extLst>
                  <a:ext uri="{FF2B5EF4-FFF2-40B4-BE49-F238E27FC236}">
                    <a16:creationId xmlns:a16="http://schemas.microsoft.com/office/drawing/2014/main" xmlns="" id="{B39ED089-03CF-4AFA-93F9-C36C09679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ïṧḷïḓê-Freeform: Shape 169">
                <a:extLst>
                  <a:ext uri="{FF2B5EF4-FFF2-40B4-BE49-F238E27FC236}">
                    <a16:creationId xmlns:a16="http://schemas.microsoft.com/office/drawing/2014/main" xmlns="" id="{3F6B3F4F-1939-4FAB-ABE1-D75D30321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ïṧḷïḓê-Freeform: Shape 170">
                <a:extLst>
                  <a:ext uri="{FF2B5EF4-FFF2-40B4-BE49-F238E27FC236}">
                    <a16:creationId xmlns:a16="http://schemas.microsoft.com/office/drawing/2014/main" xmlns="" id="{043C85F1-E3C2-4B77-A1C6-8F039D3D3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ïṧḷïḓê-Freeform: Shape 171">
                <a:extLst>
                  <a:ext uri="{FF2B5EF4-FFF2-40B4-BE49-F238E27FC236}">
                    <a16:creationId xmlns:a16="http://schemas.microsoft.com/office/drawing/2014/main" xmlns="" id="{05C320DE-AB33-4C5E-AE0B-26623D79E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ïṧḷïḓê-Freeform: Shape 172">
                <a:extLst>
                  <a:ext uri="{FF2B5EF4-FFF2-40B4-BE49-F238E27FC236}">
                    <a16:creationId xmlns:a16="http://schemas.microsoft.com/office/drawing/2014/main" xmlns="" id="{E0222499-DD30-422A-B9E2-806ABAAF3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ïṧḷïḓê-Freeform: Shape 173">
                <a:extLst>
                  <a:ext uri="{FF2B5EF4-FFF2-40B4-BE49-F238E27FC236}">
                    <a16:creationId xmlns:a16="http://schemas.microsoft.com/office/drawing/2014/main" xmlns="" id="{57E6AD6A-1B44-4B0A-A5A6-476433E9E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ïṧḷïḓê-Freeform: Shape 174">
                <a:extLst>
                  <a:ext uri="{FF2B5EF4-FFF2-40B4-BE49-F238E27FC236}">
                    <a16:creationId xmlns:a16="http://schemas.microsoft.com/office/drawing/2014/main" xmlns="" id="{658DA03D-18F7-4313-A0C2-EE2BB2752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ïṧḷïḓê-Freeform: Shape 175">
                <a:extLst>
                  <a:ext uri="{FF2B5EF4-FFF2-40B4-BE49-F238E27FC236}">
                    <a16:creationId xmlns:a16="http://schemas.microsoft.com/office/drawing/2014/main" xmlns="" id="{44C58DF5-A5FB-4B6C-A8FA-DCDF78C9D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ïṧḷïḓê-Freeform: Shape 176">
                <a:extLst>
                  <a:ext uri="{FF2B5EF4-FFF2-40B4-BE49-F238E27FC236}">
                    <a16:creationId xmlns:a16="http://schemas.microsoft.com/office/drawing/2014/main" xmlns="" id="{464964A1-4D40-460C-95A1-FF2078925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ïṧḷïḓê-Freeform: Shape 177">
                <a:extLst>
                  <a:ext uri="{FF2B5EF4-FFF2-40B4-BE49-F238E27FC236}">
                    <a16:creationId xmlns:a16="http://schemas.microsoft.com/office/drawing/2014/main" xmlns="" id="{5BFF5D91-589C-4CA1-85F4-7DA9AB770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ïṧḷïḓê-Freeform: Shape 178">
                <a:extLst>
                  <a:ext uri="{FF2B5EF4-FFF2-40B4-BE49-F238E27FC236}">
                    <a16:creationId xmlns:a16="http://schemas.microsoft.com/office/drawing/2014/main" xmlns="" id="{2B71A866-AB3D-41A4-9661-F57C62244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îṣļîḑé-Freeform: Shape 179">
                <a:extLst>
                  <a:ext uri="{FF2B5EF4-FFF2-40B4-BE49-F238E27FC236}">
                    <a16:creationId xmlns:a16="http://schemas.microsoft.com/office/drawing/2014/main" xmlns="" id="{4E467C52-E9CE-4F4B-85D1-6F9DFD62DA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îṣļîḑé-Freeform: Shape 180">
                <a:extLst>
                  <a:ext uri="{FF2B5EF4-FFF2-40B4-BE49-F238E27FC236}">
                    <a16:creationId xmlns:a16="http://schemas.microsoft.com/office/drawing/2014/main" xmlns="" id="{FA995960-6F0D-4D8F-9F9E-A5D4C856A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îṣļîḑé-Freeform: Shape 181">
                <a:extLst>
                  <a:ext uri="{FF2B5EF4-FFF2-40B4-BE49-F238E27FC236}">
                    <a16:creationId xmlns:a16="http://schemas.microsoft.com/office/drawing/2014/main" xmlns="" id="{F8CB1D5F-F6B2-4977-B6BF-D4ED2E96D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îṣļîḑé-Freeform: Shape 182">
                <a:extLst>
                  <a:ext uri="{FF2B5EF4-FFF2-40B4-BE49-F238E27FC236}">
                    <a16:creationId xmlns:a16="http://schemas.microsoft.com/office/drawing/2014/main" xmlns="" id="{9F85BA82-F0B8-422D-A46C-9FE6A616F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îṣļîḑé-Freeform: Shape 183">
                <a:extLst>
                  <a:ext uri="{FF2B5EF4-FFF2-40B4-BE49-F238E27FC236}">
                    <a16:creationId xmlns:a16="http://schemas.microsoft.com/office/drawing/2014/main" xmlns="" id="{79E24E70-29A0-4555-9048-A35371024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îṣļîḑé-Freeform: Shape 184">
                <a:extLst>
                  <a:ext uri="{FF2B5EF4-FFF2-40B4-BE49-F238E27FC236}">
                    <a16:creationId xmlns:a16="http://schemas.microsoft.com/office/drawing/2014/main" xmlns="" id="{6FF22358-BC85-4849-AE6A-6F9286863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îṣļîḑé-Freeform: Shape 185">
                <a:extLst>
                  <a:ext uri="{FF2B5EF4-FFF2-40B4-BE49-F238E27FC236}">
                    <a16:creationId xmlns:a16="http://schemas.microsoft.com/office/drawing/2014/main" xmlns="" id="{1A866F7C-CEAF-4D86-9EBF-FC25D3F71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4">
              <a:extLst>
                <a:ext uri="{FF2B5EF4-FFF2-40B4-BE49-F238E27FC236}">
                  <a16:creationId xmlns:a16="http://schemas.microsoft.com/office/drawing/2014/main" xmlns="" id="{C9D25960-272A-4EB5-B67A-4E4ED1621A5D}"/>
                </a:ext>
              </a:extLst>
            </p:cNvPr>
            <p:cNvGrpSpPr/>
            <p:nvPr/>
          </p:nvGrpSpPr>
          <p:grpSpPr>
            <a:xfrm>
              <a:off x="3103557" y="1256804"/>
              <a:ext cx="669406" cy="1125475"/>
              <a:chOff x="4219575" y="1089025"/>
              <a:chExt cx="687388" cy="1155701"/>
            </a:xfrm>
            <a:grpFill/>
          </p:grpSpPr>
          <p:sp>
            <p:nvSpPr>
              <p:cNvPr id="132" name="îṣļîḑé-Freeform: Shape 108">
                <a:extLst>
                  <a:ext uri="{FF2B5EF4-FFF2-40B4-BE49-F238E27FC236}">
                    <a16:creationId xmlns:a16="http://schemas.microsoft.com/office/drawing/2014/main" xmlns="" id="{659C41A5-DBF5-4974-B23D-B2359ACA3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3" name="Group 109">
                <a:extLst>
                  <a:ext uri="{FF2B5EF4-FFF2-40B4-BE49-F238E27FC236}">
                    <a16:creationId xmlns:a16="http://schemas.microsoft.com/office/drawing/2014/main" xmlns="" id="{5487908F-73C8-4F3C-9CC4-DBBBA859D932}"/>
                  </a:ext>
                </a:extLst>
              </p:cNvPr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34" name="îṣļîḑé-Freeform: Shape 110">
                  <a:extLst>
                    <a:ext uri="{FF2B5EF4-FFF2-40B4-BE49-F238E27FC236}">
                      <a16:creationId xmlns:a16="http://schemas.microsoft.com/office/drawing/2014/main" xmlns="" id="{0103EF9D-D77D-4213-AAF2-A15FA88D37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îṣļîḑé-Freeform: Shape 111">
                  <a:extLst>
                    <a:ext uri="{FF2B5EF4-FFF2-40B4-BE49-F238E27FC236}">
                      <a16:creationId xmlns:a16="http://schemas.microsoft.com/office/drawing/2014/main" xmlns="" id="{A7B5C9AE-5092-4F6B-8E11-4216ED4C6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îṣļîḑé-Freeform: Shape 112">
                  <a:extLst>
                    <a:ext uri="{FF2B5EF4-FFF2-40B4-BE49-F238E27FC236}">
                      <a16:creationId xmlns:a16="http://schemas.microsoft.com/office/drawing/2014/main" xmlns="" id="{C77FA0B0-00FA-48CB-B35B-B493841FB1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îṣļîḑé-Freeform: Shape 113">
                  <a:extLst>
                    <a:ext uri="{FF2B5EF4-FFF2-40B4-BE49-F238E27FC236}">
                      <a16:creationId xmlns:a16="http://schemas.microsoft.com/office/drawing/2014/main" xmlns="" id="{795B1A67-AD79-4A4B-B927-37F3BF7A98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îṣļîḑé-Freeform: Shape 114">
                  <a:extLst>
                    <a:ext uri="{FF2B5EF4-FFF2-40B4-BE49-F238E27FC236}">
                      <a16:creationId xmlns:a16="http://schemas.microsoft.com/office/drawing/2014/main" xmlns="" id="{580EF356-6F6C-4EC6-B01F-CC01FEB8BE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îṣļîḑé-Freeform: Shape 115">
                  <a:extLst>
                    <a:ext uri="{FF2B5EF4-FFF2-40B4-BE49-F238E27FC236}">
                      <a16:creationId xmlns:a16="http://schemas.microsoft.com/office/drawing/2014/main" xmlns="" id="{5377B04D-D2CD-46D9-851E-E3060E86C4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îṣļîḑé-Freeform: Shape 116">
                  <a:extLst>
                    <a:ext uri="{FF2B5EF4-FFF2-40B4-BE49-F238E27FC236}">
                      <a16:creationId xmlns:a16="http://schemas.microsoft.com/office/drawing/2014/main" xmlns="" id="{F206EF00-D4AD-40AB-A27E-A0F7B2F8BC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îṣļîḑé-Freeform: Shape 117">
                  <a:extLst>
                    <a:ext uri="{FF2B5EF4-FFF2-40B4-BE49-F238E27FC236}">
                      <a16:creationId xmlns:a16="http://schemas.microsoft.com/office/drawing/2014/main" xmlns="" id="{7B048AE4-5FB6-49C4-A2E7-C363A67ECF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îṣļîḑé-Freeform: Shape 118">
                  <a:extLst>
                    <a:ext uri="{FF2B5EF4-FFF2-40B4-BE49-F238E27FC236}">
                      <a16:creationId xmlns:a16="http://schemas.microsoft.com/office/drawing/2014/main" xmlns="" id="{0768A4E1-EF8E-447E-9238-40A4FA86A3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îṣļîḑé-Freeform: Shape 119">
                  <a:extLst>
                    <a:ext uri="{FF2B5EF4-FFF2-40B4-BE49-F238E27FC236}">
                      <a16:creationId xmlns:a16="http://schemas.microsoft.com/office/drawing/2014/main" xmlns="" id="{F5D1D311-5BB4-4E6D-AD7E-E1457B4C76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îṣļîḑé-Freeform: Shape 120">
                  <a:extLst>
                    <a:ext uri="{FF2B5EF4-FFF2-40B4-BE49-F238E27FC236}">
                      <a16:creationId xmlns:a16="http://schemas.microsoft.com/office/drawing/2014/main" xmlns="" id="{447EEAA7-A5E8-4CF0-BB86-DBA77AC77F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îṣļîḑé-Freeform: Shape 121">
                  <a:extLst>
                    <a:ext uri="{FF2B5EF4-FFF2-40B4-BE49-F238E27FC236}">
                      <a16:creationId xmlns:a16="http://schemas.microsoft.com/office/drawing/2014/main" xmlns="" id="{7AF3CF0C-1C98-4BBE-A56E-52575FBCA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îṣļîḑé-Freeform: Shape 122">
                  <a:extLst>
                    <a:ext uri="{FF2B5EF4-FFF2-40B4-BE49-F238E27FC236}">
                      <a16:creationId xmlns:a16="http://schemas.microsoft.com/office/drawing/2014/main" xmlns="" id="{7BF7F5C4-A563-45B3-AD3E-D740FD7C87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5" name="Group 15">
              <a:extLst>
                <a:ext uri="{FF2B5EF4-FFF2-40B4-BE49-F238E27FC236}">
                  <a16:creationId xmlns:a16="http://schemas.microsoft.com/office/drawing/2014/main" xmlns="" id="{329EEEA7-81D7-4A94-93B8-71FB2AA779D7}"/>
                </a:ext>
              </a:extLst>
            </p:cNvPr>
            <p:cNvGrpSpPr/>
            <p:nvPr/>
          </p:nvGrpSpPr>
          <p:grpSpPr>
            <a:xfrm>
              <a:off x="5105592" y="3000642"/>
              <a:ext cx="941498" cy="822454"/>
              <a:chOff x="6275388" y="2879725"/>
              <a:chExt cx="966788" cy="844551"/>
            </a:xfrm>
            <a:grpFill/>
          </p:grpSpPr>
          <p:sp>
            <p:nvSpPr>
              <p:cNvPr id="114" name="îṣļîḑé-Freeform: Shape 90">
                <a:extLst>
                  <a:ext uri="{FF2B5EF4-FFF2-40B4-BE49-F238E27FC236}">
                    <a16:creationId xmlns:a16="http://schemas.microsoft.com/office/drawing/2014/main" xmlns="" id="{AA508699-6A9F-4180-ADA3-80A80C47B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15" name="Group 91">
                <a:extLst>
                  <a:ext uri="{FF2B5EF4-FFF2-40B4-BE49-F238E27FC236}">
                    <a16:creationId xmlns:a16="http://schemas.microsoft.com/office/drawing/2014/main" xmlns="" id="{2CBA19DD-1B0A-43A7-988A-064E745C9411}"/>
                  </a:ext>
                </a:extLst>
              </p:cNvPr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16" name="îṣļîḑé-Freeform: Shape 92">
                  <a:extLst>
                    <a:ext uri="{FF2B5EF4-FFF2-40B4-BE49-F238E27FC236}">
                      <a16:creationId xmlns:a16="http://schemas.microsoft.com/office/drawing/2014/main" xmlns="" id="{E4A67293-F207-4683-836F-3C079998E6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îṣļîḑé-Freeform: Shape 93">
                  <a:extLst>
                    <a:ext uri="{FF2B5EF4-FFF2-40B4-BE49-F238E27FC236}">
                      <a16:creationId xmlns:a16="http://schemas.microsoft.com/office/drawing/2014/main" xmlns="" id="{D9886697-A858-4C6F-946E-D43C7FD34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îṣļîḑé-Freeform: Shape 94">
                  <a:extLst>
                    <a:ext uri="{FF2B5EF4-FFF2-40B4-BE49-F238E27FC236}">
                      <a16:creationId xmlns:a16="http://schemas.microsoft.com/office/drawing/2014/main" xmlns="" id="{9C9D68C9-F5C5-4389-AF36-383C198AF7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îṣļîḑé-Freeform: Shape 95">
                  <a:extLst>
                    <a:ext uri="{FF2B5EF4-FFF2-40B4-BE49-F238E27FC236}">
                      <a16:creationId xmlns:a16="http://schemas.microsoft.com/office/drawing/2014/main" xmlns="" id="{E51C7340-EBD3-43D2-B643-523461E62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îṣļîḑé-Freeform: Shape 96">
                  <a:extLst>
                    <a:ext uri="{FF2B5EF4-FFF2-40B4-BE49-F238E27FC236}">
                      <a16:creationId xmlns:a16="http://schemas.microsoft.com/office/drawing/2014/main" xmlns="" id="{B6F10B8E-ECC5-4322-AE70-94184BC6B1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ïşḻïďê-Freeform: Shape 97">
                  <a:extLst>
                    <a:ext uri="{FF2B5EF4-FFF2-40B4-BE49-F238E27FC236}">
                      <a16:creationId xmlns:a16="http://schemas.microsoft.com/office/drawing/2014/main" xmlns="" id="{E7E309F0-B988-423C-A2C5-5ABCEB6E1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ïşḻïďê-Freeform: Shape 98">
                  <a:extLst>
                    <a:ext uri="{FF2B5EF4-FFF2-40B4-BE49-F238E27FC236}">
                      <a16:creationId xmlns:a16="http://schemas.microsoft.com/office/drawing/2014/main" xmlns="" id="{48F1191E-73B7-4E6D-9FCE-BF44075D2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ïşḻïďê-Freeform: Shape 99">
                  <a:extLst>
                    <a:ext uri="{FF2B5EF4-FFF2-40B4-BE49-F238E27FC236}">
                      <a16:creationId xmlns:a16="http://schemas.microsoft.com/office/drawing/2014/main" xmlns="" id="{069AB220-EDE4-4D60-987A-BB6FD21A56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ïşḻïďê-Freeform: Shape 100">
                  <a:extLst>
                    <a:ext uri="{FF2B5EF4-FFF2-40B4-BE49-F238E27FC236}">
                      <a16:creationId xmlns:a16="http://schemas.microsoft.com/office/drawing/2014/main" xmlns="" id="{54AB9C51-EFEC-4E78-863A-039039CC6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ïşḻïďê-Freeform: Shape 101">
                  <a:extLst>
                    <a:ext uri="{FF2B5EF4-FFF2-40B4-BE49-F238E27FC236}">
                      <a16:creationId xmlns:a16="http://schemas.microsoft.com/office/drawing/2014/main" xmlns="" id="{6B0D1690-3159-4C9D-82CB-6FA2799B71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ïşḻïďê-Freeform: Shape 102">
                  <a:extLst>
                    <a:ext uri="{FF2B5EF4-FFF2-40B4-BE49-F238E27FC236}">
                      <a16:creationId xmlns:a16="http://schemas.microsoft.com/office/drawing/2014/main" xmlns="" id="{29942982-2500-477C-AC44-22931BC97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ïşḻïďê-Freeform: Shape 103">
                  <a:extLst>
                    <a:ext uri="{FF2B5EF4-FFF2-40B4-BE49-F238E27FC236}">
                      <a16:creationId xmlns:a16="http://schemas.microsoft.com/office/drawing/2014/main" xmlns="" id="{95C7BC3E-2923-43F0-8B2F-167B67AFD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ïşḻïďê-Freeform: Shape 104">
                  <a:extLst>
                    <a:ext uri="{FF2B5EF4-FFF2-40B4-BE49-F238E27FC236}">
                      <a16:creationId xmlns:a16="http://schemas.microsoft.com/office/drawing/2014/main" xmlns="" id="{984C2F31-274F-42B1-ACE8-59679D8DE5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ïşḻïďê-Freeform: Shape 105">
                  <a:extLst>
                    <a:ext uri="{FF2B5EF4-FFF2-40B4-BE49-F238E27FC236}">
                      <a16:creationId xmlns:a16="http://schemas.microsoft.com/office/drawing/2014/main" xmlns="" id="{CAAAB5AC-88D1-4337-8DC7-0B8AFED166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ïşḻïďê-Freeform: Shape 106">
                  <a:extLst>
                    <a:ext uri="{FF2B5EF4-FFF2-40B4-BE49-F238E27FC236}">
                      <a16:creationId xmlns:a16="http://schemas.microsoft.com/office/drawing/2014/main" xmlns="" id="{CE4B5E9E-2761-447B-849D-EAA5015E67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ïşḻïďê-Freeform: Shape 107">
                  <a:extLst>
                    <a:ext uri="{FF2B5EF4-FFF2-40B4-BE49-F238E27FC236}">
                      <a16:creationId xmlns:a16="http://schemas.microsoft.com/office/drawing/2014/main" xmlns="" id="{73F1157D-A733-429F-B4E0-CA8F532532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6" name="Group 16">
              <a:extLst>
                <a:ext uri="{FF2B5EF4-FFF2-40B4-BE49-F238E27FC236}">
                  <a16:creationId xmlns:a16="http://schemas.microsoft.com/office/drawing/2014/main" xmlns="" id="{F03E8FA0-3AD0-4804-82E9-9F8CF6AEFB29}"/>
                </a:ext>
              </a:extLst>
            </p:cNvPr>
            <p:cNvGrpSpPr/>
            <p:nvPr/>
          </p:nvGrpSpPr>
          <p:grpSpPr>
            <a:xfrm>
              <a:off x="3584345" y="1207330"/>
              <a:ext cx="2773471" cy="1960288"/>
              <a:chOff x="4713288" y="1038225"/>
              <a:chExt cx="2847975" cy="2012950"/>
            </a:xfrm>
            <a:grpFill/>
          </p:grpSpPr>
          <p:sp>
            <p:nvSpPr>
              <p:cNvPr id="47" name="ïşḻïďê-Freeform: Shape 17">
                <a:extLst>
                  <a:ext uri="{FF2B5EF4-FFF2-40B4-BE49-F238E27FC236}">
                    <a16:creationId xmlns:a16="http://schemas.microsoft.com/office/drawing/2014/main" xmlns="" id="{9BDE5E3F-5219-4BAA-BEDC-3FB4E3373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şḻïďê-Freeform: Shape 18">
                <a:extLst>
                  <a:ext uri="{FF2B5EF4-FFF2-40B4-BE49-F238E27FC236}">
                    <a16:creationId xmlns:a16="http://schemas.microsoft.com/office/drawing/2014/main" xmlns="" id="{1660C8EF-A138-494B-8259-325BC4E79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şḻïďê-Freeform: Shape 19">
                <a:extLst>
                  <a:ext uri="{FF2B5EF4-FFF2-40B4-BE49-F238E27FC236}">
                    <a16:creationId xmlns:a16="http://schemas.microsoft.com/office/drawing/2014/main" xmlns="" id="{62882A7E-045D-498B-B3CB-6EA68B07C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şḻïďê-Freeform: Shape 20">
                <a:extLst>
                  <a:ext uri="{FF2B5EF4-FFF2-40B4-BE49-F238E27FC236}">
                    <a16:creationId xmlns:a16="http://schemas.microsoft.com/office/drawing/2014/main" xmlns="" id="{CB33DB1F-490D-453E-BBE6-CB369E48C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şḻïďê-Freeform: Shape 21">
                <a:extLst>
                  <a:ext uri="{FF2B5EF4-FFF2-40B4-BE49-F238E27FC236}">
                    <a16:creationId xmlns:a16="http://schemas.microsoft.com/office/drawing/2014/main" xmlns="" id="{3C4031FA-9D5C-4A5E-BCD7-42993CD7E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şḻïďê-Freeform: Shape 22">
                <a:extLst>
                  <a:ext uri="{FF2B5EF4-FFF2-40B4-BE49-F238E27FC236}">
                    <a16:creationId xmlns:a16="http://schemas.microsoft.com/office/drawing/2014/main" xmlns="" id="{8E9FBBD9-75CF-4EE8-8917-50BF164B1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şḻïďê-Freeform: Shape 23">
                <a:extLst>
                  <a:ext uri="{FF2B5EF4-FFF2-40B4-BE49-F238E27FC236}">
                    <a16:creationId xmlns:a16="http://schemas.microsoft.com/office/drawing/2014/main" xmlns="" id="{762D832C-9842-4D08-B76C-5ACFBCAC3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şḻïďê-Freeform: Shape 25">
                <a:extLst>
                  <a:ext uri="{FF2B5EF4-FFF2-40B4-BE49-F238E27FC236}">
                    <a16:creationId xmlns:a16="http://schemas.microsoft.com/office/drawing/2014/main" xmlns="" id="{07EEFCAD-DDE1-4A0A-B5A2-B088D5E4D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şḻïďê-Freeform: Shape 26">
                <a:extLst>
                  <a:ext uri="{FF2B5EF4-FFF2-40B4-BE49-F238E27FC236}">
                    <a16:creationId xmlns:a16="http://schemas.microsoft.com/office/drawing/2014/main" xmlns="" id="{625D988D-DEC9-4916-A353-1895E3693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şḻïďê-Freeform: Shape 27">
                <a:extLst>
                  <a:ext uri="{FF2B5EF4-FFF2-40B4-BE49-F238E27FC236}">
                    <a16:creationId xmlns:a16="http://schemas.microsoft.com/office/drawing/2014/main" xmlns="" id="{11789784-D0AF-4536-9F06-61055B3EF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şḻïďê-Freeform: Shape 33">
                <a:extLst>
                  <a:ext uri="{FF2B5EF4-FFF2-40B4-BE49-F238E27FC236}">
                    <a16:creationId xmlns:a16="http://schemas.microsoft.com/office/drawing/2014/main" xmlns="" id="{0AAAF1B5-1A85-462F-88F2-FE7471FB2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şḻïďê-Freeform: Shape 34">
                <a:extLst>
                  <a:ext uri="{FF2B5EF4-FFF2-40B4-BE49-F238E27FC236}">
                    <a16:creationId xmlns:a16="http://schemas.microsoft.com/office/drawing/2014/main" xmlns="" id="{4F6FB066-0509-45E7-8B62-31A9FD50D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şḻïďê-Freeform: Shape 35">
                <a:extLst>
                  <a:ext uri="{FF2B5EF4-FFF2-40B4-BE49-F238E27FC236}">
                    <a16:creationId xmlns:a16="http://schemas.microsoft.com/office/drawing/2014/main" xmlns="" id="{FD3A5759-7710-465C-A1C8-9E84DCEEF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şḻïďê-Freeform: Shape 36">
                <a:extLst>
                  <a:ext uri="{FF2B5EF4-FFF2-40B4-BE49-F238E27FC236}">
                    <a16:creationId xmlns:a16="http://schemas.microsoft.com/office/drawing/2014/main" xmlns="" id="{9858BFE6-C8D8-4A99-852B-DFF165FA5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ïşḻïďê-Freeform: Shape 37">
                <a:extLst>
                  <a:ext uri="{FF2B5EF4-FFF2-40B4-BE49-F238E27FC236}">
                    <a16:creationId xmlns:a16="http://schemas.microsoft.com/office/drawing/2014/main" xmlns="" id="{C7293A33-CC5F-43A2-B21F-A83C34340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şḻïďê-Freeform: Shape 38">
                <a:extLst>
                  <a:ext uri="{FF2B5EF4-FFF2-40B4-BE49-F238E27FC236}">
                    <a16:creationId xmlns:a16="http://schemas.microsoft.com/office/drawing/2014/main" xmlns="" id="{E504A14D-D28B-435D-8CAF-87A39C441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ḻïďê-Freeform: Shape 39">
                <a:extLst>
                  <a:ext uri="{FF2B5EF4-FFF2-40B4-BE49-F238E27FC236}">
                    <a16:creationId xmlns:a16="http://schemas.microsoft.com/office/drawing/2014/main" xmlns="" id="{C992630C-8556-41C3-A125-BC9E59942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şḻïďê-Freeform: Shape 40">
                <a:extLst>
                  <a:ext uri="{FF2B5EF4-FFF2-40B4-BE49-F238E27FC236}">
                    <a16:creationId xmlns:a16="http://schemas.microsoft.com/office/drawing/2014/main" xmlns="" id="{89EBF3FD-171B-489A-B357-213E6C1115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şḻïďê-Freeform: Shape 41">
                <a:extLst>
                  <a:ext uri="{FF2B5EF4-FFF2-40B4-BE49-F238E27FC236}">
                    <a16:creationId xmlns:a16="http://schemas.microsoft.com/office/drawing/2014/main" xmlns="" id="{92D4943F-63C3-4623-97B6-4BF8F9190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şḻïďê-Freeform: Shape 42">
                <a:extLst>
                  <a:ext uri="{FF2B5EF4-FFF2-40B4-BE49-F238E27FC236}">
                    <a16:creationId xmlns:a16="http://schemas.microsoft.com/office/drawing/2014/main" xmlns="" id="{4F2D5B54-B2AE-45CD-B281-162F54D34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şḻïďê-Freeform: Shape 43">
                <a:extLst>
                  <a:ext uri="{FF2B5EF4-FFF2-40B4-BE49-F238E27FC236}">
                    <a16:creationId xmlns:a16="http://schemas.microsoft.com/office/drawing/2014/main" xmlns="" id="{378CA930-DE2B-43B9-A93A-69D0F665D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ṧḷïḓê-Freeform: Shape 44">
                <a:extLst>
                  <a:ext uri="{FF2B5EF4-FFF2-40B4-BE49-F238E27FC236}">
                    <a16:creationId xmlns:a16="http://schemas.microsoft.com/office/drawing/2014/main" xmlns="" id="{3BD021C4-55E2-4998-B875-7C79EEEFF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ḷïḓê-Freeform: Shape 45">
                <a:extLst>
                  <a:ext uri="{FF2B5EF4-FFF2-40B4-BE49-F238E27FC236}">
                    <a16:creationId xmlns:a16="http://schemas.microsoft.com/office/drawing/2014/main" xmlns="" id="{CF50C901-77C0-4C38-8E21-94B3176A1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ṧḷïḓê-Freeform: Shape 46">
                <a:extLst>
                  <a:ext uri="{FF2B5EF4-FFF2-40B4-BE49-F238E27FC236}">
                    <a16:creationId xmlns:a16="http://schemas.microsoft.com/office/drawing/2014/main" xmlns="" id="{37810F5F-6EC0-434C-AF95-B7F67B0DF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ṧḷïḓê-Freeform: Shape 47">
                <a:extLst>
                  <a:ext uri="{FF2B5EF4-FFF2-40B4-BE49-F238E27FC236}">
                    <a16:creationId xmlns:a16="http://schemas.microsoft.com/office/drawing/2014/main" xmlns="" id="{1C4A1B8C-6B63-4DAC-A526-5CF2628611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ṧḷïḓê-Freeform: Shape 48">
                <a:extLst>
                  <a:ext uri="{FF2B5EF4-FFF2-40B4-BE49-F238E27FC236}">
                    <a16:creationId xmlns:a16="http://schemas.microsoft.com/office/drawing/2014/main" xmlns="" id="{50A3F701-9D8F-404D-9F58-1A9356759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ṧḷïḓê-Freeform: Shape 49">
                <a:extLst>
                  <a:ext uri="{FF2B5EF4-FFF2-40B4-BE49-F238E27FC236}">
                    <a16:creationId xmlns:a16="http://schemas.microsoft.com/office/drawing/2014/main" xmlns="" id="{30DE5751-69C1-40E5-A01A-60A3CAA25F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ṧḷïḓê-Freeform: Shape 50">
                <a:extLst>
                  <a:ext uri="{FF2B5EF4-FFF2-40B4-BE49-F238E27FC236}">
                    <a16:creationId xmlns:a16="http://schemas.microsoft.com/office/drawing/2014/main" xmlns="" id="{55A2C64A-0A4A-44E1-A36A-84CA5C3B8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ḷïḓê-Freeform: Shape 51">
                <a:extLst>
                  <a:ext uri="{FF2B5EF4-FFF2-40B4-BE49-F238E27FC236}">
                    <a16:creationId xmlns:a16="http://schemas.microsoft.com/office/drawing/2014/main" xmlns="" id="{6216F42A-6DC6-4E01-A110-62D33C6E5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ïḓê-Freeform: Shape 52">
                <a:extLst>
                  <a:ext uri="{FF2B5EF4-FFF2-40B4-BE49-F238E27FC236}">
                    <a16:creationId xmlns:a16="http://schemas.microsoft.com/office/drawing/2014/main" xmlns="" id="{4DF4FCDA-BF5A-4B6F-B4D7-46A240BB0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ḷïḓê-Freeform: Shape 53">
                <a:extLst>
                  <a:ext uri="{FF2B5EF4-FFF2-40B4-BE49-F238E27FC236}">
                    <a16:creationId xmlns:a16="http://schemas.microsoft.com/office/drawing/2014/main" xmlns="" id="{C81D02C4-C037-433D-A59A-5C1DDC617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ṧḷïḓê-Freeform: Shape 54">
                <a:extLst>
                  <a:ext uri="{FF2B5EF4-FFF2-40B4-BE49-F238E27FC236}">
                    <a16:creationId xmlns:a16="http://schemas.microsoft.com/office/drawing/2014/main" xmlns="" id="{CCE22C32-455A-4C5F-8801-3BCCF0931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ṧḷïḓê-Freeform: Shape 55">
                <a:extLst>
                  <a:ext uri="{FF2B5EF4-FFF2-40B4-BE49-F238E27FC236}">
                    <a16:creationId xmlns:a16="http://schemas.microsoft.com/office/drawing/2014/main" xmlns="" id="{2B6D2DF5-AF04-42DD-8EAF-7BBE22160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ṧḷïḓê-Freeform: Shape 56">
                <a:extLst>
                  <a:ext uri="{FF2B5EF4-FFF2-40B4-BE49-F238E27FC236}">
                    <a16:creationId xmlns:a16="http://schemas.microsoft.com/office/drawing/2014/main" xmlns="" id="{5A175B7F-D5A6-4D27-8783-A6DDD6C57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ṧḷïḓê-Freeform: Shape 57">
                <a:extLst>
                  <a:ext uri="{FF2B5EF4-FFF2-40B4-BE49-F238E27FC236}">
                    <a16:creationId xmlns:a16="http://schemas.microsoft.com/office/drawing/2014/main" xmlns="" id="{CF492D99-0F02-4824-AAFA-9D6D50550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ṧḷïḓê-Freeform: Shape 58">
                <a:extLst>
                  <a:ext uri="{FF2B5EF4-FFF2-40B4-BE49-F238E27FC236}">
                    <a16:creationId xmlns:a16="http://schemas.microsoft.com/office/drawing/2014/main" xmlns="" id="{FEBDC11F-8565-489C-BF61-5EAE6D7DD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ṧḷïḓê-Freeform: Shape 59">
                <a:extLst>
                  <a:ext uri="{FF2B5EF4-FFF2-40B4-BE49-F238E27FC236}">
                    <a16:creationId xmlns:a16="http://schemas.microsoft.com/office/drawing/2014/main" xmlns="" id="{3F921564-47FF-48C2-92CF-639A199B7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ḷïḓê-Freeform: Shape 60">
                <a:extLst>
                  <a:ext uri="{FF2B5EF4-FFF2-40B4-BE49-F238E27FC236}">
                    <a16:creationId xmlns:a16="http://schemas.microsoft.com/office/drawing/2014/main" xmlns="" id="{FBB8A1B5-4AAC-4880-921A-7A03F6D24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ṧḷïḓê-Freeform: Shape 61">
                <a:extLst>
                  <a:ext uri="{FF2B5EF4-FFF2-40B4-BE49-F238E27FC236}">
                    <a16:creationId xmlns:a16="http://schemas.microsoft.com/office/drawing/2014/main" xmlns="" id="{AF24A47E-9F40-463E-A941-AE599902E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ḷïḓê-Freeform: Shape 62">
                <a:extLst>
                  <a:ext uri="{FF2B5EF4-FFF2-40B4-BE49-F238E27FC236}">
                    <a16:creationId xmlns:a16="http://schemas.microsoft.com/office/drawing/2014/main" xmlns="" id="{DC037C47-E8B6-46FF-B086-05568239C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ṧḷïḓê-Freeform: Shape 63">
                <a:extLst>
                  <a:ext uri="{FF2B5EF4-FFF2-40B4-BE49-F238E27FC236}">
                    <a16:creationId xmlns:a16="http://schemas.microsoft.com/office/drawing/2014/main" xmlns="" id="{8E4CA551-4040-498E-AF79-E622B8897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ṧḷïḓê-Freeform: Shape 64">
                <a:extLst>
                  <a:ext uri="{FF2B5EF4-FFF2-40B4-BE49-F238E27FC236}">
                    <a16:creationId xmlns:a16="http://schemas.microsoft.com/office/drawing/2014/main" xmlns="" id="{DCAAFD45-F9A8-4E93-9EF6-AF4B83D31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ṧḷïḓê-Freeform: Shape 65">
                <a:extLst>
                  <a:ext uri="{FF2B5EF4-FFF2-40B4-BE49-F238E27FC236}">
                    <a16:creationId xmlns:a16="http://schemas.microsoft.com/office/drawing/2014/main" xmlns="" id="{6BAC0C49-33E2-4435-B40D-C4435923F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ṧḷïḓê-Freeform: Shape 66">
                <a:extLst>
                  <a:ext uri="{FF2B5EF4-FFF2-40B4-BE49-F238E27FC236}">
                    <a16:creationId xmlns:a16="http://schemas.microsoft.com/office/drawing/2014/main" xmlns="" id="{90203E52-9D66-41CC-B5FA-C838A135C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ṧḷïḓê-Freeform: Shape 67">
                <a:extLst>
                  <a:ext uri="{FF2B5EF4-FFF2-40B4-BE49-F238E27FC236}">
                    <a16:creationId xmlns:a16="http://schemas.microsoft.com/office/drawing/2014/main" xmlns="" id="{1B65165E-F8BC-4625-BA1F-EDEF755E8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ṧḷïḓê-Freeform: Shape 68">
                <a:extLst>
                  <a:ext uri="{FF2B5EF4-FFF2-40B4-BE49-F238E27FC236}">
                    <a16:creationId xmlns:a16="http://schemas.microsoft.com/office/drawing/2014/main" xmlns="" id="{62F62607-C12C-4602-A6BD-AC4E64DB9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ṧḷïḓê-Freeform: Shape 69">
                <a:extLst>
                  <a:ext uri="{FF2B5EF4-FFF2-40B4-BE49-F238E27FC236}">
                    <a16:creationId xmlns:a16="http://schemas.microsoft.com/office/drawing/2014/main" xmlns="" id="{F085F708-8ED9-4DF7-B9A6-A47432DF2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ṧḷïḓê-Freeform: Shape 70">
                <a:extLst>
                  <a:ext uri="{FF2B5EF4-FFF2-40B4-BE49-F238E27FC236}">
                    <a16:creationId xmlns:a16="http://schemas.microsoft.com/office/drawing/2014/main" xmlns="" id="{BEB61776-9BA6-4ABA-9ACA-84804CDEC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ïṧḷïḓê-Freeform: Shape 71">
                <a:extLst>
                  <a:ext uri="{FF2B5EF4-FFF2-40B4-BE49-F238E27FC236}">
                    <a16:creationId xmlns:a16="http://schemas.microsoft.com/office/drawing/2014/main" xmlns="" id="{223F2642-8AFA-417A-8157-CB49F451A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ïṧḷïḓê-Freeform: Shape 72">
                <a:extLst>
                  <a:ext uri="{FF2B5EF4-FFF2-40B4-BE49-F238E27FC236}">
                    <a16:creationId xmlns:a16="http://schemas.microsoft.com/office/drawing/2014/main" xmlns="" id="{E0B1FDCD-37EF-4109-8E60-8F3AB78B6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ïṧḷïḓê-Freeform: Shape 73">
                <a:extLst>
                  <a:ext uri="{FF2B5EF4-FFF2-40B4-BE49-F238E27FC236}">
                    <a16:creationId xmlns:a16="http://schemas.microsoft.com/office/drawing/2014/main" xmlns="" id="{84447D4C-2EE9-467C-9147-232C3B6CD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s1ide-Freeform: Shape 74">
                <a:extLst>
                  <a:ext uri="{FF2B5EF4-FFF2-40B4-BE49-F238E27FC236}">
                    <a16:creationId xmlns:a16="http://schemas.microsoft.com/office/drawing/2014/main" xmlns="" id="{F9DB0A1A-5980-406E-84A9-6A8348457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s1ide-Freeform: Shape 75">
                <a:extLst>
                  <a:ext uri="{FF2B5EF4-FFF2-40B4-BE49-F238E27FC236}">
                    <a16:creationId xmlns:a16="http://schemas.microsoft.com/office/drawing/2014/main" xmlns="" id="{95F0489C-FFD7-4067-A598-3CA98DDD2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is1ide-Freeform: Shape 76">
                <a:extLst>
                  <a:ext uri="{FF2B5EF4-FFF2-40B4-BE49-F238E27FC236}">
                    <a16:creationId xmlns:a16="http://schemas.microsoft.com/office/drawing/2014/main" xmlns="" id="{78067740-228E-4185-9A20-E279BC065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is1ide-Freeform: Shape 77">
                <a:extLst>
                  <a:ext uri="{FF2B5EF4-FFF2-40B4-BE49-F238E27FC236}">
                    <a16:creationId xmlns:a16="http://schemas.microsoft.com/office/drawing/2014/main" xmlns="" id="{B1B43D30-D9F6-4F3C-AB78-F49064DA0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s1ide-Freeform: Shape 78">
                <a:extLst>
                  <a:ext uri="{FF2B5EF4-FFF2-40B4-BE49-F238E27FC236}">
                    <a16:creationId xmlns:a16="http://schemas.microsoft.com/office/drawing/2014/main" xmlns="" id="{1A1C525A-CEBF-495A-94E4-F238F109E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is1ide-Freeform: Shape 79">
                <a:extLst>
                  <a:ext uri="{FF2B5EF4-FFF2-40B4-BE49-F238E27FC236}">
                    <a16:creationId xmlns:a16="http://schemas.microsoft.com/office/drawing/2014/main" xmlns="" id="{3BFC074E-5B5F-490E-B94E-619960B8E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is1ide-Freeform: Shape 80">
                <a:extLst>
                  <a:ext uri="{FF2B5EF4-FFF2-40B4-BE49-F238E27FC236}">
                    <a16:creationId xmlns:a16="http://schemas.microsoft.com/office/drawing/2014/main" xmlns="" id="{8A6E69E7-243B-4CEB-80F7-015A3B4A8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is1ide-Freeform: Shape 81">
                <a:extLst>
                  <a:ext uri="{FF2B5EF4-FFF2-40B4-BE49-F238E27FC236}">
                    <a16:creationId xmlns:a16="http://schemas.microsoft.com/office/drawing/2014/main" xmlns="" id="{846D723B-65D9-4A2C-8169-D06C78AC4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s1ide-Freeform: Shape 82">
                <a:extLst>
                  <a:ext uri="{FF2B5EF4-FFF2-40B4-BE49-F238E27FC236}">
                    <a16:creationId xmlns:a16="http://schemas.microsoft.com/office/drawing/2014/main" xmlns="" id="{02D5D210-F558-4C6E-967B-E9E8F19FC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s1ide-Freeform: Shape 83">
                <a:extLst>
                  <a:ext uri="{FF2B5EF4-FFF2-40B4-BE49-F238E27FC236}">
                    <a16:creationId xmlns:a16="http://schemas.microsoft.com/office/drawing/2014/main" xmlns="" id="{E3A923D0-AC07-40CA-8CCA-C7F5C9081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is1ide-Freeform: Shape 84">
                <a:extLst>
                  <a:ext uri="{FF2B5EF4-FFF2-40B4-BE49-F238E27FC236}">
                    <a16:creationId xmlns:a16="http://schemas.microsoft.com/office/drawing/2014/main" xmlns="" id="{0B2954A0-6CC3-4A58-B307-B4583FECB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is1ide-Freeform: Shape 85">
                <a:extLst>
                  <a:ext uri="{FF2B5EF4-FFF2-40B4-BE49-F238E27FC236}">
                    <a16:creationId xmlns:a16="http://schemas.microsoft.com/office/drawing/2014/main" xmlns="" id="{D9592329-6F1F-45FC-AAD1-7482C0913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îṥļîḑé-Freeform: Shape 86">
                <a:extLst>
                  <a:ext uri="{FF2B5EF4-FFF2-40B4-BE49-F238E27FC236}">
                    <a16:creationId xmlns:a16="http://schemas.microsoft.com/office/drawing/2014/main" xmlns="" id="{2904F57F-9246-4A66-AA33-0CB6C99E7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îṥļîḑé-Freeform: Shape 87">
                <a:extLst>
                  <a:ext uri="{FF2B5EF4-FFF2-40B4-BE49-F238E27FC236}">
                    <a16:creationId xmlns:a16="http://schemas.microsoft.com/office/drawing/2014/main" xmlns="" id="{440469D9-0281-4D6E-81D5-487A310E6C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îṥļîḑé-Freeform: Shape 88">
                <a:extLst>
                  <a:ext uri="{FF2B5EF4-FFF2-40B4-BE49-F238E27FC236}">
                    <a16:creationId xmlns:a16="http://schemas.microsoft.com/office/drawing/2014/main" xmlns="" id="{ADB76D30-2FC2-4D64-BDA4-F6D1E2CB0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îṥļîḑé-Freeform: Shape 89">
                <a:extLst>
                  <a:ext uri="{FF2B5EF4-FFF2-40B4-BE49-F238E27FC236}">
                    <a16:creationId xmlns:a16="http://schemas.microsoft.com/office/drawing/2014/main" xmlns="" id="{E22F9E1F-DACA-4427-9792-260706FF6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" name="Group 190">
            <a:extLst>
              <a:ext uri="{FF2B5EF4-FFF2-40B4-BE49-F238E27FC236}">
                <a16:creationId xmlns:a16="http://schemas.microsoft.com/office/drawing/2014/main" xmlns="" id="{B0957160-03B3-4C27-932B-2D1B67D5B531}"/>
              </a:ext>
            </a:extLst>
          </p:cNvPr>
          <p:cNvGrpSpPr/>
          <p:nvPr/>
        </p:nvGrpSpPr>
        <p:grpSpPr>
          <a:xfrm>
            <a:off x="3049326" y="2919613"/>
            <a:ext cx="986791" cy="986791"/>
            <a:chOff x="2940009" y="3192424"/>
            <a:chExt cx="960120" cy="960120"/>
          </a:xfrm>
        </p:grpSpPr>
        <p:sp>
          <p:nvSpPr>
            <p:cNvPr id="39" name="îṥļîḑé-Oval 191">
              <a:extLst>
                <a:ext uri="{FF2B5EF4-FFF2-40B4-BE49-F238E27FC236}">
                  <a16:creationId xmlns:a16="http://schemas.microsoft.com/office/drawing/2014/main" xmlns="" id="{9B997108-C081-4560-8133-4A9AD70FB6CA}"/>
                </a:ext>
              </a:extLst>
            </p:cNvPr>
            <p:cNvSpPr/>
            <p:nvPr/>
          </p:nvSpPr>
          <p:spPr>
            <a:xfrm>
              <a:off x="2940009" y="3192424"/>
              <a:ext cx="960120" cy="96012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ṥļîḑé-TextBox 192">
              <a:extLst>
                <a:ext uri="{FF2B5EF4-FFF2-40B4-BE49-F238E27FC236}">
                  <a16:creationId xmlns:a16="http://schemas.microsoft.com/office/drawing/2014/main" xmlns="" id="{8E137614-CB08-46B2-81E2-3B43DF5DF24A}"/>
                </a:ext>
              </a:extLst>
            </p:cNvPr>
            <p:cNvSpPr txBox="1">
              <a:spLocks/>
            </p:cNvSpPr>
            <p:nvPr/>
          </p:nvSpPr>
          <p:spPr>
            <a:xfrm>
              <a:off x="3194891" y="3537727"/>
              <a:ext cx="450357" cy="2695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50%</a:t>
              </a:r>
            </a:p>
          </p:txBody>
        </p:sp>
      </p:grpSp>
      <p:grpSp>
        <p:nvGrpSpPr>
          <p:cNvPr id="5" name="Group 193">
            <a:extLst>
              <a:ext uri="{FF2B5EF4-FFF2-40B4-BE49-F238E27FC236}">
                <a16:creationId xmlns:a16="http://schemas.microsoft.com/office/drawing/2014/main" xmlns="" id="{D128B076-F9FF-49EA-98DD-317CB4DF893C}"/>
              </a:ext>
            </a:extLst>
          </p:cNvPr>
          <p:cNvGrpSpPr/>
          <p:nvPr/>
        </p:nvGrpSpPr>
        <p:grpSpPr>
          <a:xfrm>
            <a:off x="1942478" y="951282"/>
            <a:ext cx="1141640" cy="1141637"/>
            <a:chOff x="2101572" y="1817173"/>
            <a:chExt cx="992839" cy="992839"/>
          </a:xfrm>
        </p:grpSpPr>
        <p:sp>
          <p:nvSpPr>
            <p:cNvPr id="37" name="îṥļîḑé-Oval 194">
              <a:extLst>
                <a:ext uri="{FF2B5EF4-FFF2-40B4-BE49-F238E27FC236}">
                  <a16:creationId xmlns:a16="http://schemas.microsoft.com/office/drawing/2014/main" xmlns="" id="{AB763936-FB36-4AF9-9475-7466F4DAE3AE}"/>
                </a:ext>
              </a:extLst>
            </p:cNvPr>
            <p:cNvSpPr/>
            <p:nvPr/>
          </p:nvSpPr>
          <p:spPr>
            <a:xfrm>
              <a:off x="2101572" y="1817173"/>
              <a:ext cx="992839" cy="992839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ṥļîḑé-TextBox 195">
              <a:extLst>
                <a:ext uri="{FF2B5EF4-FFF2-40B4-BE49-F238E27FC236}">
                  <a16:creationId xmlns:a16="http://schemas.microsoft.com/office/drawing/2014/main" xmlns="" id="{816F1BCF-C6C7-417D-94D3-3E8B01851E47}"/>
                </a:ext>
              </a:extLst>
            </p:cNvPr>
            <p:cNvSpPr txBox="1">
              <a:spLocks/>
            </p:cNvSpPr>
            <p:nvPr/>
          </p:nvSpPr>
          <p:spPr>
            <a:xfrm>
              <a:off x="2396724" y="2193144"/>
              <a:ext cx="402537" cy="24089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80%</a:t>
              </a:r>
            </a:p>
          </p:txBody>
        </p:sp>
      </p:grpSp>
      <p:grpSp>
        <p:nvGrpSpPr>
          <p:cNvPr id="6" name="Group 196">
            <a:extLst>
              <a:ext uri="{FF2B5EF4-FFF2-40B4-BE49-F238E27FC236}">
                <a16:creationId xmlns:a16="http://schemas.microsoft.com/office/drawing/2014/main" xmlns="" id="{9EA0023D-7D61-4E36-9F32-A338B555936B}"/>
              </a:ext>
            </a:extLst>
          </p:cNvPr>
          <p:cNvGrpSpPr/>
          <p:nvPr/>
        </p:nvGrpSpPr>
        <p:grpSpPr>
          <a:xfrm>
            <a:off x="5947045" y="1040013"/>
            <a:ext cx="1437445" cy="1437445"/>
            <a:chOff x="5199481" y="1739974"/>
            <a:chExt cx="1398594" cy="1398594"/>
          </a:xfrm>
        </p:grpSpPr>
        <p:sp>
          <p:nvSpPr>
            <p:cNvPr id="35" name="îṥļîḑé-Oval 197">
              <a:extLst>
                <a:ext uri="{FF2B5EF4-FFF2-40B4-BE49-F238E27FC236}">
                  <a16:creationId xmlns:a16="http://schemas.microsoft.com/office/drawing/2014/main" xmlns="" id="{5E5733C9-3023-4064-AA09-BB19546DA95D}"/>
                </a:ext>
              </a:extLst>
            </p:cNvPr>
            <p:cNvSpPr/>
            <p:nvPr/>
          </p:nvSpPr>
          <p:spPr>
            <a:xfrm>
              <a:off x="5199481" y="1739974"/>
              <a:ext cx="1398594" cy="1398594"/>
            </a:xfrm>
            <a:prstGeom prst="ellips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ṥļîḑé-TextBox 198">
              <a:extLst>
                <a:ext uri="{FF2B5EF4-FFF2-40B4-BE49-F238E27FC236}">
                  <a16:creationId xmlns:a16="http://schemas.microsoft.com/office/drawing/2014/main" xmlns="" id="{4E9BDB31-D929-4B57-A4B2-14D59B121671}"/>
                </a:ext>
              </a:extLst>
            </p:cNvPr>
            <p:cNvSpPr txBox="1">
              <a:spLocks/>
            </p:cNvSpPr>
            <p:nvPr/>
          </p:nvSpPr>
          <p:spPr>
            <a:xfrm>
              <a:off x="5599321" y="2259597"/>
              <a:ext cx="598917" cy="359350"/>
            </a:xfrm>
            <a:prstGeom prst="rect">
              <a:avLst/>
            </a:prstGeom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90%</a:t>
              </a:r>
            </a:p>
          </p:txBody>
        </p:sp>
      </p:grpSp>
      <p:grpSp>
        <p:nvGrpSpPr>
          <p:cNvPr id="7" name="Group 199">
            <a:extLst>
              <a:ext uri="{FF2B5EF4-FFF2-40B4-BE49-F238E27FC236}">
                <a16:creationId xmlns:a16="http://schemas.microsoft.com/office/drawing/2014/main" xmlns="" id="{5060286E-DF39-4F80-B167-98334B8710B7}"/>
              </a:ext>
            </a:extLst>
          </p:cNvPr>
          <p:cNvGrpSpPr/>
          <p:nvPr/>
        </p:nvGrpSpPr>
        <p:grpSpPr>
          <a:xfrm>
            <a:off x="4545068" y="2630926"/>
            <a:ext cx="847200" cy="847200"/>
            <a:chOff x="4373610" y="3094579"/>
            <a:chExt cx="684037" cy="684037"/>
          </a:xfrm>
        </p:grpSpPr>
        <p:sp>
          <p:nvSpPr>
            <p:cNvPr id="33" name="îṥļîḑé-Oval 200">
              <a:extLst>
                <a:ext uri="{FF2B5EF4-FFF2-40B4-BE49-F238E27FC236}">
                  <a16:creationId xmlns:a16="http://schemas.microsoft.com/office/drawing/2014/main" xmlns="" id="{CD6329BC-0E73-4A62-87E6-0C963D8F4E61}"/>
                </a:ext>
              </a:extLst>
            </p:cNvPr>
            <p:cNvSpPr/>
            <p:nvPr/>
          </p:nvSpPr>
          <p:spPr>
            <a:xfrm>
              <a:off x="4373610" y="3094579"/>
              <a:ext cx="684037" cy="684037"/>
            </a:xfrm>
            <a:prstGeom prst="ellipse">
              <a:avLst/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ṥļîḑé-TextBox 201">
              <a:extLst>
                <a:ext uri="{FF2B5EF4-FFF2-40B4-BE49-F238E27FC236}">
                  <a16:creationId xmlns:a16="http://schemas.microsoft.com/office/drawing/2014/main" xmlns="" id="{404BE718-628D-432D-AE7A-1B16ADEF91E7}"/>
                </a:ext>
              </a:extLst>
            </p:cNvPr>
            <p:cNvSpPr txBox="1">
              <a:spLocks/>
            </p:cNvSpPr>
            <p:nvPr/>
          </p:nvSpPr>
          <p:spPr>
            <a:xfrm>
              <a:off x="4560314" y="3343410"/>
              <a:ext cx="310627" cy="18637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40%</a:t>
              </a:r>
            </a:p>
          </p:txBody>
        </p:sp>
      </p:grpSp>
      <p:grpSp>
        <p:nvGrpSpPr>
          <p:cNvPr id="8" name="Group 202">
            <a:extLst>
              <a:ext uri="{FF2B5EF4-FFF2-40B4-BE49-F238E27FC236}">
                <a16:creationId xmlns:a16="http://schemas.microsoft.com/office/drawing/2014/main" xmlns="" id="{778D07A5-4389-4945-BAD5-EABC2590F364}"/>
              </a:ext>
            </a:extLst>
          </p:cNvPr>
          <p:cNvGrpSpPr/>
          <p:nvPr/>
        </p:nvGrpSpPr>
        <p:grpSpPr>
          <a:xfrm>
            <a:off x="4380711" y="961697"/>
            <a:ext cx="986032" cy="986030"/>
            <a:chOff x="4255116" y="1937462"/>
            <a:chExt cx="684037" cy="684037"/>
          </a:xfrm>
        </p:grpSpPr>
        <p:sp>
          <p:nvSpPr>
            <p:cNvPr id="31" name="îṥļîḑé-Oval 203">
              <a:extLst>
                <a:ext uri="{FF2B5EF4-FFF2-40B4-BE49-F238E27FC236}">
                  <a16:creationId xmlns:a16="http://schemas.microsoft.com/office/drawing/2014/main" xmlns="" id="{C124C366-20EF-4923-888B-2563D3BA6DD9}"/>
                </a:ext>
              </a:extLst>
            </p:cNvPr>
            <p:cNvSpPr/>
            <p:nvPr/>
          </p:nvSpPr>
          <p:spPr>
            <a:xfrm>
              <a:off x="4255116" y="1937462"/>
              <a:ext cx="684037" cy="684037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ṥļîḑé-TextBox 204">
              <a:extLst>
                <a:ext uri="{FF2B5EF4-FFF2-40B4-BE49-F238E27FC236}">
                  <a16:creationId xmlns:a16="http://schemas.microsoft.com/office/drawing/2014/main" xmlns="" id="{36F48F8B-0CE9-4C48-BFD8-48D91AAF12BE}"/>
                </a:ext>
              </a:extLst>
            </p:cNvPr>
            <p:cNvSpPr txBox="1">
              <a:spLocks/>
            </p:cNvSpPr>
            <p:nvPr/>
          </p:nvSpPr>
          <p:spPr>
            <a:xfrm>
              <a:off x="4477033" y="2207418"/>
              <a:ext cx="240202" cy="14412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50%</a:t>
              </a:r>
            </a:p>
          </p:txBody>
        </p:sp>
      </p:grpSp>
      <p:grpSp>
        <p:nvGrpSpPr>
          <p:cNvPr id="9" name="Group 205">
            <a:extLst>
              <a:ext uri="{FF2B5EF4-FFF2-40B4-BE49-F238E27FC236}">
                <a16:creationId xmlns:a16="http://schemas.microsoft.com/office/drawing/2014/main" xmlns="" id="{26F97729-E754-4FE2-A9C1-60C47519B4D4}"/>
              </a:ext>
            </a:extLst>
          </p:cNvPr>
          <p:cNvGrpSpPr/>
          <p:nvPr/>
        </p:nvGrpSpPr>
        <p:grpSpPr>
          <a:xfrm>
            <a:off x="6778121" y="3280788"/>
            <a:ext cx="559977" cy="559975"/>
            <a:chOff x="6497389" y="3905020"/>
            <a:chExt cx="544842" cy="544840"/>
          </a:xfrm>
        </p:grpSpPr>
        <p:sp>
          <p:nvSpPr>
            <p:cNvPr id="29" name="îṥļîḑé-Oval 206">
              <a:extLst>
                <a:ext uri="{FF2B5EF4-FFF2-40B4-BE49-F238E27FC236}">
                  <a16:creationId xmlns:a16="http://schemas.microsoft.com/office/drawing/2014/main" xmlns="" id="{5BD55A6E-E908-4537-9B52-3F1C44E46DA9}"/>
                </a:ext>
              </a:extLst>
            </p:cNvPr>
            <p:cNvSpPr/>
            <p:nvPr/>
          </p:nvSpPr>
          <p:spPr>
            <a:xfrm>
              <a:off x="6497389" y="3905020"/>
              <a:ext cx="544842" cy="544840"/>
            </a:xfrm>
            <a:prstGeom prst="ellipse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ṥļîḑé-TextBox 207">
              <a:extLst>
                <a:ext uri="{FF2B5EF4-FFF2-40B4-BE49-F238E27FC236}">
                  <a16:creationId xmlns:a16="http://schemas.microsoft.com/office/drawing/2014/main" xmlns="" id="{4A64CB55-33FC-42D9-8F59-76E56A6E5F38}"/>
                </a:ext>
              </a:extLst>
            </p:cNvPr>
            <p:cNvSpPr txBox="1">
              <a:spLocks/>
            </p:cNvSpPr>
            <p:nvPr/>
          </p:nvSpPr>
          <p:spPr>
            <a:xfrm>
              <a:off x="6638797" y="4098831"/>
              <a:ext cx="262026" cy="15721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20%</a:t>
              </a:r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xmlns="" id="{94D26530-B32D-4AF6-909B-AA70D1C1AA64}"/>
              </a:ext>
            </a:extLst>
          </p:cNvPr>
          <p:cNvGrpSpPr/>
          <p:nvPr/>
        </p:nvGrpSpPr>
        <p:grpSpPr>
          <a:xfrm>
            <a:off x="1159964" y="4309210"/>
            <a:ext cx="6432538" cy="206756"/>
            <a:chOff x="1546618" y="5745613"/>
            <a:chExt cx="8576714" cy="275675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xmlns="" id="{D6D8B38A-0614-47C6-83B1-E1163FD63484}"/>
                </a:ext>
              </a:extLst>
            </p:cNvPr>
            <p:cNvGrpSpPr/>
            <p:nvPr/>
          </p:nvGrpSpPr>
          <p:grpSpPr>
            <a:xfrm>
              <a:off x="1546618" y="5745613"/>
              <a:ext cx="1125945" cy="275675"/>
              <a:chOff x="1546618" y="5745613"/>
              <a:chExt cx="1125945" cy="275675"/>
            </a:xfrm>
          </p:grpSpPr>
          <p:sp>
            <p:nvSpPr>
              <p:cNvPr id="27" name="îṥļîḑé-TextBox 224">
                <a:extLst>
                  <a:ext uri="{FF2B5EF4-FFF2-40B4-BE49-F238E27FC236}">
                    <a16:creationId xmlns:a16="http://schemas.microsoft.com/office/drawing/2014/main" xmlns="" id="{06BAEFBD-0CCC-47DF-8D54-AD8733CC95C8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8" name="îṥļîḑé-Rectangle: Rounded Corners 225">
                <a:extLst>
                  <a:ext uri="{FF2B5EF4-FFF2-40B4-BE49-F238E27FC236}">
                    <a16:creationId xmlns:a16="http://schemas.microsoft.com/office/drawing/2014/main" xmlns="" id="{2D80CB28-C75F-422B-A9C6-1017F12253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26">
              <a:extLst>
                <a:ext uri="{FF2B5EF4-FFF2-40B4-BE49-F238E27FC236}">
                  <a16:creationId xmlns:a16="http://schemas.microsoft.com/office/drawing/2014/main" xmlns="" id="{39E4D831-DB2D-4A03-A132-11E3631F4B4D}"/>
                </a:ext>
              </a:extLst>
            </p:cNvPr>
            <p:cNvGrpSpPr/>
            <p:nvPr/>
          </p:nvGrpSpPr>
          <p:grpSpPr>
            <a:xfrm>
              <a:off x="3036772" y="5745613"/>
              <a:ext cx="1125945" cy="275675"/>
              <a:chOff x="1546618" y="5745613"/>
              <a:chExt cx="1125945" cy="275675"/>
            </a:xfrm>
          </p:grpSpPr>
          <p:sp>
            <p:nvSpPr>
              <p:cNvPr id="25" name="îṥļîḑé-TextBox 227">
                <a:extLst>
                  <a:ext uri="{FF2B5EF4-FFF2-40B4-BE49-F238E27FC236}">
                    <a16:creationId xmlns:a16="http://schemas.microsoft.com/office/drawing/2014/main" xmlns="" id="{4E9059FF-B051-4369-9F92-1B091FDDECC3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6" name="îṥļîḑé-Rectangle: Rounded Corners 228">
                <a:extLst>
                  <a:ext uri="{FF2B5EF4-FFF2-40B4-BE49-F238E27FC236}">
                    <a16:creationId xmlns:a16="http://schemas.microsoft.com/office/drawing/2014/main" xmlns="" id="{A28A2843-17FA-4A79-8AA9-619DBE1479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229">
              <a:extLst>
                <a:ext uri="{FF2B5EF4-FFF2-40B4-BE49-F238E27FC236}">
                  <a16:creationId xmlns:a16="http://schemas.microsoft.com/office/drawing/2014/main" xmlns="" id="{3D3B9FA0-C656-4743-A8B0-EB7968B2446F}"/>
                </a:ext>
              </a:extLst>
            </p:cNvPr>
            <p:cNvGrpSpPr/>
            <p:nvPr/>
          </p:nvGrpSpPr>
          <p:grpSpPr>
            <a:xfrm>
              <a:off x="4526926" y="5745613"/>
              <a:ext cx="1125945" cy="275675"/>
              <a:chOff x="1546618" y="5745613"/>
              <a:chExt cx="1125945" cy="275675"/>
            </a:xfrm>
          </p:grpSpPr>
          <p:sp>
            <p:nvSpPr>
              <p:cNvPr id="23" name="îṥļîḑé-TextBox 230">
                <a:extLst>
                  <a:ext uri="{FF2B5EF4-FFF2-40B4-BE49-F238E27FC236}">
                    <a16:creationId xmlns:a16="http://schemas.microsoft.com/office/drawing/2014/main" xmlns="" id="{E4AB623C-858D-4CA3-8683-1E346A45F628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4" name="îṥļîḑé-Rectangle: Rounded Corners 231">
                <a:extLst>
                  <a:ext uri="{FF2B5EF4-FFF2-40B4-BE49-F238E27FC236}">
                    <a16:creationId xmlns:a16="http://schemas.microsoft.com/office/drawing/2014/main" xmlns="" id="{A11B1F83-4EE7-40C8-A39C-F0F37BE14C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32">
              <a:extLst>
                <a:ext uri="{FF2B5EF4-FFF2-40B4-BE49-F238E27FC236}">
                  <a16:creationId xmlns:a16="http://schemas.microsoft.com/office/drawing/2014/main" xmlns="" id="{25877E7B-E8BE-4B1D-BB8A-76E5E5A8D099}"/>
                </a:ext>
              </a:extLst>
            </p:cNvPr>
            <p:cNvGrpSpPr/>
            <p:nvPr/>
          </p:nvGrpSpPr>
          <p:grpSpPr>
            <a:xfrm>
              <a:off x="6017080" y="5745613"/>
              <a:ext cx="1125945" cy="275675"/>
              <a:chOff x="1546618" y="5745613"/>
              <a:chExt cx="1125945" cy="275675"/>
            </a:xfrm>
          </p:grpSpPr>
          <p:sp>
            <p:nvSpPr>
              <p:cNvPr id="21" name="îṥļîḑé-TextBox 233">
                <a:extLst>
                  <a:ext uri="{FF2B5EF4-FFF2-40B4-BE49-F238E27FC236}">
                    <a16:creationId xmlns:a16="http://schemas.microsoft.com/office/drawing/2014/main" xmlns="" id="{7FBF5CEB-B71C-45CD-A12A-386A30B9B160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2" name="îṥļîḑé-Rectangle: Rounded Corners 234">
                <a:extLst>
                  <a:ext uri="{FF2B5EF4-FFF2-40B4-BE49-F238E27FC236}">
                    <a16:creationId xmlns:a16="http://schemas.microsoft.com/office/drawing/2014/main" xmlns="" id="{F2C620C9-DED1-47B4-84F2-1A0FA8FC6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235">
              <a:extLst>
                <a:ext uri="{FF2B5EF4-FFF2-40B4-BE49-F238E27FC236}">
                  <a16:creationId xmlns:a16="http://schemas.microsoft.com/office/drawing/2014/main" xmlns="" id="{49973BEE-1D68-4E74-B6F0-C4AA9633B293}"/>
                </a:ext>
              </a:extLst>
            </p:cNvPr>
            <p:cNvGrpSpPr/>
            <p:nvPr/>
          </p:nvGrpSpPr>
          <p:grpSpPr>
            <a:xfrm>
              <a:off x="7507234" y="5745613"/>
              <a:ext cx="1125945" cy="275675"/>
              <a:chOff x="1546618" y="5745613"/>
              <a:chExt cx="1125945" cy="275675"/>
            </a:xfrm>
          </p:grpSpPr>
          <p:sp>
            <p:nvSpPr>
              <p:cNvPr id="19" name="îṥļîḑé-TextBox 236">
                <a:extLst>
                  <a:ext uri="{FF2B5EF4-FFF2-40B4-BE49-F238E27FC236}">
                    <a16:creationId xmlns:a16="http://schemas.microsoft.com/office/drawing/2014/main" xmlns="" id="{A12E51C5-9F98-435E-AAE6-3F2D7B87529D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0" name="îṥļîḑé-Rectangle: Rounded Corners 237">
                <a:extLst>
                  <a:ext uri="{FF2B5EF4-FFF2-40B4-BE49-F238E27FC236}">
                    <a16:creationId xmlns:a16="http://schemas.microsoft.com/office/drawing/2014/main" xmlns="" id="{67E74CE2-7FFD-41CD-B66A-E380FAB26C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238">
              <a:extLst>
                <a:ext uri="{FF2B5EF4-FFF2-40B4-BE49-F238E27FC236}">
                  <a16:creationId xmlns:a16="http://schemas.microsoft.com/office/drawing/2014/main" xmlns="" id="{266D31DF-6DBC-41C6-9066-497CA4625BEF}"/>
                </a:ext>
              </a:extLst>
            </p:cNvPr>
            <p:cNvGrpSpPr/>
            <p:nvPr/>
          </p:nvGrpSpPr>
          <p:grpSpPr>
            <a:xfrm>
              <a:off x="8997387" y="5745613"/>
              <a:ext cx="1125945" cy="275675"/>
              <a:chOff x="1546618" y="5745613"/>
              <a:chExt cx="1125945" cy="275675"/>
            </a:xfrm>
          </p:grpSpPr>
          <p:sp>
            <p:nvSpPr>
              <p:cNvPr id="17" name="îṥļîḑé-TextBox 239">
                <a:extLst>
                  <a:ext uri="{FF2B5EF4-FFF2-40B4-BE49-F238E27FC236}">
                    <a16:creationId xmlns:a16="http://schemas.microsoft.com/office/drawing/2014/main" xmlns="" id="{D8309DF6-5A82-4C6F-BADA-E8167914E31D}"/>
                  </a:ext>
                </a:extLst>
              </p:cNvPr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18" name="îṥļîḑé-Rectangle: Rounded Corners 240">
                <a:extLst>
                  <a:ext uri="{FF2B5EF4-FFF2-40B4-BE49-F238E27FC236}">
                    <a16:creationId xmlns:a16="http://schemas.microsoft.com/office/drawing/2014/main" xmlns="" id="{6DBE2BF1-CC18-4001-BD92-32DF292A2A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0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0E11CE7-4E7E-495A-95C4-614640779342}"/>
              </a:ext>
            </a:extLst>
          </p:cNvPr>
          <p:cNvGrpSpPr/>
          <p:nvPr/>
        </p:nvGrpSpPr>
        <p:grpSpPr>
          <a:xfrm>
            <a:off x="3113838" y="1383618"/>
            <a:ext cx="2916324" cy="2916324"/>
            <a:chOff x="3113838" y="1383618"/>
            <a:chExt cx="2916324" cy="291632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2EF7807A-78EF-4D0C-8343-34917FB95937}"/>
                </a:ext>
              </a:extLst>
            </p:cNvPr>
            <p:cNvGrpSpPr/>
            <p:nvPr/>
          </p:nvGrpSpPr>
          <p:grpSpPr>
            <a:xfrm>
              <a:off x="3113838" y="1383618"/>
              <a:ext cx="2916324" cy="2916324"/>
              <a:chOff x="4151784" y="1484784"/>
              <a:chExt cx="3888432" cy="3888432"/>
            </a:xfrm>
          </p:grpSpPr>
          <p:sp>
            <p:nvSpPr>
              <p:cNvPr id="17" name="ïşḻïďê-Freeform 16">
                <a:extLst>
                  <a:ext uri="{FF2B5EF4-FFF2-40B4-BE49-F238E27FC236}">
                    <a16:creationId xmlns:a16="http://schemas.microsoft.com/office/drawing/2014/main" xmlns="" id="{C055051C-2C12-4465-B7A1-B6AEBF275EEC}"/>
                  </a:ext>
                </a:extLst>
              </p:cNvPr>
              <p:cNvSpPr/>
              <p:nvPr/>
            </p:nvSpPr>
            <p:spPr bwMode="auto">
              <a:xfrm>
                <a:off x="4151784" y="1484784"/>
                <a:ext cx="3888432" cy="3888432"/>
              </a:xfrm>
              <a:custGeom>
                <a:avLst/>
                <a:gdLst>
                  <a:gd name="connsiteX0" fmla="*/ 1944216 w 3888432"/>
                  <a:gd name="connsiteY0" fmla="*/ 0 h 3888432"/>
                  <a:gd name="connsiteX1" fmla="*/ 3180918 w 3888432"/>
                  <a:gd name="connsiteY1" fmla="*/ 443964 h 3888432"/>
                  <a:gd name="connsiteX2" fmla="*/ 3251447 w 3888432"/>
                  <a:gd name="connsiteY2" fmla="*/ 508065 h 3888432"/>
                  <a:gd name="connsiteX3" fmla="*/ 3751782 w 3888432"/>
                  <a:gd name="connsiteY3" fmla="*/ 136650 h 3888432"/>
                  <a:gd name="connsiteX4" fmla="*/ 3380368 w 3888432"/>
                  <a:gd name="connsiteY4" fmla="*/ 636986 h 3888432"/>
                  <a:gd name="connsiteX5" fmla="*/ 3444468 w 3888432"/>
                  <a:gd name="connsiteY5" fmla="*/ 707514 h 3888432"/>
                  <a:gd name="connsiteX6" fmla="*/ 3888432 w 3888432"/>
                  <a:gd name="connsiteY6" fmla="*/ 1944216 h 3888432"/>
                  <a:gd name="connsiteX7" fmla="*/ 1944216 w 3888432"/>
                  <a:gd name="connsiteY7" fmla="*/ 3888432 h 3888432"/>
                  <a:gd name="connsiteX8" fmla="*/ 0 w 3888432"/>
                  <a:gd name="connsiteY8" fmla="*/ 1944216 h 3888432"/>
                  <a:gd name="connsiteX9" fmla="*/ 1944216 w 3888432"/>
                  <a:gd name="connsiteY9" fmla="*/ 0 h 388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8432" h="3888432">
                    <a:moveTo>
                      <a:pt x="1944216" y="0"/>
                    </a:moveTo>
                    <a:cubicBezTo>
                      <a:pt x="2413987" y="0"/>
                      <a:pt x="2844843" y="166611"/>
                      <a:pt x="3180918" y="443964"/>
                    </a:cubicBezTo>
                    <a:lnTo>
                      <a:pt x="3251447" y="508065"/>
                    </a:lnTo>
                    <a:lnTo>
                      <a:pt x="3751782" y="136650"/>
                    </a:lnTo>
                    <a:lnTo>
                      <a:pt x="3380368" y="636986"/>
                    </a:lnTo>
                    <a:lnTo>
                      <a:pt x="3444468" y="707514"/>
                    </a:lnTo>
                    <a:cubicBezTo>
                      <a:pt x="3721822" y="1043589"/>
                      <a:pt x="3888432" y="1474446"/>
                      <a:pt x="3888432" y="1944216"/>
                    </a:cubicBezTo>
                    <a:cubicBezTo>
                      <a:pt x="3888432" y="3017977"/>
                      <a:pt x="3017977" y="3888432"/>
                      <a:pt x="1944216" y="3888432"/>
                    </a:cubicBezTo>
                    <a:cubicBezTo>
                      <a:pt x="870455" y="3888432"/>
                      <a:pt x="0" y="3017977"/>
                      <a:pt x="0" y="1944216"/>
                    </a:cubicBezTo>
                    <a:cubicBezTo>
                      <a:pt x="0" y="870455"/>
                      <a:pt x="870455" y="0"/>
                      <a:pt x="1944216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şḻïďê-Freeform 17">
                <a:extLst>
                  <a:ext uri="{FF2B5EF4-FFF2-40B4-BE49-F238E27FC236}">
                    <a16:creationId xmlns:a16="http://schemas.microsoft.com/office/drawing/2014/main" xmlns="" id="{353E7136-37AF-47D5-9351-6F8F1F600752}"/>
                  </a:ext>
                </a:extLst>
              </p:cNvPr>
              <p:cNvSpPr/>
              <p:nvPr/>
            </p:nvSpPr>
            <p:spPr bwMode="auto">
              <a:xfrm>
                <a:off x="4475820" y="1808820"/>
                <a:ext cx="3427746" cy="3427746"/>
              </a:xfrm>
              <a:custGeom>
                <a:avLst/>
                <a:gdLst>
                  <a:gd name="connsiteX0" fmla="*/ 1620180 w 3427746"/>
                  <a:gd name="connsiteY0" fmla="*/ 0 h 3427746"/>
                  <a:gd name="connsiteX1" fmla="*/ 3240360 w 3427746"/>
                  <a:gd name="connsiteY1" fmla="*/ 1620180 h 3427746"/>
                  <a:gd name="connsiteX2" fmla="*/ 2870390 w 3427746"/>
                  <a:gd name="connsiteY2" fmla="*/ 2650765 h 3427746"/>
                  <a:gd name="connsiteX3" fmla="*/ 2859700 w 3427746"/>
                  <a:gd name="connsiteY3" fmla="*/ 2662527 h 3427746"/>
                  <a:gd name="connsiteX4" fmla="*/ 3427746 w 3427746"/>
                  <a:gd name="connsiteY4" fmla="*/ 3427746 h 3427746"/>
                  <a:gd name="connsiteX5" fmla="*/ 2662527 w 3427746"/>
                  <a:gd name="connsiteY5" fmla="*/ 2859700 h 3427746"/>
                  <a:gd name="connsiteX6" fmla="*/ 2650765 w 3427746"/>
                  <a:gd name="connsiteY6" fmla="*/ 2870390 h 3427746"/>
                  <a:gd name="connsiteX7" fmla="*/ 1620180 w 3427746"/>
                  <a:gd name="connsiteY7" fmla="*/ 3240360 h 3427746"/>
                  <a:gd name="connsiteX8" fmla="*/ 0 w 3427746"/>
                  <a:gd name="connsiteY8" fmla="*/ 1620180 h 3427746"/>
                  <a:gd name="connsiteX9" fmla="*/ 1620180 w 3427746"/>
                  <a:gd name="connsiteY9" fmla="*/ 0 h 3427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27746" h="3427746">
                    <a:moveTo>
                      <a:pt x="1620180" y="0"/>
                    </a:moveTo>
                    <a:cubicBezTo>
                      <a:pt x="2514981" y="0"/>
                      <a:pt x="3240360" y="725379"/>
                      <a:pt x="3240360" y="1620180"/>
                    </a:cubicBezTo>
                    <a:cubicBezTo>
                      <a:pt x="3240360" y="2011656"/>
                      <a:pt x="3101518" y="2370703"/>
                      <a:pt x="2870390" y="2650765"/>
                    </a:cubicBezTo>
                    <a:lnTo>
                      <a:pt x="2859700" y="2662527"/>
                    </a:lnTo>
                    <a:lnTo>
                      <a:pt x="3427746" y="3427746"/>
                    </a:lnTo>
                    <a:lnTo>
                      <a:pt x="2662527" y="2859700"/>
                    </a:lnTo>
                    <a:lnTo>
                      <a:pt x="2650765" y="2870390"/>
                    </a:lnTo>
                    <a:cubicBezTo>
                      <a:pt x="2370703" y="3101518"/>
                      <a:pt x="2011656" y="3240360"/>
                      <a:pt x="1620180" y="3240360"/>
                    </a:cubicBezTo>
                    <a:cubicBezTo>
                      <a:pt x="725379" y="3240360"/>
                      <a:pt x="0" y="2514981"/>
                      <a:pt x="0" y="1620180"/>
                    </a:cubicBezTo>
                    <a:cubicBezTo>
                      <a:pt x="0" y="725379"/>
                      <a:pt x="725379" y="0"/>
                      <a:pt x="1620180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şḻïďê-Freeform 18">
                <a:extLst>
                  <a:ext uri="{FF2B5EF4-FFF2-40B4-BE49-F238E27FC236}">
                    <a16:creationId xmlns:a16="http://schemas.microsoft.com/office/drawing/2014/main" xmlns="" id="{D83259A9-5345-4C22-9287-0BECA18F9959}"/>
                  </a:ext>
                </a:extLst>
              </p:cNvPr>
              <p:cNvSpPr/>
              <p:nvPr/>
            </p:nvSpPr>
            <p:spPr bwMode="auto">
              <a:xfrm>
                <a:off x="4288434" y="2132856"/>
                <a:ext cx="3103710" cy="3103710"/>
              </a:xfrm>
              <a:custGeom>
                <a:avLst/>
                <a:gdLst>
                  <a:gd name="connsiteX0" fmla="*/ 1807566 w 3103710"/>
                  <a:gd name="connsiteY0" fmla="*/ 0 h 3103710"/>
                  <a:gd name="connsiteX1" fmla="*/ 3103710 w 3103710"/>
                  <a:gd name="connsiteY1" fmla="*/ 1296144 h 3103710"/>
                  <a:gd name="connsiteX2" fmla="*/ 1807566 w 3103710"/>
                  <a:gd name="connsiteY2" fmla="*/ 2592288 h 3103710"/>
                  <a:gd name="connsiteX3" fmla="*/ 1082880 w 3103710"/>
                  <a:gd name="connsiteY3" fmla="*/ 2370927 h 3103710"/>
                  <a:gd name="connsiteX4" fmla="*/ 1035184 w 3103710"/>
                  <a:gd name="connsiteY4" fmla="*/ 2335261 h 3103710"/>
                  <a:gd name="connsiteX5" fmla="*/ 0 w 3103710"/>
                  <a:gd name="connsiteY5" fmla="*/ 3103710 h 3103710"/>
                  <a:gd name="connsiteX6" fmla="*/ 768449 w 3103710"/>
                  <a:gd name="connsiteY6" fmla="*/ 2068527 h 3103710"/>
                  <a:gd name="connsiteX7" fmla="*/ 732783 w 3103710"/>
                  <a:gd name="connsiteY7" fmla="*/ 2020831 h 3103710"/>
                  <a:gd name="connsiteX8" fmla="*/ 511422 w 3103710"/>
                  <a:gd name="connsiteY8" fmla="*/ 1296144 h 3103710"/>
                  <a:gd name="connsiteX9" fmla="*/ 1807566 w 3103710"/>
                  <a:gd name="connsiteY9" fmla="*/ 0 h 3103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3710" h="3103710">
                    <a:moveTo>
                      <a:pt x="1807566" y="0"/>
                    </a:moveTo>
                    <a:cubicBezTo>
                      <a:pt x="2523407" y="0"/>
                      <a:pt x="3103710" y="580303"/>
                      <a:pt x="3103710" y="1296144"/>
                    </a:cubicBezTo>
                    <a:cubicBezTo>
                      <a:pt x="3103710" y="2011985"/>
                      <a:pt x="2523407" y="2592288"/>
                      <a:pt x="1807566" y="2592288"/>
                    </a:cubicBezTo>
                    <a:cubicBezTo>
                      <a:pt x="1539126" y="2592288"/>
                      <a:pt x="1289746" y="2510683"/>
                      <a:pt x="1082880" y="2370927"/>
                    </a:cubicBezTo>
                    <a:lnTo>
                      <a:pt x="1035184" y="2335261"/>
                    </a:lnTo>
                    <a:lnTo>
                      <a:pt x="0" y="3103710"/>
                    </a:lnTo>
                    <a:lnTo>
                      <a:pt x="768449" y="2068527"/>
                    </a:lnTo>
                    <a:lnTo>
                      <a:pt x="732783" y="2020831"/>
                    </a:lnTo>
                    <a:cubicBezTo>
                      <a:pt x="593027" y="1813965"/>
                      <a:pt x="511422" y="1564585"/>
                      <a:pt x="511422" y="1296144"/>
                    </a:cubicBezTo>
                    <a:cubicBezTo>
                      <a:pt x="511422" y="580303"/>
                      <a:pt x="1091725" y="0"/>
                      <a:pt x="180756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şḻïďê-Freeform 19">
                <a:extLst>
                  <a:ext uri="{FF2B5EF4-FFF2-40B4-BE49-F238E27FC236}">
                    <a16:creationId xmlns:a16="http://schemas.microsoft.com/office/drawing/2014/main" xmlns="" id="{235C73C9-1E7D-45A6-911C-5F39D3E8262A}"/>
                  </a:ext>
                </a:extLst>
              </p:cNvPr>
              <p:cNvSpPr/>
              <p:nvPr/>
            </p:nvSpPr>
            <p:spPr bwMode="auto">
              <a:xfrm>
                <a:off x="4288435" y="1621435"/>
                <a:ext cx="2779675" cy="2779675"/>
              </a:xfrm>
              <a:custGeom>
                <a:avLst/>
                <a:gdLst>
                  <a:gd name="connsiteX0" fmla="*/ 1807566 w 2779674"/>
                  <a:gd name="connsiteY0" fmla="*/ 835458 h 2779674"/>
                  <a:gd name="connsiteX1" fmla="*/ 2779674 w 2779674"/>
                  <a:gd name="connsiteY1" fmla="*/ 1807566 h 2779674"/>
                  <a:gd name="connsiteX2" fmla="*/ 1807566 w 2779674"/>
                  <a:gd name="connsiteY2" fmla="*/ 2779674 h 2779674"/>
                  <a:gd name="connsiteX3" fmla="*/ 835458 w 2779674"/>
                  <a:gd name="connsiteY3" fmla="*/ 1807566 h 2779674"/>
                  <a:gd name="connsiteX4" fmla="*/ 1807566 w 2779674"/>
                  <a:gd name="connsiteY4" fmla="*/ 835458 h 2779674"/>
                  <a:gd name="connsiteX5" fmla="*/ 0 w 2779674"/>
                  <a:gd name="connsiteY5" fmla="*/ 0 h 2779674"/>
                  <a:gd name="connsiteX6" fmla="*/ 1310822 w 2779674"/>
                  <a:gd name="connsiteY6" fmla="*/ 973064 h 2779674"/>
                  <a:gd name="connsiteX7" fmla="*/ 1264051 w 2779674"/>
                  <a:gd name="connsiteY7" fmla="*/ 1001479 h 2779674"/>
                  <a:gd name="connsiteX8" fmla="*/ 1001479 w 2779674"/>
                  <a:gd name="connsiteY8" fmla="*/ 1264051 h 2779674"/>
                  <a:gd name="connsiteX9" fmla="*/ 973065 w 2779674"/>
                  <a:gd name="connsiteY9" fmla="*/ 1310823 h 2779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79674" h="2779674">
                    <a:moveTo>
                      <a:pt x="1807566" y="835458"/>
                    </a:moveTo>
                    <a:cubicBezTo>
                      <a:pt x="2344446" y="835458"/>
                      <a:pt x="2779674" y="1270686"/>
                      <a:pt x="2779674" y="1807566"/>
                    </a:cubicBezTo>
                    <a:cubicBezTo>
                      <a:pt x="2779674" y="2344446"/>
                      <a:pt x="2344446" y="2779674"/>
                      <a:pt x="1807566" y="2779674"/>
                    </a:cubicBezTo>
                    <a:cubicBezTo>
                      <a:pt x="1270686" y="2779674"/>
                      <a:pt x="835458" y="2344446"/>
                      <a:pt x="835458" y="1807566"/>
                    </a:cubicBezTo>
                    <a:cubicBezTo>
                      <a:pt x="835458" y="1270686"/>
                      <a:pt x="1270686" y="835458"/>
                      <a:pt x="1807566" y="835458"/>
                    </a:cubicBezTo>
                    <a:close/>
                    <a:moveTo>
                      <a:pt x="0" y="0"/>
                    </a:moveTo>
                    <a:lnTo>
                      <a:pt x="1310822" y="973064"/>
                    </a:lnTo>
                    <a:lnTo>
                      <a:pt x="1264051" y="1001479"/>
                    </a:lnTo>
                    <a:cubicBezTo>
                      <a:pt x="1160618" y="1071357"/>
                      <a:pt x="1071358" y="1160619"/>
                      <a:pt x="1001479" y="1264051"/>
                    </a:cubicBezTo>
                    <a:lnTo>
                      <a:pt x="973065" y="1310823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ïşḻïďê-Freeform 3">
              <a:extLst>
                <a:ext uri="{FF2B5EF4-FFF2-40B4-BE49-F238E27FC236}">
                  <a16:creationId xmlns:a16="http://schemas.microsoft.com/office/drawing/2014/main" xmlns="" id="{D43DC8BE-FED8-4D8A-B8FE-1108C6AB9529}"/>
                </a:ext>
              </a:extLst>
            </p:cNvPr>
            <p:cNvSpPr>
              <a:spLocks/>
            </p:cNvSpPr>
            <p:nvPr/>
          </p:nvSpPr>
          <p:spPr>
            <a:xfrm>
              <a:off x="4274967" y="2544747"/>
              <a:ext cx="594066" cy="59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CBE90EDE-9DD1-4EF4-BB72-6A2BB59B5576}"/>
              </a:ext>
            </a:extLst>
          </p:cNvPr>
          <p:cNvGrpSpPr/>
          <p:nvPr/>
        </p:nvGrpSpPr>
        <p:grpSpPr>
          <a:xfrm>
            <a:off x="1184806" y="1383618"/>
            <a:ext cx="6774389" cy="2813837"/>
            <a:chOff x="1184806" y="1383618"/>
            <a:chExt cx="6774389" cy="281383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2E2BE8D6-6CBA-4991-B2DB-996751B938EC}"/>
                </a:ext>
              </a:extLst>
            </p:cNvPr>
            <p:cNvGrpSpPr/>
            <p:nvPr/>
          </p:nvGrpSpPr>
          <p:grpSpPr>
            <a:xfrm>
              <a:off x="1184806" y="1383618"/>
              <a:ext cx="1940415" cy="586674"/>
              <a:chOff x="1579741" y="1924553"/>
              <a:chExt cx="2587220" cy="782232"/>
            </a:xfrm>
          </p:grpSpPr>
          <p:sp>
            <p:nvSpPr>
              <p:cNvPr id="15" name="ïşḻïďê-Rectangle 14">
                <a:extLst>
                  <a:ext uri="{FF2B5EF4-FFF2-40B4-BE49-F238E27FC236}">
                    <a16:creationId xmlns:a16="http://schemas.microsoft.com/office/drawing/2014/main" xmlns="" id="{AF23F27A-FED6-4F07-BBD3-4FE65497E803}"/>
                  </a:ext>
                </a:extLst>
              </p:cNvPr>
              <p:cNvSpPr/>
              <p:nvPr/>
            </p:nvSpPr>
            <p:spPr>
              <a:xfrm>
                <a:off x="1579741" y="1924553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6" name="ïşḻïďê-Rectangle 15">
                <a:extLst>
                  <a:ext uri="{FF2B5EF4-FFF2-40B4-BE49-F238E27FC236}">
                    <a16:creationId xmlns:a16="http://schemas.microsoft.com/office/drawing/2014/main" xmlns="" id="{25FA26D6-F578-4D20-A5B0-A16E06C387E5}"/>
                  </a:ext>
                </a:extLst>
              </p:cNvPr>
              <p:cNvSpPr/>
              <p:nvPr/>
            </p:nvSpPr>
            <p:spPr>
              <a:xfrm>
                <a:off x="1579741" y="2170774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D589A3F0-C5AF-4CC8-8F16-E9E602E081EB}"/>
                </a:ext>
              </a:extLst>
            </p:cNvPr>
            <p:cNvGrpSpPr/>
            <p:nvPr/>
          </p:nvGrpSpPr>
          <p:grpSpPr>
            <a:xfrm>
              <a:off x="1184806" y="3610781"/>
              <a:ext cx="1940415" cy="586674"/>
              <a:chOff x="1579741" y="4151215"/>
              <a:chExt cx="2587220" cy="782232"/>
            </a:xfrm>
          </p:grpSpPr>
          <p:sp>
            <p:nvSpPr>
              <p:cNvPr id="13" name="ïşḻïďê-Rectangle 12">
                <a:extLst>
                  <a:ext uri="{FF2B5EF4-FFF2-40B4-BE49-F238E27FC236}">
                    <a16:creationId xmlns:a16="http://schemas.microsoft.com/office/drawing/2014/main" xmlns="" id="{2C6919E0-0469-4FE9-80C4-C312E54D6F4B}"/>
                  </a:ext>
                </a:extLst>
              </p:cNvPr>
              <p:cNvSpPr/>
              <p:nvPr/>
            </p:nvSpPr>
            <p:spPr>
              <a:xfrm>
                <a:off x="1579741" y="4151215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4" name="ïşḻïďê-Rectangle 13">
                <a:extLst>
                  <a:ext uri="{FF2B5EF4-FFF2-40B4-BE49-F238E27FC236}">
                    <a16:creationId xmlns:a16="http://schemas.microsoft.com/office/drawing/2014/main" xmlns="" id="{567C3A41-2DC9-4AB5-977A-4B045BD4BB99}"/>
                  </a:ext>
                </a:extLst>
              </p:cNvPr>
              <p:cNvSpPr/>
              <p:nvPr/>
            </p:nvSpPr>
            <p:spPr>
              <a:xfrm>
                <a:off x="1579741" y="4397436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7AA958D9-FC6E-4671-9FE8-EC2668832817}"/>
                </a:ext>
              </a:extLst>
            </p:cNvPr>
            <p:cNvGrpSpPr/>
            <p:nvPr/>
          </p:nvGrpSpPr>
          <p:grpSpPr>
            <a:xfrm>
              <a:off x="6018780" y="1387497"/>
              <a:ext cx="1940415" cy="586674"/>
              <a:chOff x="8025039" y="1924553"/>
              <a:chExt cx="2587220" cy="782232"/>
            </a:xfrm>
          </p:grpSpPr>
          <p:sp>
            <p:nvSpPr>
              <p:cNvPr id="11" name="ïşḻïďê-Rectangle 10">
                <a:extLst>
                  <a:ext uri="{FF2B5EF4-FFF2-40B4-BE49-F238E27FC236}">
                    <a16:creationId xmlns:a16="http://schemas.microsoft.com/office/drawing/2014/main" xmlns="" id="{D2451D3C-B05D-4A1B-99CC-C5EF8F0E788D}"/>
                  </a:ext>
                </a:extLst>
              </p:cNvPr>
              <p:cNvSpPr/>
              <p:nvPr/>
            </p:nvSpPr>
            <p:spPr>
              <a:xfrm>
                <a:off x="8025039" y="1924553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ïşḻïďê-Rectangle 11">
                <a:extLst>
                  <a:ext uri="{FF2B5EF4-FFF2-40B4-BE49-F238E27FC236}">
                    <a16:creationId xmlns:a16="http://schemas.microsoft.com/office/drawing/2014/main" xmlns="" id="{AB510468-586B-4D9F-83B0-8C8DADE01ABB}"/>
                  </a:ext>
                </a:extLst>
              </p:cNvPr>
              <p:cNvSpPr/>
              <p:nvPr/>
            </p:nvSpPr>
            <p:spPr>
              <a:xfrm>
                <a:off x="8025039" y="2170774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C6003382-F15C-4EA8-93B1-1F19EE104745}"/>
                </a:ext>
              </a:extLst>
            </p:cNvPr>
            <p:cNvGrpSpPr/>
            <p:nvPr/>
          </p:nvGrpSpPr>
          <p:grpSpPr>
            <a:xfrm>
              <a:off x="6018780" y="3610781"/>
              <a:ext cx="1940415" cy="586674"/>
              <a:chOff x="8025039" y="4151215"/>
              <a:chExt cx="2587220" cy="782232"/>
            </a:xfrm>
          </p:grpSpPr>
          <p:sp>
            <p:nvSpPr>
              <p:cNvPr id="9" name="ïşḻïďê-Rectangle 8">
                <a:extLst>
                  <a:ext uri="{FF2B5EF4-FFF2-40B4-BE49-F238E27FC236}">
                    <a16:creationId xmlns:a16="http://schemas.microsoft.com/office/drawing/2014/main" xmlns="" id="{B0D3B3FF-9938-400A-855D-05233F9AC33F}"/>
                  </a:ext>
                </a:extLst>
              </p:cNvPr>
              <p:cNvSpPr/>
              <p:nvPr/>
            </p:nvSpPr>
            <p:spPr>
              <a:xfrm>
                <a:off x="8025039" y="4151215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0" name="íślíḋè-Rectangle 9">
                <a:extLst>
                  <a:ext uri="{FF2B5EF4-FFF2-40B4-BE49-F238E27FC236}">
                    <a16:creationId xmlns:a16="http://schemas.microsoft.com/office/drawing/2014/main" xmlns="" id="{6026F77F-E7DE-495B-ACC0-463686F567E0}"/>
                  </a:ext>
                </a:extLst>
              </p:cNvPr>
              <p:cNvSpPr/>
              <p:nvPr/>
            </p:nvSpPr>
            <p:spPr>
              <a:xfrm>
                <a:off x="8025039" y="4397436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326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2591782" y="1262387"/>
            <a:ext cx="1909864" cy="3106351"/>
          </a:xfrm>
          <a:prstGeom prst="roundRect">
            <a:avLst>
              <a:gd name="adj" fmla="val 1879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81623" y="2842228"/>
            <a:ext cx="1333901" cy="1333030"/>
            <a:chOff x="2124972" y="581722"/>
            <a:chExt cx="1829996" cy="1828800"/>
          </a:xfrm>
        </p:grpSpPr>
        <p:sp>
          <p:nvSpPr>
            <p:cNvPr id="21" name="矩形: 圆角 20"/>
            <p:cNvSpPr/>
            <p:nvPr/>
          </p:nvSpPr>
          <p:spPr>
            <a:xfrm>
              <a:off x="2126167" y="581722"/>
              <a:ext cx="1828800" cy="1828800"/>
            </a:xfrm>
            <a:prstGeom prst="roundRect">
              <a:avLst>
                <a:gd name="adj" fmla="val 4356"/>
              </a:avLst>
            </a:prstGeom>
            <a:solidFill>
              <a:schemeClr val="accent4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文本框 2"/>
            <p:cNvSpPr txBox="1">
              <a:spLocks/>
            </p:cNvSpPr>
            <p:nvPr/>
          </p:nvSpPr>
          <p:spPr>
            <a:xfrm>
              <a:off x="2124972" y="1709188"/>
              <a:ext cx="1829996" cy="340607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文本框 3"/>
            <p:cNvSpPr txBox="1">
              <a:spLocks/>
            </p:cNvSpPr>
            <p:nvPr/>
          </p:nvSpPr>
          <p:spPr>
            <a:xfrm>
              <a:off x="2124972" y="1993704"/>
              <a:ext cx="1829996" cy="264042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6" name="矩形: 圆角 5"/>
          <p:cNvSpPr/>
          <p:nvPr/>
        </p:nvSpPr>
        <p:spPr>
          <a:xfrm>
            <a:off x="6694784" y="1289052"/>
            <a:ext cx="1909864" cy="3106351"/>
          </a:xfrm>
          <a:prstGeom prst="roundRect">
            <a:avLst>
              <a:gd name="adj" fmla="val 187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82765" y="2842228"/>
            <a:ext cx="1333901" cy="1333030"/>
            <a:chOff x="2124972" y="581722"/>
            <a:chExt cx="1829996" cy="1828800"/>
          </a:xfrm>
        </p:grpSpPr>
        <p:sp>
          <p:nvSpPr>
            <p:cNvPr id="18" name="矩形: 圆角 17"/>
            <p:cNvSpPr/>
            <p:nvPr/>
          </p:nvSpPr>
          <p:spPr>
            <a:xfrm>
              <a:off x="2126167" y="581722"/>
              <a:ext cx="1828800" cy="1828800"/>
            </a:xfrm>
            <a:prstGeom prst="roundRect">
              <a:avLst>
                <a:gd name="adj" fmla="val 4356"/>
              </a:avLst>
            </a:prstGeom>
            <a:solidFill>
              <a:schemeClr val="accent3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文本框 9"/>
            <p:cNvSpPr txBox="1">
              <a:spLocks/>
            </p:cNvSpPr>
            <p:nvPr/>
          </p:nvSpPr>
          <p:spPr>
            <a:xfrm>
              <a:off x="2124972" y="1709188"/>
              <a:ext cx="1829996" cy="340607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文本框 10"/>
            <p:cNvSpPr txBox="1">
              <a:spLocks/>
            </p:cNvSpPr>
            <p:nvPr/>
          </p:nvSpPr>
          <p:spPr>
            <a:xfrm>
              <a:off x="2124972" y="1993704"/>
              <a:ext cx="1829996" cy="264042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8" name="矩形: 圆角 7"/>
          <p:cNvSpPr/>
          <p:nvPr/>
        </p:nvSpPr>
        <p:spPr>
          <a:xfrm>
            <a:off x="537493" y="1261939"/>
            <a:ext cx="1909864" cy="3106351"/>
          </a:xfrm>
          <a:prstGeom prst="roundRect">
            <a:avLst>
              <a:gd name="adj" fmla="val 1879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27334" y="2841780"/>
            <a:ext cx="1333901" cy="1333030"/>
            <a:chOff x="2124972" y="581722"/>
            <a:chExt cx="1829996" cy="1828800"/>
          </a:xfrm>
        </p:grpSpPr>
        <p:sp>
          <p:nvSpPr>
            <p:cNvPr id="15" name="矩形: 圆角 14"/>
            <p:cNvSpPr/>
            <p:nvPr/>
          </p:nvSpPr>
          <p:spPr>
            <a:xfrm>
              <a:off x="2126167" y="581722"/>
              <a:ext cx="1828800" cy="1828800"/>
            </a:xfrm>
            <a:prstGeom prst="roundRect">
              <a:avLst>
                <a:gd name="adj" fmla="val 4356"/>
              </a:avLst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21"/>
            <p:cNvSpPr txBox="1">
              <a:spLocks/>
            </p:cNvSpPr>
            <p:nvPr/>
          </p:nvSpPr>
          <p:spPr>
            <a:xfrm>
              <a:off x="2124972" y="1709188"/>
              <a:ext cx="1829996" cy="340607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文本框 22"/>
            <p:cNvSpPr txBox="1">
              <a:spLocks/>
            </p:cNvSpPr>
            <p:nvPr/>
          </p:nvSpPr>
          <p:spPr>
            <a:xfrm>
              <a:off x="2124972" y="1993704"/>
              <a:ext cx="1829996" cy="264042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4642354" y="1288604"/>
            <a:ext cx="1909864" cy="3106351"/>
          </a:xfrm>
          <a:prstGeom prst="roundRect">
            <a:avLst>
              <a:gd name="adj" fmla="val 1879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932194" y="2841780"/>
            <a:ext cx="1333901" cy="1333030"/>
            <a:chOff x="2124972" y="581722"/>
            <a:chExt cx="1829996" cy="1828800"/>
          </a:xfrm>
        </p:grpSpPr>
        <p:sp>
          <p:nvSpPr>
            <p:cNvPr id="12" name="矩形: 圆角 11"/>
            <p:cNvSpPr/>
            <p:nvPr/>
          </p:nvSpPr>
          <p:spPr>
            <a:xfrm>
              <a:off x="2126167" y="581722"/>
              <a:ext cx="1828800" cy="1828800"/>
            </a:xfrm>
            <a:prstGeom prst="roundRect">
              <a:avLst>
                <a:gd name="adj" fmla="val 4356"/>
              </a:avLst>
            </a:prstGeom>
            <a:solidFill>
              <a:schemeClr val="accent2"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文本框 18"/>
            <p:cNvSpPr txBox="1">
              <a:spLocks/>
            </p:cNvSpPr>
            <p:nvPr/>
          </p:nvSpPr>
          <p:spPr>
            <a:xfrm>
              <a:off x="2124972" y="1709188"/>
              <a:ext cx="1829996" cy="340607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文本框 19"/>
            <p:cNvSpPr txBox="1">
              <a:spLocks/>
            </p:cNvSpPr>
            <p:nvPr/>
          </p:nvSpPr>
          <p:spPr>
            <a:xfrm>
              <a:off x="2124972" y="1993704"/>
              <a:ext cx="1829996" cy="264042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200" b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445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75656" y="1487487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第五章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97288" y="2499742"/>
            <a:ext cx="33073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500" b="1" i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主要结论</a:t>
            </a:r>
          </a:p>
        </p:txBody>
      </p:sp>
      <p:pic>
        <p:nvPicPr>
          <p:cNvPr id="13" name="图片 12" descr="图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80" y="1779794"/>
            <a:ext cx="3750945" cy="3368993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E891E6F-AF83-4291-9F47-A37797ABC392}"/>
              </a:ext>
            </a:extLst>
          </p:cNvPr>
          <p:cNvGrpSpPr/>
          <p:nvPr/>
        </p:nvGrpSpPr>
        <p:grpSpPr>
          <a:xfrm rot="5400000" flipH="1">
            <a:off x="-301760" y="-316977"/>
            <a:ext cx="2520280" cy="2421832"/>
            <a:chOff x="5590673" y="1054192"/>
            <a:chExt cx="6332528" cy="5683978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xmlns="" id="{AD56FD61-6E52-4EF9-8C45-1611220EE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3866" y="1054192"/>
              <a:ext cx="5869335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xmlns="" id="{A37C3A24-9BD3-4714-A623-5C01F0BC4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673" y="1594670"/>
              <a:ext cx="5869335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37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6">
            <a:extLst>
              <a:ext uri="{FF2B5EF4-FFF2-40B4-BE49-F238E27FC236}">
                <a16:creationId xmlns:a16="http://schemas.microsoft.com/office/drawing/2014/main" xmlns="" id="{45EF0751-0DD8-4196-96C0-F3C6EB907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992" y="62421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800" b="1" dirty="0">
                <a:solidFill>
                  <a:schemeClr val="tx2"/>
                </a:solidFill>
                <a:latin typeface="Helvetica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产业总值目标</a:t>
            </a:r>
          </a:p>
        </p:txBody>
      </p:sp>
      <p:grpSp>
        <p:nvGrpSpPr>
          <p:cNvPr id="6" name="组合 6">
            <a:extLst>
              <a:ext uri="{FF2B5EF4-FFF2-40B4-BE49-F238E27FC236}">
                <a16:creationId xmlns:a16="http://schemas.microsoft.com/office/drawing/2014/main" xmlns="" id="{8D0889CE-4EF9-426C-868C-A448C9577ACE}"/>
              </a:ext>
            </a:extLst>
          </p:cNvPr>
          <p:cNvGrpSpPr>
            <a:grpSpLocks/>
          </p:cNvGrpSpPr>
          <p:nvPr/>
        </p:nvGrpSpPr>
        <p:grpSpPr bwMode="auto">
          <a:xfrm>
            <a:off x="899592" y="2295848"/>
            <a:ext cx="1822414" cy="2209120"/>
            <a:chOff x="1054100" y="2071805"/>
            <a:chExt cx="2209800" cy="267870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17E68891-9FEA-43D5-99FD-29A5BB8EB6C0}"/>
                </a:ext>
              </a:extLst>
            </p:cNvPr>
            <p:cNvSpPr/>
            <p:nvPr/>
          </p:nvSpPr>
          <p:spPr>
            <a:xfrm>
              <a:off x="1054100" y="2071805"/>
              <a:ext cx="2209800" cy="6667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ea typeface="微软雅黑 Light" panose="020B0502040204020203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7754E39-5A06-439F-9CCC-77FF948FF15A}"/>
                </a:ext>
              </a:extLst>
            </p:cNvPr>
            <p:cNvSpPr/>
            <p:nvPr/>
          </p:nvSpPr>
          <p:spPr>
            <a:xfrm>
              <a:off x="1054100" y="2832813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ea typeface="微软雅黑 Light" panose="020B0502040204020203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5D61D703-6222-4D33-B5F5-8F04E9EE4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7844" y="2826974"/>
              <a:ext cx="1809735" cy="1686823"/>
              <a:chOff x="2853766" y="420529"/>
              <a:chExt cx="2915697" cy="1408990"/>
            </a:xfrm>
          </p:grpSpPr>
          <p:sp>
            <p:nvSpPr>
              <p:cNvPr id="12" name="文本框 66">
                <a:extLst>
                  <a:ext uri="{FF2B5EF4-FFF2-40B4-BE49-F238E27FC236}">
                    <a16:creationId xmlns:a16="http://schemas.microsoft.com/office/drawing/2014/main" xmlns="" id="{50F26479-C0AB-49C3-8E7A-029A1EDCDD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4180" y="956673"/>
                <a:ext cx="2814868" cy="8728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this is a sample text. insert your desired text here. Again. this is a dummy text. enter your own text here. this is a sample text. </a:t>
                </a:r>
                <a:endParaRPr lang="zh-CN" altLang="en-US" sz="80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文本框 66">
                <a:extLst>
                  <a:ext uri="{FF2B5EF4-FFF2-40B4-BE49-F238E27FC236}">
                    <a16:creationId xmlns:a16="http://schemas.microsoft.com/office/drawing/2014/main" xmlns="" id="{C1E47B49-DD4B-48D6-B563-E7CC645FA2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3766" y="420529"/>
                <a:ext cx="2915697" cy="4364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5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5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="" id="{0F260671-3B77-4A5E-8525-5925A685DE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7160" y="2071805"/>
              <a:ext cx="1219119" cy="709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rPr>
                <a:t>65%</a:t>
              </a:r>
              <a:endParaRPr lang="zh-CN" altLang="en-US" sz="3200" dirty="0">
                <a:solidFill>
                  <a:schemeClr val="bg1"/>
                </a:solidFill>
                <a:latin typeface="Helvetica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十字形 10">
              <a:extLst>
                <a:ext uri="{FF2B5EF4-FFF2-40B4-BE49-F238E27FC236}">
                  <a16:creationId xmlns:a16="http://schemas.microsoft.com/office/drawing/2014/main" xmlns="" id="{4A4D4B8C-E6AB-4B6A-ABF8-478CD54DF49E}"/>
                </a:ext>
              </a:extLst>
            </p:cNvPr>
            <p:cNvSpPr/>
            <p:nvPr/>
          </p:nvSpPr>
          <p:spPr>
            <a:xfrm>
              <a:off x="1528763" y="2338515"/>
              <a:ext cx="169863" cy="169863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4" name="组合 14">
            <a:extLst>
              <a:ext uri="{FF2B5EF4-FFF2-40B4-BE49-F238E27FC236}">
                <a16:creationId xmlns:a16="http://schemas.microsoft.com/office/drawing/2014/main" xmlns="" id="{4193777C-D7C4-4704-8910-E4231104D009}"/>
              </a:ext>
            </a:extLst>
          </p:cNvPr>
          <p:cNvGrpSpPr>
            <a:grpSpLocks/>
          </p:cNvGrpSpPr>
          <p:nvPr/>
        </p:nvGrpSpPr>
        <p:grpSpPr bwMode="auto">
          <a:xfrm>
            <a:off x="3707904" y="2287137"/>
            <a:ext cx="1822414" cy="2228829"/>
            <a:chOff x="3498850" y="2013637"/>
            <a:chExt cx="2209800" cy="2702607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A6E4FC93-18F7-4B68-96F7-9A4C48374DCF}"/>
                </a:ext>
              </a:extLst>
            </p:cNvPr>
            <p:cNvSpPr/>
            <p:nvPr/>
          </p:nvSpPr>
          <p:spPr>
            <a:xfrm>
              <a:off x="3498850" y="2024199"/>
              <a:ext cx="2209800" cy="68380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ea typeface="微软雅黑 Light" panose="020B0502040204020203" pitchFamily="34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342C3F09-6931-4B3D-B8D9-EE7F7EC74849}"/>
                </a:ext>
              </a:extLst>
            </p:cNvPr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ea typeface="微软雅黑 Light" panose="020B0502040204020203" pitchFamily="34" charset="-122"/>
              </a:endParaRPr>
            </a:p>
          </p:txBody>
        </p:sp>
        <p:grpSp>
          <p:nvGrpSpPr>
            <p:cNvPr id="17" name="组合 7">
              <a:extLst>
                <a:ext uri="{FF2B5EF4-FFF2-40B4-BE49-F238E27FC236}">
                  <a16:creationId xmlns:a16="http://schemas.microsoft.com/office/drawing/2014/main" xmlns="" id="{DC32CA01-0E04-437C-985F-703D609FCD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7350" y="2811439"/>
              <a:ext cx="1822739" cy="1636406"/>
              <a:chOff x="2782401" y="407552"/>
              <a:chExt cx="2936647" cy="1366876"/>
            </a:xfrm>
          </p:grpSpPr>
          <p:sp>
            <p:nvSpPr>
              <p:cNvPr id="20" name="文本框 66">
                <a:extLst>
                  <a:ext uri="{FF2B5EF4-FFF2-40B4-BE49-F238E27FC236}">
                    <a16:creationId xmlns:a16="http://schemas.microsoft.com/office/drawing/2014/main" xmlns="" id="{A1FA34E4-BEF8-4301-83F4-E6968021AA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4180" y="916908"/>
                <a:ext cx="2814868" cy="85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this is a sample text. insert your desired text here. Again. this is a dummy text. enter your own text here. this is a sample text. </a:t>
                </a:r>
                <a:endParaRPr lang="zh-CN" altLang="en-US" sz="80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文本框 66">
                <a:extLst>
                  <a:ext uri="{FF2B5EF4-FFF2-40B4-BE49-F238E27FC236}">
                    <a16:creationId xmlns:a16="http://schemas.microsoft.com/office/drawing/2014/main" xmlns="" id="{730FF0F3-2D88-4A53-B6F7-BC2F8A6C66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2401" y="407552"/>
                <a:ext cx="2915697" cy="4364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5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5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文本框 13">
              <a:extLst>
                <a:ext uri="{FF2B5EF4-FFF2-40B4-BE49-F238E27FC236}">
                  <a16:creationId xmlns:a16="http://schemas.microsoft.com/office/drawing/2014/main" xmlns="" id="{5165D185-74DB-4B3D-8F6E-A777CB3CF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681" y="2013637"/>
              <a:ext cx="1219119" cy="709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rPr>
                <a:t>85%</a:t>
              </a:r>
              <a:endParaRPr lang="zh-CN" altLang="en-US" sz="3200" dirty="0">
                <a:solidFill>
                  <a:schemeClr val="bg1"/>
                </a:solidFill>
                <a:latin typeface="Helvetica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十字形 18">
              <a:extLst>
                <a:ext uri="{FF2B5EF4-FFF2-40B4-BE49-F238E27FC236}">
                  <a16:creationId xmlns:a16="http://schemas.microsoft.com/office/drawing/2014/main" xmlns="" id="{64D7BC2C-B64B-4182-9BD8-99319846A56E}"/>
                </a:ext>
              </a:extLst>
            </p:cNvPr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2" name="组合 23">
            <a:extLst>
              <a:ext uri="{FF2B5EF4-FFF2-40B4-BE49-F238E27FC236}">
                <a16:creationId xmlns:a16="http://schemas.microsoft.com/office/drawing/2014/main" xmlns="" id="{1783DD46-9522-46F2-8618-ED94EBC4DF07}"/>
              </a:ext>
            </a:extLst>
          </p:cNvPr>
          <p:cNvGrpSpPr>
            <a:grpSpLocks/>
          </p:cNvGrpSpPr>
          <p:nvPr/>
        </p:nvGrpSpPr>
        <p:grpSpPr bwMode="auto">
          <a:xfrm>
            <a:off x="6588224" y="2287137"/>
            <a:ext cx="1822414" cy="2220832"/>
            <a:chOff x="5943600" y="2114882"/>
            <a:chExt cx="2209800" cy="2692909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8BD503F8-FC36-48DC-B6F2-5B3654CA39C9}"/>
                </a:ext>
              </a:extLst>
            </p:cNvPr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0E39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ea typeface="微软雅黑 Light" panose="020B0502040204020203" pitchFamily="34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B2D573CC-8169-4F94-AD0D-81EFCF247B32}"/>
                </a:ext>
              </a:extLst>
            </p:cNvPr>
            <p:cNvSpPr/>
            <p:nvPr/>
          </p:nvSpPr>
          <p:spPr>
            <a:xfrm>
              <a:off x="5943600" y="2890091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ea typeface="微软雅黑 Light" panose="020B0502040204020203" pitchFamily="34" charset="-122"/>
              </a:endParaRPr>
            </a:p>
          </p:txBody>
        </p:sp>
        <p:grpSp>
          <p:nvGrpSpPr>
            <p:cNvPr id="25" name="组合 7">
              <a:extLst>
                <a:ext uri="{FF2B5EF4-FFF2-40B4-BE49-F238E27FC236}">
                  <a16:creationId xmlns:a16="http://schemas.microsoft.com/office/drawing/2014/main" xmlns="" id="{2BD9F0BB-48B4-4E27-9923-BE4507C2F7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05544" y="2912683"/>
              <a:ext cx="1809735" cy="1549091"/>
              <a:chOff x="2853928" y="492122"/>
              <a:chExt cx="2915697" cy="1293944"/>
            </a:xfrm>
          </p:grpSpPr>
          <p:sp>
            <p:nvSpPr>
              <p:cNvPr id="28" name="文本框 66">
                <a:extLst>
                  <a:ext uri="{FF2B5EF4-FFF2-40B4-BE49-F238E27FC236}">
                    <a16:creationId xmlns:a16="http://schemas.microsoft.com/office/drawing/2014/main" xmlns="" id="{08170027-2952-4719-A418-0D9E7C600A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4180" y="928546"/>
                <a:ext cx="2814868" cy="85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</a:pPr>
                <a:r>
                  <a:rPr lang="en-US" altLang="zh-CN" sz="80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this is a sample text. insert your desired text here. Again. this is a dummy text. enter your own text here. this is a sample text. </a:t>
                </a:r>
                <a:endParaRPr lang="zh-CN" altLang="en-US" sz="80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文本框 66">
                <a:extLst>
                  <a:ext uri="{FF2B5EF4-FFF2-40B4-BE49-F238E27FC236}">
                    <a16:creationId xmlns:a16="http://schemas.microsoft.com/office/drawing/2014/main" xmlns="" id="{41AC90BE-22CC-4390-964F-1347CC0DE7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53928" y="492122"/>
                <a:ext cx="2915697" cy="4364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50" dirty="0">
                    <a:latin typeface="Helvetica" panose="020B0604020202020204" pitchFamily="34" charset="0"/>
                    <a:ea typeface="微软雅黑 Light" panose="020B0502040204020203" pitchFamily="34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5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文本框 13">
              <a:extLst>
                <a:ext uri="{FF2B5EF4-FFF2-40B4-BE49-F238E27FC236}">
                  <a16:creationId xmlns:a16="http://schemas.microsoft.com/office/drawing/2014/main" xmlns="" id="{20158415-0E1C-461C-9EC5-B408DB3B33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2716" y="2114882"/>
              <a:ext cx="1219119" cy="709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rPr>
                <a:t>40%</a:t>
              </a:r>
              <a:endParaRPr lang="zh-CN" altLang="en-US" sz="3200" dirty="0">
                <a:solidFill>
                  <a:schemeClr val="bg1"/>
                </a:solidFill>
                <a:latin typeface="Helvetica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十字形 26">
              <a:extLst>
                <a:ext uri="{FF2B5EF4-FFF2-40B4-BE49-F238E27FC236}">
                  <a16:creationId xmlns:a16="http://schemas.microsoft.com/office/drawing/2014/main" xmlns="" id="{29414C66-B436-45C8-BD85-06358D30115E}"/>
                </a:ext>
              </a:extLst>
            </p:cNvPr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30" name="TextBox 19">
            <a:extLst>
              <a:ext uri="{FF2B5EF4-FFF2-40B4-BE49-F238E27FC236}">
                <a16:creationId xmlns:a16="http://schemas.microsoft.com/office/drawing/2014/main" xmlns="" id="{E8D57B47-FE94-4BB2-87AD-800022EED326}"/>
              </a:ext>
            </a:extLst>
          </p:cNvPr>
          <p:cNvSpPr txBox="1"/>
          <p:nvPr/>
        </p:nvSpPr>
        <p:spPr>
          <a:xfrm>
            <a:off x="617231" y="985187"/>
            <a:ext cx="7909538" cy="809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建材有限公司，是中国化工部重点投资兴建，生产混凝土外加剂系列产品的唯一专业厂家，是中国膨胀剂产品的出口基地，中国混凝土外加剂协会会员单位。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总厂下辖速凝剂，混凝土添加剂，膨胀剂，化工，原料加工四个分厂。生产速凝剂，膨胀剂，防水剂，钢纤维，建筑用防冻剂，混凝土添加剂，早强防冻剂等数十类产品，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具有十万吨年产能力。 产品畅销全国各地及东南亚等地区，广泛应用于矿山、铁路、公路、地铁、机场、建筑水利和国防建设等各类工程施工中，均取得良好的经济效益，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现已成为全国生产混凝土外加剂产品的骨干企业之一。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77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doors dir="ver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6"/>
          <p:cNvSpPr>
            <a:spLocks noChangeArrowheads="1"/>
          </p:cNvSpPr>
          <p:nvPr/>
        </p:nvSpPr>
        <p:spPr bwMode="auto">
          <a:xfrm rot="-5400000">
            <a:off x="-755100" y="2962859"/>
            <a:ext cx="2873318" cy="203819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" name="右箭头 7"/>
          <p:cNvSpPr>
            <a:spLocks noChangeArrowheads="1"/>
          </p:cNvSpPr>
          <p:nvPr/>
        </p:nvSpPr>
        <p:spPr bwMode="auto">
          <a:xfrm>
            <a:off x="678978" y="4364413"/>
            <a:ext cx="5402435" cy="203816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1037752" y="3957578"/>
            <a:ext cx="500275" cy="501598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1838387" y="3509988"/>
            <a:ext cx="498950" cy="926433"/>
          </a:xfrm>
          <a:prstGeom prst="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2630475" y="3151327"/>
            <a:ext cx="498950" cy="1285094"/>
          </a:xfrm>
          <a:prstGeom prst="rect">
            <a:avLst/>
          </a:prstGeom>
          <a:solidFill>
            <a:schemeClr val="accent1">
              <a:lumMod val="75000"/>
              <a:alpha val="67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" name="矩形 11"/>
          <p:cNvSpPr>
            <a:spLocks noChangeArrowheads="1"/>
          </p:cNvSpPr>
          <p:nvPr/>
        </p:nvSpPr>
        <p:spPr bwMode="auto">
          <a:xfrm>
            <a:off x="3422563" y="3042800"/>
            <a:ext cx="498951" cy="1393621"/>
          </a:xfrm>
          <a:prstGeom prst="rect">
            <a:avLst/>
          </a:prstGeom>
          <a:solidFill>
            <a:schemeClr val="accent1">
              <a:lumMod val="75000"/>
              <a:alpha val="67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8" name="矩形 12"/>
          <p:cNvSpPr>
            <a:spLocks noChangeArrowheads="1"/>
          </p:cNvSpPr>
          <p:nvPr/>
        </p:nvSpPr>
        <p:spPr bwMode="auto">
          <a:xfrm>
            <a:off x="4218432" y="2841629"/>
            <a:ext cx="500275" cy="15947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5078747" y="2572967"/>
            <a:ext cx="498950" cy="18634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" name="右箭头 15"/>
          <p:cNvSpPr>
            <a:spLocks noChangeArrowheads="1"/>
          </p:cNvSpPr>
          <p:nvPr/>
        </p:nvSpPr>
        <p:spPr bwMode="auto">
          <a:xfrm rot="-1109557">
            <a:off x="917194" y="2349526"/>
            <a:ext cx="4906132" cy="394397"/>
          </a:xfrm>
          <a:prstGeom prst="rightArrow">
            <a:avLst>
              <a:gd name="adj1" fmla="val 52352"/>
              <a:gd name="adj2" fmla="val 115297"/>
            </a:avLst>
          </a:prstGeom>
          <a:solidFill>
            <a:schemeClr val="tx2">
              <a:alpha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2" name="文本框 16"/>
          <p:cNvSpPr>
            <a:spLocks noChangeArrowheads="1"/>
          </p:cNvSpPr>
          <p:nvPr/>
        </p:nvSpPr>
        <p:spPr bwMode="auto">
          <a:xfrm>
            <a:off x="954779" y="4568229"/>
            <a:ext cx="47939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ym typeface="方正兰亭黑_GBK" panose="02000000000000000000" pitchFamily="2" charset="-122"/>
              </a:rPr>
              <a:t>项目一   项目二   项目三  项目四    项目五   项目六</a:t>
            </a:r>
            <a:endParaRPr lang="zh-CN" altLang="en-US" sz="1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17"/>
          <p:cNvSpPr>
            <a:spLocks noChangeArrowheads="1"/>
          </p:cNvSpPr>
          <p:nvPr/>
        </p:nvSpPr>
        <p:spPr bwMode="auto">
          <a:xfrm>
            <a:off x="110195" y="1356255"/>
            <a:ext cx="13807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ym typeface="方正兰亭黑_GBK" panose="02000000000000000000" pitchFamily="2" charset="-122"/>
              </a:rPr>
              <a:t>点击输入文字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18"/>
          <p:cNvSpPr>
            <a:spLocks noChangeArrowheads="1"/>
          </p:cNvSpPr>
          <p:nvPr/>
        </p:nvSpPr>
        <p:spPr bwMode="auto">
          <a:xfrm>
            <a:off x="5043758" y="1475381"/>
            <a:ext cx="12564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文本框 13"/>
          <p:cNvSpPr>
            <a:spLocks noChangeArrowheads="1"/>
          </p:cNvSpPr>
          <p:nvPr/>
        </p:nvSpPr>
        <p:spPr bwMode="auto">
          <a:xfrm>
            <a:off x="6372200" y="1760132"/>
            <a:ext cx="2324100" cy="884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 dirty="0"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44208" y="2998075"/>
            <a:ext cx="2160240" cy="145862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3">
            <a:extLst>
              <a:ext uri="{FF2B5EF4-FFF2-40B4-BE49-F238E27FC236}">
                <a16:creationId xmlns:a16="http://schemas.microsoft.com/office/drawing/2014/main" xmlns="" id="{7737D7C4-FEE3-4AB6-893D-3869CB83E38B}"/>
              </a:ext>
            </a:extLst>
          </p:cNvPr>
          <p:cNvGrpSpPr>
            <a:grpSpLocks/>
          </p:cNvGrpSpPr>
          <p:nvPr/>
        </p:nvGrpSpPr>
        <p:grpSpPr bwMode="auto">
          <a:xfrm>
            <a:off x="2928707" y="411510"/>
            <a:ext cx="3515501" cy="723397"/>
            <a:chOff x="4715252" y="3125640"/>
            <a:chExt cx="3565148" cy="878024"/>
          </a:xfrm>
        </p:grpSpPr>
        <p:sp>
          <p:nvSpPr>
            <p:cNvPr id="19" name="文本框 66">
              <a:extLst>
                <a:ext uri="{FF2B5EF4-FFF2-40B4-BE49-F238E27FC236}">
                  <a16:creationId xmlns:a16="http://schemas.microsoft.com/office/drawing/2014/main" xmlns="" id="{9DC4F179-C1DE-4864-B88B-B5FAE48CA3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5252" y="3518030"/>
              <a:ext cx="3565148" cy="485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altLang="zh-CN" sz="800" dirty="0"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this is a sample text</a:t>
              </a:r>
              <a:endParaRPr lang="zh-CN" altLang="en-US" sz="800" dirty="0">
                <a:latin typeface="Helvetica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66">
              <a:extLst>
                <a:ext uri="{FF2B5EF4-FFF2-40B4-BE49-F238E27FC236}">
                  <a16:creationId xmlns:a16="http://schemas.microsoft.com/office/drawing/2014/main" xmlns="" id="{45EF0751-0DD8-4196-96C0-F3C6EB907F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5513" y="3125640"/>
              <a:ext cx="1591827" cy="448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800" b="1" dirty="0">
                  <a:solidFill>
                    <a:schemeClr val="tx2"/>
                  </a:solidFill>
                  <a:latin typeface="Helvetica" panose="020B0604020202020204" pitchFamily="34" charset="0"/>
                  <a:ea typeface="微软雅黑 Light" panose="020B0502040204020203" pitchFamily="34" charset="-122"/>
                  <a:cs typeface="Arial" panose="020B0604020202020204" pitchFamily="34" charset="0"/>
                </a:rPr>
                <a:t>产业总值目标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0052200"/>
      </p:ext>
    </p:extLst>
  </p:cSld>
  <p:clrMapOvr>
    <a:masterClrMapping/>
  </p:clrMapOvr>
  <p:transition spd="slow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bldLvl="0" autoUpdateAnimBg="0"/>
      <p:bldP spid="13" grpId="0" bldLvl="0" autoUpdateAnimBg="0"/>
      <p:bldP spid="14" grpId="0" bldLvl="0" autoUpdateAnimBg="0"/>
      <p:bldP spid="16" grpId="0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 37"/>
          <p:cNvGrpSpPr/>
          <p:nvPr/>
        </p:nvGrpSpPr>
        <p:grpSpPr>
          <a:xfrm>
            <a:off x="642240" y="1402878"/>
            <a:ext cx="2555083" cy="2558034"/>
            <a:chOff x="856319" y="1870504"/>
            <a:chExt cx="3406777" cy="3410712"/>
          </a:xfrm>
        </p:grpSpPr>
        <p:sp>
          <p:nvSpPr>
            <p:cNvPr id="31" name="Rectangle 118"/>
            <p:cNvSpPr/>
            <p:nvPr/>
          </p:nvSpPr>
          <p:spPr>
            <a:xfrm>
              <a:off x="856319" y="1870504"/>
              <a:ext cx="3406777" cy="34107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75">
                <a:solidFill>
                  <a:prstClr val="white"/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sym typeface="华文细黑" panose="02010600040101010101" pitchFamily="2" charset="-122"/>
              </a:endParaRPr>
            </a:p>
          </p:txBody>
        </p:sp>
        <p:sp>
          <p:nvSpPr>
            <p:cNvPr id="32" name="Rectangle 119"/>
            <p:cNvSpPr/>
            <p:nvPr/>
          </p:nvSpPr>
          <p:spPr>
            <a:xfrm>
              <a:off x="856319" y="1870504"/>
              <a:ext cx="558119" cy="558763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675">
                <a:solidFill>
                  <a:prstClr val="white"/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sym typeface="华文细黑" panose="02010600040101010101" pitchFamily="2" charset="-122"/>
              </a:endParaRPr>
            </a:p>
          </p:txBody>
        </p:sp>
        <p:sp>
          <p:nvSpPr>
            <p:cNvPr id="33" name="TextBox 120"/>
            <p:cNvSpPr txBox="1"/>
            <p:nvPr/>
          </p:nvSpPr>
          <p:spPr>
            <a:xfrm>
              <a:off x="1055572" y="2773705"/>
              <a:ext cx="1538883" cy="3077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34" name="TextBox 121"/>
            <p:cNvSpPr txBox="1"/>
            <p:nvPr/>
          </p:nvSpPr>
          <p:spPr>
            <a:xfrm>
              <a:off x="1044432" y="4265435"/>
              <a:ext cx="2999750" cy="433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50" dirty="0">
                  <a:solidFill>
                    <a:prstClr val="white"/>
                  </a:solidFill>
                  <a:latin typeface="华文细黑" panose="02010600040101010101" pitchFamily="2" charset="-122"/>
                  <a:ea typeface="微软雅黑 Light" panose="020B0502040204020203" pitchFamily="34" charset="-122"/>
                  <a:cs typeface="Lato Light"/>
                  <a:sym typeface="华文细黑" panose="02010600040101010101" pitchFamily="2" charset="-122"/>
                </a:rPr>
                <a:t>The activities of a company selling a product or service that includes advertising.</a:t>
              </a:r>
            </a:p>
          </p:txBody>
        </p:sp>
        <p:sp>
          <p:nvSpPr>
            <p:cNvPr id="35" name="TextBox 122"/>
            <p:cNvSpPr txBox="1"/>
            <p:nvPr/>
          </p:nvSpPr>
          <p:spPr>
            <a:xfrm>
              <a:off x="1055572" y="3216896"/>
              <a:ext cx="2999750" cy="895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6858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50" dirty="0">
                  <a:solidFill>
                    <a:prstClr val="white"/>
                  </a:solidFill>
                  <a:latin typeface="华文细黑" panose="02010600040101010101" pitchFamily="2" charset="-122"/>
                  <a:ea typeface="微软雅黑 Light" panose="020B0502040204020203" pitchFamily="34" charset="-122"/>
                  <a:cs typeface="Lato Light"/>
                  <a:sym typeface="华文细黑" panose="02010600040101010101" pitchFamily="2" charset="-122"/>
                </a:rPr>
                <a:t>The activities of a company selling a product or service that includes advertising, selling items and delivering products to people who work on social media market are the best option.</a:t>
              </a:r>
            </a:p>
          </p:txBody>
        </p:sp>
        <p:sp>
          <p:nvSpPr>
            <p:cNvPr id="36" name="TextBox 123"/>
            <p:cNvSpPr txBox="1"/>
            <p:nvPr/>
          </p:nvSpPr>
          <p:spPr>
            <a:xfrm>
              <a:off x="958127" y="1916000"/>
              <a:ext cx="355619" cy="461645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>
                  <a:solidFill>
                    <a:srgbClr val="5AA7B5"/>
                  </a:solidFill>
                  <a:latin typeface="华文细黑" panose="02010600040101010101" pitchFamily="2" charset="-122"/>
                  <a:ea typeface="微软雅黑 Light" panose="020B0502040204020203" pitchFamily="34" charset="-122"/>
                  <a:cs typeface="Lato Regular"/>
                  <a:sym typeface="华文细黑" panose="02010600040101010101" pitchFamily="2" charset="-122"/>
                </a:rPr>
                <a:t>1</a:t>
              </a:r>
            </a:p>
          </p:txBody>
        </p:sp>
      </p:grpSp>
      <p:pic>
        <p:nvPicPr>
          <p:cNvPr id="37" name="图片 36" descr="C:\Users\Administrator\Desktop\新建文件夹 (2)\0a07f1dddef8f052bc4604cea475947e.png0a07f1dddef8f052bc4604cea475947e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364230" y="1403033"/>
            <a:ext cx="4869180" cy="247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3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37630" y="1363205"/>
            <a:ext cx="3076973" cy="1184795"/>
            <a:chOff x="1914121" y="1817607"/>
            <a:chExt cx="4102631" cy="1579727"/>
          </a:xfrm>
        </p:grpSpPr>
        <p:sp>
          <p:nvSpPr>
            <p:cNvPr id="32" name="矩形 31"/>
            <p:cNvSpPr/>
            <p:nvPr/>
          </p:nvSpPr>
          <p:spPr>
            <a:xfrm>
              <a:off x="3847442" y="2584804"/>
              <a:ext cx="2169310" cy="81253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847441" y="2317519"/>
              <a:ext cx="2169310" cy="21403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3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14121" y="1817607"/>
              <a:ext cx="1933319" cy="1513596"/>
              <a:chOff x="952500" y="1504503"/>
              <a:chExt cx="2733178" cy="2139804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952500" y="1504503"/>
                <a:ext cx="2139804" cy="2139804"/>
              </a:xfrm>
              <a:prstGeom prst="ellipse">
                <a:avLst/>
              </a:prstGeom>
              <a:noFill/>
              <a:ln w="76200" cap="rnd"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090036" y="1642039"/>
                <a:ext cx="1864732" cy="1864732"/>
              </a:xfrm>
              <a:prstGeom prst="ellipse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707483" y="2085308"/>
                <a:ext cx="978195" cy="978195"/>
                <a:chOff x="2707483" y="2085308"/>
                <a:chExt cx="978195" cy="978195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2707483" y="2085308"/>
                  <a:ext cx="978195" cy="978195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 51"/>
                <p:cNvSpPr/>
                <p:nvPr/>
              </p:nvSpPr>
              <p:spPr>
                <a:xfrm>
                  <a:off x="2920429" y="2374122"/>
                  <a:ext cx="552302" cy="400566"/>
                </a:xfrm>
                <a:custGeom>
                  <a:avLst/>
                  <a:gdLst>
                    <a:gd name="connsiteX0" fmla="*/ 85725 w 338138"/>
                    <a:gd name="connsiteY0" fmla="*/ 184150 h 245240"/>
                    <a:gd name="connsiteX1" fmla="*/ 85725 w 338138"/>
                    <a:gd name="connsiteY1" fmla="*/ 219449 h 245240"/>
                    <a:gd name="connsiteX2" fmla="*/ 119953 w 338138"/>
                    <a:gd name="connsiteY2" fmla="*/ 228600 h 245240"/>
                    <a:gd name="connsiteX3" fmla="*/ 139700 w 338138"/>
                    <a:gd name="connsiteY3" fmla="*/ 190687 h 245240"/>
                    <a:gd name="connsiteX4" fmla="*/ 85725 w 338138"/>
                    <a:gd name="connsiteY4" fmla="*/ 184150 h 245240"/>
                    <a:gd name="connsiteX5" fmla="*/ 278606 w 338138"/>
                    <a:gd name="connsiteY5" fmla="*/ 74613 h 245240"/>
                    <a:gd name="connsiteX6" fmla="*/ 276225 w 338138"/>
                    <a:gd name="connsiteY6" fmla="*/ 77183 h 245240"/>
                    <a:gd name="connsiteX7" fmla="*/ 276225 w 338138"/>
                    <a:gd name="connsiteY7" fmla="*/ 127303 h 245240"/>
                    <a:gd name="connsiteX8" fmla="*/ 278606 w 338138"/>
                    <a:gd name="connsiteY8" fmla="*/ 128588 h 245240"/>
                    <a:gd name="connsiteX9" fmla="*/ 280988 w 338138"/>
                    <a:gd name="connsiteY9" fmla="*/ 127303 h 245240"/>
                    <a:gd name="connsiteX10" fmla="*/ 280988 w 338138"/>
                    <a:gd name="connsiteY10" fmla="*/ 77183 h 245240"/>
                    <a:gd name="connsiteX11" fmla="*/ 278606 w 338138"/>
                    <a:gd name="connsiteY11" fmla="*/ 74613 h 245240"/>
                    <a:gd name="connsiteX12" fmla="*/ 319882 w 338138"/>
                    <a:gd name="connsiteY12" fmla="*/ 60325 h 245240"/>
                    <a:gd name="connsiteX13" fmla="*/ 317500 w 338138"/>
                    <a:gd name="connsiteY13" fmla="*/ 62988 h 245240"/>
                    <a:gd name="connsiteX14" fmla="*/ 317500 w 338138"/>
                    <a:gd name="connsiteY14" fmla="*/ 140212 h 245240"/>
                    <a:gd name="connsiteX15" fmla="*/ 319882 w 338138"/>
                    <a:gd name="connsiteY15" fmla="*/ 142875 h 245240"/>
                    <a:gd name="connsiteX16" fmla="*/ 322263 w 338138"/>
                    <a:gd name="connsiteY16" fmla="*/ 140212 h 245240"/>
                    <a:gd name="connsiteX17" fmla="*/ 322263 w 338138"/>
                    <a:gd name="connsiteY17" fmla="*/ 62988 h 245240"/>
                    <a:gd name="connsiteX18" fmla="*/ 319882 w 338138"/>
                    <a:gd name="connsiteY18" fmla="*/ 60325 h 245240"/>
                    <a:gd name="connsiteX19" fmla="*/ 278606 w 338138"/>
                    <a:gd name="connsiteY19" fmla="*/ 58738 h 245240"/>
                    <a:gd name="connsiteX20" fmla="*/ 296863 w 338138"/>
                    <a:gd name="connsiteY20" fmla="*/ 76922 h 245240"/>
                    <a:gd name="connsiteX21" fmla="*/ 296863 w 338138"/>
                    <a:gd name="connsiteY21" fmla="*/ 127578 h 245240"/>
                    <a:gd name="connsiteX22" fmla="*/ 278606 w 338138"/>
                    <a:gd name="connsiteY22" fmla="*/ 144463 h 245240"/>
                    <a:gd name="connsiteX23" fmla="*/ 260350 w 338138"/>
                    <a:gd name="connsiteY23" fmla="*/ 127578 h 245240"/>
                    <a:gd name="connsiteX24" fmla="*/ 260350 w 338138"/>
                    <a:gd name="connsiteY24" fmla="*/ 76922 h 245240"/>
                    <a:gd name="connsiteX25" fmla="*/ 278606 w 338138"/>
                    <a:gd name="connsiteY25" fmla="*/ 58738 h 245240"/>
                    <a:gd name="connsiteX26" fmla="*/ 319882 w 338138"/>
                    <a:gd name="connsiteY26" fmla="*/ 44450 h 245240"/>
                    <a:gd name="connsiteX27" fmla="*/ 338138 w 338138"/>
                    <a:gd name="connsiteY27" fmla="*/ 63057 h 245240"/>
                    <a:gd name="connsiteX28" fmla="*/ 338138 w 338138"/>
                    <a:gd name="connsiteY28" fmla="*/ 140143 h 245240"/>
                    <a:gd name="connsiteX29" fmla="*/ 319882 w 338138"/>
                    <a:gd name="connsiteY29" fmla="*/ 158750 h 245240"/>
                    <a:gd name="connsiteX30" fmla="*/ 301625 w 338138"/>
                    <a:gd name="connsiteY30" fmla="*/ 140143 h 245240"/>
                    <a:gd name="connsiteX31" fmla="*/ 301625 w 338138"/>
                    <a:gd name="connsiteY31" fmla="*/ 63057 h 245240"/>
                    <a:gd name="connsiteX32" fmla="*/ 319882 w 338138"/>
                    <a:gd name="connsiteY32" fmla="*/ 44450 h 245240"/>
                    <a:gd name="connsiteX33" fmla="*/ 98954 w 338138"/>
                    <a:gd name="connsiteY33" fmla="*/ 44450 h 245240"/>
                    <a:gd name="connsiteX34" fmla="*/ 107950 w 338138"/>
                    <a:gd name="connsiteY34" fmla="*/ 52510 h 245240"/>
                    <a:gd name="connsiteX35" fmla="*/ 100239 w 338138"/>
                    <a:gd name="connsiteY35" fmla="*/ 60570 h 245240"/>
                    <a:gd name="connsiteX36" fmla="*/ 89958 w 338138"/>
                    <a:gd name="connsiteY36" fmla="*/ 61913 h 245240"/>
                    <a:gd name="connsiteX37" fmla="*/ 88673 w 338138"/>
                    <a:gd name="connsiteY37" fmla="*/ 61913 h 245240"/>
                    <a:gd name="connsiteX38" fmla="*/ 80962 w 338138"/>
                    <a:gd name="connsiteY38" fmla="*/ 55196 h 245240"/>
                    <a:gd name="connsiteX39" fmla="*/ 87387 w 338138"/>
                    <a:gd name="connsiteY39" fmla="*/ 45793 h 245240"/>
                    <a:gd name="connsiteX40" fmla="*/ 98954 w 338138"/>
                    <a:gd name="connsiteY40" fmla="*/ 44450 h 245240"/>
                    <a:gd name="connsiteX41" fmla="*/ 42863 w 338138"/>
                    <a:gd name="connsiteY41" fmla="*/ 41275 h 245240"/>
                    <a:gd name="connsiteX42" fmla="*/ 15875 w 338138"/>
                    <a:gd name="connsiteY42" fmla="*/ 74135 h 245240"/>
                    <a:gd name="connsiteX43" fmla="*/ 15875 w 338138"/>
                    <a:gd name="connsiteY43" fmla="*/ 130654 h 245240"/>
                    <a:gd name="connsiteX44" fmla="*/ 42863 w 338138"/>
                    <a:gd name="connsiteY44" fmla="*/ 163513 h 245240"/>
                    <a:gd name="connsiteX45" fmla="*/ 178233 w 338138"/>
                    <a:gd name="connsiteY45" fmla="*/ 36513 h 245240"/>
                    <a:gd name="connsiteX46" fmla="*/ 187325 w 338138"/>
                    <a:gd name="connsiteY46" fmla="*/ 44357 h 245240"/>
                    <a:gd name="connsiteX47" fmla="*/ 179532 w 338138"/>
                    <a:gd name="connsiteY47" fmla="*/ 52201 h 245240"/>
                    <a:gd name="connsiteX48" fmla="*/ 124979 w 338138"/>
                    <a:gd name="connsiteY48" fmla="*/ 58738 h 245240"/>
                    <a:gd name="connsiteX49" fmla="*/ 123680 w 338138"/>
                    <a:gd name="connsiteY49" fmla="*/ 58738 h 245240"/>
                    <a:gd name="connsiteX50" fmla="*/ 115887 w 338138"/>
                    <a:gd name="connsiteY50" fmla="*/ 52201 h 245240"/>
                    <a:gd name="connsiteX51" fmla="*/ 123680 w 338138"/>
                    <a:gd name="connsiteY51" fmla="*/ 43050 h 245240"/>
                    <a:gd name="connsiteX52" fmla="*/ 178233 w 338138"/>
                    <a:gd name="connsiteY52" fmla="*/ 36513 h 245240"/>
                    <a:gd name="connsiteX53" fmla="*/ 239712 w 338138"/>
                    <a:gd name="connsiteY53" fmla="*/ 17463 h 245240"/>
                    <a:gd name="connsiteX54" fmla="*/ 58737 w 338138"/>
                    <a:gd name="connsiteY54" fmla="*/ 38100 h 245240"/>
                    <a:gd name="connsiteX55" fmla="*/ 58737 w 338138"/>
                    <a:gd name="connsiteY55" fmla="*/ 165101 h 245240"/>
                    <a:gd name="connsiteX56" fmla="*/ 239712 w 338138"/>
                    <a:gd name="connsiteY56" fmla="*/ 187326 h 245240"/>
                    <a:gd name="connsiteX57" fmla="*/ 246318 w 338138"/>
                    <a:gd name="connsiteY57" fmla="*/ 0 h 245240"/>
                    <a:gd name="connsiteX58" fmla="*/ 255588 w 338138"/>
                    <a:gd name="connsiteY58" fmla="*/ 7895 h 245240"/>
                    <a:gd name="connsiteX59" fmla="*/ 255588 w 338138"/>
                    <a:gd name="connsiteY59" fmla="*/ 194745 h 245240"/>
                    <a:gd name="connsiteX60" fmla="*/ 246318 w 338138"/>
                    <a:gd name="connsiteY60" fmla="*/ 202640 h 245240"/>
                    <a:gd name="connsiteX61" fmla="*/ 157590 w 338138"/>
                    <a:gd name="connsiteY61" fmla="*/ 192114 h 245240"/>
                    <a:gd name="connsiteX62" fmla="*/ 132429 w 338138"/>
                    <a:gd name="connsiteY62" fmla="*/ 240800 h 245240"/>
                    <a:gd name="connsiteX63" fmla="*/ 123159 w 338138"/>
                    <a:gd name="connsiteY63" fmla="*/ 244747 h 245240"/>
                    <a:gd name="connsiteX64" fmla="*/ 75484 w 338138"/>
                    <a:gd name="connsiteY64" fmla="*/ 232905 h 245240"/>
                    <a:gd name="connsiteX65" fmla="*/ 70187 w 338138"/>
                    <a:gd name="connsiteY65" fmla="*/ 225010 h 245240"/>
                    <a:gd name="connsiteX66" fmla="*/ 70187 w 338138"/>
                    <a:gd name="connsiteY66" fmla="*/ 181587 h 245240"/>
                    <a:gd name="connsiteX67" fmla="*/ 43701 w 338138"/>
                    <a:gd name="connsiteY67" fmla="*/ 178955 h 245240"/>
                    <a:gd name="connsiteX68" fmla="*/ 0 w 338138"/>
                    <a:gd name="connsiteY68" fmla="*/ 130269 h 245240"/>
                    <a:gd name="connsiteX69" fmla="*/ 0 w 338138"/>
                    <a:gd name="connsiteY69" fmla="*/ 73688 h 245240"/>
                    <a:gd name="connsiteX70" fmla="*/ 43701 w 338138"/>
                    <a:gd name="connsiteY70" fmla="*/ 23685 h 245240"/>
                    <a:gd name="connsiteX71" fmla="*/ 246318 w 338138"/>
                    <a:gd name="connsiteY71" fmla="*/ 0 h 245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38138" h="245240">
                      <a:moveTo>
                        <a:pt x="85725" y="184150"/>
                      </a:moveTo>
                      <a:cubicBezTo>
                        <a:pt x="85725" y="184150"/>
                        <a:pt x="85725" y="184150"/>
                        <a:pt x="85725" y="219449"/>
                      </a:cubicBezTo>
                      <a:cubicBezTo>
                        <a:pt x="85725" y="219449"/>
                        <a:pt x="85725" y="219449"/>
                        <a:pt x="119953" y="228600"/>
                      </a:cubicBezTo>
                      <a:lnTo>
                        <a:pt x="139700" y="190687"/>
                      </a:lnTo>
                      <a:cubicBezTo>
                        <a:pt x="129168" y="189380"/>
                        <a:pt x="96256" y="185458"/>
                        <a:pt x="85725" y="184150"/>
                      </a:cubicBezTo>
                      <a:close/>
                      <a:moveTo>
                        <a:pt x="278606" y="74613"/>
                      </a:moveTo>
                      <a:cubicBezTo>
                        <a:pt x="277416" y="74613"/>
                        <a:pt x="276225" y="75898"/>
                        <a:pt x="276225" y="77183"/>
                      </a:cubicBezTo>
                      <a:cubicBezTo>
                        <a:pt x="276225" y="77183"/>
                        <a:pt x="276225" y="77183"/>
                        <a:pt x="276225" y="127303"/>
                      </a:cubicBezTo>
                      <a:cubicBezTo>
                        <a:pt x="276225" y="128588"/>
                        <a:pt x="277416" y="128588"/>
                        <a:pt x="278606" y="128588"/>
                      </a:cubicBezTo>
                      <a:cubicBezTo>
                        <a:pt x="279797" y="128588"/>
                        <a:pt x="280988" y="128588"/>
                        <a:pt x="280988" y="127303"/>
                      </a:cubicBezTo>
                      <a:lnTo>
                        <a:pt x="280988" y="77183"/>
                      </a:lnTo>
                      <a:cubicBezTo>
                        <a:pt x="280988" y="75898"/>
                        <a:pt x="279797" y="74613"/>
                        <a:pt x="278606" y="74613"/>
                      </a:cubicBezTo>
                      <a:close/>
                      <a:moveTo>
                        <a:pt x="319882" y="60325"/>
                      </a:moveTo>
                      <a:cubicBezTo>
                        <a:pt x="318691" y="60325"/>
                        <a:pt x="317500" y="61657"/>
                        <a:pt x="317500" y="62988"/>
                      </a:cubicBezTo>
                      <a:cubicBezTo>
                        <a:pt x="317500" y="62988"/>
                        <a:pt x="317500" y="62988"/>
                        <a:pt x="317500" y="140212"/>
                      </a:cubicBezTo>
                      <a:cubicBezTo>
                        <a:pt x="317500" y="142875"/>
                        <a:pt x="318691" y="142875"/>
                        <a:pt x="319882" y="142875"/>
                      </a:cubicBezTo>
                      <a:cubicBezTo>
                        <a:pt x="321072" y="142875"/>
                        <a:pt x="322263" y="142875"/>
                        <a:pt x="322263" y="140212"/>
                      </a:cubicBezTo>
                      <a:lnTo>
                        <a:pt x="322263" y="62988"/>
                      </a:lnTo>
                      <a:cubicBezTo>
                        <a:pt x="322263" y="61657"/>
                        <a:pt x="321072" y="60325"/>
                        <a:pt x="319882" y="60325"/>
                      </a:cubicBezTo>
                      <a:close/>
                      <a:moveTo>
                        <a:pt x="278606" y="58738"/>
                      </a:moveTo>
                      <a:cubicBezTo>
                        <a:pt x="287735" y="58738"/>
                        <a:pt x="296863" y="66531"/>
                        <a:pt x="296863" y="76922"/>
                      </a:cubicBezTo>
                      <a:cubicBezTo>
                        <a:pt x="296863" y="76922"/>
                        <a:pt x="296863" y="76922"/>
                        <a:pt x="296863" y="127578"/>
                      </a:cubicBezTo>
                      <a:cubicBezTo>
                        <a:pt x="296863" y="136670"/>
                        <a:pt x="287735" y="144463"/>
                        <a:pt x="278606" y="144463"/>
                      </a:cubicBezTo>
                      <a:cubicBezTo>
                        <a:pt x="268174" y="144463"/>
                        <a:pt x="260350" y="136670"/>
                        <a:pt x="260350" y="127578"/>
                      </a:cubicBezTo>
                      <a:cubicBezTo>
                        <a:pt x="260350" y="127578"/>
                        <a:pt x="260350" y="127578"/>
                        <a:pt x="260350" y="76922"/>
                      </a:cubicBezTo>
                      <a:cubicBezTo>
                        <a:pt x="260350" y="66531"/>
                        <a:pt x="268174" y="58738"/>
                        <a:pt x="278606" y="58738"/>
                      </a:cubicBezTo>
                      <a:close/>
                      <a:moveTo>
                        <a:pt x="319882" y="44450"/>
                      </a:moveTo>
                      <a:cubicBezTo>
                        <a:pt x="330314" y="44450"/>
                        <a:pt x="338138" y="53753"/>
                        <a:pt x="338138" y="63057"/>
                      </a:cubicBezTo>
                      <a:cubicBezTo>
                        <a:pt x="338138" y="63057"/>
                        <a:pt x="338138" y="63057"/>
                        <a:pt x="338138" y="140143"/>
                      </a:cubicBezTo>
                      <a:cubicBezTo>
                        <a:pt x="338138" y="150776"/>
                        <a:pt x="330314" y="158750"/>
                        <a:pt x="319882" y="158750"/>
                      </a:cubicBezTo>
                      <a:cubicBezTo>
                        <a:pt x="310753" y="158750"/>
                        <a:pt x="301625" y="150776"/>
                        <a:pt x="301625" y="140143"/>
                      </a:cubicBezTo>
                      <a:cubicBezTo>
                        <a:pt x="301625" y="140143"/>
                        <a:pt x="301625" y="140143"/>
                        <a:pt x="301625" y="63057"/>
                      </a:cubicBezTo>
                      <a:cubicBezTo>
                        <a:pt x="301625" y="53753"/>
                        <a:pt x="310753" y="44450"/>
                        <a:pt x="319882" y="44450"/>
                      </a:cubicBezTo>
                      <a:close/>
                      <a:moveTo>
                        <a:pt x="98954" y="44450"/>
                      </a:moveTo>
                      <a:cubicBezTo>
                        <a:pt x="102809" y="44450"/>
                        <a:pt x="106665" y="47136"/>
                        <a:pt x="107950" y="52510"/>
                      </a:cubicBezTo>
                      <a:cubicBezTo>
                        <a:pt x="107950" y="56540"/>
                        <a:pt x="105379" y="60570"/>
                        <a:pt x="100239" y="60570"/>
                      </a:cubicBezTo>
                      <a:cubicBezTo>
                        <a:pt x="100239" y="60570"/>
                        <a:pt x="100239" y="60570"/>
                        <a:pt x="89958" y="61913"/>
                      </a:cubicBezTo>
                      <a:cubicBezTo>
                        <a:pt x="89958" y="61913"/>
                        <a:pt x="88673" y="61913"/>
                        <a:pt x="88673" y="61913"/>
                      </a:cubicBezTo>
                      <a:cubicBezTo>
                        <a:pt x="84817" y="61913"/>
                        <a:pt x="82247" y="59226"/>
                        <a:pt x="80962" y="55196"/>
                      </a:cubicBezTo>
                      <a:cubicBezTo>
                        <a:pt x="80962" y="51166"/>
                        <a:pt x="83532" y="47136"/>
                        <a:pt x="87387" y="45793"/>
                      </a:cubicBezTo>
                      <a:cubicBezTo>
                        <a:pt x="87387" y="45793"/>
                        <a:pt x="87387" y="45793"/>
                        <a:pt x="98954" y="44450"/>
                      </a:cubicBezTo>
                      <a:close/>
                      <a:moveTo>
                        <a:pt x="42863" y="41275"/>
                      </a:moveTo>
                      <a:cubicBezTo>
                        <a:pt x="28019" y="43904"/>
                        <a:pt x="15875" y="58362"/>
                        <a:pt x="15875" y="74135"/>
                      </a:cubicBezTo>
                      <a:cubicBezTo>
                        <a:pt x="15875" y="74135"/>
                        <a:pt x="15875" y="74135"/>
                        <a:pt x="15875" y="130654"/>
                      </a:cubicBezTo>
                      <a:cubicBezTo>
                        <a:pt x="15875" y="146426"/>
                        <a:pt x="28019" y="159570"/>
                        <a:pt x="42863" y="163513"/>
                      </a:cubicBezTo>
                      <a:close/>
                      <a:moveTo>
                        <a:pt x="178233" y="36513"/>
                      </a:moveTo>
                      <a:cubicBezTo>
                        <a:pt x="182129" y="36513"/>
                        <a:pt x="186026" y="39127"/>
                        <a:pt x="187325" y="44357"/>
                      </a:cubicBezTo>
                      <a:cubicBezTo>
                        <a:pt x="187325" y="48279"/>
                        <a:pt x="184727" y="52201"/>
                        <a:pt x="179532" y="52201"/>
                      </a:cubicBezTo>
                      <a:cubicBezTo>
                        <a:pt x="179532" y="52201"/>
                        <a:pt x="179532" y="52201"/>
                        <a:pt x="124979" y="58738"/>
                      </a:cubicBezTo>
                      <a:cubicBezTo>
                        <a:pt x="124979" y="58738"/>
                        <a:pt x="124979" y="58738"/>
                        <a:pt x="123680" y="58738"/>
                      </a:cubicBezTo>
                      <a:cubicBezTo>
                        <a:pt x="119783" y="58738"/>
                        <a:pt x="117186" y="56123"/>
                        <a:pt x="115887" y="52201"/>
                      </a:cubicBezTo>
                      <a:cubicBezTo>
                        <a:pt x="115887" y="48279"/>
                        <a:pt x="118484" y="44357"/>
                        <a:pt x="123680" y="43050"/>
                      </a:cubicBezTo>
                      <a:cubicBezTo>
                        <a:pt x="123680" y="43050"/>
                        <a:pt x="123680" y="43050"/>
                        <a:pt x="178233" y="36513"/>
                      </a:cubicBezTo>
                      <a:close/>
                      <a:moveTo>
                        <a:pt x="239712" y="17463"/>
                      </a:moveTo>
                      <a:lnTo>
                        <a:pt x="58737" y="38100"/>
                      </a:lnTo>
                      <a:lnTo>
                        <a:pt x="58737" y="165101"/>
                      </a:lnTo>
                      <a:lnTo>
                        <a:pt x="239712" y="187326"/>
                      </a:lnTo>
                      <a:close/>
                      <a:moveTo>
                        <a:pt x="246318" y="0"/>
                      </a:moveTo>
                      <a:cubicBezTo>
                        <a:pt x="251615" y="0"/>
                        <a:pt x="255588" y="3947"/>
                        <a:pt x="255588" y="7895"/>
                      </a:cubicBezTo>
                      <a:cubicBezTo>
                        <a:pt x="255588" y="7895"/>
                        <a:pt x="255588" y="7895"/>
                        <a:pt x="255588" y="194745"/>
                      </a:cubicBezTo>
                      <a:cubicBezTo>
                        <a:pt x="255588" y="200009"/>
                        <a:pt x="251615" y="203956"/>
                        <a:pt x="246318" y="202640"/>
                      </a:cubicBezTo>
                      <a:cubicBezTo>
                        <a:pt x="246318" y="202640"/>
                        <a:pt x="246318" y="202640"/>
                        <a:pt x="157590" y="192114"/>
                      </a:cubicBezTo>
                      <a:cubicBezTo>
                        <a:pt x="157590" y="192114"/>
                        <a:pt x="157590" y="192114"/>
                        <a:pt x="132429" y="240800"/>
                      </a:cubicBezTo>
                      <a:cubicBezTo>
                        <a:pt x="129780" y="244747"/>
                        <a:pt x="125807" y="246063"/>
                        <a:pt x="123159" y="244747"/>
                      </a:cubicBezTo>
                      <a:cubicBezTo>
                        <a:pt x="123159" y="244747"/>
                        <a:pt x="123159" y="244747"/>
                        <a:pt x="75484" y="232905"/>
                      </a:cubicBezTo>
                      <a:cubicBezTo>
                        <a:pt x="72836" y="232905"/>
                        <a:pt x="70187" y="228957"/>
                        <a:pt x="70187" y="225010"/>
                      </a:cubicBezTo>
                      <a:cubicBezTo>
                        <a:pt x="70187" y="225010"/>
                        <a:pt x="70187" y="225010"/>
                        <a:pt x="70187" y="181587"/>
                      </a:cubicBezTo>
                      <a:cubicBezTo>
                        <a:pt x="45026" y="178955"/>
                        <a:pt x="48998" y="180271"/>
                        <a:pt x="43701" y="178955"/>
                      </a:cubicBezTo>
                      <a:cubicBezTo>
                        <a:pt x="18540" y="176323"/>
                        <a:pt x="0" y="155270"/>
                        <a:pt x="0" y="130269"/>
                      </a:cubicBezTo>
                      <a:cubicBezTo>
                        <a:pt x="0" y="130269"/>
                        <a:pt x="0" y="130269"/>
                        <a:pt x="0" y="73688"/>
                      </a:cubicBezTo>
                      <a:cubicBezTo>
                        <a:pt x="0" y="48686"/>
                        <a:pt x="18540" y="27632"/>
                        <a:pt x="43701" y="23685"/>
                      </a:cubicBezTo>
                      <a:cubicBezTo>
                        <a:pt x="52971" y="23685"/>
                        <a:pt x="239696" y="1316"/>
                        <a:pt x="246318" y="0"/>
                      </a:cubicBezTo>
                      <a:close/>
                    </a:path>
                  </a:pathLst>
                </a:custGeom>
                <a:solidFill>
                  <a:schemeClr val="bg1">
                    <a:lumMod val="100000"/>
                  </a:schemeClr>
                </a:solidFill>
                <a:ln w="762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76200" cap="flat" cmpd="sng" algn="ctr">
                      <a:solidFill>
                        <a:schemeClr val="bg1"/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1337630" y="3268969"/>
            <a:ext cx="3076973" cy="1184795"/>
            <a:chOff x="1914121" y="4358625"/>
            <a:chExt cx="4102631" cy="1579727"/>
          </a:xfrm>
        </p:grpSpPr>
        <p:sp>
          <p:nvSpPr>
            <p:cNvPr id="24" name="矩形 23"/>
            <p:cNvSpPr/>
            <p:nvPr/>
          </p:nvSpPr>
          <p:spPr>
            <a:xfrm>
              <a:off x="3847442" y="5125822"/>
              <a:ext cx="2169310" cy="81253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847441" y="4858537"/>
              <a:ext cx="2169310" cy="21403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3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914121" y="4358625"/>
              <a:ext cx="1933319" cy="1513596"/>
              <a:chOff x="952500" y="4045521"/>
              <a:chExt cx="2733178" cy="213980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52500" y="4045521"/>
                <a:ext cx="2139804" cy="2139804"/>
              </a:xfrm>
              <a:prstGeom prst="ellipse">
                <a:avLst/>
              </a:prstGeom>
              <a:noFill/>
              <a:ln w="76200" cap="rnd"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090036" y="4183057"/>
                <a:ext cx="1864732" cy="1864732"/>
              </a:xfrm>
              <a:prstGeom prst="ellipse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2707483" y="4626326"/>
                <a:ext cx="978195" cy="978195"/>
                <a:chOff x="2707483" y="4626326"/>
                <a:chExt cx="978195" cy="978195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2707483" y="4626326"/>
                  <a:ext cx="978195" cy="978195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任意多边形 52"/>
                <p:cNvSpPr/>
                <p:nvPr/>
              </p:nvSpPr>
              <p:spPr>
                <a:xfrm>
                  <a:off x="2920429" y="4839272"/>
                  <a:ext cx="552302" cy="552302"/>
                </a:xfrm>
                <a:custGeom>
                  <a:avLst/>
                  <a:gdLst>
                    <a:gd name="connsiteX0" fmla="*/ 71839 w 334963"/>
                    <a:gd name="connsiteY0" fmla="*/ 306388 h 334963"/>
                    <a:gd name="connsiteX1" fmla="*/ 263123 w 334963"/>
                    <a:gd name="connsiteY1" fmla="*/ 306388 h 334963"/>
                    <a:gd name="connsiteX2" fmla="*/ 276225 w 334963"/>
                    <a:gd name="connsiteY2" fmla="*/ 321356 h 334963"/>
                    <a:gd name="connsiteX3" fmla="*/ 263123 w 334963"/>
                    <a:gd name="connsiteY3" fmla="*/ 334963 h 334963"/>
                    <a:gd name="connsiteX4" fmla="*/ 71839 w 334963"/>
                    <a:gd name="connsiteY4" fmla="*/ 334963 h 334963"/>
                    <a:gd name="connsiteX5" fmla="*/ 58737 w 334963"/>
                    <a:gd name="connsiteY5" fmla="*/ 321356 h 334963"/>
                    <a:gd name="connsiteX6" fmla="*/ 71839 w 334963"/>
                    <a:gd name="connsiteY6" fmla="*/ 306388 h 334963"/>
                    <a:gd name="connsiteX7" fmla="*/ 85725 w 334963"/>
                    <a:gd name="connsiteY7" fmla="*/ 153988 h 334963"/>
                    <a:gd name="connsiteX8" fmla="*/ 85725 w 334963"/>
                    <a:gd name="connsiteY8" fmla="*/ 252413 h 334963"/>
                    <a:gd name="connsiteX9" fmla="*/ 249238 w 334963"/>
                    <a:gd name="connsiteY9" fmla="*/ 252413 h 334963"/>
                    <a:gd name="connsiteX10" fmla="*/ 249238 w 334963"/>
                    <a:gd name="connsiteY10" fmla="*/ 153988 h 334963"/>
                    <a:gd name="connsiteX11" fmla="*/ 166687 w 334963"/>
                    <a:gd name="connsiteY11" fmla="*/ 28575 h 334963"/>
                    <a:gd name="connsiteX12" fmla="*/ 77068 w 334963"/>
                    <a:gd name="connsiteY12" fmla="*/ 90238 h 334963"/>
                    <a:gd name="connsiteX13" fmla="*/ 66525 w 334963"/>
                    <a:gd name="connsiteY13" fmla="*/ 100734 h 334963"/>
                    <a:gd name="connsiteX14" fmla="*/ 26987 w 334963"/>
                    <a:gd name="connsiteY14" fmla="*/ 145341 h 334963"/>
                    <a:gd name="connsiteX15" fmla="*/ 57299 w 334963"/>
                    <a:gd name="connsiteY15" fmla="*/ 187325 h 334963"/>
                    <a:gd name="connsiteX16" fmla="*/ 57299 w 334963"/>
                    <a:gd name="connsiteY16" fmla="*/ 140093 h 334963"/>
                    <a:gd name="connsiteX17" fmla="*/ 70479 w 334963"/>
                    <a:gd name="connsiteY17" fmla="*/ 125662 h 334963"/>
                    <a:gd name="connsiteX18" fmla="*/ 262896 w 334963"/>
                    <a:gd name="connsiteY18" fmla="*/ 125662 h 334963"/>
                    <a:gd name="connsiteX19" fmla="*/ 276075 w 334963"/>
                    <a:gd name="connsiteY19" fmla="*/ 140093 h 334963"/>
                    <a:gd name="connsiteX20" fmla="*/ 276075 w 334963"/>
                    <a:gd name="connsiteY20" fmla="*/ 187325 h 334963"/>
                    <a:gd name="connsiteX21" fmla="*/ 306387 w 334963"/>
                    <a:gd name="connsiteY21" fmla="*/ 145341 h 334963"/>
                    <a:gd name="connsiteX22" fmla="*/ 266849 w 334963"/>
                    <a:gd name="connsiteY22" fmla="*/ 100734 h 334963"/>
                    <a:gd name="connsiteX23" fmla="*/ 256306 w 334963"/>
                    <a:gd name="connsiteY23" fmla="*/ 90238 h 334963"/>
                    <a:gd name="connsiteX24" fmla="*/ 166687 w 334963"/>
                    <a:gd name="connsiteY24" fmla="*/ 28575 h 334963"/>
                    <a:gd name="connsiteX25" fmla="*/ 167482 w 334963"/>
                    <a:gd name="connsiteY25" fmla="*/ 0 h 334963"/>
                    <a:gd name="connsiteX26" fmla="*/ 280894 w 334963"/>
                    <a:gd name="connsiteY26" fmla="*/ 75122 h 334963"/>
                    <a:gd name="connsiteX27" fmla="*/ 334963 w 334963"/>
                    <a:gd name="connsiteY27" fmla="*/ 144972 h 334963"/>
                    <a:gd name="connsiteX28" fmla="*/ 276938 w 334963"/>
                    <a:gd name="connsiteY28" fmla="*/ 216139 h 334963"/>
                    <a:gd name="connsiteX29" fmla="*/ 276938 w 334963"/>
                    <a:gd name="connsiteY29" fmla="*/ 266221 h 334963"/>
                    <a:gd name="connsiteX30" fmla="*/ 263750 w 334963"/>
                    <a:gd name="connsiteY30" fmla="*/ 279400 h 334963"/>
                    <a:gd name="connsiteX31" fmla="*/ 71213 w 334963"/>
                    <a:gd name="connsiteY31" fmla="*/ 279400 h 334963"/>
                    <a:gd name="connsiteX32" fmla="*/ 58025 w 334963"/>
                    <a:gd name="connsiteY32" fmla="*/ 266221 h 334963"/>
                    <a:gd name="connsiteX33" fmla="*/ 58025 w 334963"/>
                    <a:gd name="connsiteY33" fmla="*/ 216139 h 334963"/>
                    <a:gd name="connsiteX34" fmla="*/ 0 w 334963"/>
                    <a:gd name="connsiteY34" fmla="*/ 144972 h 334963"/>
                    <a:gd name="connsiteX35" fmla="*/ 54069 w 334963"/>
                    <a:gd name="connsiteY35" fmla="*/ 75122 h 334963"/>
                    <a:gd name="connsiteX36" fmla="*/ 167482 w 334963"/>
                    <a:gd name="connsiteY36" fmla="*/ 0 h 334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334963" h="334963">
                      <a:moveTo>
                        <a:pt x="71839" y="306388"/>
                      </a:moveTo>
                      <a:cubicBezTo>
                        <a:pt x="71839" y="306388"/>
                        <a:pt x="71839" y="306388"/>
                        <a:pt x="263123" y="306388"/>
                      </a:cubicBezTo>
                      <a:cubicBezTo>
                        <a:pt x="270984" y="306388"/>
                        <a:pt x="276225" y="313192"/>
                        <a:pt x="276225" y="321356"/>
                      </a:cubicBezTo>
                      <a:cubicBezTo>
                        <a:pt x="276225" y="329520"/>
                        <a:pt x="270984" y="334963"/>
                        <a:pt x="263123" y="334963"/>
                      </a:cubicBezTo>
                      <a:cubicBezTo>
                        <a:pt x="263123" y="334963"/>
                        <a:pt x="263123" y="334963"/>
                        <a:pt x="71839" y="334963"/>
                      </a:cubicBezTo>
                      <a:cubicBezTo>
                        <a:pt x="63978" y="334963"/>
                        <a:pt x="58737" y="329520"/>
                        <a:pt x="58737" y="321356"/>
                      </a:cubicBezTo>
                      <a:cubicBezTo>
                        <a:pt x="58737" y="313192"/>
                        <a:pt x="63978" y="306388"/>
                        <a:pt x="71839" y="306388"/>
                      </a:cubicBezTo>
                      <a:close/>
                      <a:moveTo>
                        <a:pt x="85725" y="153988"/>
                      </a:moveTo>
                      <a:lnTo>
                        <a:pt x="85725" y="252413"/>
                      </a:lnTo>
                      <a:lnTo>
                        <a:pt x="249238" y="252413"/>
                      </a:lnTo>
                      <a:lnTo>
                        <a:pt x="249238" y="153988"/>
                      </a:lnTo>
                      <a:close/>
                      <a:moveTo>
                        <a:pt x="166687" y="28575"/>
                      </a:moveTo>
                      <a:cubicBezTo>
                        <a:pt x="124513" y="28575"/>
                        <a:pt x="86294" y="54815"/>
                        <a:pt x="77068" y="90238"/>
                      </a:cubicBezTo>
                      <a:cubicBezTo>
                        <a:pt x="75750" y="95486"/>
                        <a:pt x="71796" y="99422"/>
                        <a:pt x="66525" y="100734"/>
                      </a:cubicBezTo>
                      <a:cubicBezTo>
                        <a:pt x="42802" y="105982"/>
                        <a:pt x="26987" y="124350"/>
                        <a:pt x="26987" y="145341"/>
                      </a:cubicBezTo>
                      <a:cubicBezTo>
                        <a:pt x="26987" y="163709"/>
                        <a:pt x="38848" y="179453"/>
                        <a:pt x="57299" y="187325"/>
                      </a:cubicBezTo>
                      <a:cubicBezTo>
                        <a:pt x="57299" y="187325"/>
                        <a:pt x="57299" y="187325"/>
                        <a:pt x="57299" y="140093"/>
                      </a:cubicBezTo>
                      <a:cubicBezTo>
                        <a:pt x="57299" y="132222"/>
                        <a:pt x="62571" y="125662"/>
                        <a:pt x="70479" y="125662"/>
                      </a:cubicBezTo>
                      <a:cubicBezTo>
                        <a:pt x="70479" y="125662"/>
                        <a:pt x="70479" y="125662"/>
                        <a:pt x="262896" y="125662"/>
                      </a:cubicBezTo>
                      <a:cubicBezTo>
                        <a:pt x="270803" y="125662"/>
                        <a:pt x="276075" y="132222"/>
                        <a:pt x="276075" y="140093"/>
                      </a:cubicBezTo>
                      <a:cubicBezTo>
                        <a:pt x="276075" y="140093"/>
                        <a:pt x="276075" y="140093"/>
                        <a:pt x="276075" y="187325"/>
                      </a:cubicBezTo>
                      <a:cubicBezTo>
                        <a:pt x="294526" y="179453"/>
                        <a:pt x="306387" y="163709"/>
                        <a:pt x="306387" y="145341"/>
                      </a:cubicBezTo>
                      <a:cubicBezTo>
                        <a:pt x="306387" y="124350"/>
                        <a:pt x="290572" y="105982"/>
                        <a:pt x="266849" y="100734"/>
                      </a:cubicBezTo>
                      <a:cubicBezTo>
                        <a:pt x="261578" y="99422"/>
                        <a:pt x="257624" y="95486"/>
                        <a:pt x="256306" y="90238"/>
                      </a:cubicBezTo>
                      <a:cubicBezTo>
                        <a:pt x="247080" y="54815"/>
                        <a:pt x="208861" y="28575"/>
                        <a:pt x="166687" y="28575"/>
                      </a:cubicBezTo>
                      <a:close/>
                      <a:moveTo>
                        <a:pt x="167482" y="0"/>
                      </a:moveTo>
                      <a:cubicBezTo>
                        <a:pt x="220232" y="0"/>
                        <a:pt x="266388" y="30312"/>
                        <a:pt x="280894" y="75122"/>
                      </a:cubicBezTo>
                      <a:cubicBezTo>
                        <a:pt x="313863" y="85665"/>
                        <a:pt x="334963" y="113341"/>
                        <a:pt x="334963" y="144972"/>
                      </a:cubicBezTo>
                      <a:cubicBezTo>
                        <a:pt x="334963" y="177920"/>
                        <a:pt x="311225" y="206914"/>
                        <a:pt x="276938" y="216139"/>
                      </a:cubicBezTo>
                      <a:cubicBezTo>
                        <a:pt x="276938" y="216139"/>
                        <a:pt x="276938" y="216139"/>
                        <a:pt x="276938" y="266221"/>
                      </a:cubicBezTo>
                      <a:cubicBezTo>
                        <a:pt x="276938" y="274128"/>
                        <a:pt x="271663" y="279400"/>
                        <a:pt x="263750" y="279400"/>
                      </a:cubicBezTo>
                      <a:cubicBezTo>
                        <a:pt x="263750" y="279400"/>
                        <a:pt x="263750" y="279400"/>
                        <a:pt x="71213" y="279400"/>
                      </a:cubicBezTo>
                      <a:cubicBezTo>
                        <a:pt x="63300" y="279400"/>
                        <a:pt x="58025" y="274128"/>
                        <a:pt x="58025" y="266221"/>
                      </a:cubicBezTo>
                      <a:cubicBezTo>
                        <a:pt x="58025" y="266221"/>
                        <a:pt x="58025" y="266221"/>
                        <a:pt x="58025" y="216139"/>
                      </a:cubicBezTo>
                      <a:cubicBezTo>
                        <a:pt x="22419" y="206914"/>
                        <a:pt x="0" y="177920"/>
                        <a:pt x="0" y="144972"/>
                      </a:cubicBezTo>
                      <a:cubicBezTo>
                        <a:pt x="0" y="113341"/>
                        <a:pt x="21100" y="85665"/>
                        <a:pt x="54069" y="75122"/>
                      </a:cubicBezTo>
                      <a:cubicBezTo>
                        <a:pt x="68575" y="30312"/>
                        <a:pt x="114731" y="0"/>
                        <a:pt x="16748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100000"/>
                  </a:schemeClr>
                </a:solidFill>
                <a:ln w="762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76200" cap="flat" cmpd="sng" algn="ctr">
                      <a:solidFill>
                        <a:schemeClr val="bg1"/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4729395" y="1363205"/>
            <a:ext cx="3076975" cy="1184795"/>
            <a:chOff x="6436474" y="1817607"/>
            <a:chExt cx="4102633" cy="1579727"/>
          </a:xfrm>
        </p:grpSpPr>
        <p:sp>
          <p:nvSpPr>
            <p:cNvPr id="16" name="矩形 15"/>
            <p:cNvSpPr/>
            <p:nvPr/>
          </p:nvSpPr>
          <p:spPr>
            <a:xfrm>
              <a:off x="8369797" y="2584804"/>
              <a:ext cx="2169310" cy="81253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369796" y="2317519"/>
              <a:ext cx="2169310" cy="21403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3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436474" y="1817607"/>
              <a:ext cx="1933319" cy="1513596"/>
              <a:chOff x="6298687" y="1504503"/>
              <a:chExt cx="2733178" cy="213980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6298687" y="1504503"/>
                <a:ext cx="2139804" cy="2139804"/>
              </a:xfrm>
              <a:prstGeom prst="ellipse">
                <a:avLst/>
              </a:prstGeom>
              <a:noFill/>
              <a:ln w="76200" cap="rnd"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436223" y="1642039"/>
                <a:ext cx="1864732" cy="1864732"/>
              </a:xfrm>
              <a:prstGeom prst="ellipse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8053670" y="2085308"/>
                <a:ext cx="978195" cy="978195"/>
                <a:chOff x="8053670" y="2085308"/>
                <a:chExt cx="978195" cy="978195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8053670" y="2085308"/>
                  <a:ext cx="978195" cy="978195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 53"/>
                <p:cNvSpPr/>
                <p:nvPr/>
              </p:nvSpPr>
              <p:spPr>
                <a:xfrm>
                  <a:off x="8266616" y="2350114"/>
                  <a:ext cx="552302" cy="448582"/>
                </a:xfrm>
                <a:custGeom>
                  <a:avLst/>
                  <a:gdLst>
                    <a:gd name="connsiteX0" fmla="*/ 242888 w 338138"/>
                    <a:gd name="connsiteY0" fmla="*/ 212725 h 274637"/>
                    <a:gd name="connsiteX1" fmla="*/ 222250 w 338138"/>
                    <a:gd name="connsiteY1" fmla="*/ 233363 h 274637"/>
                    <a:gd name="connsiteX2" fmla="*/ 242888 w 338138"/>
                    <a:gd name="connsiteY2" fmla="*/ 254001 h 274637"/>
                    <a:gd name="connsiteX3" fmla="*/ 263526 w 338138"/>
                    <a:gd name="connsiteY3" fmla="*/ 233363 h 274637"/>
                    <a:gd name="connsiteX4" fmla="*/ 242888 w 338138"/>
                    <a:gd name="connsiteY4" fmla="*/ 212725 h 274637"/>
                    <a:gd name="connsiteX5" fmla="*/ 76994 w 338138"/>
                    <a:gd name="connsiteY5" fmla="*/ 212725 h 274637"/>
                    <a:gd name="connsiteX6" fmla="*/ 57150 w 338138"/>
                    <a:gd name="connsiteY6" fmla="*/ 233363 h 274637"/>
                    <a:gd name="connsiteX7" fmla="*/ 76994 w 338138"/>
                    <a:gd name="connsiteY7" fmla="*/ 254001 h 274637"/>
                    <a:gd name="connsiteX8" fmla="*/ 96838 w 338138"/>
                    <a:gd name="connsiteY8" fmla="*/ 233363 h 274637"/>
                    <a:gd name="connsiteX9" fmla="*/ 76994 w 338138"/>
                    <a:gd name="connsiteY9" fmla="*/ 212725 h 274637"/>
                    <a:gd name="connsiteX10" fmla="*/ 198438 w 338138"/>
                    <a:gd name="connsiteY10" fmla="*/ 93662 h 274637"/>
                    <a:gd name="connsiteX11" fmla="*/ 198438 w 338138"/>
                    <a:gd name="connsiteY11" fmla="*/ 152400 h 274637"/>
                    <a:gd name="connsiteX12" fmla="*/ 271566 w 338138"/>
                    <a:gd name="connsiteY12" fmla="*/ 152400 h 274637"/>
                    <a:gd name="connsiteX13" fmla="*/ 276789 w 338138"/>
                    <a:gd name="connsiteY13" fmla="*/ 143263 h 274637"/>
                    <a:gd name="connsiteX14" fmla="*/ 254590 w 338138"/>
                    <a:gd name="connsiteY14" fmla="*/ 102799 h 274637"/>
                    <a:gd name="connsiteX15" fmla="*/ 240225 w 338138"/>
                    <a:gd name="connsiteY15" fmla="*/ 93662 h 274637"/>
                    <a:gd name="connsiteX16" fmla="*/ 198438 w 338138"/>
                    <a:gd name="connsiteY16" fmla="*/ 93662 h 274637"/>
                    <a:gd name="connsiteX17" fmla="*/ 126104 w 338138"/>
                    <a:gd name="connsiteY17" fmla="*/ 93662 h 274637"/>
                    <a:gd name="connsiteX18" fmla="*/ 111678 w 338138"/>
                    <a:gd name="connsiteY18" fmla="*/ 101494 h 274637"/>
                    <a:gd name="connsiteX19" fmla="*/ 86761 w 338138"/>
                    <a:gd name="connsiteY19" fmla="*/ 143263 h 274637"/>
                    <a:gd name="connsiteX20" fmla="*/ 90695 w 338138"/>
                    <a:gd name="connsiteY20" fmla="*/ 152400 h 274637"/>
                    <a:gd name="connsiteX21" fmla="*/ 174626 w 338138"/>
                    <a:gd name="connsiteY21" fmla="*/ 152400 h 274637"/>
                    <a:gd name="connsiteX22" fmla="*/ 174626 w 338138"/>
                    <a:gd name="connsiteY22" fmla="*/ 93662 h 274637"/>
                    <a:gd name="connsiteX23" fmla="*/ 126104 w 338138"/>
                    <a:gd name="connsiteY23" fmla="*/ 93662 h 274637"/>
                    <a:gd name="connsiteX24" fmla="*/ 117556 w 338138"/>
                    <a:gd name="connsiteY24" fmla="*/ 74612 h 274637"/>
                    <a:gd name="connsiteX25" fmla="*/ 250962 w 338138"/>
                    <a:gd name="connsiteY25" fmla="*/ 74612 h 274637"/>
                    <a:gd name="connsiteX26" fmla="*/ 270775 w 338138"/>
                    <a:gd name="connsiteY26" fmla="*/ 85140 h 274637"/>
                    <a:gd name="connsiteX27" fmla="*/ 301154 w 338138"/>
                    <a:gd name="connsiteY27" fmla="*/ 139094 h 274637"/>
                    <a:gd name="connsiteX28" fmla="*/ 317005 w 338138"/>
                    <a:gd name="connsiteY28" fmla="*/ 148305 h 274637"/>
                    <a:gd name="connsiteX29" fmla="*/ 323609 w 338138"/>
                    <a:gd name="connsiteY29" fmla="*/ 148305 h 274637"/>
                    <a:gd name="connsiteX30" fmla="*/ 338138 w 338138"/>
                    <a:gd name="connsiteY30" fmla="*/ 162781 h 274637"/>
                    <a:gd name="connsiteX31" fmla="*/ 338138 w 338138"/>
                    <a:gd name="connsiteY31" fmla="*/ 229895 h 274637"/>
                    <a:gd name="connsiteX32" fmla="*/ 323609 w 338138"/>
                    <a:gd name="connsiteY32" fmla="*/ 244370 h 274637"/>
                    <a:gd name="connsiteX33" fmla="*/ 281342 w 338138"/>
                    <a:gd name="connsiteY33" fmla="*/ 244370 h 274637"/>
                    <a:gd name="connsiteX34" fmla="*/ 243037 w 338138"/>
                    <a:gd name="connsiteY34" fmla="*/ 274637 h 274637"/>
                    <a:gd name="connsiteX35" fmla="*/ 203411 w 338138"/>
                    <a:gd name="connsiteY35" fmla="*/ 244370 h 274637"/>
                    <a:gd name="connsiteX36" fmla="*/ 116235 w 338138"/>
                    <a:gd name="connsiteY36" fmla="*/ 244370 h 274637"/>
                    <a:gd name="connsiteX37" fmla="*/ 76609 w 338138"/>
                    <a:gd name="connsiteY37" fmla="*/ 274637 h 274637"/>
                    <a:gd name="connsiteX38" fmla="*/ 38305 w 338138"/>
                    <a:gd name="connsiteY38" fmla="*/ 244370 h 274637"/>
                    <a:gd name="connsiteX39" fmla="*/ 14529 w 338138"/>
                    <a:gd name="connsiteY39" fmla="*/ 244370 h 274637"/>
                    <a:gd name="connsiteX40" fmla="*/ 0 w 338138"/>
                    <a:gd name="connsiteY40" fmla="*/ 229895 h 274637"/>
                    <a:gd name="connsiteX41" fmla="*/ 0 w 338138"/>
                    <a:gd name="connsiteY41" fmla="*/ 175941 h 274637"/>
                    <a:gd name="connsiteX42" fmla="*/ 13208 w 338138"/>
                    <a:gd name="connsiteY42" fmla="*/ 158833 h 274637"/>
                    <a:gd name="connsiteX43" fmla="*/ 44909 w 338138"/>
                    <a:gd name="connsiteY43" fmla="*/ 152253 h 274637"/>
                    <a:gd name="connsiteX44" fmla="*/ 60759 w 338138"/>
                    <a:gd name="connsiteY44" fmla="*/ 140410 h 274637"/>
                    <a:gd name="connsiteX45" fmla="*/ 96422 w 338138"/>
                    <a:gd name="connsiteY45" fmla="*/ 85140 h 274637"/>
                    <a:gd name="connsiteX46" fmla="*/ 117556 w 338138"/>
                    <a:gd name="connsiteY46" fmla="*/ 74612 h 274637"/>
                    <a:gd name="connsiteX47" fmla="*/ 200025 w 338138"/>
                    <a:gd name="connsiteY47" fmla="*/ 44749 h 274637"/>
                    <a:gd name="connsiteX48" fmla="*/ 200026 w 338138"/>
                    <a:gd name="connsiteY48" fmla="*/ 44753 h 274637"/>
                    <a:gd name="connsiteX49" fmla="*/ 200026 w 338138"/>
                    <a:gd name="connsiteY49" fmla="*/ 44754 h 274637"/>
                    <a:gd name="connsiteX50" fmla="*/ 200025 w 338138"/>
                    <a:gd name="connsiteY50" fmla="*/ 44753 h 274637"/>
                    <a:gd name="connsiteX51" fmla="*/ 187326 w 338138"/>
                    <a:gd name="connsiteY51" fmla="*/ 30162 h 274637"/>
                    <a:gd name="connsiteX52" fmla="*/ 188913 w 338138"/>
                    <a:gd name="connsiteY52" fmla="*/ 34925 h 274637"/>
                    <a:gd name="connsiteX53" fmla="*/ 185738 w 338138"/>
                    <a:gd name="connsiteY53" fmla="*/ 34925 h 274637"/>
                    <a:gd name="connsiteX54" fmla="*/ 187326 w 338138"/>
                    <a:gd name="connsiteY54" fmla="*/ 30162 h 274637"/>
                    <a:gd name="connsiteX55" fmla="*/ 129382 w 338138"/>
                    <a:gd name="connsiteY55" fmla="*/ 23812 h 274637"/>
                    <a:gd name="connsiteX56" fmla="*/ 120650 w 338138"/>
                    <a:gd name="connsiteY56" fmla="*/ 33337 h 274637"/>
                    <a:gd name="connsiteX57" fmla="*/ 129382 w 338138"/>
                    <a:gd name="connsiteY57" fmla="*/ 42862 h 274637"/>
                    <a:gd name="connsiteX58" fmla="*/ 138114 w 338138"/>
                    <a:gd name="connsiteY58" fmla="*/ 33337 h 274637"/>
                    <a:gd name="connsiteX59" fmla="*/ 129382 w 338138"/>
                    <a:gd name="connsiteY59" fmla="*/ 23812 h 274637"/>
                    <a:gd name="connsiteX60" fmla="*/ 223203 w 338138"/>
                    <a:gd name="connsiteY60" fmla="*/ 19050 h 274637"/>
                    <a:gd name="connsiteX61" fmla="*/ 220663 w 338138"/>
                    <a:gd name="connsiteY61" fmla="*/ 21620 h 274637"/>
                    <a:gd name="connsiteX62" fmla="*/ 220663 w 338138"/>
                    <a:gd name="connsiteY62" fmla="*/ 44753 h 274637"/>
                    <a:gd name="connsiteX63" fmla="*/ 223203 w 338138"/>
                    <a:gd name="connsiteY63" fmla="*/ 46038 h 274637"/>
                    <a:gd name="connsiteX64" fmla="*/ 237173 w 338138"/>
                    <a:gd name="connsiteY64" fmla="*/ 46038 h 274637"/>
                    <a:gd name="connsiteX65" fmla="*/ 239713 w 338138"/>
                    <a:gd name="connsiteY65" fmla="*/ 44753 h 274637"/>
                    <a:gd name="connsiteX66" fmla="*/ 239713 w 338138"/>
                    <a:gd name="connsiteY66" fmla="*/ 42183 h 274637"/>
                    <a:gd name="connsiteX67" fmla="*/ 237173 w 338138"/>
                    <a:gd name="connsiteY67" fmla="*/ 40897 h 274637"/>
                    <a:gd name="connsiteX68" fmla="*/ 228283 w 338138"/>
                    <a:gd name="connsiteY68" fmla="*/ 40897 h 274637"/>
                    <a:gd name="connsiteX69" fmla="*/ 227013 w 338138"/>
                    <a:gd name="connsiteY69" fmla="*/ 39612 h 274637"/>
                    <a:gd name="connsiteX70" fmla="*/ 227013 w 338138"/>
                    <a:gd name="connsiteY70" fmla="*/ 35757 h 274637"/>
                    <a:gd name="connsiteX71" fmla="*/ 228283 w 338138"/>
                    <a:gd name="connsiteY71" fmla="*/ 35757 h 274637"/>
                    <a:gd name="connsiteX72" fmla="*/ 234633 w 338138"/>
                    <a:gd name="connsiteY72" fmla="*/ 35757 h 274637"/>
                    <a:gd name="connsiteX73" fmla="*/ 235903 w 338138"/>
                    <a:gd name="connsiteY73" fmla="*/ 33187 h 274637"/>
                    <a:gd name="connsiteX74" fmla="*/ 235903 w 338138"/>
                    <a:gd name="connsiteY74" fmla="*/ 31901 h 274637"/>
                    <a:gd name="connsiteX75" fmla="*/ 234633 w 338138"/>
                    <a:gd name="connsiteY75" fmla="*/ 29331 h 274637"/>
                    <a:gd name="connsiteX76" fmla="*/ 228283 w 338138"/>
                    <a:gd name="connsiteY76" fmla="*/ 29331 h 274637"/>
                    <a:gd name="connsiteX77" fmla="*/ 227013 w 338138"/>
                    <a:gd name="connsiteY77" fmla="*/ 28046 h 274637"/>
                    <a:gd name="connsiteX78" fmla="*/ 227013 w 338138"/>
                    <a:gd name="connsiteY78" fmla="*/ 25476 h 274637"/>
                    <a:gd name="connsiteX79" fmla="*/ 228283 w 338138"/>
                    <a:gd name="connsiteY79" fmla="*/ 25476 h 274637"/>
                    <a:gd name="connsiteX80" fmla="*/ 237173 w 338138"/>
                    <a:gd name="connsiteY80" fmla="*/ 25476 h 274637"/>
                    <a:gd name="connsiteX81" fmla="*/ 239713 w 338138"/>
                    <a:gd name="connsiteY81" fmla="*/ 22905 h 274637"/>
                    <a:gd name="connsiteX82" fmla="*/ 239713 w 338138"/>
                    <a:gd name="connsiteY82" fmla="*/ 21620 h 274637"/>
                    <a:gd name="connsiteX83" fmla="*/ 237173 w 338138"/>
                    <a:gd name="connsiteY83" fmla="*/ 19050 h 274637"/>
                    <a:gd name="connsiteX84" fmla="*/ 223203 w 338138"/>
                    <a:gd name="connsiteY84" fmla="*/ 19050 h 274637"/>
                    <a:gd name="connsiteX85" fmla="*/ 186797 w 338138"/>
                    <a:gd name="connsiteY85" fmla="*/ 19050 h 274637"/>
                    <a:gd name="connsiteX86" fmla="*/ 184151 w 338138"/>
                    <a:gd name="connsiteY86" fmla="*/ 21620 h 274637"/>
                    <a:gd name="connsiteX87" fmla="*/ 177536 w 338138"/>
                    <a:gd name="connsiteY87" fmla="*/ 44753 h 274637"/>
                    <a:gd name="connsiteX88" fmla="*/ 177536 w 338138"/>
                    <a:gd name="connsiteY88" fmla="*/ 46038 h 274637"/>
                    <a:gd name="connsiteX89" fmla="*/ 178859 w 338138"/>
                    <a:gd name="connsiteY89" fmla="*/ 46038 h 274637"/>
                    <a:gd name="connsiteX90" fmla="*/ 181505 w 338138"/>
                    <a:gd name="connsiteY90" fmla="*/ 46038 h 274637"/>
                    <a:gd name="connsiteX91" fmla="*/ 184151 w 338138"/>
                    <a:gd name="connsiteY91" fmla="*/ 44753 h 274637"/>
                    <a:gd name="connsiteX92" fmla="*/ 185474 w 338138"/>
                    <a:gd name="connsiteY92" fmla="*/ 42183 h 274637"/>
                    <a:gd name="connsiteX93" fmla="*/ 185474 w 338138"/>
                    <a:gd name="connsiteY93" fmla="*/ 40897 h 274637"/>
                    <a:gd name="connsiteX94" fmla="*/ 190766 w 338138"/>
                    <a:gd name="connsiteY94" fmla="*/ 40897 h 274637"/>
                    <a:gd name="connsiteX95" fmla="*/ 192088 w 338138"/>
                    <a:gd name="connsiteY95" fmla="*/ 42183 h 274637"/>
                    <a:gd name="connsiteX96" fmla="*/ 192088 w 338138"/>
                    <a:gd name="connsiteY96" fmla="*/ 44753 h 274637"/>
                    <a:gd name="connsiteX97" fmla="*/ 194734 w 338138"/>
                    <a:gd name="connsiteY97" fmla="*/ 46038 h 274637"/>
                    <a:gd name="connsiteX98" fmla="*/ 197380 w 338138"/>
                    <a:gd name="connsiteY98" fmla="*/ 46038 h 274637"/>
                    <a:gd name="connsiteX99" fmla="*/ 200026 w 338138"/>
                    <a:gd name="connsiteY99" fmla="*/ 46038 h 274637"/>
                    <a:gd name="connsiteX100" fmla="*/ 200026 w 338138"/>
                    <a:gd name="connsiteY100" fmla="*/ 44754 h 274637"/>
                    <a:gd name="connsiteX101" fmla="*/ 201386 w 338138"/>
                    <a:gd name="connsiteY101" fmla="*/ 46038 h 274637"/>
                    <a:gd name="connsiteX102" fmla="*/ 216354 w 338138"/>
                    <a:gd name="connsiteY102" fmla="*/ 46038 h 274637"/>
                    <a:gd name="connsiteX103" fmla="*/ 219075 w 338138"/>
                    <a:gd name="connsiteY103" fmla="*/ 44753 h 274637"/>
                    <a:gd name="connsiteX104" fmla="*/ 219075 w 338138"/>
                    <a:gd name="connsiteY104" fmla="*/ 42183 h 274637"/>
                    <a:gd name="connsiteX105" fmla="*/ 216354 w 338138"/>
                    <a:gd name="connsiteY105" fmla="*/ 40897 h 274637"/>
                    <a:gd name="connsiteX106" fmla="*/ 208189 w 338138"/>
                    <a:gd name="connsiteY106" fmla="*/ 40897 h 274637"/>
                    <a:gd name="connsiteX107" fmla="*/ 206829 w 338138"/>
                    <a:gd name="connsiteY107" fmla="*/ 39612 h 274637"/>
                    <a:gd name="connsiteX108" fmla="*/ 206829 w 338138"/>
                    <a:gd name="connsiteY108" fmla="*/ 21620 h 274637"/>
                    <a:gd name="connsiteX109" fmla="*/ 205468 w 338138"/>
                    <a:gd name="connsiteY109" fmla="*/ 19050 h 274637"/>
                    <a:gd name="connsiteX110" fmla="*/ 201386 w 338138"/>
                    <a:gd name="connsiteY110" fmla="*/ 19050 h 274637"/>
                    <a:gd name="connsiteX111" fmla="*/ 200025 w 338138"/>
                    <a:gd name="connsiteY111" fmla="*/ 21620 h 274637"/>
                    <a:gd name="connsiteX112" fmla="*/ 200025 w 338138"/>
                    <a:gd name="connsiteY112" fmla="*/ 44749 h 274637"/>
                    <a:gd name="connsiteX113" fmla="*/ 199199 w 338138"/>
                    <a:gd name="connsiteY113" fmla="*/ 41861 h 274637"/>
                    <a:gd name="connsiteX114" fmla="*/ 193411 w 338138"/>
                    <a:gd name="connsiteY114" fmla="*/ 21620 h 274637"/>
                    <a:gd name="connsiteX115" fmla="*/ 190766 w 338138"/>
                    <a:gd name="connsiteY115" fmla="*/ 19050 h 274637"/>
                    <a:gd name="connsiteX116" fmla="*/ 186797 w 338138"/>
                    <a:gd name="connsiteY116" fmla="*/ 19050 h 274637"/>
                    <a:gd name="connsiteX117" fmla="*/ 165206 w 338138"/>
                    <a:gd name="connsiteY117" fmla="*/ 19050 h 274637"/>
                    <a:gd name="connsiteX118" fmla="*/ 158327 w 338138"/>
                    <a:gd name="connsiteY118" fmla="*/ 21648 h 274637"/>
                    <a:gd name="connsiteX119" fmla="*/ 155575 w 338138"/>
                    <a:gd name="connsiteY119" fmla="*/ 26843 h 274637"/>
                    <a:gd name="connsiteX120" fmla="*/ 158327 w 338138"/>
                    <a:gd name="connsiteY120" fmla="*/ 32039 h 274637"/>
                    <a:gd name="connsiteX121" fmla="*/ 165206 w 338138"/>
                    <a:gd name="connsiteY121" fmla="*/ 35935 h 274637"/>
                    <a:gd name="connsiteX122" fmla="*/ 167958 w 338138"/>
                    <a:gd name="connsiteY122" fmla="*/ 37234 h 274637"/>
                    <a:gd name="connsiteX123" fmla="*/ 169334 w 338138"/>
                    <a:gd name="connsiteY123" fmla="*/ 38533 h 274637"/>
                    <a:gd name="connsiteX124" fmla="*/ 169334 w 338138"/>
                    <a:gd name="connsiteY124" fmla="*/ 39832 h 274637"/>
                    <a:gd name="connsiteX125" fmla="*/ 167958 w 338138"/>
                    <a:gd name="connsiteY125" fmla="*/ 41131 h 274637"/>
                    <a:gd name="connsiteX126" fmla="*/ 163830 w 338138"/>
                    <a:gd name="connsiteY126" fmla="*/ 41131 h 274637"/>
                    <a:gd name="connsiteX127" fmla="*/ 162454 w 338138"/>
                    <a:gd name="connsiteY127" fmla="*/ 39832 h 274637"/>
                    <a:gd name="connsiteX128" fmla="*/ 162454 w 338138"/>
                    <a:gd name="connsiteY128" fmla="*/ 38533 h 274637"/>
                    <a:gd name="connsiteX129" fmla="*/ 159703 w 338138"/>
                    <a:gd name="connsiteY129" fmla="*/ 37234 h 274637"/>
                    <a:gd name="connsiteX130" fmla="*/ 158327 w 338138"/>
                    <a:gd name="connsiteY130" fmla="*/ 37234 h 274637"/>
                    <a:gd name="connsiteX131" fmla="*/ 156951 w 338138"/>
                    <a:gd name="connsiteY131" fmla="*/ 38533 h 274637"/>
                    <a:gd name="connsiteX132" fmla="*/ 155575 w 338138"/>
                    <a:gd name="connsiteY132" fmla="*/ 39832 h 274637"/>
                    <a:gd name="connsiteX133" fmla="*/ 155575 w 338138"/>
                    <a:gd name="connsiteY133" fmla="*/ 41131 h 274637"/>
                    <a:gd name="connsiteX134" fmla="*/ 156951 w 338138"/>
                    <a:gd name="connsiteY134" fmla="*/ 43728 h 274637"/>
                    <a:gd name="connsiteX135" fmla="*/ 159703 w 338138"/>
                    <a:gd name="connsiteY135" fmla="*/ 45027 h 274637"/>
                    <a:gd name="connsiteX136" fmla="*/ 166582 w 338138"/>
                    <a:gd name="connsiteY136" fmla="*/ 47625 h 274637"/>
                    <a:gd name="connsiteX137" fmla="*/ 173461 w 338138"/>
                    <a:gd name="connsiteY137" fmla="*/ 45027 h 274637"/>
                    <a:gd name="connsiteX138" fmla="*/ 176213 w 338138"/>
                    <a:gd name="connsiteY138" fmla="*/ 38533 h 274637"/>
                    <a:gd name="connsiteX139" fmla="*/ 173461 w 338138"/>
                    <a:gd name="connsiteY139" fmla="*/ 32039 h 274637"/>
                    <a:gd name="connsiteX140" fmla="*/ 167958 w 338138"/>
                    <a:gd name="connsiteY140" fmla="*/ 29441 h 274637"/>
                    <a:gd name="connsiteX141" fmla="*/ 163830 w 338138"/>
                    <a:gd name="connsiteY141" fmla="*/ 28142 h 274637"/>
                    <a:gd name="connsiteX142" fmla="*/ 162454 w 338138"/>
                    <a:gd name="connsiteY142" fmla="*/ 26843 h 274637"/>
                    <a:gd name="connsiteX143" fmla="*/ 162454 w 338138"/>
                    <a:gd name="connsiteY143" fmla="*/ 25544 h 274637"/>
                    <a:gd name="connsiteX144" fmla="*/ 163830 w 338138"/>
                    <a:gd name="connsiteY144" fmla="*/ 25544 h 274637"/>
                    <a:gd name="connsiteX145" fmla="*/ 165206 w 338138"/>
                    <a:gd name="connsiteY145" fmla="*/ 24246 h 274637"/>
                    <a:gd name="connsiteX146" fmla="*/ 167958 w 338138"/>
                    <a:gd name="connsiteY146" fmla="*/ 25544 h 274637"/>
                    <a:gd name="connsiteX147" fmla="*/ 167958 w 338138"/>
                    <a:gd name="connsiteY147" fmla="*/ 26843 h 274637"/>
                    <a:gd name="connsiteX148" fmla="*/ 170710 w 338138"/>
                    <a:gd name="connsiteY148" fmla="*/ 28142 h 274637"/>
                    <a:gd name="connsiteX149" fmla="*/ 172086 w 338138"/>
                    <a:gd name="connsiteY149" fmla="*/ 28142 h 274637"/>
                    <a:gd name="connsiteX150" fmla="*/ 174837 w 338138"/>
                    <a:gd name="connsiteY150" fmla="*/ 26843 h 274637"/>
                    <a:gd name="connsiteX151" fmla="*/ 176213 w 338138"/>
                    <a:gd name="connsiteY151" fmla="*/ 25544 h 274637"/>
                    <a:gd name="connsiteX152" fmla="*/ 174837 w 338138"/>
                    <a:gd name="connsiteY152" fmla="*/ 24246 h 274637"/>
                    <a:gd name="connsiteX153" fmla="*/ 174837 w 338138"/>
                    <a:gd name="connsiteY153" fmla="*/ 22947 h 274637"/>
                    <a:gd name="connsiteX154" fmla="*/ 172086 w 338138"/>
                    <a:gd name="connsiteY154" fmla="*/ 20349 h 274637"/>
                    <a:gd name="connsiteX155" fmla="*/ 165206 w 338138"/>
                    <a:gd name="connsiteY155" fmla="*/ 19050 h 274637"/>
                    <a:gd name="connsiteX156" fmla="*/ 157252 w 338138"/>
                    <a:gd name="connsiteY156" fmla="*/ 0 h 274637"/>
                    <a:gd name="connsiteX157" fmla="*/ 244236 w 338138"/>
                    <a:gd name="connsiteY157" fmla="*/ 0 h 274637"/>
                    <a:gd name="connsiteX158" fmla="*/ 250825 w 338138"/>
                    <a:gd name="connsiteY158" fmla="*/ 7970 h 274637"/>
                    <a:gd name="connsiteX159" fmla="*/ 250825 w 338138"/>
                    <a:gd name="connsiteY159" fmla="*/ 58446 h 274637"/>
                    <a:gd name="connsiteX160" fmla="*/ 244236 w 338138"/>
                    <a:gd name="connsiteY160" fmla="*/ 65088 h 274637"/>
                    <a:gd name="connsiteX161" fmla="*/ 157252 w 338138"/>
                    <a:gd name="connsiteY161" fmla="*/ 65088 h 274637"/>
                    <a:gd name="connsiteX162" fmla="*/ 148027 w 338138"/>
                    <a:gd name="connsiteY162" fmla="*/ 62431 h 274637"/>
                    <a:gd name="connsiteX163" fmla="*/ 117714 w 338138"/>
                    <a:gd name="connsiteY163" fmla="*/ 49148 h 274637"/>
                    <a:gd name="connsiteX164" fmla="*/ 111125 w 338138"/>
                    <a:gd name="connsiteY164" fmla="*/ 39850 h 274637"/>
                    <a:gd name="connsiteX165" fmla="*/ 111125 w 338138"/>
                    <a:gd name="connsiteY165" fmla="*/ 25238 h 274637"/>
                    <a:gd name="connsiteX166" fmla="*/ 117714 w 338138"/>
                    <a:gd name="connsiteY166" fmla="*/ 17268 h 274637"/>
                    <a:gd name="connsiteX167" fmla="*/ 148027 w 338138"/>
                    <a:gd name="connsiteY167" fmla="*/ 2657 h 274637"/>
                    <a:gd name="connsiteX168" fmla="*/ 157252 w 338138"/>
                    <a:gd name="connsiteY168" fmla="*/ 0 h 27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</a:cxnLst>
                  <a:rect l="l" t="t" r="r" b="b"/>
                  <a:pathLst>
                    <a:path w="338138" h="274637">
                      <a:moveTo>
                        <a:pt x="242888" y="212725"/>
                      </a:moveTo>
                      <a:cubicBezTo>
                        <a:pt x="231490" y="212725"/>
                        <a:pt x="222250" y="221965"/>
                        <a:pt x="222250" y="233363"/>
                      </a:cubicBezTo>
                      <a:cubicBezTo>
                        <a:pt x="222250" y="244761"/>
                        <a:pt x="231490" y="254001"/>
                        <a:pt x="242888" y="254001"/>
                      </a:cubicBezTo>
                      <a:cubicBezTo>
                        <a:pt x="254286" y="254001"/>
                        <a:pt x="263526" y="244761"/>
                        <a:pt x="263526" y="233363"/>
                      </a:cubicBezTo>
                      <a:cubicBezTo>
                        <a:pt x="263526" y="221965"/>
                        <a:pt x="254286" y="212725"/>
                        <a:pt x="242888" y="212725"/>
                      </a:cubicBezTo>
                      <a:close/>
                      <a:moveTo>
                        <a:pt x="76994" y="212725"/>
                      </a:moveTo>
                      <a:cubicBezTo>
                        <a:pt x="66034" y="212725"/>
                        <a:pt x="57150" y="221965"/>
                        <a:pt x="57150" y="233363"/>
                      </a:cubicBezTo>
                      <a:cubicBezTo>
                        <a:pt x="57150" y="244761"/>
                        <a:pt x="66034" y="254001"/>
                        <a:pt x="76994" y="254001"/>
                      </a:cubicBezTo>
                      <a:cubicBezTo>
                        <a:pt x="87954" y="254001"/>
                        <a:pt x="96838" y="244761"/>
                        <a:pt x="96838" y="233363"/>
                      </a:cubicBezTo>
                      <a:cubicBezTo>
                        <a:pt x="96838" y="221965"/>
                        <a:pt x="87954" y="212725"/>
                        <a:pt x="76994" y="212725"/>
                      </a:cubicBezTo>
                      <a:close/>
                      <a:moveTo>
                        <a:pt x="198438" y="93662"/>
                      </a:moveTo>
                      <a:cubicBezTo>
                        <a:pt x="198438" y="93662"/>
                        <a:pt x="198438" y="93662"/>
                        <a:pt x="198438" y="152400"/>
                      </a:cubicBezTo>
                      <a:cubicBezTo>
                        <a:pt x="198438" y="152400"/>
                        <a:pt x="198438" y="152400"/>
                        <a:pt x="271566" y="152400"/>
                      </a:cubicBezTo>
                      <a:cubicBezTo>
                        <a:pt x="276789" y="152400"/>
                        <a:pt x="279401" y="148484"/>
                        <a:pt x="276789" y="143263"/>
                      </a:cubicBezTo>
                      <a:cubicBezTo>
                        <a:pt x="276789" y="143263"/>
                        <a:pt x="276789" y="143263"/>
                        <a:pt x="254590" y="102799"/>
                      </a:cubicBezTo>
                      <a:cubicBezTo>
                        <a:pt x="251978" y="97578"/>
                        <a:pt x="245449" y="93662"/>
                        <a:pt x="240225" y="93662"/>
                      </a:cubicBezTo>
                      <a:cubicBezTo>
                        <a:pt x="240225" y="93662"/>
                        <a:pt x="240225" y="93662"/>
                        <a:pt x="198438" y="93662"/>
                      </a:cubicBezTo>
                      <a:close/>
                      <a:moveTo>
                        <a:pt x="126104" y="93662"/>
                      </a:moveTo>
                      <a:cubicBezTo>
                        <a:pt x="120858" y="93662"/>
                        <a:pt x="114301" y="97578"/>
                        <a:pt x="111678" y="101494"/>
                      </a:cubicBezTo>
                      <a:cubicBezTo>
                        <a:pt x="111678" y="101494"/>
                        <a:pt x="111678" y="101494"/>
                        <a:pt x="86761" y="143263"/>
                      </a:cubicBezTo>
                      <a:cubicBezTo>
                        <a:pt x="84138" y="148484"/>
                        <a:pt x="85449" y="152400"/>
                        <a:pt x="90695" y="152400"/>
                      </a:cubicBezTo>
                      <a:cubicBezTo>
                        <a:pt x="90695" y="152400"/>
                        <a:pt x="90695" y="152400"/>
                        <a:pt x="174626" y="152400"/>
                      </a:cubicBezTo>
                      <a:lnTo>
                        <a:pt x="174626" y="93662"/>
                      </a:lnTo>
                      <a:cubicBezTo>
                        <a:pt x="174626" y="93662"/>
                        <a:pt x="174626" y="93662"/>
                        <a:pt x="126104" y="93662"/>
                      </a:cubicBezTo>
                      <a:close/>
                      <a:moveTo>
                        <a:pt x="117556" y="74612"/>
                      </a:moveTo>
                      <a:cubicBezTo>
                        <a:pt x="117556" y="74612"/>
                        <a:pt x="117556" y="74612"/>
                        <a:pt x="250962" y="74612"/>
                      </a:cubicBezTo>
                      <a:cubicBezTo>
                        <a:pt x="258887" y="74612"/>
                        <a:pt x="268133" y="79876"/>
                        <a:pt x="270775" y="85140"/>
                      </a:cubicBezTo>
                      <a:cubicBezTo>
                        <a:pt x="270775" y="85140"/>
                        <a:pt x="270775" y="85140"/>
                        <a:pt x="301154" y="139094"/>
                      </a:cubicBezTo>
                      <a:cubicBezTo>
                        <a:pt x="305117" y="144358"/>
                        <a:pt x="311721" y="148305"/>
                        <a:pt x="317005" y="148305"/>
                      </a:cubicBezTo>
                      <a:cubicBezTo>
                        <a:pt x="317005" y="148305"/>
                        <a:pt x="317005" y="148305"/>
                        <a:pt x="323609" y="148305"/>
                      </a:cubicBezTo>
                      <a:cubicBezTo>
                        <a:pt x="331534" y="148305"/>
                        <a:pt x="338138" y="154885"/>
                        <a:pt x="338138" y="162781"/>
                      </a:cubicBezTo>
                      <a:cubicBezTo>
                        <a:pt x="338138" y="162781"/>
                        <a:pt x="338138" y="162781"/>
                        <a:pt x="338138" y="229895"/>
                      </a:cubicBezTo>
                      <a:cubicBezTo>
                        <a:pt x="338138" y="237790"/>
                        <a:pt x="331534" y="244370"/>
                        <a:pt x="323609" y="244370"/>
                      </a:cubicBezTo>
                      <a:cubicBezTo>
                        <a:pt x="323609" y="244370"/>
                        <a:pt x="323609" y="244370"/>
                        <a:pt x="281342" y="244370"/>
                      </a:cubicBezTo>
                      <a:cubicBezTo>
                        <a:pt x="277379" y="261478"/>
                        <a:pt x="261529" y="274637"/>
                        <a:pt x="243037" y="274637"/>
                      </a:cubicBezTo>
                      <a:cubicBezTo>
                        <a:pt x="224545" y="274637"/>
                        <a:pt x="208695" y="261478"/>
                        <a:pt x="203411" y="244370"/>
                      </a:cubicBezTo>
                      <a:cubicBezTo>
                        <a:pt x="203411" y="244370"/>
                        <a:pt x="203411" y="244370"/>
                        <a:pt x="116235" y="244370"/>
                      </a:cubicBezTo>
                      <a:cubicBezTo>
                        <a:pt x="110951" y="261478"/>
                        <a:pt x="95101" y="274637"/>
                        <a:pt x="76609" y="274637"/>
                      </a:cubicBezTo>
                      <a:cubicBezTo>
                        <a:pt x="58117" y="274637"/>
                        <a:pt x="42267" y="261478"/>
                        <a:pt x="38305" y="244370"/>
                      </a:cubicBezTo>
                      <a:cubicBezTo>
                        <a:pt x="38305" y="244370"/>
                        <a:pt x="38305" y="244370"/>
                        <a:pt x="14529" y="244370"/>
                      </a:cubicBezTo>
                      <a:cubicBezTo>
                        <a:pt x="6604" y="244370"/>
                        <a:pt x="0" y="237790"/>
                        <a:pt x="0" y="229895"/>
                      </a:cubicBezTo>
                      <a:cubicBezTo>
                        <a:pt x="0" y="229895"/>
                        <a:pt x="0" y="229895"/>
                        <a:pt x="0" y="175941"/>
                      </a:cubicBezTo>
                      <a:cubicBezTo>
                        <a:pt x="0" y="168045"/>
                        <a:pt x="6604" y="160149"/>
                        <a:pt x="13208" y="158833"/>
                      </a:cubicBezTo>
                      <a:cubicBezTo>
                        <a:pt x="13208" y="158833"/>
                        <a:pt x="13208" y="158833"/>
                        <a:pt x="44909" y="152253"/>
                      </a:cubicBezTo>
                      <a:cubicBezTo>
                        <a:pt x="50192" y="150937"/>
                        <a:pt x="58117" y="145674"/>
                        <a:pt x="60759" y="140410"/>
                      </a:cubicBezTo>
                      <a:cubicBezTo>
                        <a:pt x="60759" y="140410"/>
                        <a:pt x="60759" y="140410"/>
                        <a:pt x="96422" y="85140"/>
                      </a:cubicBezTo>
                      <a:cubicBezTo>
                        <a:pt x="101705" y="78560"/>
                        <a:pt x="109631" y="74612"/>
                        <a:pt x="117556" y="74612"/>
                      </a:cubicBezTo>
                      <a:close/>
                      <a:moveTo>
                        <a:pt x="200025" y="44749"/>
                      </a:moveTo>
                      <a:lnTo>
                        <a:pt x="200026" y="44753"/>
                      </a:lnTo>
                      <a:lnTo>
                        <a:pt x="200026" y="44754"/>
                      </a:lnTo>
                      <a:lnTo>
                        <a:pt x="200025" y="44753"/>
                      </a:lnTo>
                      <a:close/>
                      <a:moveTo>
                        <a:pt x="187326" y="30162"/>
                      </a:moveTo>
                      <a:cubicBezTo>
                        <a:pt x="187326" y="30162"/>
                        <a:pt x="187326" y="30162"/>
                        <a:pt x="188913" y="34925"/>
                      </a:cubicBezTo>
                      <a:cubicBezTo>
                        <a:pt x="188913" y="34925"/>
                        <a:pt x="188913" y="34925"/>
                        <a:pt x="185738" y="34925"/>
                      </a:cubicBezTo>
                      <a:cubicBezTo>
                        <a:pt x="185738" y="34925"/>
                        <a:pt x="185738" y="34925"/>
                        <a:pt x="187326" y="30162"/>
                      </a:cubicBezTo>
                      <a:close/>
                      <a:moveTo>
                        <a:pt x="129382" y="23812"/>
                      </a:moveTo>
                      <a:cubicBezTo>
                        <a:pt x="124559" y="23812"/>
                        <a:pt x="120650" y="28076"/>
                        <a:pt x="120650" y="33337"/>
                      </a:cubicBezTo>
                      <a:cubicBezTo>
                        <a:pt x="120650" y="38598"/>
                        <a:pt x="124559" y="42862"/>
                        <a:pt x="129382" y="42862"/>
                      </a:cubicBezTo>
                      <a:cubicBezTo>
                        <a:pt x="134205" y="42862"/>
                        <a:pt x="138114" y="38598"/>
                        <a:pt x="138114" y="33337"/>
                      </a:cubicBezTo>
                      <a:cubicBezTo>
                        <a:pt x="138114" y="28076"/>
                        <a:pt x="134205" y="23812"/>
                        <a:pt x="129382" y="23812"/>
                      </a:cubicBezTo>
                      <a:close/>
                      <a:moveTo>
                        <a:pt x="223203" y="19050"/>
                      </a:moveTo>
                      <a:cubicBezTo>
                        <a:pt x="221933" y="19050"/>
                        <a:pt x="220663" y="20335"/>
                        <a:pt x="220663" y="21620"/>
                      </a:cubicBezTo>
                      <a:lnTo>
                        <a:pt x="220663" y="44753"/>
                      </a:lnTo>
                      <a:cubicBezTo>
                        <a:pt x="220663" y="46038"/>
                        <a:pt x="221933" y="46038"/>
                        <a:pt x="223203" y="46038"/>
                      </a:cubicBezTo>
                      <a:cubicBezTo>
                        <a:pt x="223203" y="46038"/>
                        <a:pt x="223203" y="46038"/>
                        <a:pt x="237173" y="46038"/>
                      </a:cubicBezTo>
                      <a:cubicBezTo>
                        <a:pt x="238443" y="46038"/>
                        <a:pt x="239713" y="46038"/>
                        <a:pt x="239713" y="44753"/>
                      </a:cubicBezTo>
                      <a:cubicBezTo>
                        <a:pt x="239713" y="44753"/>
                        <a:pt x="239713" y="44753"/>
                        <a:pt x="239713" y="42183"/>
                      </a:cubicBezTo>
                      <a:cubicBezTo>
                        <a:pt x="239713" y="40897"/>
                        <a:pt x="238443" y="40897"/>
                        <a:pt x="237173" y="40897"/>
                      </a:cubicBezTo>
                      <a:cubicBezTo>
                        <a:pt x="237173" y="40897"/>
                        <a:pt x="237173" y="40897"/>
                        <a:pt x="228283" y="40897"/>
                      </a:cubicBezTo>
                      <a:cubicBezTo>
                        <a:pt x="228283" y="40897"/>
                        <a:pt x="227013" y="39612"/>
                        <a:pt x="227013" y="39612"/>
                      </a:cubicBezTo>
                      <a:cubicBezTo>
                        <a:pt x="227013" y="39612"/>
                        <a:pt x="227013" y="39612"/>
                        <a:pt x="227013" y="35757"/>
                      </a:cubicBezTo>
                      <a:cubicBezTo>
                        <a:pt x="227013" y="35757"/>
                        <a:pt x="228283" y="35757"/>
                        <a:pt x="228283" y="35757"/>
                      </a:cubicBezTo>
                      <a:cubicBezTo>
                        <a:pt x="228283" y="35757"/>
                        <a:pt x="228283" y="35757"/>
                        <a:pt x="234633" y="35757"/>
                      </a:cubicBezTo>
                      <a:cubicBezTo>
                        <a:pt x="234633" y="35757"/>
                        <a:pt x="235903" y="34472"/>
                        <a:pt x="235903" y="33187"/>
                      </a:cubicBezTo>
                      <a:cubicBezTo>
                        <a:pt x="235903" y="33187"/>
                        <a:pt x="235903" y="33187"/>
                        <a:pt x="235903" y="31901"/>
                      </a:cubicBezTo>
                      <a:cubicBezTo>
                        <a:pt x="235903" y="30616"/>
                        <a:pt x="234633" y="29331"/>
                        <a:pt x="234633" y="29331"/>
                      </a:cubicBezTo>
                      <a:cubicBezTo>
                        <a:pt x="234633" y="29331"/>
                        <a:pt x="234633" y="29331"/>
                        <a:pt x="228283" y="29331"/>
                      </a:cubicBezTo>
                      <a:cubicBezTo>
                        <a:pt x="228283" y="29331"/>
                        <a:pt x="227013" y="29331"/>
                        <a:pt x="227013" y="28046"/>
                      </a:cubicBezTo>
                      <a:cubicBezTo>
                        <a:pt x="227013" y="28046"/>
                        <a:pt x="227013" y="28046"/>
                        <a:pt x="227013" y="25476"/>
                      </a:cubicBezTo>
                      <a:cubicBezTo>
                        <a:pt x="227013" y="25476"/>
                        <a:pt x="228283" y="25476"/>
                        <a:pt x="228283" y="25476"/>
                      </a:cubicBezTo>
                      <a:cubicBezTo>
                        <a:pt x="228283" y="25476"/>
                        <a:pt x="228283" y="25476"/>
                        <a:pt x="237173" y="25476"/>
                      </a:cubicBezTo>
                      <a:cubicBezTo>
                        <a:pt x="238443" y="25476"/>
                        <a:pt x="239713" y="24191"/>
                        <a:pt x="239713" y="22905"/>
                      </a:cubicBezTo>
                      <a:cubicBezTo>
                        <a:pt x="239713" y="22905"/>
                        <a:pt x="239713" y="22905"/>
                        <a:pt x="239713" y="21620"/>
                      </a:cubicBezTo>
                      <a:cubicBezTo>
                        <a:pt x="239713" y="20335"/>
                        <a:pt x="238443" y="19050"/>
                        <a:pt x="237173" y="19050"/>
                      </a:cubicBezTo>
                      <a:cubicBezTo>
                        <a:pt x="237173" y="19050"/>
                        <a:pt x="237173" y="19050"/>
                        <a:pt x="223203" y="19050"/>
                      </a:cubicBezTo>
                      <a:close/>
                      <a:moveTo>
                        <a:pt x="186797" y="19050"/>
                      </a:moveTo>
                      <a:cubicBezTo>
                        <a:pt x="185474" y="19050"/>
                        <a:pt x="184151" y="20335"/>
                        <a:pt x="184151" y="21620"/>
                      </a:cubicBezTo>
                      <a:cubicBezTo>
                        <a:pt x="184151" y="21620"/>
                        <a:pt x="184151" y="21620"/>
                        <a:pt x="177536" y="44753"/>
                      </a:cubicBezTo>
                      <a:cubicBezTo>
                        <a:pt x="176213" y="44753"/>
                        <a:pt x="177536" y="46038"/>
                        <a:pt x="177536" y="46038"/>
                      </a:cubicBezTo>
                      <a:cubicBezTo>
                        <a:pt x="177536" y="46038"/>
                        <a:pt x="177536" y="46038"/>
                        <a:pt x="178859" y="46038"/>
                      </a:cubicBezTo>
                      <a:cubicBezTo>
                        <a:pt x="178859" y="46038"/>
                        <a:pt x="178859" y="46038"/>
                        <a:pt x="181505" y="46038"/>
                      </a:cubicBezTo>
                      <a:cubicBezTo>
                        <a:pt x="182828" y="46038"/>
                        <a:pt x="184151" y="46038"/>
                        <a:pt x="184151" y="44753"/>
                      </a:cubicBezTo>
                      <a:cubicBezTo>
                        <a:pt x="184151" y="44753"/>
                        <a:pt x="184151" y="44753"/>
                        <a:pt x="185474" y="42183"/>
                      </a:cubicBezTo>
                      <a:cubicBezTo>
                        <a:pt x="185474" y="42183"/>
                        <a:pt x="185474" y="40897"/>
                        <a:pt x="185474" y="40897"/>
                      </a:cubicBezTo>
                      <a:cubicBezTo>
                        <a:pt x="185474" y="40897"/>
                        <a:pt x="185474" y="40897"/>
                        <a:pt x="190766" y="40897"/>
                      </a:cubicBezTo>
                      <a:cubicBezTo>
                        <a:pt x="190766" y="40897"/>
                        <a:pt x="192088" y="42183"/>
                        <a:pt x="192088" y="42183"/>
                      </a:cubicBezTo>
                      <a:cubicBezTo>
                        <a:pt x="192088" y="42183"/>
                        <a:pt x="192088" y="42183"/>
                        <a:pt x="192088" y="44753"/>
                      </a:cubicBezTo>
                      <a:cubicBezTo>
                        <a:pt x="193411" y="46038"/>
                        <a:pt x="193411" y="46038"/>
                        <a:pt x="194734" y="46038"/>
                      </a:cubicBezTo>
                      <a:cubicBezTo>
                        <a:pt x="194734" y="46038"/>
                        <a:pt x="194734" y="46038"/>
                        <a:pt x="197380" y="46038"/>
                      </a:cubicBezTo>
                      <a:cubicBezTo>
                        <a:pt x="198703" y="46038"/>
                        <a:pt x="198703" y="46038"/>
                        <a:pt x="200026" y="46038"/>
                      </a:cubicBezTo>
                      <a:lnTo>
                        <a:pt x="200026" y="44754"/>
                      </a:lnTo>
                      <a:lnTo>
                        <a:pt x="201386" y="46038"/>
                      </a:lnTo>
                      <a:cubicBezTo>
                        <a:pt x="201386" y="46038"/>
                        <a:pt x="201386" y="46038"/>
                        <a:pt x="216354" y="46038"/>
                      </a:cubicBezTo>
                      <a:cubicBezTo>
                        <a:pt x="217714" y="46038"/>
                        <a:pt x="219075" y="46038"/>
                        <a:pt x="219075" y="44753"/>
                      </a:cubicBezTo>
                      <a:cubicBezTo>
                        <a:pt x="219075" y="44753"/>
                        <a:pt x="219075" y="44753"/>
                        <a:pt x="219075" y="42183"/>
                      </a:cubicBezTo>
                      <a:cubicBezTo>
                        <a:pt x="219075" y="40897"/>
                        <a:pt x="217714" y="40897"/>
                        <a:pt x="216354" y="40897"/>
                      </a:cubicBezTo>
                      <a:cubicBezTo>
                        <a:pt x="216354" y="40897"/>
                        <a:pt x="216354" y="40897"/>
                        <a:pt x="208189" y="40897"/>
                      </a:cubicBezTo>
                      <a:cubicBezTo>
                        <a:pt x="206829" y="40897"/>
                        <a:pt x="206829" y="39612"/>
                        <a:pt x="206829" y="39612"/>
                      </a:cubicBezTo>
                      <a:cubicBezTo>
                        <a:pt x="206829" y="39612"/>
                        <a:pt x="206829" y="39612"/>
                        <a:pt x="206829" y="21620"/>
                      </a:cubicBezTo>
                      <a:cubicBezTo>
                        <a:pt x="206829" y="20335"/>
                        <a:pt x="205468" y="19050"/>
                        <a:pt x="205468" y="19050"/>
                      </a:cubicBezTo>
                      <a:cubicBezTo>
                        <a:pt x="205468" y="19050"/>
                        <a:pt x="205468" y="19050"/>
                        <a:pt x="201386" y="19050"/>
                      </a:cubicBezTo>
                      <a:cubicBezTo>
                        <a:pt x="201386" y="19050"/>
                        <a:pt x="200025" y="20335"/>
                        <a:pt x="200025" y="21620"/>
                      </a:cubicBezTo>
                      <a:lnTo>
                        <a:pt x="200025" y="44749"/>
                      </a:lnTo>
                      <a:lnTo>
                        <a:pt x="199199" y="41861"/>
                      </a:lnTo>
                      <a:cubicBezTo>
                        <a:pt x="198372" y="38970"/>
                        <a:pt x="196719" y="33187"/>
                        <a:pt x="193411" y="21620"/>
                      </a:cubicBezTo>
                      <a:cubicBezTo>
                        <a:pt x="192088" y="20335"/>
                        <a:pt x="192088" y="19050"/>
                        <a:pt x="190766" y="19050"/>
                      </a:cubicBezTo>
                      <a:cubicBezTo>
                        <a:pt x="190766" y="19050"/>
                        <a:pt x="190766" y="19050"/>
                        <a:pt x="186797" y="19050"/>
                      </a:cubicBezTo>
                      <a:close/>
                      <a:moveTo>
                        <a:pt x="165206" y="19050"/>
                      </a:moveTo>
                      <a:cubicBezTo>
                        <a:pt x="162454" y="19050"/>
                        <a:pt x="159703" y="19050"/>
                        <a:pt x="158327" y="21648"/>
                      </a:cubicBezTo>
                      <a:cubicBezTo>
                        <a:pt x="156951" y="22947"/>
                        <a:pt x="155575" y="24246"/>
                        <a:pt x="155575" y="26843"/>
                      </a:cubicBezTo>
                      <a:cubicBezTo>
                        <a:pt x="155575" y="29441"/>
                        <a:pt x="156951" y="30740"/>
                        <a:pt x="158327" y="32039"/>
                      </a:cubicBezTo>
                      <a:cubicBezTo>
                        <a:pt x="159703" y="33338"/>
                        <a:pt x="161079" y="34636"/>
                        <a:pt x="165206" y="35935"/>
                      </a:cubicBezTo>
                      <a:cubicBezTo>
                        <a:pt x="166582" y="35935"/>
                        <a:pt x="167958" y="37234"/>
                        <a:pt x="167958" y="37234"/>
                      </a:cubicBezTo>
                      <a:cubicBezTo>
                        <a:pt x="169334" y="38533"/>
                        <a:pt x="169334" y="38533"/>
                        <a:pt x="169334" y="38533"/>
                      </a:cubicBezTo>
                      <a:cubicBezTo>
                        <a:pt x="169334" y="39832"/>
                        <a:pt x="169334" y="39832"/>
                        <a:pt x="169334" y="39832"/>
                      </a:cubicBezTo>
                      <a:cubicBezTo>
                        <a:pt x="169334" y="39832"/>
                        <a:pt x="169334" y="41131"/>
                        <a:pt x="167958" y="41131"/>
                      </a:cubicBezTo>
                      <a:cubicBezTo>
                        <a:pt x="166582" y="41131"/>
                        <a:pt x="165206" y="41131"/>
                        <a:pt x="163830" y="41131"/>
                      </a:cubicBezTo>
                      <a:cubicBezTo>
                        <a:pt x="163830" y="41131"/>
                        <a:pt x="163830" y="41131"/>
                        <a:pt x="162454" y="39832"/>
                      </a:cubicBezTo>
                      <a:cubicBezTo>
                        <a:pt x="162454" y="39832"/>
                        <a:pt x="162454" y="39832"/>
                        <a:pt x="162454" y="38533"/>
                      </a:cubicBezTo>
                      <a:cubicBezTo>
                        <a:pt x="161079" y="38533"/>
                        <a:pt x="161079" y="37234"/>
                        <a:pt x="159703" y="37234"/>
                      </a:cubicBezTo>
                      <a:cubicBezTo>
                        <a:pt x="159703" y="37234"/>
                        <a:pt x="158327" y="37234"/>
                        <a:pt x="158327" y="37234"/>
                      </a:cubicBezTo>
                      <a:cubicBezTo>
                        <a:pt x="158327" y="37234"/>
                        <a:pt x="158327" y="37234"/>
                        <a:pt x="156951" y="38533"/>
                      </a:cubicBezTo>
                      <a:cubicBezTo>
                        <a:pt x="155575" y="38533"/>
                        <a:pt x="155575" y="39832"/>
                        <a:pt x="155575" y="39832"/>
                      </a:cubicBezTo>
                      <a:cubicBezTo>
                        <a:pt x="155575" y="39832"/>
                        <a:pt x="155575" y="41131"/>
                        <a:pt x="155575" y="41131"/>
                      </a:cubicBezTo>
                      <a:cubicBezTo>
                        <a:pt x="155575" y="41131"/>
                        <a:pt x="155575" y="42430"/>
                        <a:pt x="156951" y="43728"/>
                      </a:cubicBezTo>
                      <a:cubicBezTo>
                        <a:pt x="156951" y="43728"/>
                        <a:pt x="158327" y="45027"/>
                        <a:pt x="159703" y="45027"/>
                      </a:cubicBezTo>
                      <a:cubicBezTo>
                        <a:pt x="161079" y="46326"/>
                        <a:pt x="163830" y="47625"/>
                        <a:pt x="166582" y="47625"/>
                      </a:cubicBezTo>
                      <a:cubicBezTo>
                        <a:pt x="169334" y="47625"/>
                        <a:pt x="172086" y="46326"/>
                        <a:pt x="173461" y="45027"/>
                      </a:cubicBezTo>
                      <a:cubicBezTo>
                        <a:pt x="176213" y="43728"/>
                        <a:pt x="176213" y="41131"/>
                        <a:pt x="176213" y="38533"/>
                      </a:cubicBezTo>
                      <a:cubicBezTo>
                        <a:pt x="176213" y="35935"/>
                        <a:pt x="176213" y="33338"/>
                        <a:pt x="173461" y="32039"/>
                      </a:cubicBezTo>
                      <a:cubicBezTo>
                        <a:pt x="172086" y="30740"/>
                        <a:pt x="169334" y="30740"/>
                        <a:pt x="167958" y="29441"/>
                      </a:cubicBezTo>
                      <a:cubicBezTo>
                        <a:pt x="166582" y="29441"/>
                        <a:pt x="165206" y="28142"/>
                        <a:pt x="163830" y="28142"/>
                      </a:cubicBezTo>
                      <a:cubicBezTo>
                        <a:pt x="163830" y="28142"/>
                        <a:pt x="162454" y="26843"/>
                        <a:pt x="162454" y="26843"/>
                      </a:cubicBezTo>
                      <a:cubicBezTo>
                        <a:pt x="162454" y="26843"/>
                        <a:pt x="162454" y="25544"/>
                        <a:pt x="162454" y="25544"/>
                      </a:cubicBezTo>
                      <a:cubicBezTo>
                        <a:pt x="162454" y="25544"/>
                        <a:pt x="163830" y="25544"/>
                        <a:pt x="163830" y="25544"/>
                      </a:cubicBezTo>
                      <a:cubicBezTo>
                        <a:pt x="165206" y="24246"/>
                        <a:pt x="165206" y="24246"/>
                        <a:pt x="165206" y="24246"/>
                      </a:cubicBezTo>
                      <a:cubicBezTo>
                        <a:pt x="166582" y="24246"/>
                        <a:pt x="166582" y="25544"/>
                        <a:pt x="167958" y="25544"/>
                      </a:cubicBezTo>
                      <a:cubicBezTo>
                        <a:pt x="167958" y="25544"/>
                        <a:pt x="167958" y="25544"/>
                        <a:pt x="167958" y="26843"/>
                      </a:cubicBezTo>
                      <a:cubicBezTo>
                        <a:pt x="169334" y="26843"/>
                        <a:pt x="169334" y="28142"/>
                        <a:pt x="170710" y="28142"/>
                      </a:cubicBezTo>
                      <a:cubicBezTo>
                        <a:pt x="170710" y="28142"/>
                        <a:pt x="172086" y="28142"/>
                        <a:pt x="172086" y="28142"/>
                      </a:cubicBezTo>
                      <a:cubicBezTo>
                        <a:pt x="172086" y="28142"/>
                        <a:pt x="172086" y="28142"/>
                        <a:pt x="174837" y="26843"/>
                      </a:cubicBezTo>
                      <a:cubicBezTo>
                        <a:pt x="174837" y="26843"/>
                        <a:pt x="174837" y="26843"/>
                        <a:pt x="176213" y="25544"/>
                      </a:cubicBezTo>
                      <a:cubicBezTo>
                        <a:pt x="176213" y="25544"/>
                        <a:pt x="176213" y="24246"/>
                        <a:pt x="174837" y="24246"/>
                      </a:cubicBezTo>
                      <a:cubicBezTo>
                        <a:pt x="174837" y="24246"/>
                        <a:pt x="174837" y="22947"/>
                        <a:pt x="174837" y="22947"/>
                      </a:cubicBezTo>
                      <a:cubicBezTo>
                        <a:pt x="173461" y="21648"/>
                        <a:pt x="172086" y="20349"/>
                        <a:pt x="172086" y="20349"/>
                      </a:cubicBezTo>
                      <a:cubicBezTo>
                        <a:pt x="169334" y="19050"/>
                        <a:pt x="167958" y="19050"/>
                        <a:pt x="165206" y="19050"/>
                      </a:cubicBezTo>
                      <a:close/>
                      <a:moveTo>
                        <a:pt x="157252" y="0"/>
                      </a:moveTo>
                      <a:cubicBezTo>
                        <a:pt x="157252" y="0"/>
                        <a:pt x="157252" y="0"/>
                        <a:pt x="244236" y="0"/>
                      </a:cubicBezTo>
                      <a:cubicBezTo>
                        <a:pt x="248189" y="0"/>
                        <a:pt x="250825" y="3985"/>
                        <a:pt x="250825" y="7970"/>
                      </a:cubicBezTo>
                      <a:cubicBezTo>
                        <a:pt x="250825" y="7970"/>
                        <a:pt x="250825" y="7970"/>
                        <a:pt x="250825" y="58446"/>
                      </a:cubicBezTo>
                      <a:cubicBezTo>
                        <a:pt x="250825" y="62431"/>
                        <a:pt x="248189" y="65088"/>
                        <a:pt x="244236" y="65088"/>
                      </a:cubicBezTo>
                      <a:cubicBezTo>
                        <a:pt x="244236" y="65088"/>
                        <a:pt x="244236" y="65088"/>
                        <a:pt x="157252" y="65088"/>
                      </a:cubicBezTo>
                      <a:cubicBezTo>
                        <a:pt x="154617" y="65088"/>
                        <a:pt x="150663" y="63760"/>
                        <a:pt x="148027" y="62431"/>
                      </a:cubicBezTo>
                      <a:cubicBezTo>
                        <a:pt x="148027" y="62431"/>
                        <a:pt x="148027" y="62431"/>
                        <a:pt x="117714" y="49148"/>
                      </a:cubicBezTo>
                      <a:cubicBezTo>
                        <a:pt x="113761" y="47820"/>
                        <a:pt x="111125" y="43835"/>
                        <a:pt x="111125" y="39850"/>
                      </a:cubicBezTo>
                      <a:cubicBezTo>
                        <a:pt x="111125" y="39850"/>
                        <a:pt x="111125" y="39850"/>
                        <a:pt x="111125" y="25238"/>
                      </a:cubicBezTo>
                      <a:cubicBezTo>
                        <a:pt x="111125" y="22581"/>
                        <a:pt x="113761" y="18597"/>
                        <a:pt x="117714" y="17268"/>
                      </a:cubicBezTo>
                      <a:cubicBezTo>
                        <a:pt x="117714" y="17268"/>
                        <a:pt x="117714" y="17268"/>
                        <a:pt x="148027" y="2657"/>
                      </a:cubicBezTo>
                      <a:cubicBezTo>
                        <a:pt x="150663" y="1328"/>
                        <a:pt x="154617" y="0"/>
                        <a:pt x="15725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100000"/>
                  </a:schemeClr>
                </a:solidFill>
                <a:ln w="762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76200" cap="flat" cmpd="sng" algn="ctr">
                      <a:solidFill>
                        <a:schemeClr val="bg1"/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4729395" y="3268969"/>
            <a:ext cx="3076975" cy="1184795"/>
            <a:chOff x="6436474" y="4358625"/>
            <a:chExt cx="4102633" cy="1579727"/>
          </a:xfrm>
        </p:grpSpPr>
        <p:sp>
          <p:nvSpPr>
            <p:cNvPr id="8" name="矩形 7"/>
            <p:cNvSpPr/>
            <p:nvPr/>
          </p:nvSpPr>
          <p:spPr>
            <a:xfrm>
              <a:off x="8369797" y="5125822"/>
              <a:ext cx="2169310" cy="81253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8369796" y="4858537"/>
              <a:ext cx="2169310" cy="21403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3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436474" y="4358625"/>
              <a:ext cx="1933319" cy="1513596"/>
              <a:chOff x="6298687" y="4045521"/>
              <a:chExt cx="2733178" cy="213980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298687" y="4045521"/>
                <a:ext cx="2139804" cy="2139804"/>
              </a:xfrm>
              <a:prstGeom prst="ellipse">
                <a:avLst/>
              </a:prstGeom>
              <a:noFill/>
              <a:ln w="76200" cap="rnd"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436223" y="4183057"/>
                <a:ext cx="1864732" cy="1864732"/>
              </a:xfrm>
              <a:prstGeom prst="ellipse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8053670" y="4626326"/>
                <a:ext cx="978195" cy="978195"/>
                <a:chOff x="8053670" y="4626326"/>
                <a:chExt cx="978195" cy="978195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8053670" y="4626326"/>
                  <a:ext cx="978195" cy="978195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任意多边形 54"/>
                <p:cNvSpPr/>
                <p:nvPr/>
              </p:nvSpPr>
              <p:spPr>
                <a:xfrm>
                  <a:off x="8266616" y="4839272"/>
                  <a:ext cx="552302" cy="552302"/>
                </a:xfrm>
                <a:custGeom>
                  <a:avLst/>
                  <a:gdLst>
                    <a:gd name="connsiteX0" fmla="*/ 42863 w 338138"/>
                    <a:gd name="connsiteY0" fmla="*/ 120650 h 338138"/>
                    <a:gd name="connsiteX1" fmla="*/ 53976 w 338138"/>
                    <a:gd name="connsiteY1" fmla="*/ 120650 h 338138"/>
                    <a:gd name="connsiteX2" fmla="*/ 61913 w 338138"/>
                    <a:gd name="connsiteY2" fmla="*/ 158750 h 338138"/>
                    <a:gd name="connsiteX3" fmla="*/ 73026 w 338138"/>
                    <a:gd name="connsiteY3" fmla="*/ 120650 h 338138"/>
                    <a:gd name="connsiteX4" fmla="*/ 85726 w 338138"/>
                    <a:gd name="connsiteY4" fmla="*/ 120650 h 338138"/>
                    <a:gd name="connsiteX5" fmla="*/ 95251 w 338138"/>
                    <a:gd name="connsiteY5" fmla="*/ 158750 h 338138"/>
                    <a:gd name="connsiteX6" fmla="*/ 103188 w 338138"/>
                    <a:gd name="connsiteY6" fmla="*/ 120650 h 338138"/>
                    <a:gd name="connsiteX7" fmla="*/ 122238 w 338138"/>
                    <a:gd name="connsiteY7" fmla="*/ 120650 h 338138"/>
                    <a:gd name="connsiteX8" fmla="*/ 130176 w 338138"/>
                    <a:gd name="connsiteY8" fmla="*/ 158750 h 338138"/>
                    <a:gd name="connsiteX9" fmla="*/ 139701 w 338138"/>
                    <a:gd name="connsiteY9" fmla="*/ 120650 h 338138"/>
                    <a:gd name="connsiteX10" fmla="*/ 153988 w 338138"/>
                    <a:gd name="connsiteY10" fmla="*/ 120650 h 338138"/>
                    <a:gd name="connsiteX11" fmla="*/ 161926 w 338138"/>
                    <a:gd name="connsiteY11" fmla="*/ 158750 h 338138"/>
                    <a:gd name="connsiteX12" fmla="*/ 169863 w 338138"/>
                    <a:gd name="connsiteY12" fmla="*/ 120650 h 338138"/>
                    <a:gd name="connsiteX13" fmla="*/ 190501 w 338138"/>
                    <a:gd name="connsiteY13" fmla="*/ 120650 h 338138"/>
                    <a:gd name="connsiteX14" fmla="*/ 198438 w 338138"/>
                    <a:gd name="connsiteY14" fmla="*/ 158750 h 338138"/>
                    <a:gd name="connsiteX15" fmla="*/ 207963 w 338138"/>
                    <a:gd name="connsiteY15" fmla="*/ 120650 h 338138"/>
                    <a:gd name="connsiteX16" fmla="*/ 220663 w 338138"/>
                    <a:gd name="connsiteY16" fmla="*/ 120650 h 338138"/>
                    <a:gd name="connsiteX17" fmla="*/ 231776 w 338138"/>
                    <a:gd name="connsiteY17" fmla="*/ 158750 h 338138"/>
                    <a:gd name="connsiteX18" fmla="*/ 239713 w 338138"/>
                    <a:gd name="connsiteY18" fmla="*/ 120650 h 338138"/>
                    <a:gd name="connsiteX19" fmla="*/ 249238 w 338138"/>
                    <a:gd name="connsiteY19" fmla="*/ 120650 h 338138"/>
                    <a:gd name="connsiteX20" fmla="*/ 236538 w 338138"/>
                    <a:gd name="connsiteY20" fmla="*/ 174625 h 338138"/>
                    <a:gd name="connsiteX21" fmla="*/ 223838 w 338138"/>
                    <a:gd name="connsiteY21" fmla="*/ 174625 h 338138"/>
                    <a:gd name="connsiteX22" fmla="*/ 214313 w 338138"/>
                    <a:gd name="connsiteY22" fmla="*/ 134938 h 338138"/>
                    <a:gd name="connsiteX23" fmla="*/ 203201 w 338138"/>
                    <a:gd name="connsiteY23" fmla="*/ 174625 h 338138"/>
                    <a:gd name="connsiteX24" fmla="*/ 192088 w 338138"/>
                    <a:gd name="connsiteY24" fmla="*/ 174625 h 338138"/>
                    <a:gd name="connsiteX25" fmla="*/ 179388 w 338138"/>
                    <a:gd name="connsiteY25" fmla="*/ 128588 h 338138"/>
                    <a:gd name="connsiteX26" fmla="*/ 169863 w 338138"/>
                    <a:gd name="connsiteY26" fmla="*/ 174625 h 338138"/>
                    <a:gd name="connsiteX27" fmla="*/ 157163 w 338138"/>
                    <a:gd name="connsiteY27" fmla="*/ 174625 h 338138"/>
                    <a:gd name="connsiteX28" fmla="*/ 146051 w 338138"/>
                    <a:gd name="connsiteY28" fmla="*/ 134938 h 338138"/>
                    <a:gd name="connsiteX29" fmla="*/ 136526 w 338138"/>
                    <a:gd name="connsiteY29" fmla="*/ 174625 h 338138"/>
                    <a:gd name="connsiteX30" fmla="*/ 123826 w 338138"/>
                    <a:gd name="connsiteY30" fmla="*/ 174625 h 338138"/>
                    <a:gd name="connsiteX31" fmla="*/ 112713 w 338138"/>
                    <a:gd name="connsiteY31" fmla="*/ 128588 h 338138"/>
                    <a:gd name="connsiteX32" fmla="*/ 100013 w 338138"/>
                    <a:gd name="connsiteY32" fmla="*/ 174625 h 338138"/>
                    <a:gd name="connsiteX33" fmla="*/ 90488 w 338138"/>
                    <a:gd name="connsiteY33" fmla="*/ 174625 h 338138"/>
                    <a:gd name="connsiteX34" fmla="*/ 77788 w 338138"/>
                    <a:gd name="connsiteY34" fmla="*/ 134938 h 338138"/>
                    <a:gd name="connsiteX35" fmla="*/ 68263 w 338138"/>
                    <a:gd name="connsiteY35" fmla="*/ 174625 h 338138"/>
                    <a:gd name="connsiteX36" fmla="*/ 55563 w 338138"/>
                    <a:gd name="connsiteY36" fmla="*/ 174625 h 338138"/>
                    <a:gd name="connsiteX37" fmla="*/ 148432 w 338138"/>
                    <a:gd name="connsiteY37" fmla="*/ 22225 h 338138"/>
                    <a:gd name="connsiteX38" fmla="*/ 22225 w 338138"/>
                    <a:gd name="connsiteY38" fmla="*/ 148432 h 338138"/>
                    <a:gd name="connsiteX39" fmla="*/ 148432 w 338138"/>
                    <a:gd name="connsiteY39" fmla="*/ 274639 h 338138"/>
                    <a:gd name="connsiteX40" fmla="*/ 274639 w 338138"/>
                    <a:gd name="connsiteY40" fmla="*/ 148432 h 338138"/>
                    <a:gd name="connsiteX41" fmla="*/ 148432 w 338138"/>
                    <a:gd name="connsiteY41" fmla="*/ 22225 h 338138"/>
                    <a:gd name="connsiteX42" fmla="*/ 147936 w 338138"/>
                    <a:gd name="connsiteY42" fmla="*/ 0 h 338138"/>
                    <a:gd name="connsiteX43" fmla="*/ 295871 w 338138"/>
                    <a:gd name="connsiteY43" fmla="*/ 147936 h 338138"/>
                    <a:gd name="connsiteX44" fmla="*/ 258887 w 338138"/>
                    <a:gd name="connsiteY44" fmla="*/ 244358 h 338138"/>
                    <a:gd name="connsiteX45" fmla="*/ 338138 w 338138"/>
                    <a:gd name="connsiteY45" fmla="*/ 323609 h 338138"/>
                    <a:gd name="connsiteX46" fmla="*/ 323609 w 338138"/>
                    <a:gd name="connsiteY46" fmla="*/ 338138 h 338138"/>
                    <a:gd name="connsiteX47" fmla="*/ 244358 w 338138"/>
                    <a:gd name="connsiteY47" fmla="*/ 258887 h 338138"/>
                    <a:gd name="connsiteX48" fmla="*/ 147936 w 338138"/>
                    <a:gd name="connsiteY48" fmla="*/ 295871 h 338138"/>
                    <a:gd name="connsiteX49" fmla="*/ 0 w 338138"/>
                    <a:gd name="connsiteY49" fmla="*/ 147936 h 338138"/>
                    <a:gd name="connsiteX50" fmla="*/ 147936 w 338138"/>
                    <a:gd name="connsiteY50" fmla="*/ 0 h 33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338138" h="338138">
                      <a:moveTo>
                        <a:pt x="42863" y="120650"/>
                      </a:moveTo>
                      <a:lnTo>
                        <a:pt x="53976" y="120650"/>
                      </a:lnTo>
                      <a:lnTo>
                        <a:pt x="61913" y="158750"/>
                      </a:lnTo>
                      <a:lnTo>
                        <a:pt x="73026" y="120650"/>
                      </a:lnTo>
                      <a:lnTo>
                        <a:pt x="85726" y="120650"/>
                      </a:lnTo>
                      <a:lnTo>
                        <a:pt x="95251" y="158750"/>
                      </a:lnTo>
                      <a:lnTo>
                        <a:pt x="103188" y="120650"/>
                      </a:lnTo>
                      <a:lnTo>
                        <a:pt x="122238" y="120650"/>
                      </a:lnTo>
                      <a:lnTo>
                        <a:pt x="130176" y="158750"/>
                      </a:lnTo>
                      <a:lnTo>
                        <a:pt x="139701" y="120650"/>
                      </a:lnTo>
                      <a:lnTo>
                        <a:pt x="153988" y="120650"/>
                      </a:lnTo>
                      <a:lnTo>
                        <a:pt x="161926" y="158750"/>
                      </a:lnTo>
                      <a:lnTo>
                        <a:pt x="169863" y="120650"/>
                      </a:lnTo>
                      <a:lnTo>
                        <a:pt x="190501" y="120650"/>
                      </a:lnTo>
                      <a:lnTo>
                        <a:pt x="198438" y="158750"/>
                      </a:lnTo>
                      <a:lnTo>
                        <a:pt x="207963" y="120650"/>
                      </a:lnTo>
                      <a:lnTo>
                        <a:pt x="220663" y="120650"/>
                      </a:lnTo>
                      <a:lnTo>
                        <a:pt x="231776" y="158750"/>
                      </a:lnTo>
                      <a:lnTo>
                        <a:pt x="239713" y="120650"/>
                      </a:lnTo>
                      <a:lnTo>
                        <a:pt x="249238" y="120650"/>
                      </a:lnTo>
                      <a:lnTo>
                        <a:pt x="236538" y="174625"/>
                      </a:lnTo>
                      <a:lnTo>
                        <a:pt x="223838" y="174625"/>
                      </a:lnTo>
                      <a:lnTo>
                        <a:pt x="214313" y="134938"/>
                      </a:lnTo>
                      <a:lnTo>
                        <a:pt x="203201" y="174625"/>
                      </a:lnTo>
                      <a:lnTo>
                        <a:pt x="192088" y="174625"/>
                      </a:lnTo>
                      <a:lnTo>
                        <a:pt x="179388" y="128588"/>
                      </a:lnTo>
                      <a:lnTo>
                        <a:pt x="169863" y="174625"/>
                      </a:lnTo>
                      <a:lnTo>
                        <a:pt x="157163" y="174625"/>
                      </a:lnTo>
                      <a:lnTo>
                        <a:pt x="146051" y="134938"/>
                      </a:lnTo>
                      <a:lnTo>
                        <a:pt x="136526" y="174625"/>
                      </a:lnTo>
                      <a:lnTo>
                        <a:pt x="123826" y="174625"/>
                      </a:lnTo>
                      <a:lnTo>
                        <a:pt x="112713" y="128588"/>
                      </a:lnTo>
                      <a:lnTo>
                        <a:pt x="100013" y="174625"/>
                      </a:lnTo>
                      <a:lnTo>
                        <a:pt x="90488" y="174625"/>
                      </a:lnTo>
                      <a:lnTo>
                        <a:pt x="77788" y="134938"/>
                      </a:lnTo>
                      <a:lnTo>
                        <a:pt x="68263" y="174625"/>
                      </a:lnTo>
                      <a:lnTo>
                        <a:pt x="55563" y="174625"/>
                      </a:lnTo>
                      <a:close/>
                      <a:moveTo>
                        <a:pt x="148432" y="22225"/>
                      </a:moveTo>
                      <a:cubicBezTo>
                        <a:pt x="78730" y="22225"/>
                        <a:pt x="22225" y="78730"/>
                        <a:pt x="22225" y="148432"/>
                      </a:cubicBezTo>
                      <a:cubicBezTo>
                        <a:pt x="22225" y="218134"/>
                        <a:pt x="78730" y="274639"/>
                        <a:pt x="148432" y="274639"/>
                      </a:cubicBezTo>
                      <a:cubicBezTo>
                        <a:pt x="218134" y="274639"/>
                        <a:pt x="274639" y="218134"/>
                        <a:pt x="274639" y="148432"/>
                      </a:cubicBezTo>
                      <a:cubicBezTo>
                        <a:pt x="274639" y="78730"/>
                        <a:pt x="218134" y="22225"/>
                        <a:pt x="148432" y="22225"/>
                      </a:cubicBezTo>
                      <a:close/>
                      <a:moveTo>
                        <a:pt x="147936" y="0"/>
                      </a:moveTo>
                      <a:cubicBezTo>
                        <a:pt x="229828" y="0"/>
                        <a:pt x="295871" y="66043"/>
                        <a:pt x="295871" y="147936"/>
                      </a:cubicBezTo>
                      <a:cubicBezTo>
                        <a:pt x="295871" y="184919"/>
                        <a:pt x="281342" y="217941"/>
                        <a:pt x="258887" y="244358"/>
                      </a:cubicBezTo>
                      <a:cubicBezTo>
                        <a:pt x="258887" y="244358"/>
                        <a:pt x="258887" y="244358"/>
                        <a:pt x="338138" y="323609"/>
                      </a:cubicBezTo>
                      <a:cubicBezTo>
                        <a:pt x="338138" y="323609"/>
                        <a:pt x="338138" y="323609"/>
                        <a:pt x="323609" y="338138"/>
                      </a:cubicBezTo>
                      <a:cubicBezTo>
                        <a:pt x="323609" y="338138"/>
                        <a:pt x="323609" y="338138"/>
                        <a:pt x="244358" y="258887"/>
                      </a:cubicBezTo>
                      <a:cubicBezTo>
                        <a:pt x="217941" y="281342"/>
                        <a:pt x="184919" y="295871"/>
                        <a:pt x="147936" y="295871"/>
                      </a:cubicBezTo>
                      <a:cubicBezTo>
                        <a:pt x="66043" y="295871"/>
                        <a:pt x="0" y="229828"/>
                        <a:pt x="0" y="147936"/>
                      </a:cubicBezTo>
                      <a:cubicBezTo>
                        <a:pt x="0" y="66043"/>
                        <a:pt x="66043" y="0"/>
                        <a:pt x="14793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100000"/>
                  </a:schemeClr>
                </a:solidFill>
                <a:ln w="762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76200" cap="flat" cmpd="sng" algn="ctr">
                      <a:solidFill>
                        <a:schemeClr val="bg1"/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1642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CAD0A80-E2B1-4F9E-A013-DA0D127F012B}"/>
              </a:ext>
            </a:extLst>
          </p:cNvPr>
          <p:cNvGrpSpPr/>
          <p:nvPr/>
        </p:nvGrpSpPr>
        <p:grpSpPr>
          <a:xfrm>
            <a:off x="3242869" y="-524594"/>
            <a:ext cx="5889762" cy="5692116"/>
            <a:chOff x="3276253" y="-5693"/>
            <a:chExt cx="5889762" cy="5149194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620288F8-3F87-4E9F-A4DC-17E3B717D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6253" y="1"/>
              <a:ext cx="5869334" cy="5143500"/>
            </a:xfrm>
            <a:custGeom>
              <a:avLst/>
              <a:gdLst>
                <a:gd name="T0" fmla="*/ 0 w 2911"/>
                <a:gd name="T1" fmla="*/ 3258 h 3843"/>
                <a:gd name="T2" fmla="*/ 0 w 2911"/>
                <a:gd name="T3" fmla="*/ 3843 h 3843"/>
                <a:gd name="T4" fmla="*/ 2911 w 2911"/>
                <a:gd name="T5" fmla="*/ 3843 h 3843"/>
                <a:gd name="T6" fmla="*/ 2911 w 2911"/>
                <a:gd name="T7" fmla="*/ 0 h 3843"/>
                <a:gd name="T8" fmla="*/ 2468 w 2911"/>
                <a:gd name="T9" fmla="*/ 0 h 3843"/>
                <a:gd name="T10" fmla="*/ 0 w 2911"/>
                <a:gd name="T11" fmla="*/ 3258 h 3843"/>
                <a:gd name="connsiteX0" fmla="*/ 8478 w 10000"/>
                <a:gd name="connsiteY0" fmla="*/ 0 h 10000"/>
                <a:gd name="connsiteX1" fmla="*/ 0 w 10000"/>
                <a:gd name="connsiteY1" fmla="*/ 10000 h 10000"/>
                <a:gd name="connsiteX2" fmla="*/ 10000 w 10000"/>
                <a:gd name="connsiteY2" fmla="*/ 10000 h 10000"/>
                <a:gd name="connsiteX3" fmla="*/ 10000 w 10000"/>
                <a:gd name="connsiteY3" fmla="*/ 0 h 10000"/>
                <a:gd name="connsiteX4" fmla="*/ 8478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8478" y="0"/>
                  </a:moveTo>
                  <a:lnTo>
                    <a:pt x="0" y="10000"/>
                  </a:lnTo>
                  <a:lnTo>
                    <a:pt x="10000" y="10000"/>
                  </a:lnTo>
                  <a:lnTo>
                    <a:pt x="10000" y="0"/>
                  </a:lnTo>
                  <a:lnTo>
                    <a:pt x="8478" y="0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xmlns="" id="{F79D8EC0-E805-46CC-8DA9-216EAE208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681" y="-5693"/>
              <a:ext cx="5869334" cy="5143500"/>
            </a:xfrm>
            <a:custGeom>
              <a:avLst/>
              <a:gdLst>
                <a:gd name="T0" fmla="*/ 0 w 2911"/>
                <a:gd name="T1" fmla="*/ 3843 h 3843"/>
                <a:gd name="T2" fmla="*/ 2911 w 2911"/>
                <a:gd name="T3" fmla="*/ 3843 h 3843"/>
                <a:gd name="T4" fmla="*/ 2911 w 2911"/>
                <a:gd name="T5" fmla="*/ 0 h 3843"/>
                <a:gd name="T6" fmla="*/ 0 w 2911"/>
                <a:gd name="T7" fmla="*/ 3843 h 3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11" h="3843">
                  <a:moveTo>
                    <a:pt x="0" y="3843"/>
                  </a:moveTo>
                  <a:lnTo>
                    <a:pt x="2911" y="3843"/>
                  </a:lnTo>
                  <a:lnTo>
                    <a:pt x="2911" y="0"/>
                  </a:lnTo>
                  <a:lnTo>
                    <a:pt x="0" y="3843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" name="AutoShape 3">
            <a:extLst>
              <a:ext uri="{FF2B5EF4-FFF2-40B4-BE49-F238E27FC236}">
                <a16:creationId xmlns:a16="http://schemas.microsoft.com/office/drawing/2014/main" xmlns="" id="{51CD36EC-192B-42D7-B871-1F32877BA36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020695" y="1403325"/>
            <a:ext cx="2376264" cy="237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71">
            <a:extLst>
              <a:ext uri="{FF2B5EF4-FFF2-40B4-BE49-F238E27FC236}">
                <a16:creationId xmlns:a16="http://schemas.microsoft.com/office/drawing/2014/main" xmlns="" id="{355891E8-8ABB-4194-8244-4EE6CE377D18}"/>
              </a:ext>
            </a:extLst>
          </p:cNvPr>
          <p:cNvSpPr txBox="1"/>
          <p:nvPr/>
        </p:nvSpPr>
        <p:spPr>
          <a:xfrm>
            <a:off x="549414" y="2592925"/>
            <a:ext cx="403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项目汇报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企业融资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项目计划书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工作汇报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C3CD0E6-B893-4944-B788-BEE35019F44D}"/>
              </a:ext>
            </a:extLst>
          </p:cNvPr>
          <p:cNvSpPr/>
          <p:nvPr/>
        </p:nvSpPr>
        <p:spPr>
          <a:xfrm>
            <a:off x="539552" y="1950500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+mj-ea"/>
                <a:ea typeface="+mj-ea"/>
                <a:cs typeface="+mn-ea"/>
                <a:sym typeface="+mn-lt"/>
              </a:rPr>
              <a:t>谢谢您的观看聆听！</a:t>
            </a:r>
          </a:p>
        </p:txBody>
      </p:sp>
      <p:sp>
        <p:nvSpPr>
          <p:cNvPr id="38" name="Freeform 3301">
            <a:extLst>
              <a:ext uri="{FF2B5EF4-FFF2-40B4-BE49-F238E27FC236}">
                <a16:creationId xmlns:a16="http://schemas.microsoft.com/office/drawing/2014/main" xmlns="" id="{D624941A-7CFD-4065-B5F5-4E415FFEAD4B}"/>
              </a:ext>
            </a:extLst>
          </p:cNvPr>
          <p:cNvSpPr>
            <a:spLocks/>
          </p:cNvSpPr>
          <p:nvPr/>
        </p:nvSpPr>
        <p:spPr bwMode="auto">
          <a:xfrm>
            <a:off x="-2738" y="806329"/>
            <a:ext cx="319301" cy="639451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  <a:gd name="connsiteX0" fmla="*/ 0 w 4998"/>
              <a:gd name="connsiteY0" fmla="*/ 10000 h 10000"/>
              <a:gd name="connsiteX1" fmla="*/ 0 w 4998"/>
              <a:gd name="connsiteY1" fmla="*/ 0 h 10000"/>
              <a:gd name="connsiteX2" fmla="*/ 4998 w 4998"/>
              <a:gd name="connsiteY2" fmla="*/ 5003 h 10000"/>
              <a:gd name="connsiteX3" fmla="*/ 0 w 4998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8" h="10000">
                <a:moveTo>
                  <a:pt x="0" y="10000"/>
                </a:moveTo>
                <a:lnTo>
                  <a:pt x="0" y="0"/>
                </a:lnTo>
                <a:lnTo>
                  <a:pt x="4998" y="5003"/>
                </a:lnTo>
                <a:lnTo>
                  <a:pt x="0" y="10000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9B6504F5-510D-42F6-94F5-A641BA9C54EC}"/>
              </a:ext>
            </a:extLst>
          </p:cNvPr>
          <p:cNvSpPr/>
          <p:nvPr/>
        </p:nvSpPr>
        <p:spPr>
          <a:xfrm>
            <a:off x="1323538" y="501625"/>
            <a:ext cx="20789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2018</a:t>
            </a:r>
            <a:endParaRPr lang="zh-CN" altLang="en-US" sz="80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xmlns="" id="{0B8F1B79-5345-4460-A070-FC0F078FE670}"/>
              </a:ext>
            </a:extLst>
          </p:cNvPr>
          <p:cNvSpPr>
            <a:spLocks/>
          </p:cNvSpPr>
          <p:nvPr/>
        </p:nvSpPr>
        <p:spPr bwMode="auto">
          <a:xfrm rot="10800000">
            <a:off x="-1" y="-81905"/>
            <a:ext cx="1403649" cy="1106483"/>
          </a:xfrm>
          <a:custGeom>
            <a:avLst/>
            <a:gdLst>
              <a:gd name="T0" fmla="*/ 0 w 2911"/>
              <a:gd name="T1" fmla="*/ 3843 h 3843"/>
              <a:gd name="T2" fmla="*/ 2911 w 2911"/>
              <a:gd name="T3" fmla="*/ 3843 h 3843"/>
              <a:gd name="T4" fmla="*/ 2911 w 2911"/>
              <a:gd name="T5" fmla="*/ 0 h 3843"/>
              <a:gd name="T6" fmla="*/ 0 w 2911"/>
              <a:gd name="T7" fmla="*/ 3843 h 3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11" h="3843">
                <a:moveTo>
                  <a:pt x="0" y="3843"/>
                </a:moveTo>
                <a:lnTo>
                  <a:pt x="2911" y="3843"/>
                </a:lnTo>
                <a:lnTo>
                  <a:pt x="2911" y="0"/>
                </a:lnTo>
                <a:lnTo>
                  <a:pt x="0" y="3843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xmlns="" id="{5CCA96DF-BC1F-4DF3-BDC5-735E601148A9}"/>
              </a:ext>
            </a:extLst>
          </p:cNvPr>
          <p:cNvSpPr>
            <a:spLocks/>
          </p:cNvSpPr>
          <p:nvPr/>
        </p:nvSpPr>
        <p:spPr bwMode="auto">
          <a:xfrm rot="16200000">
            <a:off x="7745022" y="-814933"/>
            <a:ext cx="589963" cy="2207993"/>
          </a:xfrm>
          <a:custGeom>
            <a:avLst/>
            <a:gdLst>
              <a:gd name="T0" fmla="*/ 0 w 2911"/>
              <a:gd name="T1" fmla="*/ 3843 h 3843"/>
              <a:gd name="T2" fmla="*/ 2911 w 2911"/>
              <a:gd name="T3" fmla="*/ 3843 h 3843"/>
              <a:gd name="T4" fmla="*/ 2911 w 2911"/>
              <a:gd name="T5" fmla="*/ 0 h 3843"/>
              <a:gd name="T6" fmla="*/ 0 w 2911"/>
              <a:gd name="T7" fmla="*/ 3843 h 3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11" h="3843">
                <a:moveTo>
                  <a:pt x="0" y="3843"/>
                </a:moveTo>
                <a:lnTo>
                  <a:pt x="2911" y="3843"/>
                </a:lnTo>
                <a:lnTo>
                  <a:pt x="2911" y="0"/>
                </a:lnTo>
                <a:lnTo>
                  <a:pt x="0" y="3843"/>
                </a:lnTo>
                <a:close/>
              </a:path>
            </a:pathLst>
          </a:custGeom>
          <a:solidFill>
            <a:srgbClr val="3369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380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8" grpId="0" animBg="1"/>
          <p:bldP spid="41" grpId="0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8" grpId="0" animBg="1"/>
          <p:bldP spid="41" grpId="0"/>
          <p:bldP spid="16" grpId="0" animBg="1"/>
          <p:bldP spid="17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030fdb5-6f4f-4b8e-a20a-f4677a14f39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ddcdbf-4748-49b8-bfd0-07ee86cd709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f88b549-50bf-405a-b3b3-a2d19d26a95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391AA"/>
      </a:accent1>
      <a:accent2>
        <a:srgbClr val="336987"/>
      </a:accent2>
      <a:accent3>
        <a:srgbClr val="3391AA"/>
      </a:accent3>
      <a:accent4>
        <a:srgbClr val="336987"/>
      </a:accent4>
      <a:accent5>
        <a:srgbClr val="3391AA"/>
      </a:accent5>
      <a:accent6>
        <a:srgbClr val="336987"/>
      </a:accent6>
      <a:hlink>
        <a:srgbClr val="C00000"/>
      </a:hlink>
      <a:folHlink>
        <a:srgbClr val="595959"/>
      </a:folHlink>
    </a:clrScheme>
    <a:fontScheme name="2gmtcbi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C00000"/>
    </a:hlink>
    <a:folHlink>
      <a:srgbClr val="59595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9756</TotalTime>
  <Words>1586</Words>
  <Application>Microsoft Office PowerPoint</Application>
  <PresentationFormat>全屏显示(16:9)</PresentationFormat>
  <Paragraphs>214</Paragraphs>
  <Slides>28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Lato Light</vt:lpstr>
      <vt:lpstr>Lato Regular</vt:lpstr>
      <vt:lpstr>方正兰亭黑_GBK</vt:lpstr>
      <vt:lpstr>华文细黑</vt:lpstr>
      <vt:lpstr>宋体</vt:lpstr>
      <vt:lpstr>微软雅黑</vt:lpstr>
      <vt:lpstr>微软雅黑 Light</vt:lpstr>
      <vt:lpstr>Agency FB</vt:lpstr>
      <vt:lpstr>Arial</vt:lpstr>
      <vt:lpstr>Calibri</vt:lpstr>
      <vt:lpstr>Helvetica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faith123</cp:lastModifiedBy>
  <cp:revision>992</cp:revision>
  <dcterms:created xsi:type="dcterms:W3CDTF">2015-04-24T01:01:13Z</dcterms:created>
  <dcterms:modified xsi:type="dcterms:W3CDTF">2018-12-05T05:32:07Z</dcterms:modified>
</cp:coreProperties>
</file>